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4" r:id="rId5"/>
    <p:sldId id="275" r:id="rId6"/>
    <p:sldId id="276" r:id="rId7"/>
    <p:sldId id="277" r:id="rId8"/>
    <p:sldId id="283" r:id="rId9"/>
    <p:sldId id="278" r:id="rId10"/>
    <p:sldId id="279" r:id="rId11"/>
    <p:sldId id="270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4560" autoAdjust="0"/>
  </p:normalViewPr>
  <p:slideViewPr>
    <p:cSldViewPr>
      <p:cViewPr varScale="1">
        <p:scale>
          <a:sx n="56" d="100"/>
          <a:sy n="56" d="100"/>
        </p:scale>
        <p:origin x="42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haben auf der Rückseite des Rahmens eine Plexiglasscheibe mit Schrauben befestigt und auf die Hinterseite des Glases eine halbdurchsichtige </a:t>
            </a:r>
            <a:r>
              <a:rPr lang="de-DE" dirty="0" err="1"/>
              <a:t>Spiegelglasfolie</a:t>
            </a:r>
            <a:r>
              <a:rPr lang="de-DE" dirty="0"/>
              <a:t> befestigt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80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Technologie und Werkzeuge</a:t>
            </a:r>
            <a:endParaRPr lang="de-DE" dirty="0"/>
          </a:p>
          <a:p>
            <a:r>
              <a:rPr lang="de-DE" dirty="0"/>
              <a:t>Für die Entwicklung dieses Projekts habe ich verschiedene moderne Webtechnologien und Entwicklungswerkzeuge verwendet: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JavaScript</a:t>
            </a:r>
            <a:r>
              <a:rPr lang="de-DE" dirty="0"/>
              <a:t>: Hauptsächlich genutzt für die logische Programmierung und Interaktivität des Smart </a:t>
            </a:r>
            <a:r>
              <a:rPr lang="de-DE" dirty="0" err="1"/>
              <a:t>Mirrors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HTML</a:t>
            </a:r>
            <a:r>
              <a:rPr lang="de-DE" dirty="0"/>
              <a:t>: Dient als Grundgerüst für die Struktur der Benutzeroberfläche.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CSS</a:t>
            </a:r>
            <a:r>
              <a:rPr lang="de-DE" dirty="0"/>
              <a:t>: Verwendet zur Gestaltung und zum Layout der verschiedenen Komponenten und Widgets.</a:t>
            </a:r>
          </a:p>
          <a:p>
            <a:r>
              <a:rPr lang="de-DE" b="1" dirty="0"/>
              <a:t>Entwicklungsumgebung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Visual Studio Code</a:t>
            </a:r>
            <a:r>
              <a:rPr lang="de-DE" dirty="0"/>
              <a:t>: Als Entwicklungsumgebung habe ich Visual Studio Code gewählt, da es leistungsstark, flexibel und durch zahlreiche Erweiterungen sehr anpassbar ist.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3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E05-0D11-42BC-8271-EB7C8A66DC1A}" type="datetime1">
              <a:rPr lang="en-US" smtClean="0"/>
              <a:t>7/2/2024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674F-D65D-4915-BA09-6E355F7424A3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0729-B74C-4588-BF96-338B7D4252E2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113-3AC0-4042-8C77-BB4D3A12A3F0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33B6-84A5-44AF-AE8C-9C443363BF02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490B-06C8-4E40-A765-EC0916748263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933F-ADA4-4DBD-A5C8-929E50661281}" type="datetime1">
              <a:rPr lang="en-US" smtClean="0"/>
              <a:t>7/2/2024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28C0-3082-427C-A880-3E7C97C0CF7B}" type="datetime1">
              <a:rPr lang="en-US" smtClean="0"/>
              <a:t>7/2/2024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24B-500D-4858-BD2C-58E5C5068BDD}" type="datetime1">
              <a:rPr lang="en-US" smtClean="0"/>
              <a:t>7/2/2024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8EF-3E7C-48AC-88B1-C9A78D9F28F6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779-446E-4C85-94A2-0AA259C3005C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079-5386-4105-AE2C-FD272EFD4E4E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lp/devecosystem-2023/development/" TargetMode="External"/><Relationship Id="rId2" Type="http://schemas.openxmlformats.org/officeDocument/2006/relationships/hyperlink" Target="https://flutter.dev/bran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ll.com/" TargetMode="External"/><Relationship Id="rId5" Type="http://schemas.openxmlformats.org/officeDocument/2006/relationships/hyperlink" Target="https://www.logitech.com/" TargetMode="External"/><Relationship Id="rId4" Type="http://schemas.openxmlformats.org/officeDocument/2006/relationships/hyperlink" Target="https://www.raspberrypi.com/products/raspberry-pi-3-model-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Spiegel AI </a:t>
            </a:r>
            <a:r>
              <a:rPr lang="en-US" dirty="0" err="1"/>
              <a:t>Rahmen</a:t>
            </a:r>
            <a:r>
              <a:rPr lang="en-US" dirty="0"/>
              <a:t> &amp; Hardware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 </a:t>
            </a:r>
            <a:r>
              <a:rPr lang="en-US" dirty="0" err="1"/>
              <a:t>Kranner</a:t>
            </a:r>
            <a:r>
              <a:rPr lang="en-US" dirty="0"/>
              <a:t>, Marcel Wagner– 03.07.2024</a:t>
            </a:r>
          </a:p>
          <a:p>
            <a:r>
              <a:rPr lang="en-US" dirty="0" err="1"/>
              <a:t>Datenverarbeitung</a:t>
            </a:r>
            <a:r>
              <a:rPr lang="en-US" dirty="0"/>
              <a:t> in der </a:t>
            </a:r>
            <a:r>
              <a:rPr lang="en-US" dirty="0" err="1"/>
              <a:t>Technik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0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Raspberry Pi 3 Model B</a:t>
            </a:r>
          </a:p>
          <a:p>
            <a:r>
              <a:rPr lang="de-DE" dirty="0"/>
              <a:t>Logitech Kamera</a:t>
            </a:r>
          </a:p>
          <a:p>
            <a:r>
              <a:rPr lang="de-DE" dirty="0"/>
              <a:t>Monitor</a:t>
            </a:r>
          </a:p>
          <a:p>
            <a:r>
              <a:rPr lang="de-DE" dirty="0"/>
              <a:t>WLAN Stick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Marcel Wagner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2</a:t>
            </a:fld>
            <a:endParaRPr lang="de-DE" dirty="0"/>
          </a:p>
        </p:txBody>
      </p:sp>
      <p:pic>
        <p:nvPicPr>
          <p:cNvPr id="1026" name="Picture 2" descr="Raspberry Pi 3 Model B ARM-Cortex-A53 4x 1,2GHz, 1GB RAM, WLAN, Bluetooth,  LAN, 4x USB">
            <a:extLst>
              <a:ext uri="{FF2B5EF4-FFF2-40B4-BE49-F238E27FC236}">
                <a16:creationId xmlns:a16="http://schemas.microsoft.com/office/drawing/2014/main" id="{6CBFF9D5-0154-65CA-16CF-BE077EDD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947" y="476672"/>
            <a:ext cx="2316498" cy="138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2BF8A59-4E03-F255-38D5-84A9F6A97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947" y="4361073"/>
            <a:ext cx="2316497" cy="1737373"/>
          </a:xfrm>
          <a:prstGeom prst="rect">
            <a:avLst/>
          </a:prstGeom>
        </p:spPr>
      </p:pic>
      <p:pic>
        <p:nvPicPr>
          <p:cNvPr id="1030" name="Picture 6" descr="Support für Dell 2208WFP | Dokumentation | Dell Deutschland">
            <a:extLst>
              <a:ext uri="{FF2B5EF4-FFF2-40B4-BE49-F238E27FC236}">
                <a16:creationId xmlns:a16="http://schemas.microsoft.com/office/drawing/2014/main" id="{9199BBC1-810D-4828-F578-03B861DDA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6" b="6848"/>
          <a:stretch/>
        </p:blipFill>
        <p:spPr bwMode="auto">
          <a:xfrm>
            <a:off x="9175947" y="2355908"/>
            <a:ext cx="2316497" cy="150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710036" y="685800"/>
            <a:ext cx="10360501" cy="1223963"/>
          </a:xfrm>
        </p:spPr>
        <p:txBody>
          <a:bodyPr/>
          <a:lstStyle/>
          <a:p>
            <a:r>
              <a:rPr lang="de-DE" dirty="0"/>
              <a:t>Rahmen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Leon </a:t>
            </a:r>
            <a:r>
              <a:rPr lang="de-DE" dirty="0" err="1"/>
              <a:t>Kranner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3</a:t>
            </a:fld>
            <a:endParaRPr lang="de-DE" dirty="0"/>
          </a:p>
        </p:txBody>
      </p:sp>
      <p:pic>
        <p:nvPicPr>
          <p:cNvPr id="9" name="Grafik 8" descr="Ein Bild, das Im Haus, Werkzeug, Büroausstattung, Tisch enthält.&#10;&#10;Automatisch generierte Beschreibung">
            <a:extLst>
              <a:ext uri="{FF2B5EF4-FFF2-40B4-BE49-F238E27FC236}">
                <a16:creationId xmlns:a16="http://schemas.microsoft.com/office/drawing/2014/main" id="{0625E965-B2F1-7926-5591-F3B3E8B02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3140968"/>
            <a:ext cx="4608512" cy="2592288"/>
          </a:xfrm>
          <a:prstGeom prst="rect">
            <a:avLst/>
          </a:prstGeom>
        </p:spPr>
      </p:pic>
      <p:pic>
        <p:nvPicPr>
          <p:cNvPr id="11" name="Grafik 10" descr="Ein Bild, das Holz, Box, Mobiliar, Sperrholz enthält.&#10;&#10;Automatisch generierte Beschreibung">
            <a:extLst>
              <a:ext uri="{FF2B5EF4-FFF2-40B4-BE49-F238E27FC236}">
                <a16:creationId xmlns:a16="http://schemas.microsoft.com/office/drawing/2014/main" id="{CE8B449D-8978-78C1-99B7-8B2C5B21CA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0" b="14827"/>
          <a:stretch/>
        </p:blipFill>
        <p:spPr>
          <a:xfrm>
            <a:off x="6190770" y="2348880"/>
            <a:ext cx="2072829" cy="2778619"/>
          </a:xfrm>
          <a:prstGeom prst="rect">
            <a:avLst/>
          </a:prstGeom>
        </p:spPr>
      </p:pic>
      <p:pic>
        <p:nvPicPr>
          <p:cNvPr id="4" name="Grafik 3" descr="Ein Bild, das Im Haus, Boden, Haushaltsgerät, Wand enthält.&#10;&#10;Automatisch generierte Beschreibung">
            <a:extLst>
              <a:ext uri="{FF2B5EF4-FFF2-40B4-BE49-F238E27FC236}">
                <a16:creationId xmlns:a16="http://schemas.microsoft.com/office/drawing/2014/main" id="{35BE9D40-2E63-46AC-9ABA-31B1C66B8A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r="10314" b="30392"/>
          <a:stretch/>
        </p:blipFill>
        <p:spPr>
          <a:xfrm>
            <a:off x="8735325" y="1052736"/>
            <a:ext cx="2736304" cy="30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Aufbau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Leon </a:t>
            </a:r>
            <a:r>
              <a:rPr lang="de-DE" dirty="0" err="1"/>
              <a:t>Kranner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4</a:t>
            </a:fld>
            <a:endParaRPr lang="de-DE" dirty="0"/>
          </a:p>
        </p:txBody>
      </p:sp>
      <p:pic>
        <p:nvPicPr>
          <p:cNvPr id="6" name="Grafik 5" descr="Ein Bild, das Elektronik, Elektrische Leitungen, Schrumpfschlauch, Elektronisches Bauteil enthält.&#10;&#10;Automatisch generierte Beschreibung">
            <a:extLst>
              <a:ext uri="{FF2B5EF4-FFF2-40B4-BE49-F238E27FC236}">
                <a16:creationId xmlns:a16="http://schemas.microsoft.com/office/drawing/2014/main" id="{EC7829FC-A1DE-FAC7-5B95-83E05FB66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692696"/>
            <a:ext cx="3165816" cy="4221088"/>
          </a:xfrm>
          <a:prstGeom prst="rect">
            <a:avLst/>
          </a:prstGeom>
        </p:spPr>
      </p:pic>
      <p:pic>
        <p:nvPicPr>
          <p:cNvPr id="5" name="Grafik 4" descr="Ein Bild, das Im Haus, Boden, Haushaltsgerät, Wand enthält.&#10;&#10;Automatisch generierte Beschreibung">
            <a:extLst>
              <a:ext uri="{FF2B5EF4-FFF2-40B4-BE49-F238E27FC236}">
                <a16:creationId xmlns:a16="http://schemas.microsoft.com/office/drawing/2014/main" id="{02C8EB38-A27C-F423-E737-BDEE841521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r="10314" b="30392"/>
          <a:stretch/>
        </p:blipFill>
        <p:spPr>
          <a:xfrm>
            <a:off x="981844" y="2941168"/>
            <a:ext cx="2736304" cy="3055144"/>
          </a:xfrm>
          <a:prstGeom prst="rect">
            <a:avLst/>
          </a:prstGeom>
        </p:spPr>
      </p:pic>
      <p:pic>
        <p:nvPicPr>
          <p:cNvPr id="8" name="Grafik 7" descr="Ein Bild, das Elektrische Leitungen, Kabel, Elektronik, Stromversorgung enthält.&#10;&#10;Automatisch generierte Beschreibung">
            <a:extLst>
              <a:ext uri="{FF2B5EF4-FFF2-40B4-BE49-F238E27FC236}">
                <a16:creationId xmlns:a16="http://schemas.microsoft.com/office/drawing/2014/main" id="{F647C07A-BD4A-1E6B-03CE-ADDE49841C8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7" t="4281" r="6422" b="21866"/>
          <a:stretch/>
        </p:blipFill>
        <p:spPr>
          <a:xfrm>
            <a:off x="4438228" y="2271291"/>
            <a:ext cx="2949792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Spiegel AI Display Setup / </a:t>
            </a:r>
            <a:r>
              <a:rPr lang="en-US" dirty="0" err="1"/>
              <a:t>Aufteilung</a:t>
            </a:r>
            <a:r>
              <a:rPr lang="en-US" dirty="0"/>
              <a:t> &amp; Widgets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 </a:t>
            </a:r>
            <a:r>
              <a:rPr lang="en-US" dirty="0" err="1"/>
              <a:t>Kranner</a:t>
            </a:r>
            <a:r>
              <a:rPr lang="en-US" dirty="0"/>
              <a:t>– 03.07.2024</a:t>
            </a:r>
          </a:p>
          <a:p>
            <a:r>
              <a:rPr lang="en-US" dirty="0" err="1"/>
              <a:t>Datenverarbeitung</a:t>
            </a:r>
            <a:r>
              <a:rPr lang="en-US" dirty="0"/>
              <a:t> in der </a:t>
            </a:r>
            <a:r>
              <a:rPr lang="en-US" dirty="0" err="1"/>
              <a:t>Technik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0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Display Aufteilung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/>
          <a:lstStyle/>
          <a:p>
            <a:r>
              <a:rPr lang="de-DE" dirty="0"/>
              <a:t>JavaScript + </a:t>
            </a:r>
            <a:r>
              <a:rPr lang="de-DE" dirty="0" err="1"/>
              <a:t>Html</a:t>
            </a:r>
            <a:r>
              <a:rPr lang="de-DE" dirty="0"/>
              <a:t> + CSS</a:t>
            </a:r>
          </a:p>
          <a:p>
            <a:r>
              <a:rPr lang="de-DE" dirty="0"/>
              <a:t>Entwicklungsumgebung: Visual Studio Code</a:t>
            </a:r>
          </a:p>
          <a:p>
            <a:r>
              <a:rPr lang="de-DE" dirty="0"/>
              <a:t>3x3 Raster (Mitte muss frei bleiben)</a:t>
            </a:r>
          </a:p>
          <a:p>
            <a:r>
              <a:rPr lang="de-DE" dirty="0"/>
              <a:t>Verschiedene Widgets</a:t>
            </a:r>
          </a:p>
          <a:p>
            <a:r>
              <a:rPr lang="de-DE" dirty="0"/>
              <a:t>Anordnung der Widgets ist dynamisch</a:t>
            </a:r>
          </a:p>
          <a:p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Leon </a:t>
            </a:r>
            <a:r>
              <a:rPr lang="de-DE" dirty="0" err="1"/>
              <a:t>Kranner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6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9341FF-3037-E5FD-5941-C59C03F14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8" y="1738177"/>
            <a:ext cx="6302844" cy="34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Kalender</a:t>
            </a:r>
          </a:p>
          <a:p>
            <a:r>
              <a:rPr lang="de-DE" dirty="0"/>
              <a:t>Wettervorhersage</a:t>
            </a:r>
          </a:p>
          <a:p>
            <a:r>
              <a:rPr lang="de-DE" dirty="0"/>
              <a:t>Notizen</a:t>
            </a:r>
          </a:p>
          <a:p>
            <a:r>
              <a:rPr lang="de-DE" dirty="0"/>
              <a:t>Termine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Leon </a:t>
            </a:r>
            <a:r>
              <a:rPr lang="de-DE" dirty="0" err="1"/>
              <a:t>Kranner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7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53F74E-D847-D343-89D4-C5478F7E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24" y="1052736"/>
            <a:ext cx="2348765" cy="21090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E3AE9B9-9D9D-8FDF-CD64-F7D0760D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070" y="1052736"/>
            <a:ext cx="3586314" cy="210909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0741303-2537-2C44-F58C-2981298FF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831" y="3501008"/>
            <a:ext cx="2347258" cy="22058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930D00C-29D8-2C4B-D219-449733795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070" y="3909212"/>
            <a:ext cx="3607204" cy="13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7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Referenzen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[1] Google LLC, „Flutter Logo (Dark),“ [Online]. Verfügbar: </a:t>
            </a:r>
            <a:r>
              <a:rPr lang="de-DE" sz="2400" dirty="0">
                <a:hlinkClick r:id="rId2"/>
              </a:rPr>
              <a:t>https://flutter.dev/brand/</a:t>
            </a:r>
            <a:r>
              <a:rPr lang="de-DE" sz="2400" dirty="0"/>
              <a:t>. [Zugriff: 29. Juni 2024]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[2] JetBrains, „The State of Developer Ecosystem 2023,“ 2023. [Online]. Verfügbar: </a:t>
            </a:r>
            <a:r>
              <a:rPr lang="de-DE" sz="2400" dirty="0">
                <a:hlinkClick r:id="rId3"/>
              </a:rPr>
              <a:t>https://www.jetbrains.com/lp/devecosystem-2023/development/</a:t>
            </a:r>
            <a:r>
              <a:rPr lang="de-DE" sz="2400" dirty="0"/>
              <a:t>. [Zugriff: 30. Juni 2024]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[3] Raspberry PI Modul B [Online]. Verfügbar:</a:t>
            </a:r>
            <a:br>
              <a:rPr lang="de-DE" sz="2400" dirty="0"/>
            </a:br>
            <a:r>
              <a:rPr lang="de-DE" sz="2400" dirty="0">
                <a:hlinkClick r:id="rId4"/>
              </a:rPr>
              <a:t>https://www.raspberrypi.com/products/raspberry-pi-3-model-b/</a:t>
            </a:r>
            <a:r>
              <a:rPr lang="de-DE" sz="2400" dirty="0"/>
              <a:t> [Zugriffen: 01. Juli 2024]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[4] Logitech Kamera [Online]. Verfügbar: </a:t>
            </a:r>
            <a:r>
              <a:rPr lang="de-DE" sz="2400" dirty="0">
                <a:hlinkClick r:id="rId5"/>
              </a:rPr>
              <a:t>https://www.logitech.com/</a:t>
            </a:r>
            <a:r>
              <a:rPr lang="de-DE" sz="2400" dirty="0"/>
              <a:t> [Zugriffen: 01. Juli 2024]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[5] Dell </a:t>
            </a:r>
            <a:r>
              <a:rPr lang="de-DE" sz="2400" dirty="0" err="1"/>
              <a:t>Dell</a:t>
            </a:r>
            <a:r>
              <a:rPr lang="de-DE" sz="2400" dirty="0"/>
              <a:t> 2208WFP [Online]. Verfügbar: </a:t>
            </a:r>
            <a:r>
              <a:rPr lang="de-DE" sz="2400" dirty="0">
                <a:hlinkClick r:id="rId6"/>
              </a:rPr>
              <a:t>https://www.dell.com/</a:t>
            </a:r>
            <a:r>
              <a:rPr lang="de-DE" sz="2400" dirty="0"/>
              <a:t> [Zugriffen: 01. </a:t>
            </a:r>
            <a:r>
              <a:rPr lang="de-DE" sz="2400"/>
              <a:t>Juli 2024]</a:t>
            </a:r>
            <a:endParaRPr lang="de-DE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9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401</Words>
  <Application>Microsoft Office PowerPoint</Application>
  <PresentationFormat>Benutzerdefiniert</PresentationFormat>
  <Paragraphs>59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Spiegel AI Rahmen &amp; Hardware</vt:lpstr>
      <vt:lpstr>Hardware</vt:lpstr>
      <vt:lpstr>Rahmen</vt:lpstr>
      <vt:lpstr>Hardware Aufbau</vt:lpstr>
      <vt:lpstr>Spiegel AI Display Setup / Aufteilung &amp; Widgets</vt:lpstr>
      <vt:lpstr>Display Aufteilung</vt:lpstr>
      <vt:lpstr>Widgets</vt:lpstr>
      <vt:lpstr>Referenzen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Spiegel AI Remote App &amp; Schnittstelle</dc:title>
  <dc:creator>NightPic</dc:creator>
  <cp:lastModifiedBy>krl33335</cp:lastModifiedBy>
  <cp:revision>39</cp:revision>
  <dcterms:created xsi:type="dcterms:W3CDTF">2024-06-29T15:17:09Z</dcterms:created>
  <dcterms:modified xsi:type="dcterms:W3CDTF">2024-07-02T15:06:32Z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