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57" r:id="rId5"/>
    <p:sldId id="268" r:id="rId6"/>
    <p:sldId id="271" r:id="rId7"/>
    <p:sldId id="272" r:id="rId8"/>
    <p:sldId id="269" r:id="rId9"/>
    <p:sldId id="270" r:id="rId1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>
      <p:cViewPr varScale="1">
        <p:scale>
          <a:sx n="161" d="100"/>
          <a:sy n="161" d="100"/>
        </p:scale>
        <p:origin x="150" y="18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6/30/2024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6/30/2024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2E05-0D11-42BC-8271-EB7C8A66DC1A}" type="datetime1">
              <a:rPr lang="en-US" smtClean="0"/>
              <a:t>6/30/2024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Spiegel AI                                                                        David Vollmer</a:t>
            </a:r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4674F-D65D-4915-BA09-6E355F7424A3}" type="datetime1">
              <a:rPr lang="en-US" smtClean="0"/>
              <a:t>6/30/2024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Spiegel AI                                                                        David Vollmer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00729-B74C-4588-BF96-338B7D4252E2}" type="datetime1">
              <a:rPr lang="en-US" smtClean="0"/>
              <a:t>6/30/2024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Spiegel AI                                                                        David Vollmer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9E113-3AC0-4042-8C77-BB4D3A12A3F0}" type="datetime1">
              <a:rPr lang="en-US" smtClean="0"/>
              <a:t>6/30/2024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Spiegel AI                                                                        David Vollmer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933B6-84A5-44AF-AE8C-9C443363BF02}" type="datetime1">
              <a:rPr lang="en-US" smtClean="0"/>
              <a:t>6/30/2024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Spiegel AI                                                                        David Vollmer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490B-06C8-4E40-A765-EC0916748263}" type="datetime1">
              <a:rPr lang="en-US" smtClean="0"/>
              <a:t>6/30/2024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Spiegel AI                                                                        David Vollmer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933F-ADA4-4DBD-A5C8-929E50661281}" type="datetime1">
              <a:rPr lang="en-US" smtClean="0"/>
              <a:t>6/30/2024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Spiegel AI                                                                        David Vollmer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628C0-3082-427C-A880-3E7C97C0CF7B}" type="datetime1">
              <a:rPr lang="en-US" smtClean="0"/>
              <a:t>6/30/2024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Spiegel AI                                                                        David Vollmer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4D24B-500D-4858-BD2C-58E5C5068BDD}" type="datetime1">
              <a:rPr lang="en-US" smtClean="0"/>
              <a:t>6/30/2024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Spiegel AI                                                                        David Vollmer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568EF-3E7C-48AC-88B1-C9A78D9F28F6}" type="datetime1">
              <a:rPr lang="en-US" smtClean="0"/>
              <a:t>6/30/2024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Spiegel AI                                                                        David Vollmer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B779-446E-4C85-94A2-0AA259C3005C}" type="datetime1">
              <a:rPr lang="en-US" smtClean="0"/>
              <a:t>6/30/2024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Spiegel AI                                                                        David Vollmer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DA079-5386-4105-AE2C-FD272EFD4E4E}" type="datetime1">
              <a:rPr lang="en-US" smtClean="0"/>
              <a:t>6/30/2024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Spiegel AI                                                                        David Vollmer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lp/devecosystem-2023/development/" TargetMode="External"/><Relationship Id="rId2" Type="http://schemas.openxmlformats.org/officeDocument/2006/relationships/hyperlink" Target="https://flutter.dev/brand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Spiegel AI Remote App &amp; </a:t>
            </a:r>
            <a:r>
              <a:rPr lang="en-US" dirty="0" err="1" smtClean="0"/>
              <a:t>Schnittstelle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David Vollmer – 03.07.2024</a:t>
            </a:r>
          </a:p>
          <a:p>
            <a:r>
              <a:rPr lang="en-US" dirty="0" err="1" smtClean="0"/>
              <a:t>Datenverarbeitung</a:t>
            </a:r>
            <a:r>
              <a:rPr lang="en-US" dirty="0" smtClean="0"/>
              <a:t> in der </a:t>
            </a:r>
            <a:r>
              <a:rPr lang="en-US" dirty="0" err="1" smtClean="0"/>
              <a:t>Technik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Die Flutter</a:t>
            </a:r>
            <a:r>
              <a:rPr lang="de-DE" dirty="0"/>
              <a:t>™ SDK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4227457" cy="4465320"/>
          </a:xfrm>
        </p:spPr>
        <p:txBody>
          <a:bodyPr/>
          <a:lstStyle/>
          <a:p>
            <a:endParaRPr lang="de-DE" dirty="0" smtClean="0"/>
          </a:p>
          <a:p>
            <a:r>
              <a:rPr lang="de-DE" dirty="0" smtClean="0"/>
              <a:t>erlaubt Cross-Plattform Entwicklung mit einer Codebase</a:t>
            </a:r>
          </a:p>
          <a:p>
            <a:r>
              <a:rPr lang="en-US" dirty="0" err="1" smtClean="0"/>
              <a:t>kompiliert</a:t>
            </a:r>
            <a:r>
              <a:rPr lang="en-US" dirty="0" smtClean="0"/>
              <a:t> Dart-Code in </a:t>
            </a:r>
            <a:r>
              <a:rPr lang="en-US" dirty="0" err="1" smtClean="0"/>
              <a:t>nativen</a:t>
            </a:r>
            <a:r>
              <a:rPr lang="en-US" dirty="0" smtClean="0"/>
              <a:t> </a:t>
            </a:r>
            <a:r>
              <a:rPr lang="en-US" dirty="0" err="1" smtClean="0"/>
              <a:t>Maschinencode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218883" y="6356352"/>
            <a:ext cx="7516442" cy="365125"/>
          </a:xfrm>
        </p:spPr>
        <p:txBody>
          <a:bodyPr/>
          <a:lstStyle/>
          <a:p>
            <a:pPr algn="l"/>
            <a:r>
              <a:rPr lang="de-DE" dirty="0" smtClean="0"/>
              <a:t>Spiegel AI 			                             David Vollmer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smtClean="0"/>
              <a:t>2</a:t>
            </a:fld>
            <a:endParaRPr lang="de-DE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772" y="620688"/>
            <a:ext cx="2244612" cy="6511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0545" y="2132856"/>
            <a:ext cx="3828839" cy="404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&amp; Widgets</a:t>
            </a:r>
            <a:endParaRPr lang="en-US" dirty="0"/>
          </a:p>
        </p:txBody>
      </p:sp>
      <p:pic>
        <p:nvPicPr>
          <p:cNvPr id="7" name="screenrecording_remote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90556" y="1696243"/>
            <a:ext cx="2006600" cy="4459287"/>
          </a:xfr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218883" y="6356352"/>
            <a:ext cx="7516442" cy="365125"/>
          </a:xfrm>
        </p:spPr>
        <p:txBody>
          <a:bodyPr/>
          <a:lstStyle/>
          <a:p>
            <a:pPr algn="l"/>
            <a:r>
              <a:rPr lang="de-DE" dirty="0"/>
              <a:t>Spiegel AI 			                             David Vollmer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smtClean="0"/>
              <a:t>3</a:t>
            </a:fld>
            <a:endParaRPr lang="de-DE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820" y="1696243"/>
            <a:ext cx="2008108" cy="4462463"/>
          </a:xfrm>
          <a:prstGeom prst="rect">
            <a:avLst/>
          </a:prstGeom>
        </p:spPr>
      </p:pic>
      <p:sp>
        <p:nvSpPr>
          <p:cNvPr id="9" name="Content Placeholder 13"/>
          <p:cNvSpPr txBox="1">
            <a:spLocks/>
          </p:cNvSpPr>
          <p:nvPr/>
        </p:nvSpPr>
        <p:spPr>
          <a:xfrm>
            <a:off x="1218883" y="1706880"/>
            <a:ext cx="4227457" cy="446532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endParaRPr lang="de-DE" i="1" dirty="0" smtClean="0"/>
          </a:p>
          <a:p>
            <a:pPr marL="457200" indent="-457200"/>
            <a:r>
              <a:rPr lang="de-DE" i="1" dirty="0" smtClean="0"/>
              <a:t>Remote</a:t>
            </a:r>
            <a:r>
              <a:rPr lang="de-DE" dirty="0" smtClean="0"/>
              <a:t> </a:t>
            </a:r>
            <a:r>
              <a:rPr lang="de-DE" dirty="0"/>
              <a:t>erlaubt Änderung des ‘state</a:t>
            </a:r>
            <a:r>
              <a:rPr lang="de-DE" dirty="0" smtClean="0"/>
              <a:t>‘</a:t>
            </a:r>
          </a:p>
          <a:p>
            <a:pPr marL="457200" indent="-457200"/>
            <a:endParaRPr lang="de-DE" dirty="0"/>
          </a:p>
          <a:p>
            <a:pPr marL="457200" indent="-457200"/>
            <a:r>
              <a:rPr lang="de-DE" i="1" dirty="0"/>
              <a:t>Widgets</a:t>
            </a:r>
            <a:r>
              <a:rPr lang="de-DE" dirty="0"/>
              <a:t> gibt an, welche Widgets im ‘state‘ verfügbar sind</a:t>
            </a:r>
          </a:p>
        </p:txBody>
      </p:sp>
    </p:spTree>
    <p:extLst>
      <p:ext uri="{BB962C8B-B14F-4D97-AF65-F5344CB8AC3E}">
        <p14:creationId xmlns:p14="http://schemas.microsoft.com/office/powerpoint/2010/main" val="3272838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7" dur="7816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18" repeatCount="indefinite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218883" y="6356352"/>
            <a:ext cx="7516442" cy="365125"/>
          </a:xfrm>
        </p:spPr>
        <p:txBody>
          <a:bodyPr/>
          <a:lstStyle/>
          <a:p>
            <a:pPr algn="l"/>
            <a:r>
              <a:rPr lang="de-DE" dirty="0"/>
              <a:t>Spiegel AI 			                             David Vollmer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smtClean="0"/>
              <a:t>4</a:t>
            </a:fld>
            <a:endParaRPr lang="de-D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556" y="1696243"/>
            <a:ext cx="2006679" cy="4459287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820" y="1696243"/>
            <a:ext cx="2003822" cy="4452938"/>
          </a:xfrm>
        </p:spPr>
      </p:pic>
      <p:sp>
        <p:nvSpPr>
          <p:cNvPr id="8" name="Content Placeholder 13"/>
          <p:cNvSpPr txBox="1">
            <a:spLocks/>
          </p:cNvSpPr>
          <p:nvPr/>
        </p:nvSpPr>
        <p:spPr>
          <a:xfrm>
            <a:off x="1218883" y="1706880"/>
            <a:ext cx="4227457" cy="446532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endParaRPr lang="de-DE" i="1" dirty="0" smtClean="0"/>
          </a:p>
          <a:p>
            <a:pPr marL="457200" indent="-457200"/>
            <a:r>
              <a:rPr lang="de-DE" i="1" dirty="0" smtClean="0"/>
              <a:t>Profile</a:t>
            </a:r>
            <a:r>
              <a:rPr lang="de-DE" dirty="0" smtClean="0"/>
              <a:t> ermöglicht es, bestehende Profile auszuwählen oder zu löschen</a:t>
            </a:r>
          </a:p>
          <a:p>
            <a:pPr marL="457200" indent="-457200"/>
            <a:r>
              <a:rPr lang="de-DE" dirty="0" smtClean="0"/>
              <a:t>neue Profile können hinzugefügt werden</a:t>
            </a:r>
          </a:p>
        </p:txBody>
      </p:sp>
    </p:spTree>
    <p:extLst>
      <p:ext uri="{BB962C8B-B14F-4D97-AF65-F5344CB8AC3E}">
        <p14:creationId xmlns:p14="http://schemas.microsoft.com/office/powerpoint/2010/main" val="40111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Schnittstelle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218883" y="6356352"/>
            <a:ext cx="7516442" cy="365125"/>
          </a:xfrm>
        </p:spPr>
        <p:txBody>
          <a:bodyPr/>
          <a:lstStyle/>
          <a:p>
            <a:pPr algn="l"/>
            <a:r>
              <a:rPr lang="de-DE" dirty="0"/>
              <a:t>Spiegel AI 			                             David Vollmer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smtClean="0"/>
              <a:t>5</a:t>
            </a:fld>
            <a:endParaRPr lang="de-DE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884" y="1701797"/>
            <a:ext cx="4762500" cy="36195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18883" y="5288834"/>
            <a:ext cx="10360501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700" dirty="0">
                <a:solidFill>
                  <a:srgbClr val="6A9955"/>
                </a:solidFill>
                <a:latin typeface="Consolas" panose="020B0609020204030204" pitchFamily="49" charset="0"/>
              </a:rPr>
              <a:t>// Profil lokal ändern</a:t>
            </a:r>
            <a:endParaRPr lang="de-DE" sz="17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6A9955"/>
                </a:solidFill>
                <a:latin typeface="Consolas" panose="020B0609020204030204" pitchFamily="49" charset="0"/>
              </a:rPr>
              <a:t>// Profil in profiles.json speichern</a:t>
            </a:r>
            <a:endParaRPr lang="de-DE" sz="17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9CDCFE"/>
                </a:solidFill>
                <a:latin typeface="Consolas" panose="020B0609020204030204" pitchFamily="49" charset="0"/>
              </a:rPr>
              <a:t>webSocketManager</a:t>
            </a:r>
            <a:r>
              <a:rPr lang="de-DE" sz="1700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de-DE" sz="1700" dirty="0">
                <a:solidFill>
                  <a:srgbClr val="DCDCAA"/>
                </a:solidFill>
                <a:latin typeface="Consolas" panose="020B0609020204030204" pitchFamily="49" charset="0"/>
              </a:rPr>
              <a:t>sendMessage</a:t>
            </a:r>
            <a:r>
              <a:rPr lang="de-DE" sz="17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de-DE" sz="1700" dirty="0">
                <a:solidFill>
                  <a:srgbClr val="DCDCAA"/>
                </a:solidFill>
                <a:latin typeface="Consolas" panose="020B0609020204030204" pitchFamily="49" charset="0"/>
              </a:rPr>
              <a:t>jsonEncode</a:t>
            </a:r>
            <a:r>
              <a:rPr lang="de-DE" sz="1700" dirty="0">
                <a:solidFill>
                  <a:srgbClr val="CCCCCC"/>
                </a:solidFill>
                <a:latin typeface="Consolas" panose="020B0609020204030204" pitchFamily="49" charset="0"/>
              </a:rPr>
              <a:t>({</a:t>
            </a:r>
            <a:r>
              <a:rPr lang="de-DE" sz="1700" dirty="0">
                <a:solidFill>
                  <a:srgbClr val="CE9178"/>
                </a:solidFill>
                <a:latin typeface="Consolas" panose="020B0609020204030204" pitchFamily="49" charset="0"/>
              </a:rPr>
              <a:t>'sender'</a:t>
            </a:r>
            <a:r>
              <a:rPr lang="de-DE" sz="17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de-DE" sz="17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CE9178"/>
                </a:solidFill>
                <a:latin typeface="Consolas" panose="020B0609020204030204" pitchFamily="49" charset="0"/>
              </a:rPr>
              <a:t>'remote'</a:t>
            </a:r>
            <a:r>
              <a:rPr lang="de-DE" sz="17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de-DE" sz="1700" dirty="0">
                <a:solidFill>
                  <a:srgbClr val="CE9178"/>
                </a:solidFill>
                <a:latin typeface="Consolas" panose="020B0609020204030204" pitchFamily="49" charset="0"/>
              </a:rPr>
              <a:t>'profiles'</a:t>
            </a:r>
            <a:r>
              <a:rPr lang="de-DE" sz="17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de-DE" sz="17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9CDCFE"/>
                </a:solidFill>
                <a:latin typeface="Consolas" panose="020B0609020204030204" pitchFamily="49" charset="0"/>
              </a:rPr>
              <a:t>profiles</a:t>
            </a:r>
            <a:r>
              <a:rPr lang="de-DE" sz="1700" dirty="0">
                <a:solidFill>
                  <a:srgbClr val="CCCCCC"/>
                </a:solidFill>
                <a:latin typeface="Consolas" panose="020B0609020204030204" pitchFamily="49" charset="0"/>
              </a:rPr>
              <a:t>}));</a:t>
            </a:r>
            <a:endParaRPr lang="de-DE" sz="17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Content Placeholder 13"/>
          <p:cNvSpPr txBox="1">
            <a:spLocks/>
          </p:cNvSpPr>
          <p:nvPr/>
        </p:nvSpPr>
        <p:spPr>
          <a:xfrm>
            <a:off x="1218883" y="1706880"/>
            <a:ext cx="4947537" cy="446532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endParaRPr lang="de-DE" dirty="0" smtClean="0"/>
          </a:p>
          <a:p>
            <a:pPr marL="457200" indent="-457200"/>
            <a:r>
              <a:rPr lang="de-DE" dirty="0" smtClean="0"/>
              <a:t>Websocket-Server als zentrale Kommunikationsschnittstelle</a:t>
            </a:r>
          </a:p>
        </p:txBody>
      </p:sp>
    </p:spTree>
    <p:extLst>
      <p:ext uri="{BB962C8B-B14F-4D97-AF65-F5344CB8AC3E}">
        <p14:creationId xmlns:p14="http://schemas.microsoft.com/office/powerpoint/2010/main" val="11077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Referenzen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sz="2400" dirty="0" smtClean="0"/>
          </a:p>
          <a:p>
            <a:pPr marL="0" indent="0">
              <a:buNone/>
            </a:pPr>
            <a:r>
              <a:rPr lang="de-DE" sz="2400" dirty="0" smtClean="0"/>
              <a:t>[</a:t>
            </a:r>
            <a:r>
              <a:rPr lang="de-DE" sz="2400" dirty="0" smtClean="0"/>
              <a:t>1] Google LLC, „Flutter Logo (Dark),“ [Online]. </a:t>
            </a:r>
            <a:r>
              <a:rPr lang="de-DE" sz="2400" dirty="0" smtClean="0"/>
              <a:t>Verfügbar: </a:t>
            </a:r>
            <a:r>
              <a:rPr lang="de-DE" sz="2400" dirty="0">
                <a:hlinkClick r:id="rId2"/>
              </a:rPr>
              <a:t>https://</a:t>
            </a:r>
            <a:r>
              <a:rPr lang="de-DE" sz="2400" dirty="0" smtClean="0">
                <a:hlinkClick r:id="rId2"/>
              </a:rPr>
              <a:t>flutter.dev/brand/</a:t>
            </a:r>
            <a:r>
              <a:rPr lang="de-DE" sz="2400" dirty="0" smtClean="0"/>
              <a:t>. [Zugriff: 29. Juni 2024]</a:t>
            </a:r>
          </a:p>
          <a:p>
            <a:pPr marL="0" indent="0">
              <a:buNone/>
            </a:pPr>
            <a:endParaRPr lang="de-DE" sz="2400" dirty="0" smtClean="0"/>
          </a:p>
          <a:p>
            <a:pPr marL="0" indent="0">
              <a:buNone/>
            </a:pPr>
            <a:r>
              <a:rPr lang="de-DE" sz="2400" dirty="0" smtClean="0"/>
              <a:t>[2] JetBrains, „The State of Developer Ecosystem 2023,“ 2023. [Online]. Verfügbar: </a:t>
            </a:r>
            <a:r>
              <a:rPr lang="de-DE" sz="2400" dirty="0">
                <a:hlinkClick r:id="rId3"/>
              </a:rPr>
              <a:t>https://</a:t>
            </a:r>
            <a:r>
              <a:rPr lang="de-DE" sz="2400" dirty="0" smtClean="0">
                <a:hlinkClick r:id="rId3"/>
              </a:rPr>
              <a:t>www.jetbrains.com/lp/devecosystem-2023/development/</a:t>
            </a:r>
            <a:r>
              <a:rPr lang="de-DE" sz="2400" dirty="0" smtClean="0"/>
              <a:t>. [Zugriff: 30. Juni 2024]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218883" y="6356352"/>
            <a:ext cx="7516442" cy="365125"/>
          </a:xfrm>
        </p:spPr>
        <p:txBody>
          <a:bodyPr/>
          <a:lstStyle/>
          <a:p>
            <a:pPr algn="l"/>
            <a:r>
              <a:rPr lang="de-DE" dirty="0"/>
              <a:t>Spiegel AI 			                             David Vollmer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990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purl.org/dc/terms/"/>
    <ds:schemaRef ds:uri="http://schemas.microsoft.com/office/infopath/2007/PartnerControls"/>
    <ds:schemaRef ds:uri="4873beb7-5857-4685-be1f-d57550cc96cc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0</TotalTime>
  <Words>168</Words>
  <Application>Microsoft Office PowerPoint</Application>
  <PresentationFormat>Custom</PresentationFormat>
  <Paragraphs>37</Paragraphs>
  <Slides>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Consolas</vt:lpstr>
      <vt:lpstr>Tech 16x9</vt:lpstr>
      <vt:lpstr>Spiegel AI Remote App &amp; Schnittstelle</vt:lpstr>
      <vt:lpstr>Die Flutter™ SDK</vt:lpstr>
      <vt:lpstr>Remote &amp; Widgets</vt:lpstr>
      <vt:lpstr>Profile</vt:lpstr>
      <vt:lpstr>Schnittstelle</vt:lpstr>
      <vt:lpstr>Referenzen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Spiegel AI Remote App &amp; Schnittstelle</dc:title>
  <dc:creator>NightPic</dc:creator>
  <cp:lastModifiedBy>NightPic</cp:lastModifiedBy>
  <cp:revision>34</cp:revision>
  <dcterms:created xsi:type="dcterms:W3CDTF">2024-06-29T15:17:09Z</dcterms:created>
  <dcterms:modified xsi:type="dcterms:W3CDTF">2024-06-30T19:27:21Z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