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0" r:id="rId6"/>
    <p:sldId id="281" r:id="rId7"/>
    <p:sldId id="282" r:id="rId8"/>
    <p:sldId id="27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91" d="100"/>
          <a:sy n="91" d="100"/>
        </p:scale>
        <p:origin x="245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tech.com/" TargetMode="External"/><Relationship Id="rId2" Type="http://schemas.openxmlformats.org/officeDocument/2006/relationships/hyperlink" Target="https://www.raspberrypi.com/products/raspberry-pi-3-model-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Spiegel AI Widgets &amp; 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 Wagner 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584166"/>
            <a:ext cx="4227457" cy="4465320"/>
          </a:xfrm>
        </p:spPr>
        <p:txBody>
          <a:bodyPr/>
          <a:lstStyle/>
          <a:p>
            <a:r>
              <a:rPr lang="de-DE" dirty="0"/>
              <a:t>Uhrzeit:</a:t>
            </a:r>
          </a:p>
          <a:p>
            <a:pPr lvl="1"/>
            <a:r>
              <a:rPr lang="de-DE" dirty="0"/>
              <a:t>Liest Systemzeit aus</a:t>
            </a:r>
          </a:p>
          <a:p>
            <a:r>
              <a:rPr lang="de-DE" dirty="0"/>
              <a:t>Weitere Widgets:</a:t>
            </a:r>
          </a:p>
          <a:p>
            <a:pPr lvl="1"/>
            <a:r>
              <a:rPr lang="de-DE" dirty="0"/>
              <a:t>Nutzen APIs</a:t>
            </a:r>
          </a:p>
          <a:p>
            <a:pPr lvl="1"/>
            <a:r>
              <a:rPr lang="de-DE" dirty="0"/>
              <a:t>Erfordert ständige Synchronisation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BFCC9D-548C-63E0-E885-F9FF3821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2381582" cy="10478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D1AA020-561C-97A5-4CBF-7A261A0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4619159"/>
            <a:ext cx="10657184" cy="13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Datenübertragung:</a:t>
            </a:r>
          </a:p>
          <a:p>
            <a:pPr lvl="1"/>
            <a:r>
              <a:rPr lang="de-DE" dirty="0"/>
              <a:t>Gesichtserkennungsdaten werden an das Display gesendet</a:t>
            </a:r>
          </a:p>
          <a:p>
            <a:r>
              <a:rPr lang="de-DE" dirty="0"/>
              <a:t>Datenverarbeitung:</a:t>
            </a:r>
          </a:p>
          <a:p>
            <a:pPr lvl="1"/>
            <a:r>
              <a:rPr lang="de-DE" dirty="0"/>
              <a:t>Erkennung und Auswertung der Daten</a:t>
            </a:r>
          </a:p>
          <a:p>
            <a:r>
              <a:rPr lang="de-DE" dirty="0"/>
              <a:t>Anzeigeanpassung:</a:t>
            </a:r>
          </a:p>
          <a:p>
            <a:pPr lvl="1"/>
            <a:r>
              <a:rPr lang="de-DE" dirty="0"/>
              <a:t>Displayanzeige basierend auf die Auswertungen anpassen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8A6BCE-5621-FF09-3A4F-4AADFCB8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716" y="2492896"/>
            <a:ext cx="3970343" cy="24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fontScale="92500"/>
          </a:bodyPr>
          <a:lstStyle/>
          <a:p>
            <a:r>
              <a:rPr lang="de-DE" dirty="0"/>
              <a:t>Erkennung von Profilen:</a:t>
            </a:r>
          </a:p>
          <a:p>
            <a:pPr lvl="1"/>
            <a:r>
              <a:rPr lang="de-DE" dirty="0"/>
              <a:t>Identifizierung des Profils anhand des Namens</a:t>
            </a:r>
          </a:p>
          <a:p>
            <a:r>
              <a:rPr lang="de-DE" dirty="0"/>
              <a:t>Aktive Widgets:</a:t>
            </a:r>
          </a:p>
          <a:p>
            <a:pPr lvl="1"/>
            <a:r>
              <a:rPr lang="de-DE" dirty="0"/>
              <a:t>Anzeige der aktivierten Widgets auf Basis ihres Status (</a:t>
            </a:r>
            <a:r>
              <a:rPr lang="de-DE" dirty="0" err="1"/>
              <a:t>enabled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r>
              <a:rPr lang="de-DE" dirty="0"/>
              <a:t>Widget Positionierung</a:t>
            </a:r>
          </a:p>
          <a:p>
            <a:pPr lvl="1"/>
            <a:r>
              <a:rPr lang="de-DE" dirty="0"/>
              <a:t>Festlegung der Reihenfolge, in der die aktiven Widgets angezeigt werden</a:t>
            </a:r>
          </a:p>
          <a:p>
            <a:pPr lvl="1"/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33C8B7-1C60-7A0C-2FE3-8A7D0887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325" y="1229984"/>
            <a:ext cx="1299883" cy="4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[1] Raspberry PI Modul B [Online]. Verfügbar:</a:t>
            </a:r>
            <a:br>
              <a:rPr lang="de-DE" sz="2400" dirty="0"/>
            </a:br>
            <a:r>
              <a:rPr lang="de-DE" sz="2400" dirty="0">
                <a:hlinkClick r:id="rId2"/>
              </a:rPr>
              <a:t>https://www.raspberrypi.com/products/raspberry-pi-3-model-b/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[2] Logitech Kamera [Online]. Verfügbar: </a:t>
            </a:r>
            <a:r>
              <a:rPr lang="de-DE" sz="2400" dirty="0">
                <a:hlinkClick r:id="rId3"/>
              </a:rPr>
              <a:t>https://www.logitech.com/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[3] Dell </a:t>
            </a:r>
            <a:r>
              <a:rPr lang="de-DE" sz="2400" dirty="0" err="1"/>
              <a:t>Dell</a:t>
            </a:r>
            <a:r>
              <a:rPr lang="de-DE" sz="2400" dirty="0"/>
              <a:t> 2208WFP [Online]. Verfügbar: </a:t>
            </a:r>
            <a:r>
              <a:rPr lang="de-DE" sz="2400" dirty="0">
                <a:hlinkClick r:id="rId4"/>
              </a:rPr>
              <a:t>https://www.dell.com/</a:t>
            </a:r>
            <a:r>
              <a:rPr lang="de-DE" sz="2400" dirty="0"/>
              <a:t> [Zugriffen: 01. Juli 2024]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218</Words>
  <Application>Microsoft Office PowerPoint</Application>
  <PresentationFormat>Benutzerdefiniert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Spiegel AI Widgets &amp; Schnittstelle</vt:lpstr>
      <vt:lpstr>Widgets</vt:lpstr>
      <vt:lpstr>Widget Änderungen</vt:lpstr>
      <vt:lpstr>Widget Änderungen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Marcel Wagner</cp:lastModifiedBy>
  <cp:revision>51</cp:revision>
  <dcterms:created xsi:type="dcterms:W3CDTF">2024-06-29T15:17:09Z</dcterms:created>
  <dcterms:modified xsi:type="dcterms:W3CDTF">2024-07-02T15:17:42Z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