
<file path=[Content_Types].xml><?xml version="1.0" encoding="utf-8"?>
<Types xmlns="http://schemas.openxmlformats.org/package/2006/content-types">
  <Default Extension="bin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90" r:id="rId3"/>
    <p:sldId id="291" r:id="rId4"/>
    <p:sldId id="295" r:id="rId5"/>
    <p:sldId id="292" r:id="rId6"/>
    <p:sldId id="258" r:id="rId7"/>
    <p:sldId id="297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855F81-255D-4EE8-A8D5-B3F791448302}">
  <a:tblStyle styleId="{AD855F81-255D-4EE8-A8D5-B3F7914483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ea95762d00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ea95762d00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387050"/>
            <a:ext cx="4114800" cy="19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6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338225"/>
            <a:ext cx="41148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bin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398725" y="236525"/>
            <a:ext cx="4114800" cy="19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Volunteer management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303631" y="2062029"/>
            <a:ext cx="4289612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Team Rocket @ Oracle Cerner ShipIT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4625" y="1248100"/>
            <a:ext cx="4114800" cy="2647300"/>
            <a:chOff x="4574625" y="1248100"/>
            <a:chExt cx="4114800" cy="2647300"/>
          </a:xfrm>
        </p:grpSpPr>
        <p:sp>
          <p:nvSpPr>
            <p:cNvPr id="49" name="Google Shape;49;p15"/>
            <p:cNvSpPr/>
            <p:nvPr/>
          </p:nvSpPr>
          <p:spPr>
            <a:xfrm>
              <a:off x="4574625" y="3477200"/>
              <a:ext cx="4114800" cy="4182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6854613" y="1248100"/>
              <a:ext cx="1723850" cy="2433400"/>
              <a:chOff x="5658025" y="1277625"/>
              <a:chExt cx="1723850" cy="2433400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6705525" y="1332425"/>
                <a:ext cx="411575" cy="423200"/>
              </a:xfrm>
              <a:custGeom>
                <a:avLst/>
                <a:gdLst/>
                <a:ahLst/>
                <a:cxnLst/>
                <a:rect l="l" t="t" r="r" b="b"/>
                <a:pathLst>
                  <a:path w="16463" h="16928" extrusionOk="0">
                    <a:moveTo>
                      <a:pt x="4000" y="1"/>
                    </a:moveTo>
                    <a:lnTo>
                      <a:pt x="3728" y="17"/>
                    </a:lnTo>
                    <a:lnTo>
                      <a:pt x="3488" y="33"/>
                    </a:lnTo>
                    <a:lnTo>
                      <a:pt x="3232" y="65"/>
                    </a:lnTo>
                    <a:lnTo>
                      <a:pt x="3008" y="113"/>
                    </a:lnTo>
                    <a:lnTo>
                      <a:pt x="2784" y="161"/>
                    </a:lnTo>
                    <a:lnTo>
                      <a:pt x="2560" y="225"/>
                    </a:lnTo>
                    <a:lnTo>
                      <a:pt x="2352" y="289"/>
                    </a:lnTo>
                    <a:lnTo>
                      <a:pt x="2160" y="369"/>
                    </a:lnTo>
                    <a:lnTo>
                      <a:pt x="1968" y="449"/>
                    </a:lnTo>
                    <a:lnTo>
                      <a:pt x="1792" y="529"/>
                    </a:lnTo>
                    <a:lnTo>
                      <a:pt x="1616" y="625"/>
                    </a:lnTo>
                    <a:lnTo>
                      <a:pt x="1456" y="737"/>
                    </a:lnTo>
                    <a:lnTo>
                      <a:pt x="1312" y="849"/>
                    </a:lnTo>
                    <a:lnTo>
                      <a:pt x="1168" y="961"/>
                    </a:lnTo>
                    <a:lnTo>
                      <a:pt x="1040" y="1089"/>
                    </a:lnTo>
                    <a:lnTo>
                      <a:pt x="912" y="1217"/>
                    </a:lnTo>
                    <a:lnTo>
                      <a:pt x="800" y="1361"/>
                    </a:lnTo>
                    <a:lnTo>
                      <a:pt x="688" y="1504"/>
                    </a:lnTo>
                    <a:lnTo>
                      <a:pt x="592" y="1648"/>
                    </a:lnTo>
                    <a:lnTo>
                      <a:pt x="496" y="1808"/>
                    </a:lnTo>
                    <a:lnTo>
                      <a:pt x="416" y="1968"/>
                    </a:lnTo>
                    <a:lnTo>
                      <a:pt x="272" y="2304"/>
                    </a:lnTo>
                    <a:lnTo>
                      <a:pt x="160" y="2672"/>
                    </a:lnTo>
                    <a:lnTo>
                      <a:pt x="80" y="3040"/>
                    </a:lnTo>
                    <a:lnTo>
                      <a:pt x="16" y="3440"/>
                    </a:lnTo>
                    <a:lnTo>
                      <a:pt x="0" y="3840"/>
                    </a:lnTo>
                    <a:lnTo>
                      <a:pt x="16" y="4272"/>
                    </a:lnTo>
                    <a:lnTo>
                      <a:pt x="48" y="4704"/>
                    </a:lnTo>
                    <a:lnTo>
                      <a:pt x="112" y="5136"/>
                    </a:lnTo>
                    <a:lnTo>
                      <a:pt x="192" y="5584"/>
                    </a:lnTo>
                    <a:lnTo>
                      <a:pt x="320" y="6048"/>
                    </a:lnTo>
                    <a:lnTo>
                      <a:pt x="448" y="6512"/>
                    </a:lnTo>
                    <a:lnTo>
                      <a:pt x="624" y="6976"/>
                    </a:lnTo>
                    <a:lnTo>
                      <a:pt x="816" y="7456"/>
                    </a:lnTo>
                    <a:lnTo>
                      <a:pt x="1024" y="7920"/>
                    </a:lnTo>
                    <a:lnTo>
                      <a:pt x="1248" y="8400"/>
                    </a:lnTo>
                    <a:lnTo>
                      <a:pt x="1504" y="8864"/>
                    </a:lnTo>
                    <a:lnTo>
                      <a:pt x="1792" y="9328"/>
                    </a:lnTo>
                    <a:lnTo>
                      <a:pt x="2080" y="9792"/>
                    </a:lnTo>
                    <a:lnTo>
                      <a:pt x="2400" y="10240"/>
                    </a:lnTo>
                    <a:lnTo>
                      <a:pt x="2736" y="10688"/>
                    </a:lnTo>
                    <a:lnTo>
                      <a:pt x="3088" y="11120"/>
                    </a:lnTo>
                    <a:lnTo>
                      <a:pt x="3440" y="11392"/>
                    </a:lnTo>
                    <a:lnTo>
                      <a:pt x="4368" y="12128"/>
                    </a:lnTo>
                    <a:lnTo>
                      <a:pt x="5712" y="13151"/>
                    </a:lnTo>
                    <a:lnTo>
                      <a:pt x="6480" y="13727"/>
                    </a:lnTo>
                    <a:lnTo>
                      <a:pt x="7296" y="14303"/>
                    </a:lnTo>
                    <a:lnTo>
                      <a:pt x="8112" y="14879"/>
                    </a:lnTo>
                    <a:lnTo>
                      <a:pt x="8928" y="15407"/>
                    </a:lnTo>
                    <a:lnTo>
                      <a:pt x="9728" y="15903"/>
                    </a:lnTo>
                    <a:lnTo>
                      <a:pt x="10096" y="16111"/>
                    </a:lnTo>
                    <a:lnTo>
                      <a:pt x="10464" y="16319"/>
                    </a:lnTo>
                    <a:lnTo>
                      <a:pt x="10815" y="16479"/>
                    </a:lnTo>
                    <a:lnTo>
                      <a:pt x="11135" y="16639"/>
                    </a:lnTo>
                    <a:lnTo>
                      <a:pt x="11439" y="16751"/>
                    </a:lnTo>
                    <a:lnTo>
                      <a:pt x="11711" y="16847"/>
                    </a:lnTo>
                    <a:lnTo>
                      <a:pt x="11951" y="16895"/>
                    </a:lnTo>
                    <a:lnTo>
                      <a:pt x="12175" y="16927"/>
                    </a:lnTo>
                    <a:lnTo>
                      <a:pt x="12271" y="16911"/>
                    </a:lnTo>
                    <a:lnTo>
                      <a:pt x="12351" y="16895"/>
                    </a:lnTo>
                    <a:lnTo>
                      <a:pt x="12431" y="16879"/>
                    </a:lnTo>
                    <a:lnTo>
                      <a:pt x="12495" y="16847"/>
                    </a:lnTo>
                    <a:lnTo>
                      <a:pt x="12623" y="16751"/>
                    </a:lnTo>
                    <a:lnTo>
                      <a:pt x="12767" y="16639"/>
                    </a:lnTo>
                    <a:lnTo>
                      <a:pt x="13087" y="16351"/>
                    </a:lnTo>
                    <a:lnTo>
                      <a:pt x="13439" y="15983"/>
                    </a:lnTo>
                    <a:lnTo>
                      <a:pt x="13823" y="15535"/>
                    </a:lnTo>
                    <a:lnTo>
                      <a:pt x="14207" y="15039"/>
                    </a:lnTo>
                    <a:lnTo>
                      <a:pt x="14591" y="14479"/>
                    </a:lnTo>
                    <a:lnTo>
                      <a:pt x="14783" y="14175"/>
                    </a:lnTo>
                    <a:lnTo>
                      <a:pt x="14975" y="13855"/>
                    </a:lnTo>
                    <a:lnTo>
                      <a:pt x="15151" y="13535"/>
                    </a:lnTo>
                    <a:lnTo>
                      <a:pt x="15327" y="13199"/>
                    </a:lnTo>
                    <a:lnTo>
                      <a:pt x="15503" y="12847"/>
                    </a:lnTo>
                    <a:lnTo>
                      <a:pt x="15663" y="12495"/>
                    </a:lnTo>
                    <a:lnTo>
                      <a:pt x="15807" y="12128"/>
                    </a:lnTo>
                    <a:lnTo>
                      <a:pt x="15951" y="11760"/>
                    </a:lnTo>
                    <a:lnTo>
                      <a:pt x="16079" y="11376"/>
                    </a:lnTo>
                    <a:lnTo>
                      <a:pt x="16175" y="10976"/>
                    </a:lnTo>
                    <a:lnTo>
                      <a:pt x="16271" y="10592"/>
                    </a:lnTo>
                    <a:lnTo>
                      <a:pt x="16351" y="10192"/>
                    </a:lnTo>
                    <a:lnTo>
                      <a:pt x="16415" y="9776"/>
                    </a:lnTo>
                    <a:lnTo>
                      <a:pt x="16447" y="9376"/>
                    </a:lnTo>
                    <a:lnTo>
                      <a:pt x="16463" y="8960"/>
                    </a:lnTo>
                    <a:lnTo>
                      <a:pt x="16463" y="8544"/>
                    </a:lnTo>
                    <a:lnTo>
                      <a:pt x="16431" y="8128"/>
                    </a:lnTo>
                    <a:lnTo>
                      <a:pt x="16367" y="7712"/>
                    </a:lnTo>
                    <a:lnTo>
                      <a:pt x="16287" y="7296"/>
                    </a:lnTo>
                    <a:lnTo>
                      <a:pt x="16175" y="6880"/>
                    </a:lnTo>
                    <a:lnTo>
                      <a:pt x="16047" y="6480"/>
                    </a:lnTo>
                    <a:lnTo>
                      <a:pt x="15919" y="6128"/>
                    </a:lnTo>
                    <a:lnTo>
                      <a:pt x="15759" y="5808"/>
                    </a:lnTo>
                    <a:lnTo>
                      <a:pt x="15615" y="5536"/>
                    </a:lnTo>
                    <a:lnTo>
                      <a:pt x="15439" y="5280"/>
                    </a:lnTo>
                    <a:lnTo>
                      <a:pt x="15279" y="5056"/>
                    </a:lnTo>
                    <a:lnTo>
                      <a:pt x="15103" y="4880"/>
                    </a:lnTo>
                    <a:lnTo>
                      <a:pt x="14911" y="4720"/>
                    </a:lnTo>
                    <a:lnTo>
                      <a:pt x="14735" y="4592"/>
                    </a:lnTo>
                    <a:lnTo>
                      <a:pt x="14543" y="4480"/>
                    </a:lnTo>
                    <a:lnTo>
                      <a:pt x="14351" y="4400"/>
                    </a:lnTo>
                    <a:lnTo>
                      <a:pt x="14159" y="4352"/>
                    </a:lnTo>
                    <a:lnTo>
                      <a:pt x="13983" y="4304"/>
                    </a:lnTo>
                    <a:lnTo>
                      <a:pt x="13791" y="4288"/>
                    </a:lnTo>
                    <a:lnTo>
                      <a:pt x="13423" y="4288"/>
                    </a:lnTo>
                    <a:lnTo>
                      <a:pt x="13247" y="4320"/>
                    </a:lnTo>
                    <a:lnTo>
                      <a:pt x="13071" y="4352"/>
                    </a:lnTo>
                    <a:lnTo>
                      <a:pt x="12895" y="4400"/>
                    </a:lnTo>
                    <a:lnTo>
                      <a:pt x="12735" y="4448"/>
                    </a:lnTo>
                    <a:lnTo>
                      <a:pt x="12431" y="4560"/>
                    </a:lnTo>
                    <a:lnTo>
                      <a:pt x="12175" y="4688"/>
                    </a:lnTo>
                    <a:lnTo>
                      <a:pt x="11951" y="4816"/>
                    </a:lnTo>
                    <a:lnTo>
                      <a:pt x="11791" y="4928"/>
                    </a:lnTo>
                    <a:lnTo>
                      <a:pt x="11647" y="5024"/>
                    </a:lnTo>
                    <a:lnTo>
                      <a:pt x="11583" y="4816"/>
                    </a:lnTo>
                    <a:lnTo>
                      <a:pt x="11487" y="4560"/>
                    </a:lnTo>
                    <a:lnTo>
                      <a:pt x="11327" y="4240"/>
                    </a:lnTo>
                    <a:lnTo>
                      <a:pt x="11135" y="3856"/>
                    </a:lnTo>
                    <a:lnTo>
                      <a:pt x="10879" y="3440"/>
                    </a:lnTo>
                    <a:lnTo>
                      <a:pt x="10736" y="3216"/>
                    </a:lnTo>
                    <a:lnTo>
                      <a:pt x="10576" y="2976"/>
                    </a:lnTo>
                    <a:lnTo>
                      <a:pt x="10384" y="2752"/>
                    </a:lnTo>
                    <a:lnTo>
                      <a:pt x="10192" y="2512"/>
                    </a:lnTo>
                    <a:lnTo>
                      <a:pt x="9984" y="2272"/>
                    </a:lnTo>
                    <a:lnTo>
                      <a:pt x="9744" y="2048"/>
                    </a:lnTo>
                    <a:lnTo>
                      <a:pt x="9488" y="1808"/>
                    </a:lnTo>
                    <a:lnTo>
                      <a:pt x="9216" y="1584"/>
                    </a:lnTo>
                    <a:lnTo>
                      <a:pt x="8928" y="1377"/>
                    </a:lnTo>
                    <a:lnTo>
                      <a:pt x="8624" y="1169"/>
                    </a:lnTo>
                    <a:lnTo>
                      <a:pt x="8288" y="961"/>
                    </a:lnTo>
                    <a:lnTo>
                      <a:pt x="7936" y="785"/>
                    </a:lnTo>
                    <a:lnTo>
                      <a:pt x="7568" y="609"/>
                    </a:lnTo>
                    <a:lnTo>
                      <a:pt x="7168" y="465"/>
                    </a:lnTo>
                    <a:lnTo>
                      <a:pt x="6736" y="321"/>
                    </a:lnTo>
                    <a:lnTo>
                      <a:pt x="6304" y="209"/>
                    </a:lnTo>
                    <a:lnTo>
                      <a:pt x="5824" y="129"/>
                    </a:lnTo>
                    <a:lnTo>
                      <a:pt x="5344" y="49"/>
                    </a:lnTo>
                    <a:lnTo>
                      <a:pt x="4816" y="17"/>
                    </a:lnTo>
                    <a:lnTo>
                      <a:pt x="4272" y="1"/>
                    </a:lnTo>
                    <a:close/>
                  </a:path>
                </a:pathLst>
              </a:custGeom>
              <a:solidFill>
                <a:srgbClr val="F9EA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6983500" y="1558800"/>
                <a:ext cx="132800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5312" h="7825" extrusionOk="0">
                    <a:moveTo>
                      <a:pt x="1680" y="1"/>
                    </a:moveTo>
                    <a:lnTo>
                      <a:pt x="720" y="3552"/>
                    </a:lnTo>
                    <a:lnTo>
                      <a:pt x="640" y="3776"/>
                    </a:lnTo>
                    <a:lnTo>
                      <a:pt x="448" y="4352"/>
                    </a:lnTo>
                    <a:lnTo>
                      <a:pt x="336" y="4720"/>
                    </a:lnTo>
                    <a:lnTo>
                      <a:pt x="224" y="5136"/>
                    </a:lnTo>
                    <a:lnTo>
                      <a:pt x="128" y="5568"/>
                    </a:lnTo>
                    <a:lnTo>
                      <a:pt x="48" y="6016"/>
                    </a:lnTo>
                    <a:lnTo>
                      <a:pt x="16" y="6432"/>
                    </a:lnTo>
                    <a:lnTo>
                      <a:pt x="0" y="6640"/>
                    </a:lnTo>
                    <a:lnTo>
                      <a:pt x="16" y="6832"/>
                    </a:lnTo>
                    <a:lnTo>
                      <a:pt x="32" y="7024"/>
                    </a:lnTo>
                    <a:lnTo>
                      <a:pt x="64" y="7184"/>
                    </a:lnTo>
                    <a:lnTo>
                      <a:pt x="128" y="7344"/>
                    </a:lnTo>
                    <a:lnTo>
                      <a:pt x="192" y="7472"/>
                    </a:lnTo>
                    <a:lnTo>
                      <a:pt x="272" y="7600"/>
                    </a:lnTo>
                    <a:lnTo>
                      <a:pt x="384" y="7696"/>
                    </a:lnTo>
                    <a:lnTo>
                      <a:pt x="512" y="7760"/>
                    </a:lnTo>
                    <a:lnTo>
                      <a:pt x="656" y="7808"/>
                    </a:lnTo>
                    <a:lnTo>
                      <a:pt x="832" y="7824"/>
                    </a:lnTo>
                    <a:lnTo>
                      <a:pt x="1040" y="7808"/>
                    </a:lnTo>
                    <a:lnTo>
                      <a:pt x="1264" y="7776"/>
                    </a:lnTo>
                    <a:lnTo>
                      <a:pt x="1504" y="7696"/>
                    </a:lnTo>
                    <a:lnTo>
                      <a:pt x="1776" y="7584"/>
                    </a:lnTo>
                    <a:lnTo>
                      <a:pt x="2016" y="7440"/>
                    </a:lnTo>
                    <a:lnTo>
                      <a:pt x="2256" y="7280"/>
                    </a:lnTo>
                    <a:lnTo>
                      <a:pt x="2496" y="7088"/>
                    </a:lnTo>
                    <a:lnTo>
                      <a:pt x="2704" y="6864"/>
                    </a:lnTo>
                    <a:lnTo>
                      <a:pt x="2912" y="6640"/>
                    </a:lnTo>
                    <a:lnTo>
                      <a:pt x="3120" y="6384"/>
                    </a:lnTo>
                    <a:lnTo>
                      <a:pt x="3312" y="6128"/>
                    </a:lnTo>
                    <a:lnTo>
                      <a:pt x="3488" y="5840"/>
                    </a:lnTo>
                    <a:lnTo>
                      <a:pt x="3648" y="5552"/>
                    </a:lnTo>
                    <a:lnTo>
                      <a:pt x="3808" y="5248"/>
                    </a:lnTo>
                    <a:lnTo>
                      <a:pt x="3968" y="4944"/>
                    </a:lnTo>
                    <a:lnTo>
                      <a:pt x="4112" y="4624"/>
                    </a:lnTo>
                    <a:lnTo>
                      <a:pt x="4240" y="4304"/>
                    </a:lnTo>
                    <a:lnTo>
                      <a:pt x="4480" y="3680"/>
                    </a:lnTo>
                    <a:lnTo>
                      <a:pt x="4688" y="3057"/>
                    </a:lnTo>
                    <a:lnTo>
                      <a:pt x="4864" y="2465"/>
                    </a:lnTo>
                    <a:lnTo>
                      <a:pt x="5008" y="1905"/>
                    </a:lnTo>
                    <a:lnTo>
                      <a:pt x="5120" y="1425"/>
                    </a:lnTo>
                    <a:lnTo>
                      <a:pt x="5280" y="705"/>
                    </a:lnTo>
                    <a:lnTo>
                      <a:pt x="5312" y="433"/>
                    </a:lnTo>
                    <a:lnTo>
                      <a:pt x="5264" y="561"/>
                    </a:lnTo>
                    <a:lnTo>
                      <a:pt x="5184" y="689"/>
                    </a:lnTo>
                    <a:lnTo>
                      <a:pt x="5104" y="801"/>
                    </a:lnTo>
                    <a:lnTo>
                      <a:pt x="5008" y="897"/>
                    </a:lnTo>
                    <a:lnTo>
                      <a:pt x="4912" y="993"/>
                    </a:lnTo>
                    <a:lnTo>
                      <a:pt x="4800" y="1073"/>
                    </a:lnTo>
                    <a:lnTo>
                      <a:pt x="4688" y="1137"/>
                    </a:lnTo>
                    <a:lnTo>
                      <a:pt x="4576" y="1201"/>
                    </a:lnTo>
                    <a:lnTo>
                      <a:pt x="4448" y="1249"/>
                    </a:lnTo>
                    <a:lnTo>
                      <a:pt x="4320" y="1281"/>
                    </a:lnTo>
                    <a:lnTo>
                      <a:pt x="4192" y="1313"/>
                    </a:lnTo>
                    <a:lnTo>
                      <a:pt x="4064" y="1329"/>
                    </a:lnTo>
                    <a:lnTo>
                      <a:pt x="3776" y="1345"/>
                    </a:lnTo>
                    <a:lnTo>
                      <a:pt x="3504" y="1313"/>
                    </a:lnTo>
                    <a:lnTo>
                      <a:pt x="3216" y="1265"/>
                    </a:lnTo>
                    <a:lnTo>
                      <a:pt x="2928" y="1169"/>
                    </a:lnTo>
                    <a:lnTo>
                      <a:pt x="2672" y="1041"/>
                    </a:lnTo>
                    <a:lnTo>
                      <a:pt x="2416" y="897"/>
                    </a:lnTo>
                    <a:lnTo>
                      <a:pt x="2192" y="705"/>
                    </a:lnTo>
                    <a:lnTo>
                      <a:pt x="2080" y="609"/>
                    </a:lnTo>
                    <a:lnTo>
                      <a:pt x="1984" y="497"/>
                    </a:lnTo>
                    <a:lnTo>
                      <a:pt x="1888" y="385"/>
                    </a:lnTo>
                    <a:lnTo>
                      <a:pt x="1808" y="273"/>
                    </a:lnTo>
                    <a:lnTo>
                      <a:pt x="1744" y="145"/>
                    </a:lnTo>
                    <a:lnTo>
                      <a:pt x="1680" y="1"/>
                    </a:lnTo>
                    <a:close/>
                  </a:path>
                </a:pathLst>
              </a:custGeom>
              <a:solidFill>
                <a:srgbClr val="E0CE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6780325" y="2335925"/>
                <a:ext cx="292800" cy="838750"/>
              </a:xfrm>
              <a:custGeom>
                <a:avLst/>
                <a:gdLst/>
                <a:ahLst/>
                <a:cxnLst/>
                <a:rect l="l" t="t" r="r" b="b"/>
                <a:pathLst>
                  <a:path w="11712" h="33550" extrusionOk="0">
                    <a:moveTo>
                      <a:pt x="2816" y="1"/>
                    </a:moveTo>
                    <a:lnTo>
                      <a:pt x="2624" y="33"/>
                    </a:lnTo>
                    <a:lnTo>
                      <a:pt x="2544" y="49"/>
                    </a:lnTo>
                    <a:lnTo>
                      <a:pt x="2464" y="97"/>
                    </a:lnTo>
                    <a:lnTo>
                      <a:pt x="2368" y="145"/>
                    </a:lnTo>
                    <a:lnTo>
                      <a:pt x="2288" y="209"/>
                    </a:lnTo>
                    <a:lnTo>
                      <a:pt x="2208" y="289"/>
                    </a:lnTo>
                    <a:lnTo>
                      <a:pt x="2144" y="369"/>
                    </a:lnTo>
                    <a:lnTo>
                      <a:pt x="1984" y="593"/>
                    </a:lnTo>
                    <a:lnTo>
                      <a:pt x="1856" y="849"/>
                    </a:lnTo>
                    <a:lnTo>
                      <a:pt x="1712" y="1153"/>
                    </a:lnTo>
                    <a:lnTo>
                      <a:pt x="1584" y="1489"/>
                    </a:lnTo>
                    <a:lnTo>
                      <a:pt x="1472" y="1873"/>
                    </a:lnTo>
                    <a:lnTo>
                      <a:pt x="1360" y="2289"/>
                    </a:lnTo>
                    <a:lnTo>
                      <a:pt x="1248" y="2737"/>
                    </a:lnTo>
                    <a:lnTo>
                      <a:pt x="1152" y="3201"/>
                    </a:lnTo>
                    <a:lnTo>
                      <a:pt x="1056" y="3713"/>
                    </a:lnTo>
                    <a:lnTo>
                      <a:pt x="880" y="4800"/>
                    </a:lnTo>
                    <a:lnTo>
                      <a:pt x="720" y="5952"/>
                    </a:lnTo>
                    <a:lnTo>
                      <a:pt x="592" y="7184"/>
                    </a:lnTo>
                    <a:lnTo>
                      <a:pt x="480" y="8448"/>
                    </a:lnTo>
                    <a:lnTo>
                      <a:pt x="368" y="9728"/>
                    </a:lnTo>
                    <a:lnTo>
                      <a:pt x="288" y="11024"/>
                    </a:lnTo>
                    <a:lnTo>
                      <a:pt x="208" y="12288"/>
                    </a:lnTo>
                    <a:lnTo>
                      <a:pt x="144" y="13520"/>
                    </a:lnTo>
                    <a:lnTo>
                      <a:pt x="48" y="15775"/>
                    </a:lnTo>
                    <a:lnTo>
                      <a:pt x="0" y="17343"/>
                    </a:lnTo>
                    <a:lnTo>
                      <a:pt x="0" y="18223"/>
                    </a:lnTo>
                    <a:lnTo>
                      <a:pt x="0" y="19135"/>
                    </a:lnTo>
                    <a:lnTo>
                      <a:pt x="0" y="20095"/>
                    </a:lnTo>
                    <a:lnTo>
                      <a:pt x="32" y="21071"/>
                    </a:lnTo>
                    <a:lnTo>
                      <a:pt x="64" y="22079"/>
                    </a:lnTo>
                    <a:lnTo>
                      <a:pt x="112" y="23103"/>
                    </a:lnTo>
                    <a:lnTo>
                      <a:pt x="176" y="24127"/>
                    </a:lnTo>
                    <a:lnTo>
                      <a:pt x="272" y="25151"/>
                    </a:lnTo>
                    <a:lnTo>
                      <a:pt x="368" y="26159"/>
                    </a:lnTo>
                    <a:lnTo>
                      <a:pt x="496" y="27134"/>
                    </a:lnTo>
                    <a:lnTo>
                      <a:pt x="640" y="28078"/>
                    </a:lnTo>
                    <a:lnTo>
                      <a:pt x="800" y="28990"/>
                    </a:lnTo>
                    <a:lnTo>
                      <a:pt x="992" y="29854"/>
                    </a:lnTo>
                    <a:lnTo>
                      <a:pt x="1104" y="30270"/>
                    </a:lnTo>
                    <a:lnTo>
                      <a:pt x="1216" y="30654"/>
                    </a:lnTo>
                    <a:lnTo>
                      <a:pt x="1328" y="30990"/>
                    </a:lnTo>
                    <a:lnTo>
                      <a:pt x="1440" y="31326"/>
                    </a:lnTo>
                    <a:lnTo>
                      <a:pt x="1584" y="31630"/>
                    </a:lnTo>
                    <a:lnTo>
                      <a:pt x="1744" y="31918"/>
                    </a:lnTo>
                    <a:lnTo>
                      <a:pt x="1904" y="32190"/>
                    </a:lnTo>
                    <a:lnTo>
                      <a:pt x="2096" y="32446"/>
                    </a:lnTo>
                    <a:lnTo>
                      <a:pt x="2288" y="32670"/>
                    </a:lnTo>
                    <a:lnTo>
                      <a:pt x="2512" y="32878"/>
                    </a:lnTo>
                    <a:lnTo>
                      <a:pt x="2736" y="33070"/>
                    </a:lnTo>
                    <a:lnTo>
                      <a:pt x="2976" y="33214"/>
                    </a:lnTo>
                    <a:lnTo>
                      <a:pt x="3248" y="33342"/>
                    </a:lnTo>
                    <a:lnTo>
                      <a:pt x="3520" y="33438"/>
                    </a:lnTo>
                    <a:lnTo>
                      <a:pt x="3808" y="33502"/>
                    </a:lnTo>
                    <a:lnTo>
                      <a:pt x="4112" y="33550"/>
                    </a:lnTo>
                    <a:lnTo>
                      <a:pt x="4432" y="33550"/>
                    </a:lnTo>
                    <a:lnTo>
                      <a:pt x="4768" y="33518"/>
                    </a:lnTo>
                    <a:lnTo>
                      <a:pt x="5088" y="33470"/>
                    </a:lnTo>
                    <a:lnTo>
                      <a:pt x="5392" y="33406"/>
                    </a:lnTo>
                    <a:lnTo>
                      <a:pt x="5648" y="33310"/>
                    </a:lnTo>
                    <a:lnTo>
                      <a:pt x="5888" y="33214"/>
                    </a:lnTo>
                    <a:lnTo>
                      <a:pt x="6096" y="33118"/>
                    </a:lnTo>
                    <a:lnTo>
                      <a:pt x="6288" y="32990"/>
                    </a:lnTo>
                    <a:lnTo>
                      <a:pt x="6448" y="32830"/>
                    </a:lnTo>
                    <a:lnTo>
                      <a:pt x="6592" y="32670"/>
                    </a:lnTo>
                    <a:lnTo>
                      <a:pt x="6720" y="32494"/>
                    </a:lnTo>
                    <a:lnTo>
                      <a:pt x="6848" y="32286"/>
                    </a:lnTo>
                    <a:lnTo>
                      <a:pt x="6944" y="32062"/>
                    </a:lnTo>
                    <a:lnTo>
                      <a:pt x="7040" y="31806"/>
                    </a:lnTo>
                    <a:lnTo>
                      <a:pt x="7120" y="31534"/>
                    </a:lnTo>
                    <a:lnTo>
                      <a:pt x="7216" y="31230"/>
                    </a:lnTo>
                    <a:lnTo>
                      <a:pt x="7376" y="30558"/>
                    </a:lnTo>
                    <a:lnTo>
                      <a:pt x="7712" y="29086"/>
                    </a:lnTo>
                    <a:lnTo>
                      <a:pt x="8127" y="27438"/>
                    </a:lnTo>
                    <a:lnTo>
                      <a:pt x="9071" y="23759"/>
                    </a:lnTo>
                    <a:lnTo>
                      <a:pt x="9551" y="21775"/>
                    </a:lnTo>
                    <a:lnTo>
                      <a:pt x="10031" y="19759"/>
                    </a:lnTo>
                    <a:lnTo>
                      <a:pt x="10271" y="18735"/>
                    </a:lnTo>
                    <a:lnTo>
                      <a:pt x="10495" y="17711"/>
                    </a:lnTo>
                    <a:lnTo>
                      <a:pt x="10703" y="16687"/>
                    </a:lnTo>
                    <a:lnTo>
                      <a:pt x="10895" y="15663"/>
                    </a:lnTo>
                    <a:lnTo>
                      <a:pt x="11087" y="14656"/>
                    </a:lnTo>
                    <a:lnTo>
                      <a:pt x="11247" y="13648"/>
                    </a:lnTo>
                    <a:lnTo>
                      <a:pt x="11391" y="12656"/>
                    </a:lnTo>
                    <a:lnTo>
                      <a:pt x="11503" y="11696"/>
                    </a:lnTo>
                    <a:lnTo>
                      <a:pt x="11599" y="10752"/>
                    </a:lnTo>
                    <a:lnTo>
                      <a:pt x="11663" y="9824"/>
                    </a:lnTo>
                    <a:lnTo>
                      <a:pt x="11711" y="8928"/>
                    </a:lnTo>
                    <a:lnTo>
                      <a:pt x="11711" y="8064"/>
                    </a:lnTo>
                    <a:lnTo>
                      <a:pt x="11679" y="7248"/>
                    </a:lnTo>
                    <a:lnTo>
                      <a:pt x="11663" y="6848"/>
                    </a:lnTo>
                    <a:lnTo>
                      <a:pt x="11615" y="6464"/>
                    </a:lnTo>
                    <a:lnTo>
                      <a:pt x="11567" y="6080"/>
                    </a:lnTo>
                    <a:lnTo>
                      <a:pt x="11519" y="5712"/>
                    </a:lnTo>
                    <a:lnTo>
                      <a:pt x="11455" y="5360"/>
                    </a:lnTo>
                    <a:lnTo>
                      <a:pt x="11375" y="5024"/>
                    </a:lnTo>
                    <a:lnTo>
                      <a:pt x="11279" y="4688"/>
                    </a:lnTo>
                    <a:lnTo>
                      <a:pt x="11183" y="4369"/>
                    </a:lnTo>
                    <a:lnTo>
                      <a:pt x="11071" y="4065"/>
                    </a:lnTo>
                    <a:lnTo>
                      <a:pt x="10959" y="3777"/>
                    </a:lnTo>
                    <a:lnTo>
                      <a:pt x="10815" y="3505"/>
                    </a:lnTo>
                    <a:lnTo>
                      <a:pt x="10671" y="3249"/>
                    </a:lnTo>
                    <a:lnTo>
                      <a:pt x="10511" y="2993"/>
                    </a:lnTo>
                    <a:lnTo>
                      <a:pt x="10335" y="2769"/>
                    </a:lnTo>
                    <a:lnTo>
                      <a:pt x="10079" y="2641"/>
                    </a:lnTo>
                    <a:lnTo>
                      <a:pt x="9391" y="2289"/>
                    </a:lnTo>
                    <a:lnTo>
                      <a:pt x="8383" y="1793"/>
                    </a:lnTo>
                    <a:lnTo>
                      <a:pt x="7807" y="1521"/>
                    </a:lnTo>
                    <a:lnTo>
                      <a:pt x="7184" y="1249"/>
                    </a:lnTo>
                    <a:lnTo>
                      <a:pt x="6544" y="977"/>
                    </a:lnTo>
                    <a:lnTo>
                      <a:pt x="5888" y="721"/>
                    </a:lnTo>
                    <a:lnTo>
                      <a:pt x="5248" y="497"/>
                    </a:lnTo>
                    <a:lnTo>
                      <a:pt x="4624" y="289"/>
                    </a:lnTo>
                    <a:lnTo>
                      <a:pt x="4032" y="145"/>
                    </a:lnTo>
                    <a:lnTo>
                      <a:pt x="3760" y="81"/>
                    </a:lnTo>
                    <a:lnTo>
                      <a:pt x="3488" y="33"/>
                    </a:lnTo>
                    <a:lnTo>
                      <a:pt x="3248" y="1"/>
                    </a:lnTo>
                    <a:close/>
                  </a:path>
                </a:pathLst>
              </a:custGeom>
              <a:solidFill>
                <a:srgbClr val="698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6826725" y="3077875"/>
                <a:ext cx="154800" cy="571575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22863" extrusionOk="0">
                    <a:moveTo>
                      <a:pt x="2752" y="0"/>
                    </a:moveTo>
                    <a:lnTo>
                      <a:pt x="2432" y="32"/>
                    </a:lnTo>
                    <a:lnTo>
                      <a:pt x="2128" y="96"/>
                    </a:lnTo>
                    <a:lnTo>
                      <a:pt x="1840" y="192"/>
                    </a:lnTo>
                    <a:lnTo>
                      <a:pt x="1568" y="320"/>
                    </a:lnTo>
                    <a:lnTo>
                      <a:pt x="1312" y="464"/>
                    </a:lnTo>
                    <a:lnTo>
                      <a:pt x="1072" y="640"/>
                    </a:lnTo>
                    <a:lnTo>
                      <a:pt x="848" y="848"/>
                    </a:lnTo>
                    <a:lnTo>
                      <a:pt x="640" y="1056"/>
                    </a:lnTo>
                    <a:lnTo>
                      <a:pt x="464" y="1296"/>
                    </a:lnTo>
                    <a:lnTo>
                      <a:pt x="320" y="1552"/>
                    </a:lnTo>
                    <a:lnTo>
                      <a:pt x="192" y="1824"/>
                    </a:lnTo>
                    <a:lnTo>
                      <a:pt x="96" y="2112"/>
                    </a:lnTo>
                    <a:lnTo>
                      <a:pt x="32" y="2400"/>
                    </a:lnTo>
                    <a:lnTo>
                      <a:pt x="0" y="2704"/>
                    </a:lnTo>
                    <a:lnTo>
                      <a:pt x="0" y="3024"/>
                    </a:lnTo>
                    <a:lnTo>
                      <a:pt x="32" y="3344"/>
                    </a:lnTo>
                    <a:lnTo>
                      <a:pt x="368" y="5376"/>
                    </a:lnTo>
                    <a:lnTo>
                      <a:pt x="720" y="7743"/>
                    </a:lnTo>
                    <a:lnTo>
                      <a:pt x="1088" y="10303"/>
                    </a:lnTo>
                    <a:lnTo>
                      <a:pt x="1440" y="12959"/>
                    </a:lnTo>
                    <a:lnTo>
                      <a:pt x="1616" y="14287"/>
                    </a:lnTo>
                    <a:lnTo>
                      <a:pt x="1760" y="15599"/>
                    </a:lnTo>
                    <a:lnTo>
                      <a:pt x="1904" y="16879"/>
                    </a:lnTo>
                    <a:lnTo>
                      <a:pt x="2016" y="18111"/>
                    </a:lnTo>
                    <a:lnTo>
                      <a:pt x="2128" y="19278"/>
                    </a:lnTo>
                    <a:lnTo>
                      <a:pt x="2192" y="20382"/>
                    </a:lnTo>
                    <a:lnTo>
                      <a:pt x="2256" y="21406"/>
                    </a:lnTo>
                    <a:lnTo>
                      <a:pt x="2272" y="22318"/>
                    </a:lnTo>
                    <a:lnTo>
                      <a:pt x="4864" y="22862"/>
                    </a:lnTo>
                    <a:lnTo>
                      <a:pt x="4848" y="22702"/>
                    </a:lnTo>
                    <a:lnTo>
                      <a:pt x="4816" y="22430"/>
                    </a:lnTo>
                    <a:lnTo>
                      <a:pt x="4784" y="21502"/>
                    </a:lnTo>
                    <a:lnTo>
                      <a:pt x="4768" y="20894"/>
                    </a:lnTo>
                    <a:lnTo>
                      <a:pt x="4768" y="20190"/>
                    </a:lnTo>
                    <a:lnTo>
                      <a:pt x="4768" y="19406"/>
                    </a:lnTo>
                    <a:lnTo>
                      <a:pt x="4800" y="18558"/>
                    </a:lnTo>
                    <a:lnTo>
                      <a:pt x="4832" y="17647"/>
                    </a:lnTo>
                    <a:lnTo>
                      <a:pt x="4896" y="16671"/>
                    </a:lnTo>
                    <a:lnTo>
                      <a:pt x="4960" y="15679"/>
                    </a:lnTo>
                    <a:lnTo>
                      <a:pt x="5056" y="14639"/>
                    </a:lnTo>
                    <a:lnTo>
                      <a:pt x="5184" y="13583"/>
                    </a:lnTo>
                    <a:lnTo>
                      <a:pt x="5328" y="12527"/>
                    </a:lnTo>
                    <a:lnTo>
                      <a:pt x="5520" y="11455"/>
                    </a:lnTo>
                    <a:lnTo>
                      <a:pt x="5728" y="10415"/>
                    </a:lnTo>
                    <a:lnTo>
                      <a:pt x="5856" y="9727"/>
                    </a:lnTo>
                    <a:lnTo>
                      <a:pt x="5967" y="9055"/>
                    </a:lnTo>
                    <a:lnTo>
                      <a:pt x="6063" y="8431"/>
                    </a:lnTo>
                    <a:lnTo>
                      <a:pt x="6127" y="7823"/>
                    </a:lnTo>
                    <a:lnTo>
                      <a:pt x="6175" y="7248"/>
                    </a:lnTo>
                    <a:lnTo>
                      <a:pt x="6191" y="6688"/>
                    </a:lnTo>
                    <a:lnTo>
                      <a:pt x="6191" y="6144"/>
                    </a:lnTo>
                    <a:lnTo>
                      <a:pt x="6191" y="5632"/>
                    </a:lnTo>
                    <a:lnTo>
                      <a:pt x="6159" y="5136"/>
                    </a:lnTo>
                    <a:lnTo>
                      <a:pt x="6111" y="4672"/>
                    </a:lnTo>
                    <a:lnTo>
                      <a:pt x="6063" y="4208"/>
                    </a:lnTo>
                    <a:lnTo>
                      <a:pt x="5999" y="3776"/>
                    </a:lnTo>
                    <a:lnTo>
                      <a:pt x="5919" y="3360"/>
                    </a:lnTo>
                    <a:lnTo>
                      <a:pt x="5856" y="2944"/>
                    </a:lnTo>
                    <a:lnTo>
                      <a:pt x="5680" y="2176"/>
                    </a:lnTo>
                    <a:lnTo>
                      <a:pt x="5600" y="1936"/>
                    </a:lnTo>
                    <a:lnTo>
                      <a:pt x="5520" y="1696"/>
                    </a:lnTo>
                    <a:lnTo>
                      <a:pt x="5408" y="1472"/>
                    </a:lnTo>
                    <a:lnTo>
                      <a:pt x="5280" y="1264"/>
                    </a:lnTo>
                    <a:lnTo>
                      <a:pt x="5136" y="1072"/>
                    </a:lnTo>
                    <a:lnTo>
                      <a:pt x="4976" y="880"/>
                    </a:lnTo>
                    <a:lnTo>
                      <a:pt x="4800" y="720"/>
                    </a:lnTo>
                    <a:lnTo>
                      <a:pt x="4608" y="560"/>
                    </a:lnTo>
                    <a:lnTo>
                      <a:pt x="4400" y="432"/>
                    </a:lnTo>
                    <a:lnTo>
                      <a:pt x="4192" y="304"/>
                    </a:lnTo>
                    <a:lnTo>
                      <a:pt x="3968" y="208"/>
                    </a:lnTo>
                    <a:lnTo>
                      <a:pt x="3744" y="128"/>
                    </a:lnTo>
                    <a:lnTo>
                      <a:pt x="3504" y="64"/>
                    </a:lnTo>
                    <a:lnTo>
                      <a:pt x="3264" y="16"/>
                    </a:lnTo>
                    <a:lnTo>
                      <a:pt x="3008" y="0"/>
                    </a:lnTo>
                    <a:close/>
                  </a:path>
                </a:pathLst>
              </a:custGeom>
              <a:solidFill>
                <a:srgbClr val="F8CC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6818725" y="3124275"/>
                <a:ext cx="9280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1520" extrusionOk="0">
                    <a:moveTo>
                      <a:pt x="3712" y="768"/>
                    </a:moveTo>
                    <a:lnTo>
                      <a:pt x="3408" y="912"/>
                    </a:lnTo>
                    <a:lnTo>
                      <a:pt x="3268" y="972"/>
                    </a:lnTo>
                    <a:lnTo>
                      <a:pt x="3268" y="972"/>
                    </a:lnTo>
                    <a:lnTo>
                      <a:pt x="3312" y="960"/>
                    </a:lnTo>
                    <a:lnTo>
                      <a:pt x="3440" y="912"/>
                    </a:lnTo>
                    <a:lnTo>
                      <a:pt x="3648" y="800"/>
                    </a:lnTo>
                    <a:lnTo>
                      <a:pt x="3712" y="768"/>
                    </a:lnTo>
                    <a:close/>
                    <a:moveTo>
                      <a:pt x="0" y="0"/>
                    </a:moveTo>
                    <a:lnTo>
                      <a:pt x="352" y="1488"/>
                    </a:lnTo>
                    <a:lnTo>
                      <a:pt x="656" y="1504"/>
                    </a:lnTo>
                    <a:lnTo>
                      <a:pt x="960" y="1520"/>
                    </a:lnTo>
                    <a:lnTo>
                      <a:pt x="1264" y="1504"/>
                    </a:lnTo>
                    <a:lnTo>
                      <a:pt x="1568" y="1456"/>
                    </a:lnTo>
                    <a:lnTo>
                      <a:pt x="1856" y="1408"/>
                    </a:lnTo>
                    <a:lnTo>
                      <a:pt x="2128" y="1344"/>
                    </a:lnTo>
                    <a:lnTo>
                      <a:pt x="2400" y="1280"/>
                    </a:lnTo>
                    <a:lnTo>
                      <a:pt x="2640" y="1200"/>
                    </a:lnTo>
                    <a:lnTo>
                      <a:pt x="3072" y="1056"/>
                    </a:lnTo>
                    <a:lnTo>
                      <a:pt x="3268" y="972"/>
                    </a:lnTo>
                    <a:lnTo>
                      <a:pt x="3268" y="972"/>
                    </a:lnTo>
                    <a:lnTo>
                      <a:pt x="3136" y="1008"/>
                    </a:lnTo>
                    <a:lnTo>
                      <a:pt x="2928" y="1056"/>
                    </a:lnTo>
                    <a:lnTo>
                      <a:pt x="2704" y="1088"/>
                    </a:lnTo>
                    <a:lnTo>
                      <a:pt x="2448" y="1088"/>
                    </a:lnTo>
                    <a:lnTo>
                      <a:pt x="2160" y="1056"/>
                    </a:lnTo>
                    <a:lnTo>
                      <a:pt x="1856" y="1008"/>
                    </a:lnTo>
                    <a:lnTo>
                      <a:pt x="1536" y="912"/>
                    </a:lnTo>
                    <a:lnTo>
                      <a:pt x="1184" y="768"/>
                    </a:lnTo>
                    <a:lnTo>
                      <a:pt x="992" y="672"/>
                    </a:lnTo>
                    <a:lnTo>
                      <a:pt x="816" y="576"/>
                    </a:lnTo>
                    <a:lnTo>
                      <a:pt x="624" y="448"/>
                    </a:lnTo>
                    <a:lnTo>
                      <a:pt x="416" y="320"/>
                    </a:lnTo>
                    <a:lnTo>
                      <a:pt x="208" y="1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06C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6873100" y="2325125"/>
                <a:ext cx="356800" cy="831950"/>
              </a:xfrm>
              <a:custGeom>
                <a:avLst/>
                <a:gdLst/>
                <a:ahLst/>
                <a:cxnLst/>
                <a:rect l="l" t="t" r="r" b="b"/>
                <a:pathLst>
                  <a:path w="14272" h="33278" extrusionOk="0">
                    <a:moveTo>
                      <a:pt x="1377" y="1"/>
                    </a:moveTo>
                    <a:lnTo>
                      <a:pt x="1089" y="17"/>
                    </a:lnTo>
                    <a:lnTo>
                      <a:pt x="833" y="33"/>
                    </a:lnTo>
                    <a:lnTo>
                      <a:pt x="609" y="81"/>
                    </a:lnTo>
                    <a:lnTo>
                      <a:pt x="417" y="145"/>
                    </a:lnTo>
                    <a:lnTo>
                      <a:pt x="337" y="177"/>
                    </a:lnTo>
                    <a:lnTo>
                      <a:pt x="273" y="241"/>
                    </a:lnTo>
                    <a:lnTo>
                      <a:pt x="209" y="305"/>
                    </a:lnTo>
                    <a:lnTo>
                      <a:pt x="161" y="385"/>
                    </a:lnTo>
                    <a:lnTo>
                      <a:pt x="113" y="481"/>
                    </a:lnTo>
                    <a:lnTo>
                      <a:pt x="81" y="593"/>
                    </a:lnTo>
                    <a:lnTo>
                      <a:pt x="17" y="849"/>
                    </a:lnTo>
                    <a:lnTo>
                      <a:pt x="1" y="1137"/>
                    </a:lnTo>
                    <a:lnTo>
                      <a:pt x="1" y="1473"/>
                    </a:lnTo>
                    <a:lnTo>
                      <a:pt x="17" y="1857"/>
                    </a:lnTo>
                    <a:lnTo>
                      <a:pt x="65" y="2273"/>
                    </a:lnTo>
                    <a:lnTo>
                      <a:pt x="129" y="2721"/>
                    </a:lnTo>
                    <a:lnTo>
                      <a:pt x="209" y="3201"/>
                    </a:lnTo>
                    <a:lnTo>
                      <a:pt x="321" y="3713"/>
                    </a:lnTo>
                    <a:lnTo>
                      <a:pt x="433" y="4257"/>
                    </a:lnTo>
                    <a:lnTo>
                      <a:pt x="721" y="5392"/>
                    </a:lnTo>
                    <a:lnTo>
                      <a:pt x="1041" y="6624"/>
                    </a:lnTo>
                    <a:lnTo>
                      <a:pt x="1393" y="7904"/>
                    </a:lnTo>
                    <a:lnTo>
                      <a:pt x="1777" y="9216"/>
                    </a:lnTo>
                    <a:lnTo>
                      <a:pt x="2513" y="11872"/>
                    </a:lnTo>
                    <a:lnTo>
                      <a:pt x="2865" y="13168"/>
                    </a:lnTo>
                    <a:lnTo>
                      <a:pt x="3185" y="14416"/>
                    </a:lnTo>
                    <a:lnTo>
                      <a:pt x="3457" y="15584"/>
                    </a:lnTo>
                    <a:lnTo>
                      <a:pt x="3553" y="16143"/>
                    </a:lnTo>
                    <a:lnTo>
                      <a:pt x="3649" y="16671"/>
                    </a:lnTo>
                    <a:lnTo>
                      <a:pt x="3921" y="18207"/>
                    </a:lnTo>
                    <a:lnTo>
                      <a:pt x="4096" y="19055"/>
                    </a:lnTo>
                    <a:lnTo>
                      <a:pt x="4272" y="19967"/>
                    </a:lnTo>
                    <a:lnTo>
                      <a:pt x="4480" y="20895"/>
                    </a:lnTo>
                    <a:lnTo>
                      <a:pt x="4704" y="21855"/>
                    </a:lnTo>
                    <a:lnTo>
                      <a:pt x="4944" y="22847"/>
                    </a:lnTo>
                    <a:lnTo>
                      <a:pt x="5200" y="23823"/>
                    </a:lnTo>
                    <a:lnTo>
                      <a:pt x="5472" y="24815"/>
                    </a:lnTo>
                    <a:lnTo>
                      <a:pt x="5760" y="25791"/>
                    </a:lnTo>
                    <a:lnTo>
                      <a:pt x="6064" y="26766"/>
                    </a:lnTo>
                    <a:lnTo>
                      <a:pt x="6384" y="27694"/>
                    </a:lnTo>
                    <a:lnTo>
                      <a:pt x="6720" y="28606"/>
                    </a:lnTo>
                    <a:lnTo>
                      <a:pt x="7056" y="29454"/>
                    </a:lnTo>
                    <a:lnTo>
                      <a:pt x="7424" y="30254"/>
                    </a:lnTo>
                    <a:lnTo>
                      <a:pt x="7600" y="30638"/>
                    </a:lnTo>
                    <a:lnTo>
                      <a:pt x="7792" y="31006"/>
                    </a:lnTo>
                    <a:lnTo>
                      <a:pt x="7968" y="31310"/>
                    </a:lnTo>
                    <a:lnTo>
                      <a:pt x="8160" y="31614"/>
                    </a:lnTo>
                    <a:lnTo>
                      <a:pt x="8368" y="31886"/>
                    </a:lnTo>
                    <a:lnTo>
                      <a:pt x="8576" y="32142"/>
                    </a:lnTo>
                    <a:lnTo>
                      <a:pt x="8800" y="32366"/>
                    </a:lnTo>
                    <a:lnTo>
                      <a:pt x="9024" y="32574"/>
                    </a:lnTo>
                    <a:lnTo>
                      <a:pt x="9264" y="32766"/>
                    </a:lnTo>
                    <a:lnTo>
                      <a:pt x="9520" y="32926"/>
                    </a:lnTo>
                    <a:lnTo>
                      <a:pt x="9776" y="33054"/>
                    </a:lnTo>
                    <a:lnTo>
                      <a:pt x="10048" y="33150"/>
                    </a:lnTo>
                    <a:lnTo>
                      <a:pt x="10320" y="33230"/>
                    </a:lnTo>
                    <a:lnTo>
                      <a:pt x="10608" y="33262"/>
                    </a:lnTo>
                    <a:lnTo>
                      <a:pt x="10912" y="33278"/>
                    </a:lnTo>
                    <a:lnTo>
                      <a:pt x="11216" y="33246"/>
                    </a:lnTo>
                    <a:lnTo>
                      <a:pt x="11536" y="33182"/>
                    </a:lnTo>
                    <a:lnTo>
                      <a:pt x="11856" y="33086"/>
                    </a:lnTo>
                    <a:lnTo>
                      <a:pt x="12160" y="32974"/>
                    </a:lnTo>
                    <a:lnTo>
                      <a:pt x="12432" y="32846"/>
                    </a:lnTo>
                    <a:lnTo>
                      <a:pt x="12688" y="32718"/>
                    </a:lnTo>
                    <a:lnTo>
                      <a:pt x="12896" y="32574"/>
                    </a:lnTo>
                    <a:lnTo>
                      <a:pt x="13072" y="32414"/>
                    </a:lnTo>
                    <a:lnTo>
                      <a:pt x="13232" y="32254"/>
                    </a:lnTo>
                    <a:lnTo>
                      <a:pt x="13360" y="32078"/>
                    </a:lnTo>
                    <a:lnTo>
                      <a:pt x="13472" y="31886"/>
                    </a:lnTo>
                    <a:lnTo>
                      <a:pt x="13568" y="31678"/>
                    </a:lnTo>
                    <a:lnTo>
                      <a:pt x="13632" y="31454"/>
                    </a:lnTo>
                    <a:lnTo>
                      <a:pt x="13696" y="31214"/>
                    </a:lnTo>
                    <a:lnTo>
                      <a:pt x="13744" y="30958"/>
                    </a:lnTo>
                    <a:lnTo>
                      <a:pt x="13760" y="30670"/>
                    </a:lnTo>
                    <a:lnTo>
                      <a:pt x="13792" y="30350"/>
                    </a:lnTo>
                    <a:lnTo>
                      <a:pt x="13808" y="29662"/>
                    </a:lnTo>
                    <a:lnTo>
                      <a:pt x="13856" y="28142"/>
                    </a:lnTo>
                    <a:lnTo>
                      <a:pt x="13920" y="26447"/>
                    </a:lnTo>
                    <a:lnTo>
                      <a:pt x="14096" y="22655"/>
                    </a:lnTo>
                    <a:lnTo>
                      <a:pt x="14176" y="20623"/>
                    </a:lnTo>
                    <a:lnTo>
                      <a:pt x="14240" y="18543"/>
                    </a:lnTo>
                    <a:lnTo>
                      <a:pt x="14256" y="17487"/>
                    </a:lnTo>
                    <a:lnTo>
                      <a:pt x="14272" y="16447"/>
                    </a:lnTo>
                    <a:lnTo>
                      <a:pt x="14272" y="15392"/>
                    </a:lnTo>
                    <a:lnTo>
                      <a:pt x="14256" y="14352"/>
                    </a:lnTo>
                    <a:lnTo>
                      <a:pt x="14224" y="13328"/>
                    </a:lnTo>
                    <a:lnTo>
                      <a:pt x="14192" y="12320"/>
                    </a:lnTo>
                    <a:lnTo>
                      <a:pt x="14128" y="11328"/>
                    </a:lnTo>
                    <a:lnTo>
                      <a:pt x="14048" y="10352"/>
                    </a:lnTo>
                    <a:lnTo>
                      <a:pt x="13952" y="9408"/>
                    </a:lnTo>
                    <a:lnTo>
                      <a:pt x="13824" y="8480"/>
                    </a:lnTo>
                    <a:lnTo>
                      <a:pt x="13680" y="7600"/>
                    </a:lnTo>
                    <a:lnTo>
                      <a:pt x="13520" y="6752"/>
                    </a:lnTo>
                    <a:lnTo>
                      <a:pt x="13328" y="5952"/>
                    </a:lnTo>
                    <a:lnTo>
                      <a:pt x="13216" y="5568"/>
                    </a:lnTo>
                    <a:lnTo>
                      <a:pt x="13104" y="5200"/>
                    </a:lnTo>
                    <a:lnTo>
                      <a:pt x="12976" y="4849"/>
                    </a:lnTo>
                    <a:lnTo>
                      <a:pt x="12848" y="4497"/>
                    </a:lnTo>
                    <a:lnTo>
                      <a:pt x="12720" y="4161"/>
                    </a:lnTo>
                    <a:lnTo>
                      <a:pt x="12576" y="3841"/>
                    </a:lnTo>
                    <a:lnTo>
                      <a:pt x="12416" y="3537"/>
                    </a:lnTo>
                    <a:lnTo>
                      <a:pt x="12256" y="3249"/>
                    </a:lnTo>
                    <a:lnTo>
                      <a:pt x="12080" y="2977"/>
                    </a:lnTo>
                    <a:lnTo>
                      <a:pt x="11904" y="2705"/>
                    </a:lnTo>
                    <a:lnTo>
                      <a:pt x="11728" y="2465"/>
                    </a:lnTo>
                    <a:lnTo>
                      <a:pt x="11520" y="2241"/>
                    </a:lnTo>
                    <a:lnTo>
                      <a:pt x="11312" y="2033"/>
                    </a:lnTo>
                    <a:lnTo>
                      <a:pt x="11104" y="1841"/>
                    </a:lnTo>
                    <a:lnTo>
                      <a:pt x="10720" y="1745"/>
                    </a:lnTo>
                    <a:lnTo>
                      <a:pt x="9680" y="1473"/>
                    </a:lnTo>
                    <a:lnTo>
                      <a:pt x="8176" y="1105"/>
                    </a:lnTo>
                    <a:lnTo>
                      <a:pt x="7328" y="913"/>
                    </a:lnTo>
                    <a:lnTo>
                      <a:pt x="6416" y="705"/>
                    </a:lnTo>
                    <a:lnTo>
                      <a:pt x="5488" y="513"/>
                    </a:lnTo>
                    <a:lnTo>
                      <a:pt x="4560" y="353"/>
                    </a:lnTo>
                    <a:lnTo>
                      <a:pt x="3665" y="209"/>
                    </a:lnTo>
                    <a:lnTo>
                      <a:pt x="2833" y="97"/>
                    </a:lnTo>
                    <a:lnTo>
                      <a:pt x="2433" y="49"/>
                    </a:lnTo>
                    <a:lnTo>
                      <a:pt x="2049" y="17"/>
                    </a:lnTo>
                    <a:lnTo>
                      <a:pt x="1697" y="1"/>
                    </a:lnTo>
                    <a:close/>
                  </a:path>
                </a:pathLst>
              </a:custGeom>
              <a:solidFill>
                <a:srgbClr val="698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7091900" y="3056675"/>
                <a:ext cx="221600" cy="551175"/>
              </a:xfrm>
              <a:custGeom>
                <a:avLst/>
                <a:gdLst/>
                <a:ahLst/>
                <a:cxnLst/>
                <a:rect l="l" t="t" r="r" b="b"/>
                <a:pathLst>
                  <a:path w="8864" h="22047" extrusionOk="0">
                    <a:moveTo>
                      <a:pt x="2928" y="0"/>
                    </a:moveTo>
                    <a:lnTo>
                      <a:pt x="2672" y="16"/>
                    </a:lnTo>
                    <a:lnTo>
                      <a:pt x="2416" y="48"/>
                    </a:lnTo>
                    <a:lnTo>
                      <a:pt x="2176" y="96"/>
                    </a:lnTo>
                    <a:lnTo>
                      <a:pt x="1872" y="192"/>
                    </a:lnTo>
                    <a:lnTo>
                      <a:pt x="1584" y="320"/>
                    </a:lnTo>
                    <a:lnTo>
                      <a:pt x="1312" y="464"/>
                    </a:lnTo>
                    <a:lnTo>
                      <a:pt x="1072" y="640"/>
                    </a:lnTo>
                    <a:lnTo>
                      <a:pt x="848" y="848"/>
                    </a:lnTo>
                    <a:lnTo>
                      <a:pt x="656" y="1056"/>
                    </a:lnTo>
                    <a:lnTo>
                      <a:pt x="480" y="1296"/>
                    </a:lnTo>
                    <a:lnTo>
                      <a:pt x="320" y="1552"/>
                    </a:lnTo>
                    <a:lnTo>
                      <a:pt x="208" y="1824"/>
                    </a:lnTo>
                    <a:lnTo>
                      <a:pt x="112" y="2112"/>
                    </a:lnTo>
                    <a:lnTo>
                      <a:pt x="48" y="2400"/>
                    </a:lnTo>
                    <a:lnTo>
                      <a:pt x="0" y="2704"/>
                    </a:lnTo>
                    <a:lnTo>
                      <a:pt x="0" y="2992"/>
                    </a:lnTo>
                    <a:lnTo>
                      <a:pt x="32" y="3312"/>
                    </a:lnTo>
                    <a:lnTo>
                      <a:pt x="96" y="3616"/>
                    </a:lnTo>
                    <a:lnTo>
                      <a:pt x="192" y="3920"/>
                    </a:lnTo>
                    <a:lnTo>
                      <a:pt x="928" y="5856"/>
                    </a:lnTo>
                    <a:lnTo>
                      <a:pt x="1744" y="8080"/>
                    </a:lnTo>
                    <a:lnTo>
                      <a:pt x="2624" y="10511"/>
                    </a:lnTo>
                    <a:lnTo>
                      <a:pt x="3504" y="13039"/>
                    </a:lnTo>
                    <a:lnTo>
                      <a:pt x="3936" y="14319"/>
                    </a:lnTo>
                    <a:lnTo>
                      <a:pt x="4352" y="15567"/>
                    </a:lnTo>
                    <a:lnTo>
                      <a:pt x="4752" y="16783"/>
                    </a:lnTo>
                    <a:lnTo>
                      <a:pt x="5120" y="17967"/>
                    </a:lnTo>
                    <a:lnTo>
                      <a:pt x="5456" y="19103"/>
                    </a:lnTo>
                    <a:lnTo>
                      <a:pt x="5744" y="20174"/>
                    </a:lnTo>
                    <a:lnTo>
                      <a:pt x="6000" y="21166"/>
                    </a:lnTo>
                    <a:lnTo>
                      <a:pt x="6208" y="22046"/>
                    </a:lnTo>
                    <a:lnTo>
                      <a:pt x="8863" y="22046"/>
                    </a:lnTo>
                    <a:lnTo>
                      <a:pt x="8655" y="20878"/>
                    </a:lnTo>
                    <a:lnTo>
                      <a:pt x="8447" y="19550"/>
                    </a:lnTo>
                    <a:lnTo>
                      <a:pt x="8175" y="17887"/>
                    </a:lnTo>
                    <a:lnTo>
                      <a:pt x="7903" y="15967"/>
                    </a:lnTo>
                    <a:lnTo>
                      <a:pt x="7631" y="13887"/>
                    </a:lnTo>
                    <a:lnTo>
                      <a:pt x="7503" y="12831"/>
                    </a:lnTo>
                    <a:lnTo>
                      <a:pt x="7375" y="11759"/>
                    </a:lnTo>
                    <a:lnTo>
                      <a:pt x="7279" y="10719"/>
                    </a:lnTo>
                    <a:lnTo>
                      <a:pt x="7183" y="9695"/>
                    </a:lnTo>
                    <a:lnTo>
                      <a:pt x="7055" y="8320"/>
                    </a:lnTo>
                    <a:lnTo>
                      <a:pt x="6991" y="7680"/>
                    </a:lnTo>
                    <a:lnTo>
                      <a:pt x="6911" y="7072"/>
                    </a:lnTo>
                    <a:lnTo>
                      <a:pt x="6831" y="6496"/>
                    </a:lnTo>
                    <a:lnTo>
                      <a:pt x="6735" y="5952"/>
                    </a:lnTo>
                    <a:lnTo>
                      <a:pt x="6639" y="5424"/>
                    </a:lnTo>
                    <a:lnTo>
                      <a:pt x="6543" y="4928"/>
                    </a:lnTo>
                    <a:lnTo>
                      <a:pt x="6431" y="4448"/>
                    </a:lnTo>
                    <a:lnTo>
                      <a:pt x="6319" y="3984"/>
                    </a:lnTo>
                    <a:lnTo>
                      <a:pt x="6192" y="3552"/>
                    </a:lnTo>
                    <a:lnTo>
                      <a:pt x="6064" y="3136"/>
                    </a:lnTo>
                    <a:lnTo>
                      <a:pt x="5936" y="2736"/>
                    </a:lnTo>
                    <a:lnTo>
                      <a:pt x="5792" y="2352"/>
                    </a:lnTo>
                    <a:lnTo>
                      <a:pt x="5632" y="1984"/>
                    </a:lnTo>
                    <a:lnTo>
                      <a:pt x="5472" y="1632"/>
                    </a:lnTo>
                    <a:lnTo>
                      <a:pt x="5360" y="1408"/>
                    </a:lnTo>
                    <a:lnTo>
                      <a:pt x="5216" y="1200"/>
                    </a:lnTo>
                    <a:lnTo>
                      <a:pt x="5072" y="1008"/>
                    </a:lnTo>
                    <a:lnTo>
                      <a:pt x="4896" y="816"/>
                    </a:lnTo>
                    <a:lnTo>
                      <a:pt x="4720" y="656"/>
                    </a:lnTo>
                    <a:lnTo>
                      <a:pt x="4528" y="512"/>
                    </a:lnTo>
                    <a:lnTo>
                      <a:pt x="4320" y="384"/>
                    </a:lnTo>
                    <a:lnTo>
                      <a:pt x="4112" y="272"/>
                    </a:lnTo>
                    <a:lnTo>
                      <a:pt x="3888" y="176"/>
                    </a:lnTo>
                    <a:lnTo>
                      <a:pt x="3648" y="112"/>
                    </a:lnTo>
                    <a:lnTo>
                      <a:pt x="3408" y="48"/>
                    </a:lnTo>
                    <a:lnTo>
                      <a:pt x="3168" y="16"/>
                    </a:lnTo>
                    <a:lnTo>
                      <a:pt x="2928" y="0"/>
                    </a:lnTo>
                    <a:close/>
                  </a:path>
                </a:pathLst>
              </a:custGeom>
              <a:solidFill>
                <a:srgbClr val="F8CC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6800725" y="2368325"/>
                <a:ext cx="393175" cy="98825"/>
              </a:xfrm>
              <a:custGeom>
                <a:avLst/>
                <a:gdLst/>
                <a:ahLst/>
                <a:cxnLst/>
                <a:rect l="l" t="t" r="r" b="b"/>
                <a:pathLst>
                  <a:path w="15727" h="3953" extrusionOk="0">
                    <a:moveTo>
                      <a:pt x="12351" y="1"/>
                    </a:moveTo>
                    <a:lnTo>
                      <a:pt x="11439" y="17"/>
                    </a:lnTo>
                    <a:lnTo>
                      <a:pt x="10383" y="33"/>
                    </a:lnTo>
                    <a:lnTo>
                      <a:pt x="9247" y="81"/>
                    </a:lnTo>
                    <a:lnTo>
                      <a:pt x="6832" y="177"/>
                    </a:lnTo>
                    <a:lnTo>
                      <a:pt x="4464" y="305"/>
                    </a:lnTo>
                    <a:lnTo>
                      <a:pt x="2432" y="417"/>
                    </a:lnTo>
                    <a:lnTo>
                      <a:pt x="464" y="545"/>
                    </a:lnTo>
                    <a:lnTo>
                      <a:pt x="0" y="3952"/>
                    </a:lnTo>
                    <a:lnTo>
                      <a:pt x="15727" y="2721"/>
                    </a:lnTo>
                    <a:lnTo>
                      <a:pt x="15615" y="2369"/>
                    </a:lnTo>
                    <a:lnTo>
                      <a:pt x="15471" y="2001"/>
                    </a:lnTo>
                    <a:lnTo>
                      <a:pt x="15263" y="1569"/>
                    </a:lnTo>
                    <a:lnTo>
                      <a:pt x="15151" y="1345"/>
                    </a:lnTo>
                    <a:lnTo>
                      <a:pt x="15023" y="1121"/>
                    </a:lnTo>
                    <a:lnTo>
                      <a:pt x="14879" y="897"/>
                    </a:lnTo>
                    <a:lnTo>
                      <a:pt x="14719" y="689"/>
                    </a:lnTo>
                    <a:lnTo>
                      <a:pt x="14559" y="497"/>
                    </a:lnTo>
                    <a:lnTo>
                      <a:pt x="14383" y="337"/>
                    </a:lnTo>
                    <a:lnTo>
                      <a:pt x="14191" y="209"/>
                    </a:lnTo>
                    <a:lnTo>
                      <a:pt x="14095" y="161"/>
                    </a:lnTo>
                    <a:lnTo>
                      <a:pt x="13999" y="113"/>
                    </a:lnTo>
                    <a:lnTo>
                      <a:pt x="13871" y="81"/>
                    </a:lnTo>
                    <a:lnTo>
                      <a:pt x="13663" y="49"/>
                    </a:lnTo>
                    <a:lnTo>
                      <a:pt x="13423" y="33"/>
                    </a:lnTo>
                    <a:lnTo>
                      <a:pt x="13103" y="17"/>
                    </a:lnTo>
                    <a:lnTo>
                      <a:pt x="12351" y="1"/>
                    </a:lnTo>
                    <a:close/>
                  </a:path>
                </a:pathLst>
              </a:custGeom>
              <a:solidFill>
                <a:srgbClr val="506C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6914300" y="2399925"/>
                <a:ext cx="48425" cy="222400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8896" extrusionOk="0">
                    <a:moveTo>
                      <a:pt x="257" y="273"/>
                    </a:moveTo>
                    <a:lnTo>
                      <a:pt x="1681" y="353"/>
                    </a:lnTo>
                    <a:lnTo>
                      <a:pt x="1681" y="8144"/>
                    </a:lnTo>
                    <a:lnTo>
                      <a:pt x="257" y="6336"/>
                    </a:lnTo>
                    <a:lnTo>
                      <a:pt x="257" y="273"/>
                    </a:lnTo>
                    <a:close/>
                    <a:moveTo>
                      <a:pt x="1" y="1"/>
                    </a:moveTo>
                    <a:lnTo>
                      <a:pt x="1" y="6416"/>
                    </a:lnTo>
                    <a:lnTo>
                      <a:pt x="1937" y="8896"/>
                    </a:lnTo>
                    <a:lnTo>
                      <a:pt x="1937" y="1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06C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6748725" y="1848375"/>
                <a:ext cx="259600" cy="452400"/>
              </a:xfrm>
              <a:custGeom>
                <a:avLst/>
                <a:gdLst/>
                <a:ahLst/>
                <a:cxnLst/>
                <a:rect l="l" t="t" r="r" b="b"/>
                <a:pathLst>
                  <a:path w="10384" h="18096" extrusionOk="0">
                    <a:moveTo>
                      <a:pt x="10111" y="1"/>
                    </a:moveTo>
                    <a:lnTo>
                      <a:pt x="9951" y="65"/>
                    </a:lnTo>
                    <a:lnTo>
                      <a:pt x="9519" y="225"/>
                    </a:lnTo>
                    <a:lnTo>
                      <a:pt x="8896" y="481"/>
                    </a:lnTo>
                    <a:lnTo>
                      <a:pt x="8128" y="817"/>
                    </a:lnTo>
                    <a:lnTo>
                      <a:pt x="7712" y="1025"/>
                    </a:lnTo>
                    <a:lnTo>
                      <a:pt x="7280" y="1249"/>
                    </a:lnTo>
                    <a:lnTo>
                      <a:pt x="6864" y="1489"/>
                    </a:lnTo>
                    <a:lnTo>
                      <a:pt x="6432" y="1761"/>
                    </a:lnTo>
                    <a:lnTo>
                      <a:pt x="6032" y="2033"/>
                    </a:lnTo>
                    <a:lnTo>
                      <a:pt x="5632" y="2321"/>
                    </a:lnTo>
                    <a:lnTo>
                      <a:pt x="5280" y="2624"/>
                    </a:lnTo>
                    <a:lnTo>
                      <a:pt x="5120" y="2784"/>
                    </a:lnTo>
                    <a:lnTo>
                      <a:pt x="4960" y="2944"/>
                    </a:lnTo>
                    <a:lnTo>
                      <a:pt x="4880" y="3056"/>
                    </a:lnTo>
                    <a:lnTo>
                      <a:pt x="4784" y="3216"/>
                    </a:lnTo>
                    <a:lnTo>
                      <a:pt x="4544" y="3680"/>
                    </a:lnTo>
                    <a:lnTo>
                      <a:pt x="4240" y="4336"/>
                    </a:lnTo>
                    <a:lnTo>
                      <a:pt x="3888" y="5120"/>
                    </a:lnTo>
                    <a:lnTo>
                      <a:pt x="3504" y="6048"/>
                    </a:lnTo>
                    <a:lnTo>
                      <a:pt x="3104" y="7056"/>
                    </a:lnTo>
                    <a:lnTo>
                      <a:pt x="2688" y="8128"/>
                    </a:lnTo>
                    <a:lnTo>
                      <a:pt x="2256" y="9264"/>
                    </a:lnTo>
                    <a:lnTo>
                      <a:pt x="1840" y="10400"/>
                    </a:lnTo>
                    <a:lnTo>
                      <a:pt x="1440" y="11536"/>
                    </a:lnTo>
                    <a:lnTo>
                      <a:pt x="1072" y="12624"/>
                    </a:lnTo>
                    <a:lnTo>
                      <a:pt x="736" y="13647"/>
                    </a:lnTo>
                    <a:lnTo>
                      <a:pt x="448" y="14575"/>
                    </a:lnTo>
                    <a:lnTo>
                      <a:pt x="224" y="15391"/>
                    </a:lnTo>
                    <a:lnTo>
                      <a:pt x="144" y="15759"/>
                    </a:lnTo>
                    <a:lnTo>
                      <a:pt x="80" y="16063"/>
                    </a:lnTo>
                    <a:lnTo>
                      <a:pt x="32" y="16335"/>
                    </a:lnTo>
                    <a:lnTo>
                      <a:pt x="16" y="16575"/>
                    </a:lnTo>
                    <a:lnTo>
                      <a:pt x="0" y="16943"/>
                    </a:lnTo>
                    <a:lnTo>
                      <a:pt x="0" y="17263"/>
                    </a:lnTo>
                    <a:lnTo>
                      <a:pt x="16" y="17519"/>
                    </a:lnTo>
                    <a:lnTo>
                      <a:pt x="48" y="17727"/>
                    </a:lnTo>
                    <a:lnTo>
                      <a:pt x="96" y="17887"/>
                    </a:lnTo>
                    <a:lnTo>
                      <a:pt x="144" y="17935"/>
                    </a:lnTo>
                    <a:lnTo>
                      <a:pt x="176" y="17999"/>
                    </a:lnTo>
                    <a:lnTo>
                      <a:pt x="224" y="18031"/>
                    </a:lnTo>
                    <a:lnTo>
                      <a:pt x="272" y="18063"/>
                    </a:lnTo>
                    <a:lnTo>
                      <a:pt x="320" y="18079"/>
                    </a:lnTo>
                    <a:lnTo>
                      <a:pt x="384" y="18095"/>
                    </a:lnTo>
                    <a:lnTo>
                      <a:pt x="512" y="18095"/>
                    </a:lnTo>
                    <a:lnTo>
                      <a:pt x="656" y="18047"/>
                    </a:lnTo>
                    <a:lnTo>
                      <a:pt x="832" y="17983"/>
                    </a:lnTo>
                    <a:lnTo>
                      <a:pt x="1008" y="17903"/>
                    </a:lnTo>
                    <a:lnTo>
                      <a:pt x="1456" y="17647"/>
                    </a:lnTo>
                    <a:lnTo>
                      <a:pt x="1984" y="17359"/>
                    </a:lnTo>
                    <a:lnTo>
                      <a:pt x="2064" y="17295"/>
                    </a:lnTo>
                    <a:lnTo>
                      <a:pt x="2144" y="17231"/>
                    </a:lnTo>
                    <a:lnTo>
                      <a:pt x="2320" y="17055"/>
                    </a:lnTo>
                    <a:lnTo>
                      <a:pt x="2528" y="16815"/>
                    </a:lnTo>
                    <a:lnTo>
                      <a:pt x="2752" y="16511"/>
                    </a:lnTo>
                    <a:lnTo>
                      <a:pt x="3008" y="16143"/>
                    </a:lnTo>
                    <a:lnTo>
                      <a:pt x="3264" y="15743"/>
                    </a:lnTo>
                    <a:lnTo>
                      <a:pt x="3856" y="14799"/>
                    </a:lnTo>
                    <a:lnTo>
                      <a:pt x="4480" y="13711"/>
                    </a:lnTo>
                    <a:lnTo>
                      <a:pt x="5136" y="12512"/>
                    </a:lnTo>
                    <a:lnTo>
                      <a:pt x="5808" y="11232"/>
                    </a:lnTo>
                    <a:lnTo>
                      <a:pt x="6496" y="9904"/>
                    </a:lnTo>
                    <a:lnTo>
                      <a:pt x="7168" y="8576"/>
                    </a:lnTo>
                    <a:lnTo>
                      <a:pt x="7808" y="7264"/>
                    </a:lnTo>
                    <a:lnTo>
                      <a:pt x="8400" y="6016"/>
                    </a:lnTo>
                    <a:lnTo>
                      <a:pt x="8944" y="4880"/>
                    </a:lnTo>
                    <a:lnTo>
                      <a:pt x="9407" y="3856"/>
                    </a:lnTo>
                    <a:lnTo>
                      <a:pt x="9775" y="2992"/>
                    </a:lnTo>
                    <a:lnTo>
                      <a:pt x="10047" y="2337"/>
                    </a:lnTo>
                    <a:lnTo>
                      <a:pt x="10207" y="1921"/>
                    </a:lnTo>
                    <a:lnTo>
                      <a:pt x="10287" y="1633"/>
                    </a:lnTo>
                    <a:lnTo>
                      <a:pt x="10335" y="1377"/>
                    </a:lnTo>
                    <a:lnTo>
                      <a:pt x="10367" y="1153"/>
                    </a:lnTo>
                    <a:lnTo>
                      <a:pt x="10383" y="945"/>
                    </a:lnTo>
                    <a:lnTo>
                      <a:pt x="10383" y="769"/>
                    </a:lnTo>
                    <a:lnTo>
                      <a:pt x="10383" y="609"/>
                    </a:lnTo>
                    <a:lnTo>
                      <a:pt x="10351" y="481"/>
                    </a:lnTo>
                    <a:lnTo>
                      <a:pt x="10335" y="369"/>
                    </a:lnTo>
                    <a:lnTo>
                      <a:pt x="10303" y="273"/>
                    </a:lnTo>
                    <a:lnTo>
                      <a:pt x="10255" y="193"/>
                    </a:lnTo>
                    <a:lnTo>
                      <a:pt x="10191" y="81"/>
                    </a:lnTo>
                    <a:lnTo>
                      <a:pt x="10127" y="17"/>
                    </a:lnTo>
                    <a:lnTo>
                      <a:pt x="1011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6748725" y="1848375"/>
                <a:ext cx="259600" cy="452400"/>
              </a:xfrm>
              <a:custGeom>
                <a:avLst/>
                <a:gdLst/>
                <a:ahLst/>
                <a:cxnLst/>
                <a:rect l="l" t="t" r="r" b="b"/>
                <a:pathLst>
                  <a:path w="10384" h="18096" fill="none" extrusionOk="0">
                    <a:moveTo>
                      <a:pt x="10111" y="1"/>
                    </a:moveTo>
                    <a:lnTo>
                      <a:pt x="10111" y="1"/>
                    </a:lnTo>
                    <a:lnTo>
                      <a:pt x="9951" y="65"/>
                    </a:lnTo>
                    <a:lnTo>
                      <a:pt x="9519" y="225"/>
                    </a:lnTo>
                    <a:lnTo>
                      <a:pt x="8896" y="481"/>
                    </a:lnTo>
                    <a:lnTo>
                      <a:pt x="8128" y="817"/>
                    </a:lnTo>
                    <a:lnTo>
                      <a:pt x="7712" y="1025"/>
                    </a:lnTo>
                    <a:lnTo>
                      <a:pt x="7280" y="1249"/>
                    </a:lnTo>
                    <a:lnTo>
                      <a:pt x="6864" y="1489"/>
                    </a:lnTo>
                    <a:lnTo>
                      <a:pt x="6432" y="1761"/>
                    </a:lnTo>
                    <a:lnTo>
                      <a:pt x="6032" y="2033"/>
                    </a:lnTo>
                    <a:lnTo>
                      <a:pt x="5632" y="2321"/>
                    </a:lnTo>
                    <a:lnTo>
                      <a:pt x="5280" y="2624"/>
                    </a:lnTo>
                    <a:lnTo>
                      <a:pt x="5120" y="2784"/>
                    </a:lnTo>
                    <a:lnTo>
                      <a:pt x="4960" y="2944"/>
                    </a:lnTo>
                    <a:lnTo>
                      <a:pt x="4960" y="2944"/>
                    </a:lnTo>
                    <a:lnTo>
                      <a:pt x="4880" y="3056"/>
                    </a:lnTo>
                    <a:lnTo>
                      <a:pt x="4784" y="3216"/>
                    </a:lnTo>
                    <a:lnTo>
                      <a:pt x="4544" y="3680"/>
                    </a:lnTo>
                    <a:lnTo>
                      <a:pt x="4240" y="4336"/>
                    </a:lnTo>
                    <a:lnTo>
                      <a:pt x="3888" y="5120"/>
                    </a:lnTo>
                    <a:lnTo>
                      <a:pt x="3504" y="6048"/>
                    </a:lnTo>
                    <a:lnTo>
                      <a:pt x="3104" y="7056"/>
                    </a:lnTo>
                    <a:lnTo>
                      <a:pt x="2688" y="8128"/>
                    </a:lnTo>
                    <a:lnTo>
                      <a:pt x="2256" y="9264"/>
                    </a:lnTo>
                    <a:lnTo>
                      <a:pt x="1840" y="10400"/>
                    </a:lnTo>
                    <a:lnTo>
                      <a:pt x="1440" y="11536"/>
                    </a:lnTo>
                    <a:lnTo>
                      <a:pt x="1072" y="12624"/>
                    </a:lnTo>
                    <a:lnTo>
                      <a:pt x="736" y="13647"/>
                    </a:lnTo>
                    <a:lnTo>
                      <a:pt x="448" y="14575"/>
                    </a:lnTo>
                    <a:lnTo>
                      <a:pt x="224" y="15391"/>
                    </a:lnTo>
                    <a:lnTo>
                      <a:pt x="144" y="15759"/>
                    </a:lnTo>
                    <a:lnTo>
                      <a:pt x="80" y="16063"/>
                    </a:lnTo>
                    <a:lnTo>
                      <a:pt x="32" y="16335"/>
                    </a:lnTo>
                    <a:lnTo>
                      <a:pt x="16" y="16575"/>
                    </a:lnTo>
                    <a:lnTo>
                      <a:pt x="16" y="16575"/>
                    </a:lnTo>
                    <a:lnTo>
                      <a:pt x="0" y="16943"/>
                    </a:lnTo>
                    <a:lnTo>
                      <a:pt x="0" y="17263"/>
                    </a:lnTo>
                    <a:lnTo>
                      <a:pt x="16" y="17519"/>
                    </a:lnTo>
                    <a:lnTo>
                      <a:pt x="48" y="17727"/>
                    </a:lnTo>
                    <a:lnTo>
                      <a:pt x="96" y="17887"/>
                    </a:lnTo>
                    <a:lnTo>
                      <a:pt x="144" y="17935"/>
                    </a:lnTo>
                    <a:lnTo>
                      <a:pt x="176" y="17999"/>
                    </a:lnTo>
                    <a:lnTo>
                      <a:pt x="224" y="18031"/>
                    </a:lnTo>
                    <a:lnTo>
                      <a:pt x="272" y="18063"/>
                    </a:lnTo>
                    <a:lnTo>
                      <a:pt x="320" y="18079"/>
                    </a:lnTo>
                    <a:lnTo>
                      <a:pt x="384" y="18095"/>
                    </a:lnTo>
                    <a:lnTo>
                      <a:pt x="512" y="18095"/>
                    </a:lnTo>
                    <a:lnTo>
                      <a:pt x="656" y="18047"/>
                    </a:lnTo>
                    <a:lnTo>
                      <a:pt x="832" y="17983"/>
                    </a:lnTo>
                    <a:lnTo>
                      <a:pt x="1008" y="17903"/>
                    </a:lnTo>
                    <a:lnTo>
                      <a:pt x="1456" y="17647"/>
                    </a:lnTo>
                    <a:lnTo>
                      <a:pt x="1984" y="17359"/>
                    </a:lnTo>
                    <a:lnTo>
                      <a:pt x="1984" y="17359"/>
                    </a:lnTo>
                    <a:lnTo>
                      <a:pt x="2064" y="17295"/>
                    </a:lnTo>
                    <a:lnTo>
                      <a:pt x="2144" y="17231"/>
                    </a:lnTo>
                    <a:lnTo>
                      <a:pt x="2320" y="17055"/>
                    </a:lnTo>
                    <a:lnTo>
                      <a:pt x="2528" y="16815"/>
                    </a:lnTo>
                    <a:lnTo>
                      <a:pt x="2752" y="16511"/>
                    </a:lnTo>
                    <a:lnTo>
                      <a:pt x="3008" y="16143"/>
                    </a:lnTo>
                    <a:lnTo>
                      <a:pt x="3264" y="15743"/>
                    </a:lnTo>
                    <a:lnTo>
                      <a:pt x="3856" y="14799"/>
                    </a:lnTo>
                    <a:lnTo>
                      <a:pt x="4480" y="13711"/>
                    </a:lnTo>
                    <a:lnTo>
                      <a:pt x="5136" y="12512"/>
                    </a:lnTo>
                    <a:lnTo>
                      <a:pt x="5808" y="11232"/>
                    </a:lnTo>
                    <a:lnTo>
                      <a:pt x="6496" y="9904"/>
                    </a:lnTo>
                    <a:lnTo>
                      <a:pt x="7168" y="8576"/>
                    </a:lnTo>
                    <a:lnTo>
                      <a:pt x="7808" y="7264"/>
                    </a:lnTo>
                    <a:lnTo>
                      <a:pt x="8400" y="6016"/>
                    </a:lnTo>
                    <a:lnTo>
                      <a:pt x="8944" y="4880"/>
                    </a:lnTo>
                    <a:lnTo>
                      <a:pt x="9407" y="3856"/>
                    </a:lnTo>
                    <a:lnTo>
                      <a:pt x="9775" y="2992"/>
                    </a:lnTo>
                    <a:lnTo>
                      <a:pt x="10047" y="2337"/>
                    </a:lnTo>
                    <a:lnTo>
                      <a:pt x="10207" y="1921"/>
                    </a:lnTo>
                    <a:lnTo>
                      <a:pt x="10207" y="1921"/>
                    </a:lnTo>
                    <a:lnTo>
                      <a:pt x="10287" y="1633"/>
                    </a:lnTo>
                    <a:lnTo>
                      <a:pt x="10335" y="1377"/>
                    </a:lnTo>
                    <a:lnTo>
                      <a:pt x="10367" y="1153"/>
                    </a:lnTo>
                    <a:lnTo>
                      <a:pt x="10383" y="945"/>
                    </a:lnTo>
                    <a:lnTo>
                      <a:pt x="10383" y="769"/>
                    </a:lnTo>
                    <a:lnTo>
                      <a:pt x="10383" y="609"/>
                    </a:lnTo>
                    <a:lnTo>
                      <a:pt x="10351" y="481"/>
                    </a:lnTo>
                    <a:lnTo>
                      <a:pt x="10335" y="369"/>
                    </a:lnTo>
                    <a:lnTo>
                      <a:pt x="10303" y="273"/>
                    </a:lnTo>
                    <a:lnTo>
                      <a:pt x="10255" y="193"/>
                    </a:lnTo>
                    <a:lnTo>
                      <a:pt x="10191" y="81"/>
                    </a:lnTo>
                    <a:lnTo>
                      <a:pt x="10127" y="17"/>
                    </a:lnTo>
                    <a:lnTo>
                      <a:pt x="1011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6776325" y="2341125"/>
                <a:ext cx="558375" cy="1197925"/>
              </a:xfrm>
              <a:custGeom>
                <a:avLst/>
                <a:gdLst/>
                <a:ahLst/>
                <a:cxnLst/>
                <a:rect l="l" t="t" r="r" b="b"/>
                <a:pathLst>
                  <a:path w="22335" h="47917" extrusionOk="0">
                    <a:moveTo>
                      <a:pt x="10175" y="1"/>
                    </a:moveTo>
                    <a:lnTo>
                      <a:pt x="9071" y="17"/>
                    </a:lnTo>
                    <a:lnTo>
                      <a:pt x="7951" y="49"/>
                    </a:lnTo>
                    <a:lnTo>
                      <a:pt x="5792" y="113"/>
                    </a:lnTo>
                    <a:lnTo>
                      <a:pt x="3968" y="193"/>
                    </a:lnTo>
                    <a:lnTo>
                      <a:pt x="2224" y="273"/>
                    </a:lnTo>
                    <a:lnTo>
                      <a:pt x="800" y="1425"/>
                    </a:lnTo>
                    <a:lnTo>
                      <a:pt x="800" y="2097"/>
                    </a:lnTo>
                    <a:lnTo>
                      <a:pt x="704" y="2817"/>
                    </a:lnTo>
                    <a:lnTo>
                      <a:pt x="608" y="3601"/>
                    </a:lnTo>
                    <a:lnTo>
                      <a:pt x="528" y="4449"/>
                    </a:lnTo>
                    <a:lnTo>
                      <a:pt x="448" y="5328"/>
                    </a:lnTo>
                    <a:lnTo>
                      <a:pt x="320" y="7232"/>
                    </a:lnTo>
                    <a:lnTo>
                      <a:pt x="208" y="9280"/>
                    </a:lnTo>
                    <a:lnTo>
                      <a:pt x="112" y="11472"/>
                    </a:lnTo>
                    <a:lnTo>
                      <a:pt x="48" y="13744"/>
                    </a:lnTo>
                    <a:lnTo>
                      <a:pt x="16" y="16095"/>
                    </a:lnTo>
                    <a:lnTo>
                      <a:pt x="0" y="18479"/>
                    </a:lnTo>
                    <a:lnTo>
                      <a:pt x="16" y="20879"/>
                    </a:lnTo>
                    <a:lnTo>
                      <a:pt x="64" y="23279"/>
                    </a:lnTo>
                    <a:lnTo>
                      <a:pt x="112" y="25631"/>
                    </a:lnTo>
                    <a:lnTo>
                      <a:pt x="208" y="27918"/>
                    </a:lnTo>
                    <a:lnTo>
                      <a:pt x="320" y="30110"/>
                    </a:lnTo>
                    <a:lnTo>
                      <a:pt x="448" y="32174"/>
                    </a:lnTo>
                    <a:lnTo>
                      <a:pt x="608" y="34110"/>
                    </a:lnTo>
                    <a:lnTo>
                      <a:pt x="704" y="35006"/>
                    </a:lnTo>
                    <a:lnTo>
                      <a:pt x="800" y="35854"/>
                    </a:lnTo>
                    <a:lnTo>
                      <a:pt x="976" y="37421"/>
                    </a:lnTo>
                    <a:lnTo>
                      <a:pt x="1136" y="38861"/>
                    </a:lnTo>
                    <a:lnTo>
                      <a:pt x="1280" y="40173"/>
                    </a:lnTo>
                    <a:lnTo>
                      <a:pt x="1392" y="41357"/>
                    </a:lnTo>
                    <a:lnTo>
                      <a:pt x="1552" y="43341"/>
                    </a:lnTo>
                    <a:lnTo>
                      <a:pt x="1648" y="44877"/>
                    </a:lnTo>
                    <a:lnTo>
                      <a:pt x="1696" y="46013"/>
                    </a:lnTo>
                    <a:lnTo>
                      <a:pt x="1712" y="46765"/>
                    </a:lnTo>
                    <a:lnTo>
                      <a:pt x="1712" y="47181"/>
                    </a:lnTo>
                    <a:lnTo>
                      <a:pt x="1696" y="47325"/>
                    </a:lnTo>
                    <a:lnTo>
                      <a:pt x="2256" y="47373"/>
                    </a:lnTo>
                    <a:lnTo>
                      <a:pt x="3808" y="47501"/>
                    </a:lnTo>
                    <a:lnTo>
                      <a:pt x="4896" y="47581"/>
                    </a:lnTo>
                    <a:lnTo>
                      <a:pt x="6144" y="47677"/>
                    </a:lnTo>
                    <a:lnTo>
                      <a:pt x="7536" y="47741"/>
                    </a:lnTo>
                    <a:lnTo>
                      <a:pt x="9055" y="47820"/>
                    </a:lnTo>
                    <a:lnTo>
                      <a:pt x="10655" y="47868"/>
                    </a:lnTo>
                    <a:lnTo>
                      <a:pt x="12335" y="47900"/>
                    </a:lnTo>
                    <a:lnTo>
                      <a:pt x="14047" y="47916"/>
                    </a:lnTo>
                    <a:lnTo>
                      <a:pt x="15775" y="47884"/>
                    </a:lnTo>
                    <a:lnTo>
                      <a:pt x="16639" y="47852"/>
                    </a:lnTo>
                    <a:lnTo>
                      <a:pt x="17503" y="47820"/>
                    </a:lnTo>
                    <a:lnTo>
                      <a:pt x="18351" y="47757"/>
                    </a:lnTo>
                    <a:lnTo>
                      <a:pt x="19182" y="47693"/>
                    </a:lnTo>
                    <a:lnTo>
                      <a:pt x="19998" y="47629"/>
                    </a:lnTo>
                    <a:lnTo>
                      <a:pt x="20798" y="47533"/>
                    </a:lnTo>
                    <a:lnTo>
                      <a:pt x="21582" y="47437"/>
                    </a:lnTo>
                    <a:lnTo>
                      <a:pt x="22334" y="47325"/>
                    </a:lnTo>
                    <a:lnTo>
                      <a:pt x="22158" y="45837"/>
                    </a:lnTo>
                    <a:lnTo>
                      <a:pt x="21710" y="42157"/>
                    </a:lnTo>
                    <a:lnTo>
                      <a:pt x="21406" y="39821"/>
                    </a:lnTo>
                    <a:lnTo>
                      <a:pt x="21070" y="37341"/>
                    </a:lnTo>
                    <a:lnTo>
                      <a:pt x="20702" y="34878"/>
                    </a:lnTo>
                    <a:lnTo>
                      <a:pt x="20526" y="33678"/>
                    </a:lnTo>
                    <a:lnTo>
                      <a:pt x="20334" y="32542"/>
                    </a:lnTo>
                    <a:lnTo>
                      <a:pt x="20158" y="31422"/>
                    </a:lnTo>
                    <a:lnTo>
                      <a:pt x="19998" y="30318"/>
                    </a:lnTo>
                    <a:lnTo>
                      <a:pt x="19870" y="29214"/>
                    </a:lnTo>
                    <a:lnTo>
                      <a:pt x="19742" y="28110"/>
                    </a:lnTo>
                    <a:lnTo>
                      <a:pt x="19646" y="27006"/>
                    </a:lnTo>
                    <a:lnTo>
                      <a:pt x="19566" y="25903"/>
                    </a:lnTo>
                    <a:lnTo>
                      <a:pt x="19486" y="24799"/>
                    </a:lnTo>
                    <a:lnTo>
                      <a:pt x="19438" y="23711"/>
                    </a:lnTo>
                    <a:lnTo>
                      <a:pt x="19390" y="22607"/>
                    </a:lnTo>
                    <a:lnTo>
                      <a:pt x="19374" y="21503"/>
                    </a:lnTo>
                    <a:lnTo>
                      <a:pt x="19342" y="20399"/>
                    </a:lnTo>
                    <a:lnTo>
                      <a:pt x="19342" y="19311"/>
                    </a:lnTo>
                    <a:lnTo>
                      <a:pt x="19358" y="17103"/>
                    </a:lnTo>
                    <a:lnTo>
                      <a:pt x="19406" y="14880"/>
                    </a:lnTo>
                    <a:lnTo>
                      <a:pt x="19406" y="14320"/>
                    </a:lnTo>
                    <a:lnTo>
                      <a:pt x="19406" y="13744"/>
                    </a:lnTo>
                    <a:lnTo>
                      <a:pt x="19374" y="13168"/>
                    </a:lnTo>
                    <a:lnTo>
                      <a:pt x="19342" y="12576"/>
                    </a:lnTo>
                    <a:lnTo>
                      <a:pt x="19278" y="11984"/>
                    </a:lnTo>
                    <a:lnTo>
                      <a:pt x="19214" y="11392"/>
                    </a:lnTo>
                    <a:lnTo>
                      <a:pt x="19134" y="10784"/>
                    </a:lnTo>
                    <a:lnTo>
                      <a:pt x="19054" y="10192"/>
                    </a:lnTo>
                    <a:lnTo>
                      <a:pt x="18942" y="9584"/>
                    </a:lnTo>
                    <a:lnTo>
                      <a:pt x="18831" y="8992"/>
                    </a:lnTo>
                    <a:lnTo>
                      <a:pt x="18719" y="8400"/>
                    </a:lnTo>
                    <a:lnTo>
                      <a:pt x="18575" y="7824"/>
                    </a:lnTo>
                    <a:lnTo>
                      <a:pt x="18431" y="7248"/>
                    </a:lnTo>
                    <a:lnTo>
                      <a:pt x="18287" y="6672"/>
                    </a:lnTo>
                    <a:lnTo>
                      <a:pt x="18127" y="6128"/>
                    </a:lnTo>
                    <a:lnTo>
                      <a:pt x="17967" y="5584"/>
                    </a:lnTo>
                    <a:lnTo>
                      <a:pt x="17807" y="5056"/>
                    </a:lnTo>
                    <a:lnTo>
                      <a:pt x="17631" y="4560"/>
                    </a:lnTo>
                    <a:lnTo>
                      <a:pt x="17455" y="4065"/>
                    </a:lnTo>
                    <a:lnTo>
                      <a:pt x="17279" y="3601"/>
                    </a:lnTo>
                    <a:lnTo>
                      <a:pt x="17087" y="3153"/>
                    </a:lnTo>
                    <a:lnTo>
                      <a:pt x="16895" y="2737"/>
                    </a:lnTo>
                    <a:lnTo>
                      <a:pt x="16719" y="2337"/>
                    </a:lnTo>
                    <a:lnTo>
                      <a:pt x="16527" y="1985"/>
                    </a:lnTo>
                    <a:lnTo>
                      <a:pt x="16335" y="1649"/>
                    </a:lnTo>
                    <a:lnTo>
                      <a:pt x="16143" y="1345"/>
                    </a:lnTo>
                    <a:lnTo>
                      <a:pt x="15951" y="1073"/>
                    </a:lnTo>
                    <a:lnTo>
                      <a:pt x="15759" y="833"/>
                    </a:lnTo>
                    <a:lnTo>
                      <a:pt x="15583" y="625"/>
                    </a:lnTo>
                    <a:lnTo>
                      <a:pt x="15391" y="465"/>
                    </a:lnTo>
                    <a:lnTo>
                      <a:pt x="15215" y="353"/>
                    </a:lnTo>
                    <a:lnTo>
                      <a:pt x="15039" y="273"/>
                    </a:lnTo>
                    <a:lnTo>
                      <a:pt x="14847" y="225"/>
                    </a:lnTo>
                    <a:lnTo>
                      <a:pt x="14591" y="177"/>
                    </a:lnTo>
                    <a:lnTo>
                      <a:pt x="14303" y="129"/>
                    </a:lnTo>
                    <a:lnTo>
                      <a:pt x="13967" y="97"/>
                    </a:lnTo>
                    <a:lnTo>
                      <a:pt x="13183" y="49"/>
                    </a:lnTo>
                    <a:lnTo>
                      <a:pt x="12271" y="17"/>
                    </a:lnTo>
                    <a:lnTo>
                      <a:pt x="1126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6787525" y="2341125"/>
                <a:ext cx="547175" cy="1197925"/>
              </a:xfrm>
              <a:custGeom>
                <a:avLst/>
                <a:gdLst/>
                <a:ahLst/>
                <a:cxnLst/>
                <a:rect l="l" t="t" r="r" b="b"/>
                <a:pathLst>
                  <a:path w="21887" h="47917" extrusionOk="0">
                    <a:moveTo>
                      <a:pt x="9615" y="1"/>
                    </a:moveTo>
                    <a:lnTo>
                      <a:pt x="7903" y="33"/>
                    </a:lnTo>
                    <a:lnTo>
                      <a:pt x="6224" y="81"/>
                    </a:lnTo>
                    <a:lnTo>
                      <a:pt x="4672" y="145"/>
                    </a:lnTo>
                    <a:lnTo>
                      <a:pt x="3360" y="193"/>
                    </a:lnTo>
                    <a:lnTo>
                      <a:pt x="992" y="1633"/>
                    </a:lnTo>
                    <a:lnTo>
                      <a:pt x="352" y="2033"/>
                    </a:lnTo>
                    <a:lnTo>
                      <a:pt x="352" y="2097"/>
                    </a:lnTo>
                    <a:lnTo>
                      <a:pt x="256" y="2817"/>
                    </a:lnTo>
                    <a:lnTo>
                      <a:pt x="160" y="3601"/>
                    </a:lnTo>
                    <a:lnTo>
                      <a:pt x="80" y="4433"/>
                    </a:lnTo>
                    <a:lnTo>
                      <a:pt x="0" y="5328"/>
                    </a:lnTo>
                    <a:lnTo>
                      <a:pt x="192" y="5488"/>
                    </a:lnTo>
                    <a:lnTo>
                      <a:pt x="400" y="5648"/>
                    </a:lnTo>
                    <a:lnTo>
                      <a:pt x="624" y="5792"/>
                    </a:lnTo>
                    <a:lnTo>
                      <a:pt x="832" y="5920"/>
                    </a:lnTo>
                    <a:lnTo>
                      <a:pt x="1072" y="6048"/>
                    </a:lnTo>
                    <a:lnTo>
                      <a:pt x="1312" y="6176"/>
                    </a:lnTo>
                    <a:lnTo>
                      <a:pt x="1552" y="6288"/>
                    </a:lnTo>
                    <a:lnTo>
                      <a:pt x="1808" y="6384"/>
                    </a:lnTo>
                    <a:lnTo>
                      <a:pt x="2336" y="6576"/>
                    </a:lnTo>
                    <a:lnTo>
                      <a:pt x="2880" y="6720"/>
                    </a:lnTo>
                    <a:lnTo>
                      <a:pt x="3456" y="6864"/>
                    </a:lnTo>
                    <a:lnTo>
                      <a:pt x="4032" y="6960"/>
                    </a:lnTo>
                    <a:lnTo>
                      <a:pt x="4640" y="7056"/>
                    </a:lnTo>
                    <a:lnTo>
                      <a:pt x="5264" y="7120"/>
                    </a:lnTo>
                    <a:lnTo>
                      <a:pt x="5888" y="7168"/>
                    </a:lnTo>
                    <a:lnTo>
                      <a:pt x="6512" y="7200"/>
                    </a:lnTo>
                    <a:lnTo>
                      <a:pt x="7152" y="7232"/>
                    </a:lnTo>
                    <a:lnTo>
                      <a:pt x="9055" y="7232"/>
                    </a:lnTo>
                    <a:lnTo>
                      <a:pt x="10287" y="7200"/>
                    </a:lnTo>
                    <a:lnTo>
                      <a:pt x="11487" y="7168"/>
                    </a:lnTo>
                    <a:lnTo>
                      <a:pt x="12591" y="7152"/>
                    </a:lnTo>
                    <a:lnTo>
                      <a:pt x="13119" y="7152"/>
                    </a:lnTo>
                    <a:lnTo>
                      <a:pt x="13615" y="7168"/>
                    </a:lnTo>
                    <a:lnTo>
                      <a:pt x="14079" y="7184"/>
                    </a:lnTo>
                    <a:lnTo>
                      <a:pt x="14511" y="7232"/>
                    </a:lnTo>
                    <a:lnTo>
                      <a:pt x="14911" y="7280"/>
                    </a:lnTo>
                    <a:lnTo>
                      <a:pt x="15263" y="7344"/>
                    </a:lnTo>
                    <a:lnTo>
                      <a:pt x="15583" y="7440"/>
                    </a:lnTo>
                    <a:lnTo>
                      <a:pt x="15727" y="7488"/>
                    </a:lnTo>
                    <a:lnTo>
                      <a:pt x="15855" y="7552"/>
                    </a:lnTo>
                    <a:lnTo>
                      <a:pt x="15967" y="7616"/>
                    </a:lnTo>
                    <a:lnTo>
                      <a:pt x="16079" y="7680"/>
                    </a:lnTo>
                    <a:lnTo>
                      <a:pt x="16175" y="7760"/>
                    </a:lnTo>
                    <a:lnTo>
                      <a:pt x="16255" y="7856"/>
                    </a:lnTo>
                    <a:lnTo>
                      <a:pt x="16399" y="8048"/>
                    </a:lnTo>
                    <a:lnTo>
                      <a:pt x="16543" y="8288"/>
                    </a:lnTo>
                    <a:lnTo>
                      <a:pt x="16655" y="8560"/>
                    </a:lnTo>
                    <a:lnTo>
                      <a:pt x="16767" y="8880"/>
                    </a:lnTo>
                    <a:lnTo>
                      <a:pt x="16863" y="9232"/>
                    </a:lnTo>
                    <a:lnTo>
                      <a:pt x="16943" y="9600"/>
                    </a:lnTo>
                    <a:lnTo>
                      <a:pt x="17007" y="10016"/>
                    </a:lnTo>
                    <a:lnTo>
                      <a:pt x="17071" y="10448"/>
                    </a:lnTo>
                    <a:lnTo>
                      <a:pt x="17119" y="10912"/>
                    </a:lnTo>
                    <a:lnTo>
                      <a:pt x="17167" y="11408"/>
                    </a:lnTo>
                    <a:lnTo>
                      <a:pt x="17215" y="12464"/>
                    </a:lnTo>
                    <a:lnTo>
                      <a:pt x="17247" y="13584"/>
                    </a:lnTo>
                    <a:lnTo>
                      <a:pt x="17247" y="14784"/>
                    </a:lnTo>
                    <a:lnTo>
                      <a:pt x="17231" y="16015"/>
                    </a:lnTo>
                    <a:lnTo>
                      <a:pt x="17199" y="17295"/>
                    </a:lnTo>
                    <a:lnTo>
                      <a:pt x="17103" y="19919"/>
                    </a:lnTo>
                    <a:lnTo>
                      <a:pt x="17023" y="22511"/>
                    </a:lnTo>
                    <a:lnTo>
                      <a:pt x="16991" y="23759"/>
                    </a:lnTo>
                    <a:lnTo>
                      <a:pt x="16975" y="24959"/>
                    </a:lnTo>
                    <a:lnTo>
                      <a:pt x="16991" y="25551"/>
                    </a:lnTo>
                    <a:lnTo>
                      <a:pt x="17007" y="26142"/>
                    </a:lnTo>
                    <a:lnTo>
                      <a:pt x="17055" y="26750"/>
                    </a:lnTo>
                    <a:lnTo>
                      <a:pt x="17103" y="27374"/>
                    </a:lnTo>
                    <a:lnTo>
                      <a:pt x="17167" y="28014"/>
                    </a:lnTo>
                    <a:lnTo>
                      <a:pt x="17247" y="28654"/>
                    </a:lnTo>
                    <a:lnTo>
                      <a:pt x="17439" y="29934"/>
                    </a:lnTo>
                    <a:lnTo>
                      <a:pt x="17647" y="31246"/>
                    </a:lnTo>
                    <a:lnTo>
                      <a:pt x="17887" y="32542"/>
                    </a:lnTo>
                    <a:lnTo>
                      <a:pt x="18383" y="35134"/>
                    </a:lnTo>
                    <a:lnTo>
                      <a:pt x="18638" y="36382"/>
                    </a:lnTo>
                    <a:lnTo>
                      <a:pt x="18846" y="37613"/>
                    </a:lnTo>
                    <a:lnTo>
                      <a:pt x="19038" y="38781"/>
                    </a:lnTo>
                    <a:lnTo>
                      <a:pt x="19198" y="39917"/>
                    </a:lnTo>
                    <a:lnTo>
                      <a:pt x="19246" y="40445"/>
                    </a:lnTo>
                    <a:lnTo>
                      <a:pt x="19294" y="40973"/>
                    </a:lnTo>
                    <a:lnTo>
                      <a:pt x="19326" y="41469"/>
                    </a:lnTo>
                    <a:lnTo>
                      <a:pt x="19342" y="41965"/>
                    </a:lnTo>
                    <a:lnTo>
                      <a:pt x="19342" y="42413"/>
                    </a:lnTo>
                    <a:lnTo>
                      <a:pt x="19310" y="42861"/>
                    </a:lnTo>
                    <a:lnTo>
                      <a:pt x="19278" y="43277"/>
                    </a:lnTo>
                    <a:lnTo>
                      <a:pt x="19214" y="43677"/>
                    </a:lnTo>
                    <a:lnTo>
                      <a:pt x="19166" y="43853"/>
                    </a:lnTo>
                    <a:lnTo>
                      <a:pt x="19102" y="44045"/>
                    </a:lnTo>
                    <a:lnTo>
                      <a:pt x="19038" y="44205"/>
                    </a:lnTo>
                    <a:lnTo>
                      <a:pt x="18958" y="44381"/>
                    </a:lnTo>
                    <a:lnTo>
                      <a:pt x="18862" y="44541"/>
                    </a:lnTo>
                    <a:lnTo>
                      <a:pt x="18766" y="44701"/>
                    </a:lnTo>
                    <a:lnTo>
                      <a:pt x="18654" y="44845"/>
                    </a:lnTo>
                    <a:lnTo>
                      <a:pt x="18526" y="44989"/>
                    </a:lnTo>
                    <a:lnTo>
                      <a:pt x="18383" y="45117"/>
                    </a:lnTo>
                    <a:lnTo>
                      <a:pt x="18255" y="45245"/>
                    </a:lnTo>
                    <a:lnTo>
                      <a:pt x="18095" y="45373"/>
                    </a:lnTo>
                    <a:lnTo>
                      <a:pt x="17935" y="45501"/>
                    </a:lnTo>
                    <a:lnTo>
                      <a:pt x="17583" y="45725"/>
                    </a:lnTo>
                    <a:lnTo>
                      <a:pt x="17199" y="45917"/>
                    </a:lnTo>
                    <a:lnTo>
                      <a:pt x="16799" y="46109"/>
                    </a:lnTo>
                    <a:lnTo>
                      <a:pt x="16367" y="46269"/>
                    </a:lnTo>
                    <a:lnTo>
                      <a:pt x="15903" y="46413"/>
                    </a:lnTo>
                    <a:lnTo>
                      <a:pt x="15439" y="46541"/>
                    </a:lnTo>
                    <a:lnTo>
                      <a:pt x="14943" y="46653"/>
                    </a:lnTo>
                    <a:lnTo>
                      <a:pt x="14447" y="46765"/>
                    </a:lnTo>
                    <a:lnTo>
                      <a:pt x="13919" y="46845"/>
                    </a:lnTo>
                    <a:lnTo>
                      <a:pt x="13407" y="46909"/>
                    </a:lnTo>
                    <a:lnTo>
                      <a:pt x="12879" y="46973"/>
                    </a:lnTo>
                    <a:lnTo>
                      <a:pt x="12351" y="47021"/>
                    </a:lnTo>
                    <a:lnTo>
                      <a:pt x="11823" y="47053"/>
                    </a:lnTo>
                    <a:lnTo>
                      <a:pt x="11295" y="47085"/>
                    </a:lnTo>
                    <a:lnTo>
                      <a:pt x="10271" y="47117"/>
                    </a:lnTo>
                    <a:lnTo>
                      <a:pt x="9295" y="47117"/>
                    </a:lnTo>
                    <a:lnTo>
                      <a:pt x="8399" y="47101"/>
                    </a:lnTo>
                    <a:lnTo>
                      <a:pt x="7615" y="47069"/>
                    </a:lnTo>
                    <a:lnTo>
                      <a:pt x="6416" y="47005"/>
                    </a:lnTo>
                    <a:lnTo>
                      <a:pt x="5952" y="46989"/>
                    </a:lnTo>
                    <a:lnTo>
                      <a:pt x="5504" y="46973"/>
                    </a:lnTo>
                    <a:lnTo>
                      <a:pt x="5040" y="46973"/>
                    </a:lnTo>
                    <a:lnTo>
                      <a:pt x="4592" y="46989"/>
                    </a:lnTo>
                    <a:lnTo>
                      <a:pt x="3728" y="47037"/>
                    </a:lnTo>
                    <a:lnTo>
                      <a:pt x="2928" y="47101"/>
                    </a:lnTo>
                    <a:lnTo>
                      <a:pt x="2256" y="47181"/>
                    </a:lnTo>
                    <a:lnTo>
                      <a:pt x="1728" y="47245"/>
                    </a:lnTo>
                    <a:lnTo>
                      <a:pt x="1248" y="47325"/>
                    </a:lnTo>
                    <a:lnTo>
                      <a:pt x="1808" y="47373"/>
                    </a:lnTo>
                    <a:lnTo>
                      <a:pt x="3360" y="47501"/>
                    </a:lnTo>
                    <a:lnTo>
                      <a:pt x="4448" y="47581"/>
                    </a:lnTo>
                    <a:lnTo>
                      <a:pt x="5696" y="47677"/>
                    </a:lnTo>
                    <a:lnTo>
                      <a:pt x="7088" y="47757"/>
                    </a:lnTo>
                    <a:lnTo>
                      <a:pt x="8607" y="47820"/>
                    </a:lnTo>
                    <a:lnTo>
                      <a:pt x="10207" y="47868"/>
                    </a:lnTo>
                    <a:lnTo>
                      <a:pt x="11887" y="47900"/>
                    </a:lnTo>
                    <a:lnTo>
                      <a:pt x="13599" y="47916"/>
                    </a:lnTo>
                    <a:lnTo>
                      <a:pt x="15327" y="47884"/>
                    </a:lnTo>
                    <a:lnTo>
                      <a:pt x="16191" y="47852"/>
                    </a:lnTo>
                    <a:lnTo>
                      <a:pt x="17055" y="47820"/>
                    </a:lnTo>
                    <a:lnTo>
                      <a:pt x="17903" y="47757"/>
                    </a:lnTo>
                    <a:lnTo>
                      <a:pt x="18734" y="47709"/>
                    </a:lnTo>
                    <a:lnTo>
                      <a:pt x="19550" y="47629"/>
                    </a:lnTo>
                    <a:lnTo>
                      <a:pt x="20350" y="47533"/>
                    </a:lnTo>
                    <a:lnTo>
                      <a:pt x="21134" y="47437"/>
                    </a:lnTo>
                    <a:lnTo>
                      <a:pt x="21886" y="47325"/>
                    </a:lnTo>
                    <a:lnTo>
                      <a:pt x="21710" y="45837"/>
                    </a:lnTo>
                    <a:lnTo>
                      <a:pt x="21262" y="42157"/>
                    </a:lnTo>
                    <a:lnTo>
                      <a:pt x="20958" y="39821"/>
                    </a:lnTo>
                    <a:lnTo>
                      <a:pt x="20622" y="37341"/>
                    </a:lnTo>
                    <a:lnTo>
                      <a:pt x="20254" y="34878"/>
                    </a:lnTo>
                    <a:lnTo>
                      <a:pt x="20078" y="33678"/>
                    </a:lnTo>
                    <a:lnTo>
                      <a:pt x="19886" y="32542"/>
                    </a:lnTo>
                    <a:lnTo>
                      <a:pt x="19710" y="31422"/>
                    </a:lnTo>
                    <a:lnTo>
                      <a:pt x="19550" y="30318"/>
                    </a:lnTo>
                    <a:lnTo>
                      <a:pt x="19422" y="29214"/>
                    </a:lnTo>
                    <a:lnTo>
                      <a:pt x="19294" y="28110"/>
                    </a:lnTo>
                    <a:lnTo>
                      <a:pt x="19198" y="27006"/>
                    </a:lnTo>
                    <a:lnTo>
                      <a:pt x="19118" y="25903"/>
                    </a:lnTo>
                    <a:lnTo>
                      <a:pt x="19038" y="24799"/>
                    </a:lnTo>
                    <a:lnTo>
                      <a:pt x="18990" y="23711"/>
                    </a:lnTo>
                    <a:lnTo>
                      <a:pt x="18942" y="22607"/>
                    </a:lnTo>
                    <a:lnTo>
                      <a:pt x="18926" y="21503"/>
                    </a:lnTo>
                    <a:lnTo>
                      <a:pt x="18910" y="20399"/>
                    </a:lnTo>
                    <a:lnTo>
                      <a:pt x="18894" y="19311"/>
                    </a:lnTo>
                    <a:lnTo>
                      <a:pt x="18910" y="17103"/>
                    </a:lnTo>
                    <a:lnTo>
                      <a:pt x="18958" y="14880"/>
                    </a:lnTo>
                    <a:lnTo>
                      <a:pt x="18958" y="14320"/>
                    </a:lnTo>
                    <a:lnTo>
                      <a:pt x="18958" y="13744"/>
                    </a:lnTo>
                    <a:lnTo>
                      <a:pt x="18926" y="13168"/>
                    </a:lnTo>
                    <a:lnTo>
                      <a:pt x="18894" y="12576"/>
                    </a:lnTo>
                    <a:lnTo>
                      <a:pt x="18830" y="11984"/>
                    </a:lnTo>
                    <a:lnTo>
                      <a:pt x="18766" y="11392"/>
                    </a:lnTo>
                    <a:lnTo>
                      <a:pt x="18686" y="10784"/>
                    </a:lnTo>
                    <a:lnTo>
                      <a:pt x="18606" y="10192"/>
                    </a:lnTo>
                    <a:lnTo>
                      <a:pt x="18494" y="9584"/>
                    </a:lnTo>
                    <a:lnTo>
                      <a:pt x="18383" y="8992"/>
                    </a:lnTo>
                    <a:lnTo>
                      <a:pt x="18271" y="8400"/>
                    </a:lnTo>
                    <a:lnTo>
                      <a:pt x="18127" y="7824"/>
                    </a:lnTo>
                    <a:lnTo>
                      <a:pt x="17983" y="7248"/>
                    </a:lnTo>
                    <a:lnTo>
                      <a:pt x="17839" y="6672"/>
                    </a:lnTo>
                    <a:lnTo>
                      <a:pt x="17679" y="6128"/>
                    </a:lnTo>
                    <a:lnTo>
                      <a:pt x="17519" y="5584"/>
                    </a:lnTo>
                    <a:lnTo>
                      <a:pt x="17359" y="5056"/>
                    </a:lnTo>
                    <a:lnTo>
                      <a:pt x="17183" y="4560"/>
                    </a:lnTo>
                    <a:lnTo>
                      <a:pt x="17007" y="4065"/>
                    </a:lnTo>
                    <a:lnTo>
                      <a:pt x="16831" y="3601"/>
                    </a:lnTo>
                    <a:lnTo>
                      <a:pt x="16639" y="3153"/>
                    </a:lnTo>
                    <a:lnTo>
                      <a:pt x="16447" y="2737"/>
                    </a:lnTo>
                    <a:lnTo>
                      <a:pt x="16271" y="2337"/>
                    </a:lnTo>
                    <a:lnTo>
                      <a:pt x="16079" y="1985"/>
                    </a:lnTo>
                    <a:lnTo>
                      <a:pt x="15887" y="1649"/>
                    </a:lnTo>
                    <a:lnTo>
                      <a:pt x="15695" y="1345"/>
                    </a:lnTo>
                    <a:lnTo>
                      <a:pt x="15503" y="1073"/>
                    </a:lnTo>
                    <a:lnTo>
                      <a:pt x="15311" y="833"/>
                    </a:lnTo>
                    <a:lnTo>
                      <a:pt x="15135" y="625"/>
                    </a:lnTo>
                    <a:lnTo>
                      <a:pt x="14943" y="465"/>
                    </a:lnTo>
                    <a:lnTo>
                      <a:pt x="14767" y="353"/>
                    </a:lnTo>
                    <a:lnTo>
                      <a:pt x="14591" y="273"/>
                    </a:lnTo>
                    <a:lnTo>
                      <a:pt x="14447" y="225"/>
                    </a:lnTo>
                    <a:lnTo>
                      <a:pt x="14271" y="193"/>
                    </a:lnTo>
                    <a:lnTo>
                      <a:pt x="13839" y="129"/>
                    </a:lnTo>
                    <a:lnTo>
                      <a:pt x="13311" y="81"/>
                    </a:lnTo>
                    <a:lnTo>
                      <a:pt x="12687" y="49"/>
                    </a:lnTo>
                    <a:lnTo>
                      <a:pt x="11999" y="17"/>
                    </a:lnTo>
                    <a:lnTo>
                      <a:pt x="11247" y="1"/>
                    </a:lnTo>
                    <a:close/>
                  </a:path>
                </a:pathLst>
              </a:custGeom>
              <a:solidFill>
                <a:srgbClr val="003A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6773925" y="2366725"/>
                <a:ext cx="438375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17535" h="5137" extrusionOk="0">
                    <a:moveTo>
                      <a:pt x="14767" y="1"/>
                    </a:moveTo>
                    <a:lnTo>
                      <a:pt x="13759" y="17"/>
                    </a:lnTo>
                    <a:lnTo>
                      <a:pt x="11391" y="65"/>
                    </a:lnTo>
                    <a:lnTo>
                      <a:pt x="8751" y="129"/>
                    </a:lnTo>
                    <a:lnTo>
                      <a:pt x="6176" y="225"/>
                    </a:lnTo>
                    <a:lnTo>
                      <a:pt x="3952" y="305"/>
                    </a:lnTo>
                    <a:lnTo>
                      <a:pt x="1808" y="401"/>
                    </a:lnTo>
                    <a:lnTo>
                      <a:pt x="496" y="1073"/>
                    </a:lnTo>
                    <a:lnTo>
                      <a:pt x="368" y="1201"/>
                    </a:lnTo>
                    <a:lnTo>
                      <a:pt x="272" y="1361"/>
                    </a:lnTo>
                    <a:lnTo>
                      <a:pt x="192" y="1505"/>
                    </a:lnTo>
                    <a:lnTo>
                      <a:pt x="128" y="1665"/>
                    </a:lnTo>
                    <a:lnTo>
                      <a:pt x="80" y="1841"/>
                    </a:lnTo>
                    <a:lnTo>
                      <a:pt x="32" y="2001"/>
                    </a:lnTo>
                    <a:lnTo>
                      <a:pt x="16" y="2161"/>
                    </a:lnTo>
                    <a:lnTo>
                      <a:pt x="0" y="2321"/>
                    </a:lnTo>
                    <a:lnTo>
                      <a:pt x="0" y="2609"/>
                    </a:lnTo>
                    <a:lnTo>
                      <a:pt x="32" y="2865"/>
                    </a:lnTo>
                    <a:lnTo>
                      <a:pt x="64" y="3073"/>
                    </a:lnTo>
                    <a:lnTo>
                      <a:pt x="96" y="3249"/>
                    </a:lnTo>
                    <a:lnTo>
                      <a:pt x="192" y="3313"/>
                    </a:lnTo>
                    <a:lnTo>
                      <a:pt x="464" y="3456"/>
                    </a:lnTo>
                    <a:lnTo>
                      <a:pt x="896" y="3664"/>
                    </a:lnTo>
                    <a:lnTo>
                      <a:pt x="1488" y="3920"/>
                    </a:lnTo>
                    <a:lnTo>
                      <a:pt x="1840" y="4064"/>
                    </a:lnTo>
                    <a:lnTo>
                      <a:pt x="2224" y="4192"/>
                    </a:lnTo>
                    <a:lnTo>
                      <a:pt x="2640" y="4336"/>
                    </a:lnTo>
                    <a:lnTo>
                      <a:pt x="3104" y="4480"/>
                    </a:lnTo>
                    <a:lnTo>
                      <a:pt x="3584" y="4608"/>
                    </a:lnTo>
                    <a:lnTo>
                      <a:pt x="4112" y="4736"/>
                    </a:lnTo>
                    <a:lnTo>
                      <a:pt x="4656" y="4848"/>
                    </a:lnTo>
                    <a:lnTo>
                      <a:pt x="5232" y="4944"/>
                    </a:lnTo>
                    <a:lnTo>
                      <a:pt x="5840" y="5024"/>
                    </a:lnTo>
                    <a:lnTo>
                      <a:pt x="6480" y="5088"/>
                    </a:lnTo>
                    <a:lnTo>
                      <a:pt x="7136" y="5136"/>
                    </a:lnTo>
                    <a:lnTo>
                      <a:pt x="7824" y="5136"/>
                    </a:lnTo>
                    <a:lnTo>
                      <a:pt x="8527" y="5120"/>
                    </a:lnTo>
                    <a:lnTo>
                      <a:pt x="9263" y="5088"/>
                    </a:lnTo>
                    <a:lnTo>
                      <a:pt x="9999" y="5008"/>
                    </a:lnTo>
                    <a:lnTo>
                      <a:pt x="10783" y="4880"/>
                    </a:lnTo>
                    <a:lnTo>
                      <a:pt x="11567" y="4720"/>
                    </a:lnTo>
                    <a:lnTo>
                      <a:pt x="11967" y="4640"/>
                    </a:lnTo>
                    <a:lnTo>
                      <a:pt x="12367" y="4528"/>
                    </a:lnTo>
                    <a:lnTo>
                      <a:pt x="12783" y="4416"/>
                    </a:lnTo>
                    <a:lnTo>
                      <a:pt x="13199" y="4288"/>
                    </a:lnTo>
                    <a:lnTo>
                      <a:pt x="13615" y="4144"/>
                    </a:lnTo>
                    <a:lnTo>
                      <a:pt x="14031" y="3984"/>
                    </a:lnTo>
                    <a:lnTo>
                      <a:pt x="14463" y="3824"/>
                    </a:lnTo>
                    <a:lnTo>
                      <a:pt x="14895" y="3648"/>
                    </a:lnTo>
                    <a:lnTo>
                      <a:pt x="15327" y="3456"/>
                    </a:lnTo>
                    <a:lnTo>
                      <a:pt x="15759" y="3249"/>
                    </a:lnTo>
                    <a:lnTo>
                      <a:pt x="16191" y="3025"/>
                    </a:lnTo>
                    <a:lnTo>
                      <a:pt x="16639" y="2785"/>
                    </a:lnTo>
                    <a:lnTo>
                      <a:pt x="17087" y="2545"/>
                    </a:lnTo>
                    <a:lnTo>
                      <a:pt x="17519" y="2273"/>
                    </a:lnTo>
                    <a:lnTo>
                      <a:pt x="17535" y="2193"/>
                    </a:lnTo>
                    <a:lnTo>
                      <a:pt x="17519" y="1969"/>
                    </a:lnTo>
                    <a:lnTo>
                      <a:pt x="17487" y="1649"/>
                    </a:lnTo>
                    <a:lnTo>
                      <a:pt x="17471" y="1457"/>
                    </a:lnTo>
                    <a:lnTo>
                      <a:pt x="17423" y="1265"/>
                    </a:lnTo>
                    <a:lnTo>
                      <a:pt x="17375" y="1073"/>
                    </a:lnTo>
                    <a:lnTo>
                      <a:pt x="17311" y="881"/>
                    </a:lnTo>
                    <a:lnTo>
                      <a:pt x="17231" y="689"/>
                    </a:lnTo>
                    <a:lnTo>
                      <a:pt x="17135" y="529"/>
                    </a:lnTo>
                    <a:lnTo>
                      <a:pt x="17023" y="369"/>
                    </a:lnTo>
                    <a:lnTo>
                      <a:pt x="16879" y="241"/>
                    </a:lnTo>
                    <a:lnTo>
                      <a:pt x="16799" y="177"/>
                    </a:lnTo>
                    <a:lnTo>
                      <a:pt x="16719" y="129"/>
                    </a:lnTo>
                    <a:lnTo>
                      <a:pt x="16623" y="97"/>
                    </a:lnTo>
                    <a:lnTo>
                      <a:pt x="16527" y="65"/>
                    </a:lnTo>
                    <a:lnTo>
                      <a:pt x="16383" y="49"/>
                    </a:lnTo>
                    <a:lnTo>
                      <a:pt x="16175" y="33"/>
                    </a:lnTo>
                    <a:lnTo>
                      <a:pt x="15583" y="17"/>
                    </a:lnTo>
                    <a:lnTo>
                      <a:pt x="1476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6773925" y="2366725"/>
                <a:ext cx="438375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17535" h="5137" fill="none" extrusionOk="0">
                    <a:moveTo>
                      <a:pt x="496" y="1073"/>
                    </a:moveTo>
                    <a:lnTo>
                      <a:pt x="496" y="1073"/>
                    </a:lnTo>
                    <a:lnTo>
                      <a:pt x="368" y="1201"/>
                    </a:lnTo>
                    <a:lnTo>
                      <a:pt x="272" y="1361"/>
                    </a:lnTo>
                    <a:lnTo>
                      <a:pt x="272" y="1361"/>
                    </a:lnTo>
                    <a:lnTo>
                      <a:pt x="192" y="1505"/>
                    </a:lnTo>
                    <a:lnTo>
                      <a:pt x="128" y="1665"/>
                    </a:lnTo>
                    <a:lnTo>
                      <a:pt x="80" y="1841"/>
                    </a:lnTo>
                    <a:lnTo>
                      <a:pt x="32" y="2001"/>
                    </a:lnTo>
                    <a:lnTo>
                      <a:pt x="16" y="2161"/>
                    </a:lnTo>
                    <a:lnTo>
                      <a:pt x="0" y="2321"/>
                    </a:lnTo>
                    <a:lnTo>
                      <a:pt x="0" y="2609"/>
                    </a:lnTo>
                    <a:lnTo>
                      <a:pt x="32" y="2865"/>
                    </a:lnTo>
                    <a:lnTo>
                      <a:pt x="64" y="3073"/>
                    </a:lnTo>
                    <a:lnTo>
                      <a:pt x="96" y="3249"/>
                    </a:lnTo>
                    <a:lnTo>
                      <a:pt x="96" y="3249"/>
                    </a:lnTo>
                    <a:lnTo>
                      <a:pt x="192" y="3313"/>
                    </a:lnTo>
                    <a:lnTo>
                      <a:pt x="464" y="3456"/>
                    </a:lnTo>
                    <a:lnTo>
                      <a:pt x="896" y="3664"/>
                    </a:lnTo>
                    <a:lnTo>
                      <a:pt x="1488" y="3920"/>
                    </a:lnTo>
                    <a:lnTo>
                      <a:pt x="1840" y="4064"/>
                    </a:lnTo>
                    <a:lnTo>
                      <a:pt x="2224" y="4192"/>
                    </a:lnTo>
                    <a:lnTo>
                      <a:pt x="2640" y="4336"/>
                    </a:lnTo>
                    <a:lnTo>
                      <a:pt x="3104" y="4480"/>
                    </a:lnTo>
                    <a:lnTo>
                      <a:pt x="3584" y="4608"/>
                    </a:lnTo>
                    <a:lnTo>
                      <a:pt x="4112" y="4736"/>
                    </a:lnTo>
                    <a:lnTo>
                      <a:pt x="4656" y="4848"/>
                    </a:lnTo>
                    <a:lnTo>
                      <a:pt x="5232" y="4944"/>
                    </a:lnTo>
                    <a:lnTo>
                      <a:pt x="5840" y="5024"/>
                    </a:lnTo>
                    <a:lnTo>
                      <a:pt x="6480" y="5088"/>
                    </a:lnTo>
                    <a:lnTo>
                      <a:pt x="7136" y="5136"/>
                    </a:lnTo>
                    <a:lnTo>
                      <a:pt x="7824" y="5136"/>
                    </a:lnTo>
                    <a:lnTo>
                      <a:pt x="8527" y="5120"/>
                    </a:lnTo>
                    <a:lnTo>
                      <a:pt x="9263" y="5088"/>
                    </a:lnTo>
                    <a:lnTo>
                      <a:pt x="9999" y="5008"/>
                    </a:lnTo>
                    <a:lnTo>
                      <a:pt x="10783" y="4880"/>
                    </a:lnTo>
                    <a:lnTo>
                      <a:pt x="11567" y="4720"/>
                    </a:lnTo>
                    <a:lnTo>
                      <a:pt x="11967" y="4640"/>
                    </a:lnTo>
                    <a:lnTo>
                      <a:pt x="12367" y="4528"/>
                    </a:lnTo>
                    <a:lnTo>
                      <a:pt x="12783" y="4416"/>
                    </a:lnTo>
                    <a:lnTo>
                      <a:pt x="13199" y="4288"/>
                    </a:lnTo>
                    <a:lnTo>
                      <a:pt x="13615" y="4144"/>
                    </a:lnTo>
                    <a:lnTo>
                      <a:pt x="14031" y="3984"/>
                    </a:lnTo>
                    <a:lnTo>
                      <a:pt x="14463" y="3824"/>
                    </a:lnTo>
                    <a:lnTo>
                      <a:pt x="14895" y="3648"/>
                    </a:lnTo>
                    <a:lnTo>
                      <a:pt x="15327" y="3456"/>
                    </a:lnTo>
                    <a:lnTo>
                      <a:pt x="15759" y="3249"/>
                    </a:lnTo>
                    <a:lnTo>
                      <a:pt x="16191" y="3025"/>
                    </a:lnTo>
                    <a:lnTo>
                      <a:pt x="16639" y="2785"/>
                    </a:lnTo>
                    <a:lnTo>
                      <a:pt x="17087" y="2545"/>
                    </a:lnTo>
                    <a:lnTo>
                      <a:pt x="17519" y="2273"/>
                    </a:lnTo>
                    <a:lnTo>
                      <a:pt x="17519" y="2273"/>
                    </a:lnTo>
                    <a:lnTo>
                      <a:pt x="17535" y="2193"/>
                    </a:lnTo>
                    <a:lnTo>
                      <a:pt x="17519" y="1969"/>
                    </a:lnTo>
                    <a:lnTo>
                      <a:pt x="17487" y="1649"/>
                    </a:lnTo>
                    <a:lnTo>
                      <a:pt x="17471" y="1457"/>
                    </a:lnTo>
                    <a:lnTo>
                      <a:pt x="17423" y="1265"/>
                    </a:lnTo>
                    <a:lnTo>
                      <a:pt x="17375" y="1073"/>
                    </a:lnTo>
                    <a:lnTo>
                      <a:pt x="17311" y="881"/>
                    </a:lnTo>
                    <a:lnTo>
                      <a:pt x="17231" y="689"/>
                    </a:lnTo>
                    <a:lnTo>
                      <a:pt x="17135" y="529"/>
                    </a:lnTo>
                    <a:lnTo>
                      <a:pt x="17023" y="369"/>
                    </a:lnTo>
                    <a:lnTo>
                      <a:pt x="16879" y="241"/>
                    </a:lnTo>
                    <a:lnTo>
                      <a:pt x="16799" y="177"/>
                    </a:lnTo>
                    <a:lnTo>
                      <a:pt x="16719" y="129"/>
                    </a:lnTo>
                    <a:lnTo>
                      <a:pt x="16623" y="97"/>
                    </a:lnTo>
                    <a:lnTo>
                      <a:pt x="16527" y="65"/>
                    </a:lnTo>
                    <a:lnTo>
                      <a:pt x="16527" y="65"/>
                    </a:lnTo>
                    <a:lnTo>
                      <a:pt x="16383" y="49"/>
                    </a:lnTo>
                    <a:lnTo>
                      <a:pt x="16175" y="33"/>
                    </a:lnTo>
                    <a:lnTo>
                      <a:pt x="15583" y="17"/>
                    </a:lnTo>
                    <a:lnTo>
                      <a:pt x="14767" y="1"/>
                    </a:lnTo>
                    <a:lnTo>
                      <a:pt x="13759" y="17"/>
                    </a:lnTo>
                    <a:lnTo>
                      <a:pt x="11391" y="65"/>
                    </a:lnTo>
                    <a:lnTo>
                      <a:pt x="8751" y="129"/>
                    </a:lnTo>
                    <a:lnTo>
                      <a:pt x="6176" y="225"/>
                    </a:lnTo>
                    <a:lnTo>
                      <a:pt x="3952" y="305"/>
                    </a:lnTo>
                    <a:lnTo>
                      <a:pt x="1808" y="40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6786325" y="1812375"/>
                <a:ext cx="437975" cy="6111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24447" extrusionOk="0">
                    <a:moveTo>
                      <a:pt x="9039" y="1"/>
                    </a:moveTo>
                    <a:lnTo>
                      <a:pt x="8735" y="17"/>
                    </a:lnTo>
                    <a:lnTo>
                      <a:pt x="8383" y="65"/>
                    </a:lnTo>
                    <a:lnTo>
                      <a:pt x="7951" y="129"/>
                    </a:lnTo>
                    <a:lnTo>
                      <a:pt x="7695" y="193"/>
                    </a:lnTo>
                    <a:lnTo>
                      <a:pt x="7440" y="257"/>
                    </a:lnTo>
                    <a:lnTo>
                      <a:pt x="7152" y="337"/>
                    </a:lnTo>
                    <a:lnTo>
                      <a:pt x="6880" y="433"/>
                    </a:lnTo>
                    <a:lnTo>
                      <a:pt x="6592" y="561"/>
                    </a:lnTo>
                    <a:lnTo>
                      <a:pt x="6288" y="689"/>
                    </a:lnTo>
                    <a:lnTo>
                      <a:pt x="6000" y="849"/>
                    </a:lnTo>
                    <a:lnTo>
                      <a:pt x="5712" y="1025"/>
                    </a:lnTo>
                    <a:lnTo>
                      <a:pt x="5568" y="1137"/>
                    </a:lnTo>
                    <a:lnTo>
                      <a:pt x="5424" y="1249"/>
                    </a:lnTo>
                    <a:lnTo>
                      <a:pt x="5280" y="1393"/>
                    </a:lnTo>
                    <a:lnTo>
                      <a:pt x="5136" y="1553"/>
                    </a:lnTo>
                    <a:lnTo>
                      <a:pt x="4848" y="1905"/>
                    </a:lnTo>
                    <a:lnTo>
                      <a:pt x="4544" y="2321"/>
                    </a:lnTo>
                    <a:lnTo>
                      <a:pt x="4272" y="2753"/>
                    </a:lnTo>
                    <a:lnTo>
                      <a:pt x="4000" y="3217"/>
                    </a:lnTo>
                    <a:lnTo>
                      <a:pt x="3728" y="3697"/>
                    </a:lnTo>
                    <a:lnTo>
                      <a:pt x="3488" y="4160"/>
                    </a:lnTo>
                    <a:lnTo>
                      <a:pt x="3040" y="5056"/>
                    </a:lnTo>
                    <a:lnTo>
                      <a:pt x="2704" y="5824"/>
                    </a:lnTo>
                    <a:lnTo>
                      <a:pt x="2400" y="6544"/>
                    </a:lnTo>
                    <a:lnTo>
                      <a:pt x="2032" y="8560"/>
                    </a:lnTo>
                    <a:lnTo>
                      <a:pt x="1648" y="10720"/>
                    </a:lnTo>
                    <a:lnTo>
                      <a:pt x="1200" y="13328"/>
                    </a:lnTo>
                    <a:lnTo>
                      <a:pt x="976" y="14720"/>
                    </a:lnTo>
                    <a:lnTo>
                      <a:pt x="752" y="16127"/>
                    </a:lnTo>
                    <a:lnTo>
                      <a:pt x="560" y="17519"/>
                    </a:lnTo>
                    <a:lnTo>
                      <a:pt x="368" y="18863"/>
                    </a:lnTo>
                    <a:lnTo>
                      <a:pt x="224" y="20143"/>
                    </a:lnTo>
                    <a:lnTo>
                      <a:pt x="96" y="21327"/>
                    </a:lnTo>
                    <a:lnTo>
                      <a:pt x="32" y="22367"/>
                    </a:lnTo>
                    <a:lnTo>
                      <a:pt x="0" y="22831"/>
                    </a:lnTo>
                    <a:lnTo>
                      <a:pt x="0" y="23247"/>
                    </a:lnTo>
                    <a:lnTo>
                      <a:pt x="128" y="23375"/>
                    </a:lnTo>
                    <a:lnTo>
                      <a:pt x="272" y="23503"/>
                    </a:lnTo>
                    <a:lnTo>
                      <a:pt x="448" y="23615"/>
                    </a:lnTo>
                    <a:lnTo>
                      <a:pt x="608" y="23727"/>
                    </a:lnTo>
                    <a:lnTo>
                      <a:pt x="800" y="23823"/>
                    </a:lnTo>
                    <a:lnTo>
                      <a:pt x="1008" y="23919"/>
                    </a:lnTo>
                    <a:lnTo>
                      <a:pt x="1216" y="23999"/>
                    </a:lnTo>
                    <a:lnTo>
                      <a:pt x="1440" y="24079"/>
                    </a:lnTo>
                    <a:lnTo>
                      <a:pt x="1680" y="24143"/>
                    </a:lnTo>
                    <a:lnTo>
                      <a:pt x="1936" y="24207"/>
                    </a:lnTo>
                    <a:lnTo>
                      <a:pt x="2448" y="24303"/>
                    </a:lnTo>
                    <a:lnTo>
                      <a:pt x="3008" y="24367"/>
                    </a:lnTo>
                    <a:lnTo>
                      <a:pt x="3600" y="24415"/>
                    </a:lnTo>
                    <a:lnTo>
                      <a:pt x="4224" y="24447"/>
                    </a:lnTo>
                    <a:lnTo>
                      <a:pt x="4864" y="24447"/>
                    </a:lnTo>
                    <a:lnTo>
                      <a:pt x="5536" y="24431"/>
                    </a:lnTo>
                    <a:lnTo>
                      <a:pt x="6208" y="24399"/>
                    </a:lnTo>
                    <a:lnTo>
                      <a:pt x="6896" y="24351"/>
                    </a:lnTo>
                    <a:lnTo>
                      <a:pt x="7583" y="24287"/>
                    </a:lnTo>
                    <a:lnTo>
                      <a:pt x="8271" y="24207"/>
                    </a:lnTo>
                    <a:lnTo>
                      <a:pt x="8959" y="24127"/>
                    </a:lnTo>
                    <a:lnTo>
                      <a:pt x="10303" y="23935"/>
                    </a:lnTo>
                    <a:lnTo>
                      <a:pt x="11583" y="23711"/>
                    </a:lnTo>
                    <a:lnTo>
                      <a:pt x="12767" y="23487"/>
                    </a:lnTo>
                    <a:lnTo>
                      <a:pt x="13807" y="23279"/>
                    </a:lnTo>
                    <a:lnTo>
                      <a:pt x="14687" y="23071"/>
                    </a:lnTo>
                    <a:lnTo>
                      <a:pt x="15343" y="22927"/>
                    </a:lnTo>
                    <a:lnTo>
                      <a:pt x="15919" y="22783"/>
                    </a:lnTo>
                    <a:lnTo>
                      <a:pt x="15967" y="22607"/>
                    </a:lnTo>
                    <a:lnTo>
                      <a:pt x="15999" y="22447"/>
                    </a:lnTo>
                    <a:lnTo>
                      <a:pt x="16031" y="22287"/>
                    </a:lnTo>
                    <a:lnTo>
                      <a:pt x="16031" y="22127"/>
                    </a:lnTo>
                    <a:lnTo>
                      <a:pt x="16031" y="21967"/>
                    </a:lnTo>
                    <a:lnTo>
                      <a:pt x="16015" y="21807"/>
                    </a:lnTo>
                    <a:lnTo>
                      <a:pt x="15967" y="21503"/>
                    </a:lnTo>
                    <a:lnTo>
                      <a:pt x="15887" y="21183"/>
                    </a:lnTo>
                    <a:lnTo>
                      <a:pt x="15791" y="20863"/>
                    </a:lnTo>
                    <a:lnTo>
                      <a:pt x="15551" y="20175"/>
                    </a:lnTo>
                    <a:lnTo>
                      <a:pt x="15423" y="19791"/>
                    </a:lnTo>
                    <a:lnTo>
                      <a:pt x="15311" y="19375"/>
                    </a:lnTo>
                    <a:lnTo>
                      <a:pt x="15215" y="18927"/>
                    </a:lnTo>
                    <a:lnTo>
                      <a:pt x="15135" y="18431"/>
                    </a:lnTo>
                    <a:lnTo>
                      <a:pt x="15103" y="18159"/>
                    </a:lnTo>
                    <a:lnTo>
                      <a:pt x="15087" y="17887"/>
                    </a:lnTo>
                    <a:lnTo>
                      <a:pt x="15071" y="17583"/>
                    </a:lnTo>
                    <a:lnTo>
                      <a:pt x="15071" y="17279"/>
                    </a:lnTo>
                    <a:lnTo>
                      <a:pt x="15087" y="16943"/>
                    </a:lnTo>
                    <a:lnTo>
                      <a:pt x="15103" y="16607"/>
                    </a:lnTo>
                    <a:lnTo>
                      <a:pt x="15135" y="16239"/>
                    </a:lnTo>
                    <a:lnTo>
                      <a:pt x="15183" y="15855"/>
                    </a:lnTo>
                    <a:lnTo>
                      <a:pt x="15343" y="14895"/>
                    </a:lnTo>
                    <a:lnTo>
                      <a:pt x="15535" y="13936"/>
                    </a:lnTo>
                    <a:lnTo>
                      <a:pt x="15743" y="12992"/>
                    </a:lnTo>
                    <a:lnTo>
                      <a:pt x="15967" y="12080"/>
                    </a:lnTo>
                    <a:lnTo>
                      <a:pt x="16207" y="11184"/>
                    </a:lnTo>
                    <a:lnTo>
                      <a:pt x="16447" y="10304"/>
                    </a:lnTo>
                    <a:lnTo>
                      <a:pt x="16895" y="8656"/>
                    </a:lnTo>
                    <a:lnTo>
                      <a:pt x="17087" y="7872"/>
                    </a:lnTo>
                    <a:lnTo>
                      <a:pt x="17247" y="7120"/>
                    </a:lnTo>
                    <a:lnTo>
                      <a:pt x="17391" y="6416"/>
                    </a:lnTo>
                    <a:lnTo>
                      <a:pt x="17439" y="6064"/>
                    </a:lnTo>
                    <a:lnTo>
                      <a:pt x="17487" y="5744"/>
                    </a:lnTo>
                    <a:lnTo>
                      <a:pt x="17503" y="5424"/>
                    </a:lnTo>
                    <a:lnTo>
                      <a:pt x="17519" y="5120"/>
                    </a:lnTo>
                    <a:lnTo>
                      <a:pt x="17519" y="4816"/>
                    </a:lnTo>
                    <a:lnTo>
                      <a:pt x="17519" y="4528"/>
                    </a:lnTo>
                    <a:lnTo>
                      <a:pt x="17487" y="4256"/>
                    </a:lnTo>
                    <a:lnTo>
                      <a:pt x="17439" y="4000"/>
                    </a:lnTo>
                    <a:lnTo>
                      <a:pt x="17375" y="3745"/>
                    </a:lnTo>
                    <a:lnTo>
                      <a:pt x="17295" y="3505"/>
                    </a:lnTo>
                    <a:lnTo>
                      <a:pt x="903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6786325" y="1812375"/>
                <a:ext cx="437975" cy="6111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24447" fill="none" extrusionOk="0">
                    <a:moveTo>
                      <a:pt x="17295" y="3505"/>
                    </a:moveTo>
                    <a:lnTo>
                      <a:pt x="17295" y="3505"/>
                    </a:lnTo>
                    <a:lnTo>
                      <a:pt x="17375" y="3745"/>
                    </a:lnTo>
                    <a:lnTo>
                      <a:pt x="17439" y="4000"/>
                    </a:lnTo>
                    <a:lnTo>
                      <a:pt x="17487" y="4256"/>
                    </a:lnTo>
                    <a:lnTo>
                      <a:pt x="17519" y="4528"/>
                    </a:lnTo>
                    <a:lnTo>
                      <a:pt x="17519" y="4816"/>
                    </a:lnTo>
                    <a:lnTo>
                      <a:pt x="17519" y="5120"/>
                    </a:lnTo>
                    <a:lnTo>
                      <a:pt x="17503" y="5424"/>
                    </a:lnTo>
                    <a:lnTo>
                      <a:pt x="17487" y="5744"/>
                    </a:lnTo>
                    <a:lnTo>
                      <a:pt x="17439" y="6064"/>
                    </a:lnTo>
                    <a:lnTo>
                      <a:pt x="17391" y="6416"/>
                    </a:lnTo>
                    <a:lnTo>
                      <a:pt x="17247" y="7120"/>
                    </a:lnTo>
                    <a:lnTo>
                      <a:pt x="17087" y="7872"/>
                    </a:lnTo>
                    <a:lnTo>
                      <a:pt x="16895" y="8656"/>
                    </a:lnTo>
                    <a:lnTo>
                      <a:pt x="16447" y="10304"/>
                    </a:lnTo>
                    <a:lnTo>
                      <a:pt x="16207" y="11184"/>
                    </a:lnTo>
                    <a:lnTo>
                      <a:pt x="15967" y="12080"/>
                    </a:lnTo>
                    <a:lnTo>
                      <a:pt x="15743" y="12992"/>
                    </a:lnTo>
                    <a:lnTo>
                      <a:pt x="15535" y="13936"/>
                    </a:lnTo>
                    <a:lnTo>
                      <a:pt x="15343" y="14895"/>
                    </a:lnTo>
                    <a:lnTo>
                      <a:pt x="15183" y="15855"/>
                    </a:lnTo>
                    <a:lnTo>
                      <a:pt x="15183" y="15855"/>
                    </a:lnTo>
                    <a:lnTo>
                      <a:pt x="15135" y="16239"/>
                    </a:lnTo>
                    <a:lnTo>
                      <a:pt x="15103" y="16607"/>
                    </a:lnTo>
                    <a:lnTo>
                      <a:pt x="15087" y="16943"/>
                    </a:lnTo>
                    <a:lnTo>
                      <a:pt x="15071" y="17279"/>
                    </a:lnTo>
                    <a:lnTo>
                      <a:pt x="15071" y="17583"/>
                    </a:lnTo>
                    <a:lnTo>
                      <a:pt x="15087" y="17887"/>
                    </a:lnTo>
                    <a:lnTo>
                      <a:pt x="15103" y="18159"/>
                    </a:lnTo>
                    <a:lnTo>
                      <a:pt x="15135" y="18431"/>
                    </a:lnTo>
                    <a:lnTo>
                      <a:pt x="15215" y="18927"/>
                    </a:lnTo>
                    <a:lnTo>
                      <a:pt x="15311" y="19375"/>
                    </a:lnTo>
                    <a:lnTo>
                      <a:pt x="15423" y="19791"/>
                    </a:lnTo>
                    <a:lnTo>
                      <a:pt x="15551" y="20175"/>
                    </a:lnTo>
                    <a:lnTo>
                      <a:pt x="15791" y="20863"/>
                    </a:lnTo>
                    <a:lnTo>
                      <a:pt x="15887" y="21183"/>
                    </a:lnTo>
                    <a:lnTo>
                      <a:pt x="15967" y="21503"/>
                    </a:lnTo>
                    <a:lnTo>
                      <a:pt x="16015" y="21807"/>
                    </a:lnTo>
                    <a:lnTo>
                      <a:pt x="16031" y="21967"/>
                    </a:lnTo>
                    <a:lnTo>
                      <a:pt x="16031" y="22127"/>
                    </a:lnTo>
                    <a:lnTo>
                      <a:pt x="16031" y="22287"/>
                    </a:lnTo>
                    <a:lnTo>
                      <a:pt x="15999" y="22447"/>
                    </a:lnTo>
                    <a:lnTo>
                      <a:pt x="15967" y="22607"/>
                    </a:lnTo>
                    <a:lnTo>
                      <a:pt x="15919" y="22783"/>
                    </a:lnTo>
                    <a:lnTo>
                      <a:pt x="15919" y="22783"/>
                    </a:lnTo>
                    <a:lnTo>
                      <a:pt x="15343" y="22927"/>
                    </a:lnTo>
                    <a:lnTo>
                      <a:pt x="14687" y="23071"/>
                    </a:lnTo>
                    <a:lnTo>
                      <a:pt x="13807" y="23279"/>
                    </a:lnTo>
                    <a:lnTo>
                      <a:pt x="12767" y="23487"/>
                    </a:lnTo>
                    <a:lnTo>
                      <a:pt x="11583" y="23711"/>
                    </a:lnTo>
                    <a:lnTo>
                      <a:pt x="10303" y="23935"/>
                    </a:lnTo>
                    <a:lnTo>
                      <a:pt x="8959" y="24127"/>
                    </a:lnTo>
                    <a:lnTo>
                      <a:pt x="8271" y="24207"/>
                    </a:lnTo>
                    <a:lnTo>
                      <a:pt x="7583" y="24287"/>
                    </a:lnTo>
                    <a:lnTo>
                      <a:pt x="6896" y="24351"/>
                    </a:lnTo>
                    <a:lnTo>
                      <a:pt x="6208" y="24399"/>
                    </a:lnTo>
                    <a:lnTo>
                      <a:pt x="5536" y="24431"/>
                    </a:lnTo>
                    <a:lnTo>
                      <a:pt x="4864" y="24447"/>
                    </a:lnTo>
                    <a:lnTo>
                      <a:pt x="4224" y="24447"/>
                    </a:lnTo>
                    <a:lnTo>
                      <a:pt x="3600" y="24415"/>
                    </a:lnTo>
                    <a:lnTo>
                      <a:pt x="3008" y="24367"/>
                    </a:lnTo>
                    <a:lnTo>
                      <a:pt x="2448" y="24303"/>
                    </a:lnTo>
                    <a:lnTo>
                      <a:pt x="1936" y="24207"/>
                    </a:lnTo>
                    <a:lnTo>
                      <a:pt x="1680" y="24143"/>
                    </a:lnTo>
                    <a:lnTo>
                      <a:pt x="1440" y="24079"/>
                    </a:lnTo>
                    <a:lnTo>
                      <a:pt x="1216" y="23999"/>
                    </a:lnTo>
                    <a:lnTo>
                      <a:pt x="1008" y="23919"/>
                    </a:lnTo>
                    <a:lnTo>
                      <a:pt x="800" y="23823"/>
                    </a:lnTo>
                    <a:lnTo>
                      <a:pt x="608" y="23727"/>
                    </a:lnTo>
                    <a:lnTo>
                      <a:pt x="448" y="23615"/>
                    </a:lnTo>
                    <a:lnTo>
                      <a:pt x="272" y="23503"/>
                    </a:lnTo>
                    <a:lnTo>
                      <a:pt x="128" y="23375"/>
                    </a:lnTo>
                    <a:lnTo>
                      <a:pt x="0" y="23247"/>
                    </a:lnTo>
                    <a:lnTo>
                      <a:pt x="0" y="23247"/>
                    </a:lnTo>
                    <a:lnTo>
                      <a:pt x="0" y="22831"/>
                    </a:lnTo>
                    <a:lnTo>
                      <a:pt x="32" y="22367"/>
                    </a:lnTo>
                    <a:lnTo>
                      <a:pt x="96" y="21327"/>
                    </a:lnTo>
                    <a:lnTo>
                      <a:pt x="224" y="20143"/>
                    </a:lnTo>
                    <a:lnTo>
                      <a:pt x="368" y="18863"/>
                    </a:lnTo>
                    <a:lnTo>
                      <a:pt x="560" y="17519"/>
                    </a:lnTo>
                    <a:lnTo>
                      <a:pt x="752" y="16127"/>
                    </a:lnTo>
                    <a:lnTo>
                      <a:pt x="976" y="14720"/>
                    </a:lnTo>
                    <a:lnTo>
                      <a:pt x="1200" y="13328"/>
                    </a:lnTo>
                    <a:lnTo>
                      <a:pt x="1648" y="10720"/>
                    </a:lnTo>
                    <a:lnTo>
                      <a:pt x="2032" y="8560"/>
                    </a:lnTo>
                    <a:lnTo>
                      <a:pt x="2400" y="6544"/>
                    </a:lnTo>
                    <a:lnTo>
                      <a:pt x="2400" y="6544"/>
                    </a:lnTo>
                    <a:lnTo>
                      <a:pt x="2704" y="5824"/>
                    </a:lnTo>
                    <a:lnTo>
                      <a:pt x="3040" y="5056"/>
                    </a:lnTo>
                    <a:lnTo>
                      <a:pt x="3488" y="4160"/>
                    </a:lnTo>
                    <a:lnTo>
                      <a:pt x="3728" y="3697"/>
                    </a:lnTo>
                    <a:lnTo>
                      <a:pt x="4000" y="3217"/>
                    </a:lnTo>
                    <a:lnTo>
                      <a:pt x="4272" y="2753"/>
                    </a:lnTo>
                    <a:lnTo>
                      <a:pt x="4544" y="2321"/>
                    </a:lnTo>
                    <a:lnTo>
                      <a:pt x="4848" y="1905"/>
                    </a:lnTo>
                    <a:lnTo>
                      <a:pt x="5136" y="1553"/>
                    </a:lnTo>
                    <a:lnTo>
                      <a:pt x="5280" y="1393"/>
                    </a:lnTo>
                    <a:lnTo>
                      <a:pt x="5424" y="1249"/>
                    </a:lnTo>
                    <a:lnTo>
                      <a:pt x="5568" y="1137"/>
                    </a:lnTo>
                    <a:lnTo>
                      <a:pt x="5712" y="1025"/>
                    </a:lnTo>
                    <a:lnTo>
                      <a:pt x="5712" y="1025"/>
                    </a:lnTo>
                    <a:lnTo>
                      <a:pt x="6000" y="849"/>
                    </a:lnTo>
                    <a:lnTo>
                      <a:pt x="6288" y="689"/>
                    </a:lnTo>
                    <a:lnTo>
                      <a:pt x="6592" y="561"/>
                    </a:lnTo>
                    <a:lnTo>
                      <a:pt x="6880" y="433"/>
                    </a:lnTo>
                    <a:lnTo>
                      <a:pt x="7152" y="337"/>
                    </a:lnTo>
                    <a:lnTo>
                      <a:pt x="7440" y="257"/>
                    </a:lnTo>
                    <a:lnTo>
                      <a:pt x="7695" y="193"/>
                    </a:lnTo>
                    <a:lnTo>
                      <a:pt x="7951" y="129"/>
                    </a:lnTo>
                    <a:lnTo>
                      <a:pt x="8383" y="65"/>
                    </a:lnTo>
                    <a:lnTo>
                      <a:pt x="8735" y="17"/>
                    </a:lnTo>
                    <a:lnTo>
                      <a:pt x="9039" y="1"/>
                    </a:lnTo>
                    <a:lnTo>
                      <a:pt x="17295" y="35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6962700" y="1999175"/>
                <a:ext cx="42825" cy="109600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4384" extrusionOk="0">
                    <a:moveTo>
                      <a:pt x="1712" y="0"/>
                    </a:moveTo>
                    <a:lnTo>
                      <a:pt x="608" y="656"/>
                    </a:lnTo>
                    <a:lnTo>
                      <a:pt x="1" y="4384"/>
                    </a:lnTo>
                    <a:lnTo>
                      <a:pt x="1136" y="4384"/>
                    </a:lnTo>
                    <a:lnTo>
                      <a:pt x="1712" y="0"/>
                    </a:lnTo>
                    <a:close/>
                  </a:path>
                </a:pathLst>
              </a:custGeom>
              <a:solidFill>
                <a:srgbClr val="449E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6786725" y="1975975"/>
                <a:ext cx="408775" cy="447575"/>
              </a:xfrm>
              <a:custGeom>
                <a:avLst/>
                <a:gdLst/>
                <a:ahLst/>
                <a:cxnLst/>
                <a:rect l="l" t="t" r="r" b="b"/>
                <a:pathLst>
                  <a:path w="16351" h="17903" extrusionOk="0">
                    <a:moveTo>
                      <a:pt x="13839" y="0"/>
                    </a:moveTo>
                    <a:lnTo>
                      <a:pt x="13919" y="320"/>
                    </a:lnTo>
                    <a:lnTo>
                      <a:pt x="14095" y="1216"/>
                    </a:lnTo>
                    <a:lnTo>
                      <a:pt x="14191" y="1824"/>
                    </a:lnTo>
                    <a:lnTo>
                      <a:pt x="14287" y="2512"/>
                    </a:lnTo>
                    <a:lnTo>
                      <a:pt x="14383" y="3264"/>
                    </a:lnTo>
                    <a:lnTo>
                      <a:pt x="14447" y="4064"/>
                    </a:lnTo>
                    <a:lnTo>
                      <a:pt x="14479" y="4896"/>
                    </a:lnTo>
                    <a:lnTo>
                      <a:pt x="14495" y="5312"/>
                    </a:lnTo>
                    <a:lnTo>
                      <a:pt x="14479" y="5728"/>
                    </a:lnTo>
                    <a:lnTo>
                      <a:pt x="14463" y="6144"/>
                    </a:lnTo>
                    <a:lnTo>
                      <a:pt x="14431" y="6544"/>
                    </a:lnTo>
                    <a:lnTo>
                      <a:pt x="14383" y="6944"/>
                    </a:lnTo>
                    <a:lnTo>
                      <a:pt x="14319" y="7344"/>
                    </a:lnTo>
                    <a:lnTo>
                      <a:pt x="14239" y="7712"/>
                    </a:lnTo>
                    <a:lnTo>
                      <a:pt x="14143" y="8080"/>
                    </a:lnTo>
                    <a:lnTo>
                      <a:pt x="14031" y="8415"/>
                    </a:lnTo>
                    <a:lnTo>
                      <a:pt x="13887" y="8751"/>
                    </a:lnTo>
                    <a:lnTo>
                      <a:pt x="13727" y="9055"/>
                    </a:lnTo>
                    <a:lnTo>
                      <a:pt x="13551" y="9327"/>
                    </a:lnTo>
                    <a:lnTo>
                      <a:pt x="13343" y="9583"/>
                    </a:lnTo>
                    <a:lnTo>
                      <a:pt x="13231" y="9695"/>
                    </a:lnTo>
                    <a:lnTo>
                      <a:pt x="13119" y="9807"/>
                    </a:lnTo>
                    <a:lnTo>
                      <a:pt x="12623" y="10207"/>
                    </a:lnTo>
                    <a:lnTo>
                      <a:pt x="12095" y="10591"/>
                    </a:lnTo>
                    <a:lnTo>
                      <a:pt x="11535" y="10975"/>
                    </a:lnTo>
                    <a:lnTo>
                      <a:pt x="10975" y="11343"/>
                    </a:lnTo>
                    <a:lnTo>
                      <a:pt x="10399" y="11711"/>
                    </a:lnTo>
                    <a:lnTo>
                      <a:pt x="9807" y="12063"/>
                    </a:lnTo>
                    <a:lnTo>
                      <a:pt x="8623" y="12751"/>
                    </a:lnTo>
                    <a:lnTo>
                      <a:pt x="7472" y="13439"/>
                    </a:lnTo>
                    <a:lnTo>
                      <a:pt x="6912" y="13791"/>
                    </a:lnTo>
                    <a:lnTo>
                      <a:pt x="6384" y="14143"/>
                    </a:lnTo>
                    <a:lnTo>
                      <a:pt x="5872" y="14495"/>
                    </a:lnTo>
                    <a:lnTo>
                      <a:pt x="5376" y="14863"/>
                    </a:lnTo>
                    <a:lnTo>
                      <a:pt x="4928" y="15247"/>
                    </a:lnTo>
                    <a:lnTo>
                      <a:pt x="4720" y="15439"/>
                    </a:lnTo>
                    <a:lnTo>
                      <a:pt x="4512" y="15631"/>
                    </a:lnTo>
                    <a:lnTo>
                      <a:pt x="4336" y="15807"/>
                    </a:lnTo>
                    <a:lnTo>
                      <a:pt x="4144" y="15983"/>
                    </a:lnTo>
                    <a:lnTo>
                      <a:pt x="3952" y="16127"/>
                    </a:lnTo>
                    <a:lnTo>
                      <a:pt x="3760" y="16271"/>
                    </a:lnTo>
                    <a:lnTo>
                      <a:pt x="3568" y="16383"/>
                    </a:lnTo>
                    <a:lnTo>
                      <a:pt x="3376" y="16495"/>
                    </a:lnTo>
                    <a:lnTo>
                      <a:pt x="3184" y="16591"/>
                    </a:lnTo>
                    <a:lnTo>
                      <a:pt x="2992" y="16671"/>
                    </a:lnTo>
                    <a:lnTo>
                      <a:pt x="2800" y="16735"/>
                    </a:lnTo>
                    <a:lnTo>
                      <a:pt x="2624" y="16799"/>
                    </a:lnTo>
                    <a:lnTo>
                      <a:pt x="2256" y="16879"/>
                    </a:lnTo>
                    <a:lnTo>
                      <a:pt x="1904" y="16943"/>
                    </a:lnTo>
                    <a:lnTo>
                      <a:pt x="1584" y="16959"/>
                    </a:lnTo>
                    <a:lnTo>
                      <a:pt x="1264" y="16959"/>
                    </a:lnTo>
                    <a:lnTo>
                      <a:pt x="992" y="16927"/>
                    </a:lnTo>
                    <a:lnTo>
                      <a:pt x="736" y="16895"/>
                    </a:lnTo>
                    <a:lnTo>
                      <a:pt x="512" y="16847"/>
                    </a:lnTo>
                    <a:lnTo>
                      <a:pt x="160" y="16767"/>
                    </a:lnTo>
                    <a:lnTo>
                      <a:pt x="0" y="16703"/>
                    </a:lnTo>
                    <a:lnTo>
                      <a:pt x="272" y="16831"/>
                    </a:lnTo>
                    <a:lnTo>
                      <a:pt x="880" y="17087"/>
                    </a:lnTo>
                    <a:lnTo>
                      <a:pt x="1760" y="17439"/>
                    </a:lnTo>
                    <a:lnTo>
                      <a:pt x="2272" y="17615"/>
                    </a:lnTo>
                    <a:lnTo>
                      <a:pt x="2848" y="17807"/>
                    </a:lnTo>
                    <a:lnTo>
                      <a:pt x="3296" y="17855"/>
                    </a:lnTo>
                    <a:lnTo>
                      <a:pt x="3776" y="17887"/>
                    </a:lnTo>
                    <a:lnTo>
                      <a:pt x="4272" y="17903"/>
                    </a:lnTo>
                    <a:lnTo>
                      <a:pt x="5296" y="17903"/>
                    </a:lnTo>
                    <a:lnTo>
                      <a:pt x="5824" y="17871"/>
                    </a:lnTo>
                    <a:lnTo>
                      <a:pt x="6912" y="17807"/>
                    </a:lnTo>
                    <a:lnTo>
                      <a:pt x="7999" y="17695"/>
                    </a:lnTo>
                    <a:lnTo>
                      <a:pt x="9087" y="17567"/>
                    </a:lnTo>
                    <a:lnTo>
                      <a:pt x="10143" y="17407"/>
                    </a:lnTo>
                    <a:lnTo>
                      <a:pt x="11167" y="17231"/>
                    </a:lnTo>
                    <a:lnTo>
                      <a:pt x="12143" y="17055"/>
                    </a:lnTo>
                    <a:lnTo>
                      <a:pt x="13039" y="16879"/>
                    </a:lnTo>
                    <a:lnTo>
                      <a:pt x="14543" y="16559"/>
                    </a:lnTo>
                    <a:lnTo>
                      <a:pt x="15535" y="16335"/>
                    </a:lnTo>
                    <a:lnTo>
                      <a:pt x="15903" y="16239"/>
                    </a:lnTo>
                    <a:lnTo>
                      <a:pt x="15951" y="16063"/>
                    </a:lnTo>
                    <a:lnTo>
                      <a:pt x="15983" y="15903"/>
                    </a:lnTo>
                    <a:lnTo>
                      <a:pt x="15999" y="15743"/>
                    </a:lnTo>
                    <a:lnTo>
                      <a:pt x="16015" y="15583"/>
                    </a:lnTo>
                    <a:lnTo>
                      <a:pt x="16015" y="15423"/>
                    </a:lnTo>
                    <a:lnTo>
                      <a:pt x="15999" y="15263"/>
                    </a:lnTo>
                    <a:lnTo>
                      <a:pt x="15951" y="14959"/>
                    </a:lnTo>
                    <a:lnTo>
                      <a:pt x="15871" y="14639"/>
                    </a:lnTo>
                    <a:lnTo>
                      <a:pt x="15775" y="14319"/>
                    </a:lnTo>
                    <a:lnTo>
                      <a:pt x="15535" y="13631"/>
                    </a:lnTo>
                    <a:lnTo>
                      <a:pt x="15407" y="13247"/>
                    </a:lnTo>
                    <a:lnTo>
                      <a:pt x="15295" y="12831"/>
                    </a:lnTo>
                    <a:lnTo>
                      <a:pt x="15199" y="12383"/>
                    </a:lnTo>
                    <a:lnTo>
                      <a:pt x="15119" y="11887"/>
                    </a:lnTo>
                    <a:lnTo>
                      <a:pt x="15087" y="11615"/>
                    </a:lnTo>
                    <a:lnTo>
                      <a:pt x="15071" y="11343"/>
                    </a:lnTo>
                    <a:lnTo>
                      <a:pt x="15055" y="11039"/>
                    </a:lnTo>
                    <a:lnTo>
                      <a:pt x="15055" y="10735"/>
                    </a:lnTo>
                    <a:lnTo>
                      <a:pt x="15071" y="10399"/>
                    </a:lnTo>
                    <a:lnTo>
                      <a:pt x="15087" y="10063"/>
                    </a:lnTo>
                    <a:lnTo>
                      <a:pt x="15119" y="9695"/>
                    </a:lnTo>
                    <a:lnTo>
                      <a:pt x="15167" y="9311"/>
                    </a:lnTo>
                    <a:lnTo>
                      <a:pt x="15279" y="8623"/>
                    </a:lnTo>
                    <a:lnTo>
                      <a:pt x="15407" y="7936"/>
                    </a:lnTo>
                    <a:lnTo>
                      <a:pt x="15551" y="7248"/>
                    </a:lnTo>
                    <a:lnTo>
                      <a:pt x="15695" y="6576"/>
                    </a:lnTo>
                    <a:lnTo>
                      <a:pt x="16015" y="5280"/>
                    </a:lnTo>
                    <a:lnTo>
                      <a:pt x="16351" y="4016"/>
                    </a:lnTo>
                    <a:lnTo>
                      <a:pt x="16351" y="4000"/>
                    </a:lnTo>
                    <a:lnTo>
                      <a:pt x="13839" y="0"/>
                    </a:lnTo>
                    <a:close/>
                  </a:path>
                </a:pathLst>
              </a:custGeom>
              <a:solidFill>
                <a:srgbClr val="449E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7007900" y="1798375"/>
                <a:ext cx="372775" cy="434000"/>
              </a:xfrm>
              <a:custGeom>
                <a:avLst/>
                <a:gdLst/>
                <a:ahLst/>
                <a:cxnLst/>
                <a:rect l="l" t="t" r="r" b="b"/>
                <a:pathLst>
                  <a:path w="14911" h="17360" extrusionOk="0">
                    <a:moveTo>
                      <a:pt x="2992" y="1"/>
                    </a:moveTo>
                    <a:lnTo>
                      <a:pt x="2672" y="17"/>
                    </a:lnTo>
                    <a:lnTo>
                      <a:pt x="2352" y="33"/>
                    </a:lnTo>
                    <a:lnTo>
                      <a:pt x="2016" y="81"/>
                    </a:lnTo>
                    <a:lnTo>
                      <a:pt x="1664" y="129"/>
                    </a:lnTo>
                    <a:lnTo>
                      <a:pt x="1312" y="209"/>
                    </a:lnTo>
                    <a:lnTo>
                      <a:pt x="944" y="305"/>
                    </a:lnTo>
                    <a:lnTo>
                      <a:pt x="560" y="417"/>
                    </a:lnTo>
                    <a:lnTo>
                      <a:pt x="176" y="561"/>
                    </a:lnTo>
                    <a:lnTo>
                      <a:pt x="112" y="417"/>
                    </a:lnTo>
                    <a:lnTo>
                      <a:pt x="16" y="225"/>
                    </a:lnTo>
                    <a:lnTo>
                      <a:pt x="16" y="209"/>
                    </a:lnTo>
                    <a:lnTo>
                      <a:pt x="0" y="225"/>
                    </a:lnTo>
                    <a:lnTo>
                      <a:pt x="16" y="321"/>
                    </a:lnTo>
                    <a:lnTo>
                      <a:pt x="80" y="593"/>
                    </a:lnTo>
                    <a:lnTo>
                      <a:pt x="208" y="1057"/>
                    </a:lnTo>
                    <a:lnTo>
                      <a:pt x="304" y="1121"/>
                    </a:lnTo>
                    <a:lnTo>
                      <a:pt x="560" y="1297"/>
                    </a:lnTo>
                    <a:lnTo>
                      <a:pt x="960" y="1585"/>
                    </a:lnTo>
                    <a:lnTo>
                      <a:pt x="1200" y="1793"/>
                    </a:lnTo>
                    <a:lnTo>
                      <a:pt x="1456" y="2001"/>
                    </a:lnTo>
                    <a:lnTo>
                      <a:pt x="1728" y="2257"/>
                    </a:lnTo>
                    <a:lnTo>
                      <a:pt x="2000" y="2545"/>
                    </a:lnTo>
                    <a:lnTo>
                      <a:pt x="2288" y="2865"/>
                    </a:lnTo>
                    <a:lnTo>
                      <a:pt x="2592" y="3201"/>
                    </a:lnTo>
                    <a:lnTo>
                      <a:pt x="2880" y="3569"/>
                    </a:lnTo>
                    <a:lnTo>
                      <a:pt x="3152" y="3985"/>
                    </a:lnTo>
                    <a:lnTo>
                      <a:pt x="3424" y="4417"/>
                    </a:lnTo>
                    <a:lnTo>
                      <a:pt x="3680" y="4880"/>
                    </a:lnTo>
                    <a:lnTo>
                      <a:pt x="3952" y="5392"/>
                    </a:lnTo>
                    <a:lnTo>
                      <a:pt x="4288" y="5952"/>
                    </a:lnTo>
                    <a:lnTo>
                      <a:pt x="4672" y="6576"/>
                    </a:lnTo>
                    <a:lnTo>
                      <a:pt x="5088" y="7248"/>
                    </a:lnTo>
                    <a:lnTo>
                      <a:pt x="6000" y="8656"/>
                    </a:lnTo>
                    <a:lnTo>
                      <a:pt x="6944" y="10160"/>
                    </a:lnTo>
                    <a:lnTo>
                      <a:pt x="7408" y="10912"/>
                    </a:lnTo>
                    <a:lnTo>
                      <a:pt x="7856" y="11664"/>
                    </a:lnTo>
                    <a:lnTo>
                      <a:pt x="8272" y="12400"/>
                    </a:lnTo>
                    <a:lnTo>
                      <a:pt x="8672" y="13120"/>
                    </a:lnTo>
                    <a:lnTo>
                      <a:pt x="9008" y="13808"/>
                    </a:lnTo>
                    <a:lnTo>
                      <a:pt x="9312" y="14448"/>
                    </a:lnTo>
                    <a:lnTo>
                      <a:pt x="9424" y="14768"/>
                    </a:lnTo>
                    <a:lnTo>
                      <a:pt x="9536" y="15056"/>
                    </a:lnTo>
                    <a:lnTo>
                      <a:pt x="9632" y="15343"/>
                    </a:lnTo>
                    <a:lnTo>
                      <a:pt x="9695" y="15615"/>
                    </a:lnTo>
                    <a:lnTo>
                      <a:pt x="9775" y="15855"/>
                    </a:lnTo>
                    <a:lnTo>
                      <a:pt x="9855" y="16095"/>
                    </a:lnTo>
                    <a:lnTo>
                      <a:pt x="9951" y="16287"/>
                    </a:lnTo>
                    <a:lnTo>
                      <a:pt x="10063" y="16479"/>
                    </a:lnTo>
                    <a:lnTo>
                      <a:pt x="10191" y="16639"/>
                    </a:lnTo>
                    <a:lnTo>
                      <a:pt x="10335" y="16799"/>
                    </a:lnTo>
                    <a:lnTo>
                      <a:pt x="10479" y="16927"/>
                    </a:lnTo>
                    <a:lnTo>
                      <a:pt x="10639" y="17023"/>
                    </a:lnTo>
                    <a:lnTo>
                      <a:pt x="10799" y="17119"/>
                    </a:lnTo>
                    <a:lnTo>
                      <a:pt x="10975" y="17199"/>
                    </a:lnTo>
                    <a:lnTo>
                      <a:pt x="11151" y="17263"/>
                    </a:lnTo>
                    <a:lnTo>
                      <a:pt x="11343" y="17311"/>
                    </a:lnTo>
                    <a:lnTo>
                      <a:pt x="11535" y="17343"/>
                    </a:lnTo>
                    <a:lnTo>
                      <a:pt x="11727" y="17359"/>
                    </a:lnTo>
                    <a:lnTo>
                      <a:pt x="12127" y="17359"/>
                    </a:lnTo>
                    <a:lnTo>
                      <a:pt x="12335" y="17327"/>
                    </a:lnTo>
                    <a:lnTo>
                      <a:pt x="12527" y="17311"/>
                    </a:lnTo>
                    <a:lnTo>
                      <a:pt x="12735" y="17263"/>
                    </a:lnTo>
                    <a:lnTo>
                      <a:pt x="12927" y="17215"/>
                    </a:lnTo>
                    <a:lnTo>
                      <a:pt x="13327" y="17087"/>
                    </a:lnTo>
                    <a:lnTo>
                      <a:pt x="13695" y="16943"/>
                    </a:lnTo>
                    <a:lnTo>
                      <a:pt x="14031" y="16767"/>
                    </a:lnTo>
                    <a:lnTo>
                      <a:pt x="14335" y="16575"/>
                    </a:lnTo>
                    <a:lnTo>
                      <a:pt x="14607" y="16367"/>
                    </a:lnTo>
                    <a:lnTo>
                      <a:pt x="14719" y="16271"/>
                    </a:lnTo>
                    <a:lnTo>
                      <a:pt x="14815" y="16159"/>
                    </a:lnTo>
                    <a:lnTo>
                      <a:pt x="14863" y="16095"/>
                    </a:lnTo>
                    <a:lnTo>
                      <a:pt x="14895" y="16015"/>
                    </a:lnTo>
                    <a:lnTo>
                      <a:pt x="14911" y="15935"/>
                    </a:lnTo>
                    <a:lnTo>
                      <a:pt x="14911" y="15823"/>
                    </a:lnTo>
                    <a:lnTo>
                      <a:pt x="14911" y="15695"/>
                    </a:lnTo>
                    <a:lnTo>
                      <a:pt x="14895" y="15567"/>
                    </a:lnTo>
                    <a:lnTo>
                      <a:pt x="14831" y="15264"/>
                    </a:lnTo>
                    <a:lnTo>
                      <a:pt x="14719" y="14896"/>
                    </a:lnTo>
                    <a:lnTo>
                      <a:pt x="14591" y="14496"/>
                    </a:lnTo>
                    <a:lnTo>
                      <a:pt x="14415" y="14048"/>
                    </a:lnTo>
                    <a:lnTo>
                      <a:pt x="14207" y="13568"/>
                    </a:lnTo>
                    <a:lnTo>
                      <a:pt x="13983" y="13056"/>
                    </a:lnTo>
                    <a:lnTo>
                      <a:pt x="13727" y="12528"/>
                    </a:lnTo>
                    <a:lnTo>
                      <a:pt x="13151" y="11376"/>
                    </a:lnTo>
                    <a:lnTo>
                      <a:pt x="12511" y="10160"/>
                    </a:lnTo>
                    <a:lnTo>
                      <a:pt x="11823" y="8928"/>
                    </a:lnTo>
                    <a:lnTo>
                      <a:pt x="11135" y="7696"/>
                    </a:lnTo>
                    <a:lnTo>
                      <a:pt x="10431" y="6496"/>
                    </a:lnTo>
                    <a:lnTo>
                      <a:pt x="9759" y="5376"/>
                    </a:lnTo>
                    <a:lnTo>
                      <a:pt x="9136" y="4353"/>
                    </a:lnTo>
                    <a:lnTo>
                      <a:pt x="8576" y="3473"/>
                    </a:lnTo>
                    <a:lnTo>
                      <a:pt x="8112" y="2769"/>
                    </a:lnTo>
                    <a:lnTo>
                      <a:pt x="7776" y="2273"/>
                    </a:lnTo>
                    <a:lnTo>
                      <a:pt x="7648" y="2097"/>
                    </a:lnTo>
                    <a:lnTo>
                      <a:pt x="7568" y="2001"/>
                    </a:lnTo>
                    <a:lnTo>
                      <a:pt x="7408" y="1857"/>
                    </a:lnTo>
                    <a:lnTo>
                      <a:pt x="7216" y="1665"/>
                    </a:lnTo>
                    <a:lnTo>
                      <a:pt x="6976" y="1473"/>
                    </a:lnTo>
                    <a:lnTo>
                      <a:pt x="6704" y="1249"/>
                    </a:lnTo>
                    <a:lnTo>
                      <a:pt x="6384" y="1025"/>
                    </a:lnTo>
                    <a:lnTo>
                      <a:pt x="6016" y="817"/>
                    </a:lnTo>
                    <a:lnTo>
                      <a:pt x="5616" y="593"/>
                    </a:lnTo>
                    <a:lnTo>
                      <a:pt x="5408" y="497"/>
                    </a:lnTo>
                    <a:lnTo>
                      <a:pt x="5184" y="417"/>
                    </a:lnTo>
                    <a:lnTo>
                      <a:pt x="4944" y="321"/>
                    </a:lnTo>
                    <a:lnTo>
                      <a:pt x="4688" y="241"/>
                    </a:lnTo>
                    <a:lnTo>
                      <a:pt x="4432" y="177"/>
                    </a:lnTo>
                    <a:lnTo>
                      <a:pt x="4160" y="129"/>
                    </a:lnTo>
                    <a:lnTo>
                      <a:pt x="3888" y="81"/>
                    </a:lnTo>
                    <a:lnTo>
                      <a:pt x="3600" y="33"/>
                    </a:lnTo>
                    <a:lnTo>
                      <a:pt x="3296" y="17"/>
                    </a:lnTo>
                    <a:lnTo>
                      <a:pt x="299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7007900" y="1798375"/>
                <a:ext cx="372775" cy="434000"/>
              </a:xfrm>
              <a:custGeom>
                <a:avLst/>
                <a:gdLst/>
                <a:ahLst/>
                <a:cxnLst/>
                <a:rect l="l" t="t" r="r" b="b"/>
                <a:pathLst>
                  <a:path w="14911" h="17360" fill="none" extrusionOk="0">
                    <a:moveTo>
                      <a:pt x="176" y="561"/>
                    </a:moveTo>
                    <a:lnTo>
                      <a:pt x="176" y="561"/>
                    </a:lnTo>
                    <a:lnTo>
                      <a:pt x="560" y="417"/>
                    </a:lnTo>
                    <a:lnTo>
                      <a:pt x="944" y="305"/>
                    </a:lnTo>
                    <a:lnTo>
                      <a:pt x="1312" y="209"/>
                    </a:lnTo>
                    <a:lnTo>
                      <a:pt x="1664" y="129"/>
                    </a:lnTo>
                    <a:lnTo>
                      <a:pt x="2016" y="81"/>
                    </a:lnTo>
                    <a:lnTo>
                      <a:pt x="2352" y="33"/>
                    </a:lnTo>
                    <a:lnTo>
                      <a:pt x="2672" y="17"/>
                    </a:lnTo>
                    <a:lnTo>
                      <a:pt x="2992" y="1"/>
                    </a:lnTo>
                    <a:lnTo>
                      <a:pt x="3296" y="17"/>
                    </a:lnTo>
                    <a:lnTo>
                      <a:pt x="3600" y="33"/>
                    </a:lnTo>
                    <a:lnTo>
                      <a:pt x="3888" y="81"/>
                    </a:lnTo>
                    <a:lnTo>
                      <a:pt x="4160" y="129"/>
                    </a:lnTo>
                    <a:lnTo>
                      <a:pt x="4432" y="177"/>
                    </a:lnTo>
                    <a:lnTo>
                      <a:pt x="4688" y="241"/>
                    </a:lnTo>
                    <a:lnTo>
                      <a:pt x="4944" y="321"/>
                    </a:lnTo>
                    <a:lnTo>
                      <a:pt x="5184" y="417"/>
                    </a:lnTo>
                    <a:lnTo>
                      <a:pt x="5408" y="497"/>
                    </a:lnTo>
                    <a:lnTo>
                      <a:pt x="5616" y="593"/>
                    </a:lnTo>
                    <a:lnTo>
                      <a:pt x="6016" y="817"/>
                    </a:lnTo>
                    <a:lnTo>
                      <a:pt x="6384" y="1025"/>
                    </a:lnTo>
                    <a:lnTo>
                      <a:pt x="6704" y="1249"/>
                    </a:lnTo>
                    <a:lnTo>
                      <a:pt x="6976" y="1473"/>
                    </a:lnTo>
                    <a:lnTo>
                      <a:pt x="7216" y="1665"/>
                    </a:lnTo>
                    <a:lnTo>
                      <a:pt x="7408" y="1857"/>
                    </a:lnTo>
                    <a:lnTo>
                      <a:pt x="7568" y="2001"/>
                    </a:lnTo>
                    <a:lnTo>
                      <a:pt x="7568" y="2001"/>
                    </a:lnTo>
                    <a:lnTo>
                      <a:pt x="7648" y="2097"/>
                    </a:lnTo>
                    <a:lnTo>
                      <a:pt x="7776" y="2273"/>
                    </a:lnTo>
                    <a:lnTo>
                      <a:pt x="8112" y="2769"/>
                    </a:lnTo>
                    <a:lnTo>
                      <a:pt x="8576" y="3473"/>
                    </a:lnTo>
                    <a:lnTo>
                      <a:pt x="9136" y="4353"/>
                    </a:lnTo>
                    <a:lnTo>
                      <a:pt x="9759" y="5376"/>
                    </a:lnTo>
                    <a:lnTo>
                      <a:pt x="10431" y="6496"/>
                    </a:lnTo>
                    <a:lnTo>
                      <a:pt x="11135" y="7696"/>
                    </a:lnTo>
                    <a:lnTo>
                      <a:pt x="11823" y="8928"/>
                    </a:lnTo>
                    <a:lnTo>
                      <a:pt x="12511" y="10160"/>
                    </a:lnTo>
                    <a:lnTo>
                      <a:pt x="13151" y="11376"/>
                    </a:lnTo>
                    <a:lnTo>
                      <a:pt x="13727" y="12528"/>
                    </a:lnTo>
                    <a:lnTo>
                      <a:pt x="13983" y="13056"/>
                    </a:lnTo>
                    <a:lnTo>
                      <a:pt x="14207" y="13568"/>
                    </a:lnTo>
                    <a:lnTo>
                      <a:pt x="14415" y="14048"/>
                    </a:lnTo>
                    <a:lnTo>
                      <a:pt x="14591" y="14496"/>
                    </a:lnTo>
                    <a:lnTo>
                      <a:pt x="14719" y="14896"/>
                    </a:lnTo>
                    <a:lnTo>
                      <a:pt x="14831" y="15264"/>
                    </a:lnTo>
                    <a:lnTo>
                      <a:pt x="14895" y="15567"/>
                    </a:lnTo>
                    <a:lnTo>
                      <a:pt x="14911" y="15695"/>
                    </a:lnTo>
                    <a:lnTo>
                      <a:pt x="14911" y="15823"/>
                    </a:lnTo>
                    <a:lnTo>
                      <a:pt x="14911" y="15935"/>
                    </a:lnTo>
                    <a:lnTo>
                      <a:pt x="14895" y="16015"/>
                    </a:lnTo>
                    <a:lnTo>
                      <a:pt x="14863" y="16095"/>
                    </a:lnTo>
                    <a:lnTo>
                      <a:pt x="14815" y="16159"/>
                    </a:lnTo>
                    <a:lnTo>
                      <a:pt x="14815" y="16159"/>
                    </a:lnTo>
                    <a:lnTo>
                      <a:pt x="14719" y="16271"/>
                    </a:lnTo>
                    <a:lnTo>
                      <a:pt x="14607" y="16367"/>
                    </a:lnTo>
                    <a:lnTo>
                      <a:pt x="14335" y="16575"/>
                    </a:lnTo>
                    <a:lnTo>
                      <a:pt x="14031" y="16767"/>
                    </a:lnTo>
                    <a:lnTo>
                      <a:pt x="13695" y="16943"/>
                    </a:lnTo>
                    <a:lnTo>
                      <a:pt x="13327" y="17087"/>
                    </a:lnTo>
                    <a:lnTo>
                      <a:pt x="12927" y="17215"/>
                    </a:lnTo>
                    <a:lnTo>
                      <a:pt x="12735" y="17263"/>
                    </a:lnTo>
                    <a:lnTo>
                      <a:pt x="12527" y="17311"/>
                    </a:lnTo>
                    <a:lnTo>
                      <a:pt x="12335" y="17327"/>
                    </a:lnTo>
                    <a:lnTo>
                      <a:pt x="12127" y="17359"/>
                    </a:lnTo>
                    <a:lnTo>
                      <a:pt x="11935" y="17359"/>
                    </a:lnTo>
                    <a:lnTo>
                      <a:pt x="11727" y="17359"/>
                    </a:lnTo>
                    <a:lnTo>
                      <a:pt x="11535" y="17343"/>
                    </a:lnTo>
                    <a:lnTo>
                      <a:pt x="11343" y="17311"/>
                    </a:lnTo>
                    <a:lnTo>
                      <a:pt x="11151" y="17263"/>
                    </a:lnTo>
                    <a:lnTo>
                      <a:pt x="10975" y="17199"/>
                    </a:lnTo>
                    <a:lnTo>
                      <a:pt x="10799" y="17119"/>
                    </a:lnTo>
                    <a:lnTo>
                      <a:pt x="10639" y="17023"/>
                    </a:lnTo>
                    <a:lnTo>
                      <a:pt x="10479" y="16927"/>
                    </a:lnTo>
                    <a:lnTo>
                      <a:pt x="10335" y="16799"/>
                    </a:lnTo>
                    <a:lnTo>
                      <a:pt x="10191" y="16639"/>
                    </a:lnTo>
                    <a:lnTo>
                      <a:pt x="10063" y="16479"/>
                    </a:lnTo>
                    <a:lnTo>
                      <a:pt x="9951" y="16287"/>
                    </a:lnTo>
                    <a:lnTo>
                      <a:pt x="9855" y="16095"/>
                    </a:lnTo>
                    <a:lnTo>
                      <a:pt x="9775" y="15855"/>
                    </a:lnTo>
                    <a:lnTo>
                      <a:pt x="9695" y="15615"/>
                    </a:lnTo>
                    <a:lnTo>
                      <a:pt x="9695" y="15615"/>
                    </a:lnTo>
                    <a:lnTo>
                      <a:pt x="9632" y="15343"/>
                    </a:lnTo>
                    <a:lnTo>
                      <a:pt x="9536" y="15056"/>
                    </a:lnTo>
                    <a:lnTo>
                      <a:pt x="9424" y="14768"/>
                    </a:lnTo>
                    <a:lnTo>
                      <a:pt x="9312" y="14448"/>
                    </a:lnTo>
                    <a:lnTo>
                      <a:pt x="9008" y="13808"/>
                    </a:lnTo>
                    <a:lnTo>
                      <a:pt x="8672" y="13120"/>
                    </a:lnTo>
                    <a:lnTo>
                      <a:pt x="8272" y="12400"/>
                    </a:lnTo>
                    <a:lnTo>
                      <a:pt x="7856" y="11664"/>
                    </a:lnTo>
                    <a:lnTo>
                      <a:pt x="7408" y="10912"/>
                    </a:lnTo>
                    <a:lnTo>
                      <a:pt x="6944" y="10160"/>
                    </a:lnTo>
                    <a:lnTo>
                      <a:pt x="6000" y="8656"/>
                    </a:lnTo>
                    <a:lnTo>
                      <a:pt x="5088" y="7248"/>
                    </a:lnTo>
                    <a:lnTo>
                      <a:pt x="4672" y="6576"/>
                    </a:lnTo>
                    <a:lnTo>
                      <a:pt x="4288" y="5952"/>
                    </a:lnTo>
                    <a:lnTo>
                      <a:pt x="3952" y="5392"/>
                    </a:lnTo>
                    <a:lnTo>
                      <a:pt x="3680" y="4880"/>
                    </a:lnTo>
                    <a:lnTo>
                      <a:pt x="3680" y="4880"/>
                    </a:lnTo>
                    <a:lnTo>
                      <a:pt x="3424" y="4417"/>
                    </a:lnTo>
                    <a:lnTo>
                      <a:pt x="3152" y="3985"/>
                    </a:lnTo>
                    <a:lnTo>
                      <a:pt x="2880" y="3569"/>
                    </a:lnTo>
                    <a:lnTo>
                      <a:pt x="2592" y="3201"/>
                    </a:lnTo>
                    <a:lnTo>
                      <a:pt x="2288" y="2865"/>
                    </a:lnTo>
                    <a:lnTo>
                      <a:pt x="2000" y="2545"/>
                    </a:lnTo>
                    <a:lnTo>
                      <a:pt x="1728" y="2257"/>
                    </a:lnTo>
                    <a:lnTo>
                      <a:pt x="1456" y="2001"/>
                    </a:lnTo>
                    <a:lnTo>
                      <a:pt x="1200" y="1793"/>
                    </a:lnTo>
                    <a:lnTo>
                      <a:pt x="960" y="1585"/>
                    </a:lnTo>
                    <a:lnTo>
                      <a:pt x="560" y="1297"/>
                    </a:lnTo>
                    <a:lnTo>
                      <a:pt x="304" y="1121"/>
                    </a:lnTo>
                    <a:lnTo>
                      <a:pt x="208" y="1057"/>
                    </a:lnTo>
                    <a:lnTo>
                      <a:pt x="208" y="1057"/>
                    </a:lnTo>
                    <a:lnTo>
                      <a:pt x="80" y="593"/>
                    </a:lnTo>
                    <a:lnTo>
                      <a:pt x="16" y="321"/>
                    </a:lnTo>
                    <a:lnTo>
                      <a:pt x="0" y="225"/>
                    </a:lnTo>
                    <a:lnTo>
                      <a:pt x="16" y="209"/>
                    </a:lnTo>
                    <a:lnTo>
                      <a:pt x="16" y="225"/>
                    </a:lnTo>
                    <a:lnTo>
                      <a:pt x="112" y="417"/>
                    </a:lnTo>
                    <a:lnTo>
                      <a:pt x="176" y="56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6833525" y="1789575"/>
                <a:ext cx="423575" cy="248025"/>
              </a:xfrm>
              <a:custGeom>
                <a:avLst/>
                <a:gdLst/>
                <a:ahLst/>
                <a:cxnLst/>
                <a:rect l="l" t="t" r="r" b="b"/>
                <a:pathLst>
                  <a:path w="16943" h="9921" extrusionOk="0">
                    <a:moveTo>
                      <a:pt x="8959" y="1"/>
                    </a:moveTo>
                    <a:lnTo>
                      <a:pt x="8639" y="33"/>
                    </a:lnTo>
                    <a:lnTo>
                      <a:pt x="8319" y="65"/>
                    </a:lnTo>
                    <a:lnTo>
                      <a:pt x="7999" y="113"/>
                    </a:lnTo>
                    <a:lnTo>
                      <a:pt x="7679" y="177"/>
                    </a:lnTo>
                    <a:lnTo>
                      <a:pt x="5775" y="913"/>
                    </a:lnTo>
                    <a:lnTo>
                      <a:pt x="5600" y="929"/>
                    </a:lnTo>
                    <a:lnTo>
                      <a:pt x="5408" y="961"/>
                    </a:lnTo>
                    <a:lnTo>
                      <a:pt x="5232" y="993"/>
                    </a:lnTo>
                    <a:lnTo>
                      <a:pt x="5056" y="1041"/>
                    </a:lnTo>
                    <a:lnTo>
                      <a:pt x="4880" y="1089"/>
                    </a:lnTo>
                    <a:lnTo>
                      <a:pt x="4704" y="1153"/>
                    </a:lnTo>
                    <a:lnTo>
                      <a:pt x="4384" y="1313"/>
                    </a:lnTo>
                    <a:lnTo>
                      <a:pt x="4064" y="1489"/>
                    </a:lnTo>
                    <a:lnTo>
                      <a:pt x="3760" y="1713"/>
                    </a:lnTo>
                    <a:lnTo>
                      <a:pt x="3456" y="1953"/>
                    </a:lnTo>
                    <a:lnTo>
                      <a:pt x="3184" y="2225"/>
                    </a:lnTo>
                    <a:lnTo>
                      <a:pt x="2912" y="2497"/>
                    </a:lnTo>
                    <a:lnTo>
                      <a:pt x="2656" y="2817"/>
                    </a:lnTo>
                    <a:lnTo>
                      <a:pt x="2416" y="3137"/>
                    </a:lnTo>
                    <a:lnTo>
                      <a:pt x="2192" y="3473"/>
                    </a:lnTo>
                    <a:lnTo>
                      <a:pt x="1968" y="3809"/>
                    </a:lnTo>
                    <a:lnTo>
                      <a:pt x="1760" y="4161"/>
                    </a:lnTo>
                    <a:lnTo>
                      <a:pt x="1568" y="4529"/>
                    </a:lnTo>
                    <a:lnTo>
                      <a:pt x="1376" y="4880"/>
                    </a:lnTo>
                    <a:lnTo>
                      <a:pt x="1216" y="5248"/>
                    </a:lnTo>
                    <a:lnTo>
                      <a:pt x="1056" y="5600"/>
                    </a:lnTo>
                    <a:lnTo>
                      <a:pt x="768" y="6288"/>
                    </a:lnTo>
                    <a:lnTo>
                      <a:pt x="528" y="6928"/>
                    </a:lnTo>
                    <a:lnTo>
                      <a:pt x="336" y="7504"/>
                    </a:lnTo>
                    <a:lnTo>
                      <a:pt x="176" y="8000"/>
                    </a:lnTo>
                    <a:lnTo>
                      <a:pt x="80" y="8368"/>
                    </a:lnTo>
                    <a:lnTo>
                      <a:pt x="0" y="8704"/>
                    </a:lnTo>
                    <a:lnTo>
                      <a:pt x="416" y="8880"/>
                    </a:lnTo>
                    <a:lnTo>
                      <a:pt x="832" y="9024"/>
                    </a:lnTo>
                    <a:lnTo>
                      <a:pt x="1248" y="9168"/>
                    </a:lnTo>
                    <a:lnTo>
                      <a:pt x="1648" y="9296"/>
                    </a:lnTo>
                    <a:lnTo>
                      <a:pt x="2064" y="9424"/>
                    </a:lnTo>
                    <a:lnTo>
                      <a:pt x="2480" y="9520"/>
                    </a:lnTo>
                    <a:lnTo>
                      <a:pt x="2880" y="9616"/>
                    </a:lnTo>
                    <a:lnTo>
                      <a:pt x="3280" y="9696"/>
                    </a:lnTo>
                    <a:lnTo>
                      <a:pt x="3680" y="9760"/>
                    </a:lnTo>
                    <a:lnTo>
                      <a:pt x="4080" y="9808"/>
                    </a:lnTo>
                    <a:lnTo>
                      <a:pt x="4480" y="9856"/>
                    </a:lnTo>
                    <a:lnTo>
                      <a:pt x="4864" y="9888"/>
                    </a:lnTo>
                    <a:lnTo>
                      <a:pt x="5264" y="9904"/>
                    </a:lnTo>
                    <a:lnTo>
                      <a:pt x="5647" y="9920"/>
                    </a:lnTo>
                    <a:lnTo>
                      <a:pt x="6399" y="9904"/>
                    </a:lnTo>
                    <a:lnTo>
                      <a:pt x="7151" y="9872"/>
                    </a:lnTo>
                    <a:lnTo>
                      <a:pt x="7871" y="9792"/>
                    </a:lnTo>
                    <a:lnTo>
                      <a:pt x="8591" y="9696"/>
                    </a:lnTo>
                    <a:lnTo>
                      <a:pt x="9279" y="9552"/>
                    </a:lnTo>
                    <a:lnTo>
                      <a:pt x="9951" y="9408"/>
                    </a:lnTo>
                    <a:lnTo>
                      <a:pt x="10591" y="9232"/>
                    </a:lnTo>
                    <a:lnTo>
                      <a:pt x="11215" y="9040"/>
                    </a:lnTo>
                    <a:lnTo>
                      <a:pt x="11807" y="8832"/>
                    </a:lnTo>
                    <a:lnTo>
                      <a:pt x="12383" y="8608"/>
                    </a:lnTo>
                    <a:lnTo>
                      <a:pt x="12927" y="8384"/>
                    </a:lnTo>
                    <a:lnTo>
                      <a:pt x="13439" y="8144"/>
                    </a:lnTo>
                    <a:lnTo>
                      <a:pt x="13935" y="7920"/>
                    </a:lnTo>
                    <a:lnTo>
                      <a:pt x="14383" y="7680"/>
                    </a:lnTo>
                    <a:lnTo>
                      <a:pt x="14799" y="7456"/>
                    </a:lnTo>
                    <a:lnTo>
                      <a:pt x="15199" y="7232"/>
                    </a:lnTo>
                    <a:lnTo>
                      <a:pt x="15551" y="7024"/>
                    </a:lnTo>
                    <a:lnTo>
                      <a:pt x="16143" y="6640"/>
                    </a:lnTo>
                    <a:lnTo>
                      <a:pt x="16575" y="6336"/>
                    </a:lnTo>
                    <a:lnTo>
                      <a:pt x="16942" y="6064"/>
                    </a:lnTo>
                    <a:lnTo>
                      <a:pt x="16750" y="5616"/>
                    </a:lnTo>
                    <a:lnTo>
                      <a:pt x="16559" y="5184"/>
                    </a:lnTo>
                    <a:lnTo>
                      <a:pt x="16367" y="4769"/>
                    </a:lnTo>
                    <a:lnTo>
                      <a:pt x="16143" y="4369"/>
                    </a:lnTo>
                    <a:lnTo>
                      <a:pt x="15919" y="3985"/>
                    </a:lnTo>
                    <a:lnTo>
                      <a:pt x="15679" y="3633"/>
                    </a:lnTo>
                    <a:lnTo>
                      <a:pt x="15439" y="3281"/>
                    </a:lnTo>
                    <a:lnTo>
                      <a:pt x="15183" y="2961"/>
                    </a:lnTo>
                    <a:lnTo>
                      <a:pt x="14927" y="2657"/>
                    </a:lnTo>
                    <a:lnTo>
                      <a:pt x="14655" y="2369"/>
                    </a:lnTo>
                    <a:lnTo>
                      <a:pt x="14367" y="2097"/>
                    </a:lnTo>
                    <a:lnTo>
                      <a:pt x="14079" y="1841"/>
                    </a:lnTo>
                    <a:lnTo>
                      <a:pt x="13791" y="1601"/>
                    </a:lnTo>
                    <a:lnTo>
                      <a:pt x="13487" y="1377"/>
                    </a:lnTo>
                    <a:lnTo>
                      <a:pt x="13183" y="1169"/>
                    </a:lnTo>
                    <a:lnTo>
                      <a:pt x="12879" y="993"/>
                    </a:lnTo>
                    <a:lnTo>
                      <a:pt x="12559" y="817"/>
                    </a:lnTo>
                    <a:lnTo>
                      <a:pt x="12239" y="657"/>
                    </a:lnTo>
                    <a:lnTo>
                      <a:pt x="11919" y="529"/>
                    </a:lnTo>
                    <a:lnTo>
                      <a:pt x="11599" y="401"/>
                    </a:lnTo>
                    <a:lnTo>
                      <a:pt x="11263" y="305"/>
                    </a:lnTo>
                    <a:lnTo>
                      <a:pt x="10943" y="209"/>
                    </a:lnTo>
                    <a:lnTo>
                      <a:pt x="10607" y="129"/>
                    </a:lnTo>
                    <a:lnTo>
                      <a:pt x="10271" y="81"/>
                    </a:lnTo>
                    <a:lnTo>
                      <a:pt x="9951" y="33"/>
                    </a:lnTo>
                    <a:lnTo>
                      <a:pt x="9615" y="17"/>
                    </a:lnTo>
                    <a:lnTo>
                      <a:pt x="929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6833525" y="1789575"/>
                <a:ext cx="423575" cy="248025"/>
              </a:xfrm>
              <a:custGeom>
                <a:avLst/>
                <a:gdLst/>
                <a:ahLst/>
                <a:cxnLst/>
                <a:rect l="l" t="t" r="r" b="b"/>
                <a:pathLst>
                  <a:path w="16943" h="9921" fill="none" extrusionOk="0">
                    <a:moveTo>
                      <a:pt x="7679" y="177"/>
                    </a:moveTo>
                    <a:lnTo>
                      <a:pt x="7679" y="177"/>
                    </a:lnTo>
                    <a:lnTo>
                      <a:pt x="7999" y="113"/>
                    </a:lnTo>
                    <a:lnTo>
                      <a:pt x="8319" y="65"/>
                    </a:lnTo>
                    <a:lnTo>
                      <a:pt x="8639" y="33"/>
                    </a:lnTo>
                    <a:lnTo>
                      <a:pt x="8959" y="1"/>
                    </a:lnTo>
                    <a:lnTo>
                      <a:pt x="9295" y="1"/>
                    </a:lnTo>
                    <a:lnTo>
                      <a:pt x="9615" y="17"/>
                    </a:lnTo>
                    <a:lnTo>
                      <a:pt x="9951" y="33"/>
                    </a:lnTo>
                    <a:lnTo>
                      <a:pt x="10271" y="81"/>
                    </a:lnTo>
                    <a:lnTo>
                      <a:pt x="10607" y="129"/>
                    </a:lnTo>
                    <a:lnTo>
                      <a:pt x="10943" y="209"/>
                    </a:lnTo>
                    <a:lnTo>
                      <a:pt x="11263" y="305"/>
                    </a:lnTo>
                    <a:lnTo>
                      <a:pt x="11599" y="401"/>
                    </a:lnTo>
                    <a:lnTo>
                      <a:pt x="11919" y="529"/>
                    </a:lnTo>
                    <a:lnTo>
                      <a:pt x="12239" y="657"/>
                    </a:lnTo>
                    <a:lnTo>
                      <a:pt x="12559" y="817"/>
                    </a:lnTo>
                    <a:lnTo>
                      <a:pt x="12879" y="993"/>
                    </a:lnTo>
                    <a:lnTo>
                      <a:pt x="13183" y="1169"/>
                    </a:lnTo>
                    <a:lnTo>
                      <a:pt x="13487" y="1377"/>
                    </a:lnTo>
                    <a:lnTo>
                      <a:pt x="13791" y="1601"/>
                    </a:lnTo>
                    <a:lnTo>
                      <a:pt x="14079" y="1841"/>
                    </a:lnTo>
                    <a:lnTo>
                      <a:pt x="14367" y="2097"/>
                    </a:lnTo>
                    <a:lnTo>
                      <a:pt x="14655" y="2369"/>
                    </a:lnTo>
                    <a:lnTo>
                      <a:pt x="14927" y="2657"/>
                    </a:lnTo>
                    <a:lnTo>
                      <a:pt x="15183" y="2961"/>
                    </a:lnTo>
                    <a:lnTo>
                      <a:pt x="15439" y="3281"/>
                    </a:lnTo>
                    <a:lnTo>
                      <a:pt x="15679" y="3633"/>
                    </a:lnTo>
                    <a:lnTo>
                      <a:pt x="15919" y="3985"/>
                    </a:lnTo>
                    <a:lnTo>
                      <a:pt x="16143" y="4369"/>
                    </a:lnTo>
                    <a:lnTo>
                      <a:pt x="16367" y="4769"/>
                    </a:lnTo>
                    <a:lnTo>
                      <a:pt x="16559" y="5184"/>
                    </a:lnTo>
                    <a:lnTo>
                      <a:pt x="16750" y="5616"/>
                    </a:lnTo>
                    <a:lnTo>
                      <a:pt x="16942" y="6064"/>
                    </a:lnTo>
                    <a:lnTo>
                      <a:pt x="16942" y="6064"/>
                    </a:lnTo>
                    <a:lnTo>
                      <a:pt x="16575" y="6336"/>
                    </a:lnTo>
                    <a:lnTo>
                      <a:pt x="16143" y="6640"/>
                    </a:lnTo>
                    <a:lnTo>
                      <a:pt x="15551" y="7024"/>
                    </a:lnTo>
                    <a:lnTo>
                      <a:pt x="15199" y="7232"/>
                    </a:lnTo>
                    <a:lnTo>
                      <a:pt x="14799" y="7456"/>
                    </a:lnTo>
                    <a:lnTo>
                      <a:pt x="14383" y="7680"/>
                    </a:lnTo>
                    <a:lnTo>
                      <a:pt x="13935" y="7920"/>
                    </a:lnTo>
                    <a:lnTo>
                      <a:pt x="13439" y="8144"/>
                    </a:lnTo>
                    <a:lnTo>
                      <a:pt x="12927" y="8384"/>
                    </a:lnTo>
                    <a:lnTo>
                      <a:pt x="12383" y="8608"/>
                    </a:lnTo>
                    <a:lnTo>
                      <a:pt x="11807" y="8832"/>
                    </a:lnTo>
                    <a:lnTo>
                      <a:pt x="11215" y="9040"/>
                    </a:lnTo>
                    <a:lnTo>
                      <a:pt x="10591" y="9232"/>
                    </a:lnTo>
                    <a:lnTo>
                      <a:pt x="9951" y="9408"/>
                    </a:lnTo>
                    <a:lnTo>
                      <a:pt x="9279" y="9552"/>
                    </a:lnTo>
                    <a:lnTo>
                      <a:pt x="8591" y="9696"/>
                    </a:lnTo>
                    <a:lnTo>
                      <a:pt x="7871" y="9792"/>
                    </a:lnTo>
                    <a:lnTo>
                      <a:pt x="7151" y="9872"/>
                    </a:lnTo>
                    <a:lnTo>
                      <a:pt x="6399" y="9904"/>
                    </a:lnTo>
                    <a:lnTo>
                      <a:pt x="5647" y="9920"/>
                    </a:lnTo>
                    <a:lnTo>
                      <a:pt x="5264" y="9904"/>
                    </a:lnTo>
                    <a:lnTo>
                      <a:pt x="4864" y="9888"/>
                    </a:lnTo>
                    <a:lnTo>
                      <a:pt x="4480" y="9856"/>
                    </a:lnTo>
                    <a:lnTo>
                      <a:pt x="4080" y="9808"/>
                    </a:lnTo>
                    <a:lnTo>
                      <a:pt x="3680" y="9760"/>
                    </a:lnTo>
                    <a:lnTo>
                      <a:pt x="3280" y="9696"/>
                    </a:lnTo>
                    <a:lnTo>
                      <a:pt x="2880" y="9616"/>
                    </a:lnTo>
                    <a:lnTo>
                      <a:pt x="2480" y="9520"/>
                    </a:lnTo>
                    <a:lnTo>
                      <a:pt x="2064" y="9424"/>
                    </a:lnTo>
                    <a:lnTo>
                      <a:pt x="1648" y="9296"/>
                    </a:lnTo>
                    <a:lnTo>
                      <a:pt x="1248" y="9168"/>
                    </a:lnTo>
                    <a:lnTo>
                      <a:pt x="832" y="9024"/>
                    </a:lnTo>
                    <a:lnTo>
                      <a:pt x="416" y="8880"/>
                    </a:lnTo>
                    <a:lnTo>
                      <a:pt x="0" y="8704"/>
                    </a:lnTo>
                    <a:lnTo>
                      <a:pt x="0" y="8704"/>
                    </a:lnTo>
                    <a:lnTo>
                      <a:pt x="80" y="8368"/>
                    </a:lnTo>
                    <a:lnTo>
                      <a:pt x="176" y="8000"/>
                    </a:lnTo>
                    <a:lnTo>
                      <a:pt x="336" y="7504"/>
                    </a:lnTo>
                    <a:lnTo>
                      <a:pt x="528" y="6928"/>
                    </a:lnTo>
                    <a:lnTo>
                      <a:pt x="768" y="6288"/>
                    </a:lnTo>
                    <a:lnTo>
                      <a:pt x="1056" y="5600"/>
                    </a:lnTo>
                    <a:lnTo>
                      <a:pt x="1216" y="5248"/>
                    </a:lnTo>
                    <a:lnTo>
                      <a:pt x="1376" y="4880"/>
                    </a:lnTo>
                    <a:lnTo>
                      <a:pt x="1568" y="4529"/>
                    </a:lnTo>
                    <a:lnTo>
                      <a:pt x="1760" y="4161"/>
                    </a:lnTo>
                    <a:lnTo>
                      <a:pt x="1968" y="3809"/>
                    </a:lnTo>
                    <a:lnTo>
                      <a:pt x="2192" y="3473"/>
                    </a:lnTo>
                    <a:lnTo>
                      <a:pt x="2416" y="3137"/>
                    </a:lnTo>
                    <a:lnTo>
                      <a:pt x="2656" y="2817"/>
                    </a:lnTo>
                    <a:lnTo>
                      <a:pt x="2912" y="2497"/>
                    </a:lnTo>
                    <a:lnTo>
                      <a:pt x="3184" y="2225"/>
                    </a:lnTo>
                    <a:lnTo>
                      <a:pt x="3456" y="1953"/>
                    </a:lnTo>
                    <a:lnTo>
                      <a:pt x="3760" y="1713"/>
                    </a:lnTo>
                    <a:lnTo>
                      <a:pt x="4064" y="1489"/>
                    </a:lnTo>
                    <a:lnTo>
                      <a:pt x="4384" y="1313"/>
                    </a:lnTo>
                    <a:lnTo>
                      <a:pt x="4704" y="1153"/>
                    </a:lnTo>
                    <a:lnTo>
                      <a:pt x="4880" y="1089"/>
                    </a:lnTo>
                    <a:lnTo>
                      <a:pt x="5056" y="1041"/>
                    </a:lnTo>
                    <a:lnTo>
                      <a:pt x="5232" y="993"/>
                    </a:lnTo>
                    <a:lnTo>
                      <a:pt x="5408" y="961"/>
                    </a:lnTo>
                    <a:lnTo>
                      <a:pt x="5600" y="929"/>
                    </a:lnTo>
                    <a:lnTo>
                      <a:pt x="5775" y="913"/>
                    </a:lnTo>
                    <a:lnTo>
                      <a:pt x="7679" y="17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6929500" y="1833975"/>
                <a:ext cx="116425" cy="80825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3233" extrusionOk="0">
                    <a:moveTo>
                      <a:pt x="3264" y="1"/>
                    </a:moveTo>
                    <a:lnTo>
                      <a:pt x="3008" y="17"/>
                    </a:lnTo>
                    <a:lnTo>
                      <a:pt x="2752" y="65"/>
                    </a:lnTo>
                    <a:lnTo>
                      <a:pt x="2464" y="129"/>
                    </a:lnTo>
                    <a:lnTo>
                      <a:pt x="2192" y="225"/>
                    </a:lnTo>
                    <a:lnTo>
                      <a:pt x="1936" y="337"/>
                    </a:lnTo>
                    <a:lnTo>
                      <a:pt x="1681" y="481"/>
                    </a:lnTo>
                    <a:lnTo>
                      <a:pt x="1441" y="641"/>
                    </a:lnTo>
                    <a:lnTo>
                      <a:pt x="1185" y="817"/>
                    </a:lnTo>
                    <a:lnTo>
                      <a:pt x="961" y="1009"/>
                    </a:lnTo>
                    <a:lnTo>
                      <a:pt x="737" y="1201"/>
                    </a:lnTo>
                    <a:lnTo>
                      <a:pt x="545" y="1409"/>
                    </a:lnTo>
                    <a:lnTo>
                      <a:pt x="369" y="1617"/>
                    </a:lnTo>
                    <a:lnTo>
                      <a:pt x="209" y="1841"/>
                    </a:lnTo>
                    <a:lnTo>
                      <a:pt x="97" y="2049"/>
                    </a:lnTo>
                    <a:lnTo>
                      <a:pt x="33" y="2257"/>
                    </a:lnTo>
                    <a:lnTo>
                      <a:pt x="17" y="2353"/>
                    </a:lnTo>
                    <a:lnTo>
                      <a:pt x="1" y="2449"/>
                    </a:lnTo>
                    <a:lnTo>
                      <a:pt x="1" y="2545"/>
                    </a:lnTo>
                    <a:lnTo>
                      <a:pt x="17" y="2625"/>
                    </a:lnTo>
                    <a:lnTo>
                      <a:pt x="49" y="2721"/>
                    </a:lnTo>
                    <a:lnTo>
                      <a:pt x="97" y="2801"/>
                    </a:lnTo>
                    <a:lnTo>
                      <a:pt x="145" y="2881"/>
                    </a:lnTo>
                    <a:lnTo>
                      <a:pt x="225" y="2961"/>
                    </a:lnTo>
                    <a:lnTo>
                      <a:pt x="305" y="3025"/>
                    </a:lnTo>
                    <a:lnTo>
                      <a:pt x="417" y="3088"/>
                    </a:lnTo>
                    <a:lnTo>
                      <a:pt x="561" y="3152"/>
                    </a:lnTo>
                    <a:lnTo>
                      <a:pt x="737" y="3200"/>
                    </a:lnTo>
                    <a:lnTo>
                      <a:pt x="913" y="3232"/>
                    </a:lnTo>
                    <a:lnTo>
                      <a:pt x="1105" y="3232"/>
                    </a:lnTo>
                    <a:lnTo>
                      <a:pt x="1361" y="3216"/>
                    </a:lnTo>
                    <a:lnTo>
                      <a:pt x="1633" y="3168"/>
                    </a:lnTo>
                    <a:lnTo>
                      <a:pt x="1904" y="3104"/>
                    </a:lnTo>
                    <a:lnTo>
                      <a:pt x="2192" y="3009"/>
                    </a:lnTo>
                    <a:lnTo>
                      <a:pt x="2480" y="2881"/>
                    </a:lnTo>
                    <a:lnTo>
                      <a:pt x="2768" y="2737"/>
                    </a:lnTo>
                    <a:lnTo>
                      <a:pt x="3040" y="2561"/>
                    </a:lnTo>
                    <a:lnTo>
                      <a:pt x="3312" y="2385"/>
                    </a:lnTo>
                    <a:lnTo>
                      <a:pt x="3568" y="2177"/>
                    </a:lnTo>
                    <a:lnTo>
                      <a:pt x="3792" y="1953"/>
                    </a:lnTo>
                    <a:lnTo>
                      <a:pt x="4016" y="1713"/>
                    </a:lnTo>
                    <a:lnTo>
                      <a:pt x="4208" y="1457"/>
                    </a:lnTo>
                    <a:lnTo>
                      <a:pt x="4368" y="1201"/>
                    </a:lnTo>
                    <a:lnTo>
                      <a:pt x="4496" y="913"/>
                    </a:lnTo>
                    <a:lnTo>
                      <a:pt x="4592" y="625"/>
                    </a:lnTo>
                    <a:lnTo>
                      <a:pt x="4624" y="481"/>
                    </a:lnTo>
                    <a:lnTo>
                      <a:pt x="4656" y="337"/>
                    </a:lnTo>
                    <a:lnTo>
                      <a:pt x="4544" y="289"/>
                    </a:lnTo>
                    <a:lnTo>
                      <a:pt x="4432" y="225"/>
                    </a:lnTo>
                    <a:lnTo>
                      <a:pt x="4256" y="177"/>
                    </a:lnTo>
                    <a:lnTo>
                      <a:pt x="4064" y="113"/>
                    </a:lnTo>
                    <a:lnTo>
                      <a:pt x="3824" y="65"/>
                    </a:lnTo>
                    <a:lnTo>
                      <a:pt x="3552" y="17"/>
                    </a:lnTo>
                    <a:lnTo>
                      <a:pt x="326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6929500" y="1833975"/>
                <a:ext cx="116425" cy="80825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3233" fill="none" extrusionOk="0">
                    <a:moveTo>
                      <a:pt x="3264" y="1"/>
                    </a:moveTo>
                    <a:lnTo>
                      <a:pt x="3264" y="1"/>
                    </a:lnTo>
                    <a:lnTo>
                      <a:pt x="3008" y="17"/>
                    </a:lnTo>
                    <a:lnTo>
                      <a:pt x="2752" y="65"/>
                    </a:lnTo>
                    <a:lnTo>
                      <a:pt x="2464" y="129"/>
                    </a:lnTo>
                    <a:lnTo>
                      <a:pt x="2192" y="225"/>
                    </a:lnTo>
                    <a:lnTo>
                      <a:pt x="2192" y="225"/>
                    </a:lnTo>
                    <a:lnTo>
                      <a:pt x="1936" y="337"/>
                    </a:lnTo>
                    <a:lnTo>
                      <a:pt x="1681" y="481"/>
                    </a:lnTo>
                    <a:lnTo>
                      <a:pt x="1441" y="641"/>
                    </a:lnTo>
                    <a:lnTo>
                      <a:pt x="1185" y="817"/>
                    </a:lnTo>
                    <a:lnTo>
                      <a:pt x="961" y="1009"/>
                    </a:lnTo>
                    <a:lnTo>
                      <a:pt x="737" y="1201"/>
                    </a:lnTo>
                    <a:lnTo>
                      <a:pt x="545" y="1409"/>
                    </a:lnTo>
                    <a:lnTo>
                      <a:pt x="369" y="1617"/>
                    </a:lnTo>
                    <a:lnTo>
                      <a:pt x="209" y="1841"/>
                    </a:lnTo>
                    <a:lnTo>
                      <a:pt x="97" y="2049"/>
                    </a:lnTo>
                    <a:lnTo>
                      <a:pt x="33" y="2257"/>
                    </a:lnTo>
                    <a:lnTo>
                      <a:pt x="17" y="2353"/>
                    </a:lnTo>
                    <a:lnTo>
                      <a:pt x="1" y="2449"/>
                    </a:lnTo>
                    <a:lnTo>
                      <a:pt x="1" y="2545"/>
                    </a:lnTo>
                    <a:lnTo>
                      <a:pt x="17" y="2625"/>
                    </a:lnTo>
                    <a:lnTo>
                      <a:pt x="49" y="2721"/>
                    </a:lnTo>
                    <a:lnTo>
                      <a:pt x="97" y="2801"/>
                    </a:lnTo>
                    <a:lnTo>
                      <a:pt x="145" y="2881"/>
                    </a:lnTo>
                    <a:lnTo>
                      <a:pt x="225" y="2961"/>
                    </a:lnTo>
                    <a:lnTo>
                      <a:pt x="305" y="3025"/>
                    </a:lnTo>
                    <a:lnTo>
                      <a:pt x="417" y="3088"/>
                    </a:lnTo>
                    <a:lnTo>
                      <a:pt x="417" y="3088"/>
                    </a:lnTo>
                    <a:lnTo>
                      <a:pt x="561" y="3152"/>
                    </a:lnTo>
                    <a:lnTo>
                      <a:pt x="737" y="3200"/>
                    </a:lnTo>
                    <a:lnTo>
                      <a:pt x="913" y="3232"/>
                    </a:lnTo>
                    <a:lnTo>
                      <a:pt x="1105" y="3232"/>
                    </a:lnTo>
                    <a:lnTo>
                      <a:pt x="1105" y="3232"/>
                    </a:lnTo>
                    <a:lnTo>
                      <a:pt x="1361" y="3216"/>
                    </a:lnTo>
                    <a:lnTo>
                      <a:pt x="1633" y="3168"/>
                    </a:lnTo>
                    <a:lnTo>
                      <a:pt x="1904" y="3104"/>
                    </a:lnTo>
                    <a:lnTo>
                      <a:pt x="2192" y="3009"/>
                    </a:lnTo>
                    <a:lnTo>
                      <a:pt x="2480" y="2881"/>
                    </a:lnTo>
                    <a:lnTo>
                      <a:pt x="2768" y="2737"/>
                    </a:lnTo>
                    <a:lnTo>
                      <a:pt x="3040" y="2561"/>
                    </a:lnTo>
                    <a:lnTo>
                      <a:pt x="3312" y="2385"/>
                    </a:lnTo>
                    <a:lnTo>
                      <a:pt x="3568" y="2177"/>
                    </a:lnTo>
                    <a:lnTo>
                      <a:pt x="3792" y="1953"/>
                    </a:lnTo>
                    <a:lnTo>
                      <a:pt x="4016" y="1713"/>
                    </a:lnTo>
                    <a:lnTo>
                      <a:pt x="4208" y="1457"/>
                    </a:lnTo>
                    <a:lnTo>
                      <a:pt x="4368" y="1201"/>
                    </a:lnTo>
                    <a:lnTo>
                      <a:pt x="4496" y="913"/>
                    </a:lnTo>
                    <a:lnTo>
                      <a:pt x="4592" y="625"/>
                    </a:lnTo>
                    <a:lnTo>
                      <a:pt x="4624" y="481"/>
                    </a:lnTo>
                    <a:lnTo>
                      <a:pt x="4656" y="337"/>
                    </a:lnTo>
                    <a:lnTo>
                      <a:pt x="4656" y="337"/>
                    </a:lnTo>
                    <a:lnTo>
                      <a:pt x="4544" y="289"/>
                    </a:lnTo>
                    <a:lnTo>
                      <a:pt x="4432" y="225"/>
                    </a:lnTo>
                    <a:lnTo>
                      <a:pt x="4256" y="177"/>
                    </a:lnTo>
                    <a:lnTo>
                      <a:pt x="4064" y="113"/>
                    </a:lnTo>
                    <a:lnTo>
                      <a:pt x="3824" y="65"/>
                    </a:lnTo>
                    <a:lnTo>
                      <a:pt x="3552" y="17"/>
                    </a:lnTo>
                    <a:lnTo>
                      <a:pt x="326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6947900" y="1731200"/>
                <a:ext cx="98025" cy="138800"/>
              </a:xfrm>
              <a:custGeom>
                <a:avLst/>
                <a:gdLst/>
                <a:ahLst/>
                <a:cxnLst/>
                <a:rect l="l" t="t" r="r" b="b"/>
                <a:pathLst>
                  <a:path w="3921" h="5552" extrusionOk="0">
                    <a:moveTo>
                      <a:pt x="2848" y="0"/>
                    </a:moveTo>
                    <a:lnTo>
                      <a:pt x="1" y="1344"/>
                    </a:lnTo>
                    <a:lnTo>
                      <a:pt x="113" y="1568"/>
                    </a:lnTo>
                    <a:lnTo>
                      <a:pt x="241" y="1824"/>
                    </a:lnTo>
                    <a:lnTo>
                      <a:pt x="401" y="2192"/>
                    </a:lnTo>
                    <a:lnTo>
                      <a:pt x="577" y="2656"/>
                    </a:lnTo>
                    <a:lnTo>
                      <a:pt x="769" y="3216"/>
                    </a:lnTo>
                    <a:lnTo>
                      <a:pt x="961" y="3888"/>
                    </a:lnTo>
                    <a:lnTo>
                      <a:pt x="1041" y="4240"/>
                    </a:lnTo>
                    <a:lnTo>
                      <a:pt x="1136" y="4640"/>
                    </a:lnTo>
                    <a:lnTo>
                      <a:pt x="1152" y="4736"/>
                    </a:lnTo>
                    <a:lnTo>
                      <a:pt x="1200" y="4832"/>
                    </a:lnTo>
                    <a:lnTo>
                      <a:pt x="1296" y="5024"/>
                    </a:lnTo>
                    <a:lnTo>
                      <a:pt x="1408" y="5184"/>
                    </a:lnTo>
                    <a:lnTo>
                      <a:pt x="1568" y="5312"/>
                    </a:lnTo>
                    <a:lnTo>
                      <a:pt x="1744" y="5424"/>
                    </a:lnTo>
                    <a:lnTo>
                      <a:pt x="1920" y="5504"/>
                    </a:lnTo>
                    <a:lnTo>
                      <a:pt x="2128" y="5552"/>
                    </a:lnTo>
                    <a:lnTo>
                      <a:pt x="2336" y="5552"/>
                    </a:lnTo>
                    <a:lnTo>
                      <a:pt x="2704" y="5520"/>
                    </a:lnTo>
                    <a:lnTo>
                      <a:pt x="2880" y="5472"/>
                    </a:lnTo>
                    <a:lnTo>
                      <a:pt x="3072" y="5424"/>
                    </a:lnTo>
                    <a:lnTo>
                      <a:pt x="3184" y="5392"/>
                    </a:lnTo>
                    <a:lnTo>
                      <a:pt x="3280" y="5344"/>
                    </a:lnTo>
                    <a:lnTo>
                      <a:pt x="3392" y="5280"/>
                    </a:lnTo>
                    <a:lnTo>
                      <a:pt x="3472" y="5216"/>
                    </a:lnTo>
                    <a:lnTo>
                      <a:pt x="3568" y="5152"/>
                    </a:lnTo>
                    <a:lnTo>
                      <a:pt x="3632" y="5072"/>
                    </a:lnTo>
                    <a:lnTo>
                      <a:pt x="3712" y="4976"/>
                    </a:lnTo>
                    <a:lnTo>
                      <a:pt x="3760" y="4880"/>
                    </a:lnTo>
                    <a:lnTo>
                      <a:pt x="3808" y="4784"/>
                    </a:lnTo>
                    <a:lnTo>
                      <a:pt x="3856" y="4688"/>
                    </a:lnTo>
                    <a:lnTo>
                      <a:pt x="3888" y="4576"/>
                    </a:lnTo>
                    <a:lnTo>
                      <a:pt x="3904" y="4464"/>
                    </a:lnTo>
                    <a:lnTo>
                      <a:pt x="3920" y="4352"/>
                    </a:lnTo>
                    <a:lnTo>
                      <a:pt x="3920" y="4240"/>
                    </a:lnTo>
                    <a:lnTo>
                      <a:pt x="3904" y="4128"/>
                    </a:lnTo>
                    <a:lnTo>
                      <a:pt x="3888" y="4016"/>
                    </a:lnTo>
                    <a:lnTo>
                      <a:pt x="2848" y="0"/>
                    </a:lnTo>
                    <a:close/>
                  </a:path>
                </a:pathLst>
              </a:custGeom>
              <a:solidFill>
                <a:srgbClr val="DB88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6947900" y="1733600"/>
                <a:ext cx="77625" cy="88000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3520" extrusionOk="0">
                    <a:moveTo>
                      <a:pt x="3104" y="0"/>
                    </a:moveTo>
                    <a:lnTo>
                      <a:pt x="1" y="1248"/>
                    </a:lnTo>
                    <a:lnTo>
                      <a:pt x="881" y="3520"/>
                    </a:lnTo>
                    <a:lnTo>
                      <a:pt x="977" y="3472"/>
                    </a:lnTo>
                    <a:lnTo>
                      <a:pt x="1200" y="3296"/>
                    </a:lnTo>
                    <a:lnTo>
                      <a:pt x="1536" y="3040"/>
                    </a:lnTo>
                    <a:lnTo>
                      <a:pt x="1712" y="2864"/>
                    </a:lnTo>
                    <a:lnTo>
                      <a:pt x="1904" y="2672"/>
                    </a:lnTo>
                    <a:lnTo>
                      <a:pt x="2096" y="2448"/>
                    </a:lnTo>
                    <a:lnTo>
                      <a:pt x="2288" y="2208"/>
                    </a:lnTo>
                    <a:lnTo>
                      <a:pt x="2464" y="1952"/>
                    </a:lnTo>
                    <a:lnTo>
                      <a:pt x="2624" y="1664"/>
                    </a:lnTo>
                    <a:lnTo>
                      <a:pt x="2752" y="1376"/>
                    </a:lnTo>
                    <a:lnTo>
                      <a:pt x="2864" y="1056"/>
                    </a:lnTo>
                    <a:lnTo>
                      <a:pt x="2896" y="896"/>
                    </a:lnTo>
                    <a:lnTo>
                      <a:pt x="2928" y="720"/>
                    </a:lnTo>
                    <a:lnTo>
                      <a:pt x="2960" y="544"/>
                    </a:lnTo>
                    <a:lnTo>
                      <a:pt x="2960" y="368"/>
                    </a:lnTo>
                    <a:lnTo>
                      <a:pt x="3104" y="0"/>
                    </a:lnTo>
                    <a:close/>
                  </a:path>
                </a:pathLst>
              </a:custGeom>
              <a:solidFill>
                <a:srgbClr val="CE5F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6775925" y="1521200"/>
                <a:ext cx="308400" cy="272800"/>
              </a:xfrm>
              <a:custGeom>
                <a:avLst/>
                <a:gdLst/>
                <a:ahLst/>
                <a:cxnLst/>
                <a:rect l="l" t="t" r="r" b="b"/>
                <a:pathLst>
                  <a:path w="12336" h="10912" extrusionOk="0">
                    <a:moveTo>
                      <a:pt x="3376" y="1"/>
                    </a:moveTo>
                    <a:lnTo>
                      <a:pt x="3136" y="17"/>
                    </a:lnTo>
                    <a:lnTo>
                      <a:pt x="2896" y="17"/>
                    </a:lnTo>
                    <a:lnTo>
                      <a:pt x="2656" y="49"/>
                    </a:lnTo>
                    <a:lnTo>
                      <a:pt x="2432" y="97"/>
                    </a:lnTo>
                    <a:lnTo>
                      <a:pt x="2240" y="145"/>
                    </a:lnTo>
                    <a:lnTo>
                      <a:pt x="1856" y="257"/>
                    </a:lnTo>
                    <a:lnTo>
                      <a:pt x="1504" y="369"/>
                    </a:lnTo>
                    <a:lnTo>
                      <a:pt x="1200" y="497"/>
                    </a:lnTo>
                    <a:lnTo>
                      <a:pt x="944" y="625"/>
                    </a:lnTo>
                    <a:lnTo>
                      <a:pt x="704" y="769"/>
                    </a:lnTo>
                    <a:lnTo>
                      <a:pt x="496" y="913"/>
                    </a:lnTo>
                    <a:lnTo>
                      <a:pt x="336" y="1089"/>
                    </a:lnTo>
                    <a:lnTo>
                      <a:pt x="208" y="1265"/>
                    </a:lnTo>
                    <a:lnTo>
                      <a:pt x="112" y="1457"/>
                    </a:lnTo>
                    <a:lnTo>
                      <a:pt x="48" y="1681"/>
                    </a:lnTo>
                    <a:lnTo>
                      <a:pt x="0" y="1921"/>
                    </a:lnTo>
                    <a:lnTo>
                      <a:pt x="0" y="2193"/>
                    </a:lnTo>
                    <a:lnTo>
                      <a:pt x="16" y="2481"/>
                    </a:lnTo>
                    <a:lnTo>
                      <a:pt x="80" y="2817"/>
                    </a:lnTo>
                    <a:lnTo>
                      <a:pt x="160" y="3169"/>
                    </a:lnTo>
                    <a:lnTo>
                      <a:pt x="272" y="3569"/>
                    </a:lnTo>
                    <a:lnTo>
                      <a:pt x="368" y="3889"/>
                    </a:lnTo>
                    <a:lnTo>
                      <a:pt x="640" y="4737"/>
                    </a:lnTo>
                    <a:lnTo>
                      <a:pt x="800" y="5312"/>
                    </a:lnTo>
                    <a:lnTo>
                      <a:pt x="960" y="5920"/>
                    </a:lnTo>
                    <a:lnTo>
                      <a:pt x="1136" y="6576"/>
                    </a:lnTo>
                    <a:lnTo>
                      <a:pt x="1280" y="7232"/>
                    </a:lnTo>
                    <a:lnTo>
                      <a:pt x="1344" y="7504"/>
                    </a:lnTo>
                    <a:lnTo>
                      <a:pt x="1424" y="7744"/>
                    </a:lnTo>
                    <a:lnTo>
                      <a:pt x="1504" y="8000"/>
                    </a:lnTo>
                    <a:lnTo>
                      <a:pt x="1616" y="8240"/>
                    </a:lnTo>
                    <a:lnTo>
                      <a:pt x="1728" y="8464"/>
                    </a:lnTo>
                    <a:lnTo>
                      <a:pt x="1856" y="8688"/>
                    </a:lnTo>
                    <a:lnTo>
                      <a:pt x="2000" y="8912"/>
                    </a:lnTo>
                    <a:lnTo>
                      <a:pt x="2144" y="9120"/>
                    </a:lnTo>
                    <a:lnTo>
                      <a:pt x="2320" y="9328"/>
                    </a:lnTo>
                    <a:lnTo>
                      <a:pt x="2496" y="9520"/>
                    </a:lnTo>
                    <a:lnTo>
                      <a:pt x="2672" y="9696"/>
                    </a:lnTo>
                    <a:lnTo>
                      <a:pt x="2880" y="9856"/>
                    </a:lnTo>
                    <a:lnTo>
                      <a:pt x="3088" y="10016"/>
                    </a:lnTo>
                    <a:lnTo>
                      <a:pt x="3296" y="10176"/>
                    </a:lnTo>
                    <a:lnTo>
                      <a:pt x="3520" y="10304"/>
                    </a:lnTo>
                    <a:lnTo>
                      <a:pt x="3760" y="10432"/>
                    </a:lnTo>
                    <a:lnTo>
                      <a:pt x="4032" y="10560"/>
                    </a:lnTo>
                    <a:lnTo>
                      <a:pt x="4320" y="10672"/>
                    </a:lnTo>
                    <a:lnTo>
                      <a:pt x="4608" y="10752"/>
                    </a:lnTo>
                    <a:lnTo>
                      <a:pt x="4912" y="10816"/>
                    </a:lnTo>
                    <a:lnTo>
                      <a:pt x="5200" y="10880"/>
                    </a:lnTo>
                    <a:lnTo>
                      <a:pt x="5504" y="10896"/>
                    </a:lnTo>
                    <a:lnTo>
                      <a:pt x="5792" y="10912"/>
                    </a:lnTo>
                    <a:lnTo>
                      <a:pt x="6096" y="10912"/>
                    </a:lnTo>
                    <a:lnTo>
                      <a:pt x="6384" y="10880"/>
                    </a:lnTo>
                    <a:lnTo>
                      <a:pt x="6688" y="10832"/>
                    </a:lnTo>
                    <a:lnTo>
                      <a:pt x="6976" y="10768"/>
                    </a:lnTo>
                    <a:lnTo>
                      <a:pt x="7264" y="10688"/>
                    </a:lnTo>
                    <a:lnTo>
                      <a:pt x="7536" y="10576"/>
                    </a:lnTo>
                    <a:lnTo>
                      <a:pt x="7824" y="10464"/>
                    </a:lnTo>
                    <a:lnTo>
                      <a:pt x="8095" y="10320"/>
                    </a:lnTo>
                    <a:lnTo>
                      <a:pt x="8351" y="10160"/>
                    </a:lnTo>
                    <a:lnTo>
                      <a:pt x="9679" y="9296"/>
                    </a:lnTo>
                    <a:lnTo>
                      <a:pt x="10703" y="6592"/>
                    </a:lnTo>
                    <a:lnTo>
                      <a:pt x="10751" y="6576"/>
                    </a:lnTo>
                    <a:lnTo>
                      <a:pt x="10847" y="6544"/>
                    </a:lnTo>
                    <a:lnTo>
                      <a:pt x="11007" y="6464"/>
                    </a:lnTo>
                    <a:lnTo>
                      <a:pt x="11215" y="6320"/>
                    </a:lnTo>
                    <a:lnTo>
                      <a:pt x="11327" y="6240"/>
                    </a:lnTo>
                    <a:lnTo>
                      <a:pt x="11439" y="6128"/>
                    </a:lnTo>
                    <a:lnTo>
                      <a:pt x="11567" y="6000"/>
                    </a:lnTo>
                    <a:lnTo>
                      <a:pt x="11695" y="5840"/>
                    </a:lnTo>
                    <a:lnTo>
                      <a:pt x="11807" y="5680"/>
                    </a:lnTo>
                    <a:lnTo>
                      <a:pt x="11935" y="5488"/>
                    </a:lnTo>
                    <a:lnTo>
                      <a:pt x="12063" y="5264"/>
                    </a:lnTo>
                    <a:lnTo>
                      <a:pt x="12175" y="5008"/>
                    </a:lnTo>
                    <a:lnTo>
                      <a:pt x="12223" y="4880"/>
                    </a:lnTo>
                    <a:lnTo>
                      <a:pt x="12271" y="4753"/>
                    </a:lnTo>
                    <a:lnTo>
                      <a:pt x="12319" y="4481"/>
                    </a:lnTo>
                    <a:lnTo>
                      <a:pt x="12335" y="4209"/>
                    </a:lnTo>
                    <a:lnTo>
                      <a:pt x="12335" y="3969"/>
                    </a:lnTo>
                    <a:lnTo>
                      <a:pt x="12287" y="3729"/>
                    </a:lnTo>
                    <a:lnTo>
                      <a:pt x="12207" y="3521"/>
                    </a:lnTo>
                    <a:lnTo>
                      <a:pt x="12159" y="3425"/>
                    </a:lnTo>
                    <a:lnTo>
                      <a:pt x="12111" y="3345"/>
                    </a:lnTo>
                    <a:lnTo>
                      <a:pt x="12047" y="3281"/>
                    </a:lnTo>
                    <a:lnTo>
                      <a:pt x="11983" y="3233"/>
                    </a:lnTo>
                    <a:lnTo>
                      <a:pt x="11903" y="3185"/>
                    </a:lnTo>
                    <a:lnTo>
                      <a:pt x="11823" y="3153"/>
                    </a:lnTo>
                    <a:lnTo>
                      <a:pt x="11743" y="3137"/>
                    </a:lnTo>
                    <a:lnTo>
                      <a:pt x="11647" y="3137"/>
                    </a:lnTo>
                    <a:lnTo>
                      <a:pt x="11567" y="3169"/>
                    </a:lnTo>
                    <a:lnTo>
                      <a:pt x="11455" y="3201"/>
                    </a:lnTo>
                    <a:lnTo>
                      <a:pt x="11359" y="3265"/>
                    </a:lnTo>
                    <a:lnTo>
                      <a:pt x="11247" y="3329"/>
                    </a:lnTo>
                    <a:lnTo>
                      <a:pt x="11151" y="3441"/>
                    </a:lnTo>
                    <a:lnTo>
                      <a:pt x="11039" y="3553"/>
                    </a:lnTo>
                    <a:lnTo>
                      <a:pt x="10911" y="3697"/>
                    </a:lnTo>
                    <a:lnTo>
                      <a:pt x="10799" y="3873"/>
                    </a:lnTo>
                    <a:lnTo>
                      <a:pt x="10671" y="4065"/>
                    </a:lnTo>
                    <a:lnTo>
                      <a:pt x="10559" y="4289"/>
                    </a:lnTo>
                    <a:lnTo>
                      <a:pt x="10431" y="4545"/>
                    </a:lnTo>
                    <a:lnTo>
                      <a:pt x="10303" y="4816"/>
                    </a:lnTo>
                    <a:lnTo>
                      <a:pt x="9999" y="5712"/>
                    </a:lnTo>
                    <a:lnTo>
                      <a:pt x="8895" y="1201"/>
                    </a:lnTo>
                    <a:lnTo>
                      <a:pt x="8687" y="1137"/>
                    </a:lnTo>
                    <a:lnTo>
                      <a:pt x="8143" y="945"/>
                    </a:lnTo>
                    <a:lnTo>
                      <a:pt x="7344" y="705"/>
                    </a:lnTo>
                    <a:lnTo>
                      <a:pt x="6864" y="577"/>
                    </a:lnTo>
                    <a:lnTo>
                      <a:pt x="6368" y="433"/>
                    </a:lnTo>
                    <a:lnTo>
                      <a:pt x="5824" y="321"/>
                    </a:lnTo>
                    <a:lnTo>
                      <a:pt x="5280" y="209"/>
                    </a:lnTo>
                    <a:lnTo>
                      <a:pt x="4720" y="113"/>
                    </a:lnTo>
                    <a:lnTo>
                      <a:pt x="4176" y="49"/>
                    </a:lnTo>
                    <a:lnTo>
                      <a:pt x="3632" y="17"/>
                    </a:lnTo>
                    <a:lnTo>
                      <a:pt x="3376" y="1"/>
                    </a:lnTo>
                    <a:close/>
                  </a:path>
                </a:pathLst>
              </a:custGeom>
              <a:solidFill>
                <a:srgbClr val="EB9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6841100" y="1632800"/>
                <a:ext cx="14425" cy="29625"/>
              </a:xfrm>
              <a:custGeom>
                <a:avLst/>
                <a:gdLst/>
                <a:ahLst/>
                <a:cxnLst/>
                <a:rect l="l" t="t" r="r" b="b"/>
                <a:pathLst>
                  <a:path w="577" h="1185" extrusionOk="0">
                    <a:moveTo>
                      <a:pt x="161" y="1"/>
                    </a:moveTo>
                    <a:lnTo>
                      <a:pt x="113" y="33"/>
                    </a:lnTo>
                    <a:lnTo>
                      <a:pt x="81" y="81"/>
                    </a:lnTo>
                    <a:lnTo>
                      <a:pt x="49" y="145"/>
                    </a:lnTo>
                    <a:lnTo>
                      <a:pt x="17" y="225"/>
                    </a:lnTo>
                    <a:lnTo>
                      <a:pt x="17" y="304"/>
                    </a:lnTo>
                    <a:lnTo>
                      <a:pt x="1" y="416"/>
                    </a:lnTo>
                    <a:lnTo>
                      <a:pt x="17" y="528"/>
                    </a:lnTo>
                    <a:lnTo>
                      <a:pt x="33" y="656"/>
                    </a:lnTo>
                    <a:lnTo>
                      <a:pt x="65" y="768"/>
                    </a:lnTo>
                    <a:lnTo>
                      <a:pt x="97" y="880"/>
                    </a:lnTo>
                    <a:lnTo>
                      <a:pt x="145" y="976"/>
                    </a:lnTo>
                    <a:lnTo>
                      <a:pt x="193" y="1056"/>
                    </a:lnTo>
                    <a:lnTo>
                      <a:pt x="257" y="1120"/>
                    </a:lnTo>
                    <a:lnTo>
                      <a:pt x="305" y="1152"/>
                    </a:lnTo>
                    <a:lnTo>
                      <a:pt x="353" y="1184"/>
                    </a:lnTo>
                    <a:lnTo>
                      <a:pt x="417" y="1184"/>
                    </a:lnTo>
                    <a:lnTo>
                      <a:pt x="465" y="1168"/>
                    </a:lnTo>
                    <a:lnTo>
                      <a:pt x="497" y="1120"/>
                    </a:lnTo>
                    <a:lnTo>
                      <a:pt x="529" y="1056"/>
                    </a:lnTo>
                    <a:lnTo>
                      <a:pt x="561" y="976"/>
                    </a:lnTo>
                    <a:lnTo>
                      <a:pt x="577" y="880"/>
                    </a:lnTo>
                    <a:lnTo>
                      <a:pt x="577" y="768"/>
                    </a:lnTo>
                    <a:lnTo>
                      <a:pt x="561" y="656"/>
                    </a:lnTo>
                    <a:lnTo>
                      <a:pt x="545" y="544"/>
                    </a:lnTo>
                    <a:lnTo>
                      <a:pt x="513" y="432"/>
                    </a:lnTo>
                    <a:lnTo>
                      <a:pt x="481" y="320"/>
                    </a:lnTo>
                    <a:lnTo>
                      <a:pt x="433" y="225"/>
                    </a:lnTo>
                    <a:lnTo>
                      <a:pt x="385" y="145"/>
                    </a:lnTo>
                    <a:lnTo>
                      <a:pt x="321" y="81"/>
                    </a:lnTo>
                    <a:lnTo>
                      <a:pt x="273" y="33"/>
                    </a:lnTo>
                    <a:lnTo>
                      <a:pt x="225" y="17"/>
                    </a:lnTo>
                    <a:lnTo>
                      <a:pt x="161" y="1"/>
                    </a:lnTo>
                    <a:close/>
                  </a:path>
                </a:pathLst>
              </a:custGeom>
              <a:solidFill>
                <a:srgbClr val="3235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6937900" y="1615600"/>
                <a:ext cx="14025" cy="2962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185" extrusionOk="0">
                    <a:moveTo>
                      <a:pt x="161" y="1"/>
                    </a:moveTo>
                    <a:lnTo>
                      <a:pt x="113" y="17"/>
                    </a:lnTo>
                    <a:lnTo>
                      <a:pt x="65" y="65"/>
                    </a:lnTo>
                    <a:lnTo>
                      <a:pt x="33" y="129"/>
                    </a:lnTo>
                    <a:lnTo>
                      <a:pt x="17" y="209"/>
                    </a:lnTo>
                    <a:lnTo>
                      <a:pt x="1" y="305"/>
                    </a:lnTo>
                    <a:lnTo>
                      <a:pt x="1" y="417"/>
                    </a:lnTo>
                    <a:lnTo>
                      <a:pt x="1" y="529"/>
                    </a:lnTo>
                    <a:lnTo>
                      <a:pt x="33" y="641"/>
                    </a:lnTo>
                    <a:lnTo>
                      <a:pt x="65" y="769"/>
                    </a:lnTo>
                    <a:lnTo>
                      <a:pt x="97" y="865"/>
                    </a:lnTo>
                    <a:lnTo>
                      <a:pt x="145" y="961"/>
                    </a:lnTo>
                    <a:lnTo>
                      <a:pt x="193" y="1040"/>
                    </a:lnTo>
                    <a:lnTo>
                      <a:pt x="241" y="1104"/>
                    </a:lnTo>
                    <a:lnTo>
                      <a:pt x="305" y="1152"/>
                    </a:lnTo>
                    <a:lnTo>
                      <a:pt x="353" y="1184"/>
                    </a:lnTo>
                    <a:lnTo>
                      <a:pt x="401" y="1184"/>
                    </a:lnTo>
                    <a:lnTo>
                      <a:pt x="449" y="1152"/>
                    </a:lnTo>
                    <a:lnTo>
                      <a:pt x="497" y="1104"/>
                    </a:lnTo>
                    <a:lnTo>
                      <a:pt x="529" y="1040"/>
                    </a:lnTo>
                    <a:lnTo>
                      <a:pt x="545" y="961"/>
                    </a:lnTo>
                    <a:lnTo>
                      <a:pt x="561" y="881"/>
                    </a:lnTo>
                    <a:lnTo>
                      <a:pt x="561" y="769"/>
                    </a:lnTo>
                    <a:lnTo>
                      <a:pt x="561" y="657"/>
                    </a:lnTo>
                    <a:lnTo>
                      <a:pt x="545" y="529"/>
                    </a:lnTo>
                    <a:lnTo>
                      <a:pt x="513" y="417"/>
                    </a:lnTo>
                    <a:lnTo>
                      <a:pt x="465" y="305"/>
                    </a:lnTo>
                    <a:lnTo>
                      <a:pt x="417" y="209"/>
                    </a:lnTo>
                    <a:lnTo>
                      <a:pt x="369" y="129"/>
                    </a:lnTo>
                    <a:lnTo>
                      <a:pt x="321" y="65"/>
                    </a:lnTo>
                    <a:lnTo>
                      <a:pt x="273" y="33"/>
                    </a:lnTo>
                    <a:lnTo>
                      <a:pt x="209" y="1"/>
                    </a:lnTo>
                    <a:close/>
                  </a:path>
                </a:pathLst>
              </a:custGeom>
              <a:solidFill>
                <a:srgbClr val="3235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6883100" y="1683600"/>
                <a:ext cx="94825" cy="60025"/>
              </a:xfrm>
              <a:custGeom>
                <a:avLst/>
                <a:gdLst/>
                <a:ahLst/>
                <a:cxnLst/>
                <a:rect l="l" t="t" r="r" b="b"/>
                <a:pathLst>
                  <a:path w="3793" h="2401" extrusionOk="0">
                    <a:moveTo>
                      <a:pt x="3744" y="0"/>
                    </a:moveTo>
                    <a:lnTo>
                      <a:pt x="1" y="1376"/>
                    </a:lnTo>
                    <a:lnTo>
                      <a:pt x="33" y="1440"/>
                    </a:lnTo>
                    <a:lnTo>
                      <a:pt x="129" y="1600"/>
                    </a:lnTo>
                    <a:lnTo>
                      <a:pt x="209" y="1712"/>
                    </a:lnTo>
                    <a:lnTo>
                      <a:pt x="321" y="1824"/>
                    </a:lnTo>
                    <a:lnTo>
                      <a:pt x="433" y="1936"/>
                    </a:lnTo>
                    <a:lnTo>
                      <a:pt x="561" y="2048"/>
                    </a:lnTo>
                    <a:lnTo>
                      <a:pt x="721" y="2160"/>
                    </a:lnTo>
                    <a:lnTo>
                      <a:pt x="897" y="2256"/>
                    </a:lnTo>
                    <a:lnTo>
                      <a:pt x="1105" y="2320"/>
                    </a:lnTo>
                    <a:lnTo>
                      <a:pt x="1329" y="2384"/>
                    </a:lnTo>
                    <a:lnTo>
                      <a:pt x="1569" y="2400"/>
                    </a:lnTo>
                    <a:lnTo>
                      <a:pt x="1841" y="2400"/>
                    </a:lnTo>
                    <a:lnTo>
                      <a:pt x="2129" y="2352"/>
                    </a:lnTo>
                    <a:lnTo>
                      <a:pt x="2289" y="2320"/>
                    </a:lnTo>
                    <a:lnTo>
                      <a:pt x="2449" y="2256"/>
                    </a:lnTo>
                    <a:lnTo>
                      <a:pt x="2609" y="2208"/>
                    </a:lnTo>
                    <a:lnTo>
                      <a:pt x="2753" y="2128"/>
                    </a:lnTo>
                    <a:lnTo>
                      <a:pt x="2881" y="2064"/>
                    </a:lnTo>
                    <a:lnTo>
                      <a:pt x="3009" y="1984"/>
                    </a:lnTo>
                    <a:lnTo>
                      <a:pt x="3217" y="1824"/>
                    </a:lnTo>
                    <a:lnTo>
                      <a:pt x="3393" y="1648"/>
                    </a:lnTo>
                    <a:lnTo>
                      <a:pt x="3521" y="1472"/>
                    </a:lnTo>
                    <a:lnTo>
                      <a:pt x="3633" y="1280"/>
                    </a:lnTo>
                    <a:lnTo>
                      <a:pt x="3696" y="1088"/>
                    </a:lnTo>
                    <a:lnTo>
                      <a:pt x="3760" y="912"/>
                    </a:lnTo>
                    <a:lnTo>
                      <a:pt x="3776" y="720"/>
                    </a:lnTo>
                    <a:lnTo>
                      <a:pt x="3792" y="560"/>
                    </a:lnTo>
                    <a:lnTo>
                      <a:pt x="3792" y="400"/>
                    </a:lnTo>
                    <a:lnTo>
                      <a:pt x="3792" y="272"/>
                    </a:lnTo>
                    <a:lnTo>
                      <a:pt x="3760" y="80"/>
                    </a:lnTo>
                    <a:lnTo>
                      <a:pt x="374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6885100" y="1659200"/>
                <a:ext cx="14425" cy="32425"/>
              </a:xfrm>
              <a:custGeom>
                <a:avLst/>
                <a:gdLst/>
                <a:ahLst/>
                <a:cxnLst/>
                <a:rect l="l" t="t" r="r" b="b"/>
                <a:pathLst>
                  <a:path w="577" h="1297" extrusionOk="0">
                    <a:moveTo>
                      <a:pt x="337" y="0"/>
                    </a:moveTo>
                    <a:lnTo>
                      <a:pt x="321" y="64"/>
                    </a:lnTo>
                    <a:lnTo>
                      <a:pt x="145" y="752"/>
                    </a:lnTo>
                    <a:lnTo>
                      <a:pt x="1" y="1296"/>
                    </a:lnTo>
                    <a:lnTo>
                      <a:pt x="1" y="1296"/>
                    </a:lnTo>
                    <a:lnTo>
                      <a:pt x="81" y="1280"/>
                    </a:lnTo>
                    <a:lnTo>
                      <a:pt x="161" y="1264"/>
                    </a:lnTo>
                    <a:lnTo>
                      <a:pt x="289" y="1200"/>
                    </a:lnTo>
                    <a:lnTo>
                      <a:pt x="401" y="1120"/>
                    </a:lnTo>
                    <a:lnTo>
                      <a:pt x="497" y="1008"/>
                    </a:lnTo>
                    <a:lnTo>
                      <a:pt x="545" y="880"/>
                    </a:lnTo>
                    <a:lnTo>
                      <a:pt x="577" y="736"/>
                    </a:lnTo>
                    <a:lnTo>
                      <a:pt x="577" y="592"/>
                    </a:lnTo>
                    <a:lnTo>
                      <a:pt x="561" y="528"/>
                    </a:lnTo>
                    <a:lnTo>
                      <a:pt x="529" y="448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rgbClr val="CE5F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7044700" y="1619600"/>
                <a:ext cx="276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105" h="2049" extrusionOk="0">
                    <a:moveTo>
                      <a:pt x="704" y="1"/>
                    </a:moveTo>
                    <a:lnTo>
                      <a:pt x="624" y="17"/>
                    </a:lnTo>
                    <a:lnTo>
                      <a:pt x="528" y="65"/>
                    </a:lnTo>
                    <a:lnTo>
                      <a:pt x="432" y="129"/>
                    </a:lnTo>
                    <a:lnTo>
                      <a:pt x="336" y="225"/>
                    </a:lnTo>
                    <a:lnTo>
                      <a:pt x="240" y="337"/>
                    </a:lnTo>
                    <a:lnTo>
                      <a:pt x="160" y="481"/>
                    </a:lnTo>
                    <a:lnTo>
                      <a:pt x="96" y="657"/>
                    </a:lnTo>
                    <a:lnTo>
                      <a:pt x="48" y="848"/>
                    </a:lnTo>
                    <a:lnTo>
                      <a:pt x="0" y="1088"/>
                    </a:lnTo>
                    <a:lnTo>
                      <a:pt x="48" y="2048"/>
                    </a:lnTo>
                    <a:lnTo>
                      <a:pt x="160" y="1968"/>
                    </a:lnTo>
                    <a:lnTo>
                      <a:pt x="256" y="1888"/>
                    </a:lnTo>
                    <a:lnTo>
                      <a:pt x="352" y="1792"/>
                    </a:lnTo>
                    <a:lnTo>
                      <a:pt x="448" y="1680"/>
                    </a:lnTo>
                    <a:lnTo>
                      <a:pt x="624" y="1440"/>
                    </a:lnTo>
                    <a:lnTo>
                      <a:pt x="784" y="1184"/>
                    </a:lnTo>
                    <a:lnTo>
                      <a:pt x="912" y="912"/>
                    </a:lnTo>
                    <a:lnTo>
                      <a:pt x="1008" y="673"/>
                    </a:lnTo>
                    <a:lnTo>
                      <a:pt x="1072" y="449"/>
                    </a:lnTo>
                    <a:lnTo>
                      <a:pt x="1104" y="257"/>
                    </a:lnTo>
                    <a:lnTo>
                      <a:pt x="1088" y="193"/>
                    </a:lnTo>
                    <a:lnTo>
                      <a:pt x="1056" y="129"/>
                    </a:lnTo>
                    <a:lnTo>
                      <a:pt x="1008" y="81"/>
                    </a:lnTo>
                    <a:lnTo>
                      <a:pt x="960" y="33"/>
                    </a:lnTo>
                    <a:lnTo>
                      <a:pt x="880" y="1"/>
                    </a:lnTo>
                    <a:close/>
                  </a:path>
                </a:pathLst>
              </a:custGeom>
              <a:solidFill>
                <a:srgbClr val="CE5F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6947500" y="2328725"/>
                <a:ext cx="112425" cy="115225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609" extrusionOk="0">
                    <a:moveTo>
                      <a:pt x="3536" y="1"/>
                    </a:moveTo>
                    <a:lnTo>
                      <a:pt x="3344" y="33"/>
                    </a:lnTo>
                    <a:lnTo>
                      <a:pt x="3264" y="49"/>
                    </a:lnTo>
                    <a:lnTo>
                      <a:pt x="2784" y="273"/>
                    </a:lnTo>
                    <a:lnTo>
                      <a:pt x="2256" y="561"/>
                    </a:lnTo>
                    <a:lnTo>
                      <a:pt x="1712" y="865"/>
                    </a:lnTo>
                    <a:lnTo>
                      <a:pt x="1200" y="1169"/>
                    </a:lnTo>
                    <a:lnTo>
                      <a:pt x="353" y="1681"/>
                    </a:lnTo>
                    <a:lnTo>
                      <a:pt x="1" y="1889"/>
                    </a:lnTo>
                    <a:lnTo>
                      <a:pt x="17" y="2209"/>
                    </a:lnTo>
                    <a:lnTo>
                      <a:pt x="33" y="2529"/>
                    </a:lnTo>
                    <a:lnTo>
                      <a:pt x="65" y="2913"/>
                    </a:lnTo>
                    <a:lnTo>
                      <a:pt x="113" y="3329"/>
                    </a:lnTo>
                    <a:lnTo>
                      <a:pt x="145" y="3537"/>
                    </a:lnTo>
                    <a:lnTo>
                      <a:pt x="193" y="3729"/>
                    </a:lnTo>
                    <a:lnTo>
                      <a:pt x="241" y="3921"/>
                    </a:lnTo>
                    <a:lnTo>
                      <a:pt x="305" y="4081"/>
                    </a:lnTo>
                    <a:lnTo>
                      <a:pt x="385" y="4225"/>
                    </a:lnTo>
                    <a:lnTo>
                      <a:pt x="465" y="4337"/>
                    </a:lnTo>
                    <a:lnTo>
                      <a:pt x="561" y="4417"/>
                    </a:lnTo>
                    <a:lnTo>
                      <a:pt x="657" y="4497"/>
                    </a:lnTo>
                    <a:lnTo>
                      <a:pt x="769" y="4545"/>
                    </a:lnTo>
                    <a:lnTo>
                      <a:pt x="897" y="4577"/>
                    </a:lnTo>
                    <a:lnTo>
                      <a:pt x="1009" y="4593"/>
                    </a:lnTo>
                    <a:lnTo>
                      <a:pt x="1120" y="4609"/>
                    </a:lnTo>
                    <a:lnTo>
                      <a:pt x="1248" y="4593"/>
                    </a:lnTo>
                    <a:lnTo>
                      <a:pt x="1360" y="4577"/>
                    </a:lnTo>
                    <a:lnTo>
                      <a:pt x="1472" y="4545"/>
                    </a:lnTo>
                    <a:lnTo>
                      <a:pt x="1568" y="4513"/>
                    </a:lnTo>
                    <a:lnTo>
                      <a:pt x="1664" y="4465"/>
                    </a:lnTo>
                    <a:lnTo>
                      <a:pt x="1744" y="4417"/>
                    </a:lnTo>
                    <a:lnTo>
                      <a:pt x="1824" y="4369"/>
                    </a:lnTo>
                    <a:lnTo>
                      <a:pt x="1888" y="4305"/>
                    </a:lnTo>
                    <a:lnTo>
                      <a:pt x="1920" y="4241"/>
                    </a:lnTo>
                    <a:lnTo>
                      <a:pt x="1936" y="4177"/>
                    </a:lnTo>
                    <a:lnTo>
                      <a:pt x="1952" y="4113"/>
                    </a:lnTo>
                    <a:lnTo>
                      <a:pt x="1920" y="4065"/>
                    </a:lnTo>
                    <a:lnTo>
                      <a:pt x="1888" y="4017"/>
                    </a:lnTo>
                    <a:lnTo>
                      <a:pt x="1840" y="3985"/>
                    </a:lnTo>
                    <a:lnTo>
                      <a:pt x="1776" y="3969"/>
                    </a:lnTo>
                    <a:lnTo>
                      <a:pt x="1712" y="3953"/>
                    </a:lnTo>
                    <a:lnTo>
                      <a:pt x="1552" y="3921"/>
                    </a:lnTo>
                    <a:lnTo>
                      <a:pt x="1392" y="3921"/>
                    </a:lnTo>
                    <a:lnTo>
                      <a:pt x="1248" y="3937"/>
                    </a:lnTo>
                    <a:lnTo>
                      <a:pt x="1104" y="3953"/>
                    </a:lnTo>
                    <a:lnTo>
                      <a:pt x="1216" y="3905"/>
                    </a:lnTo>
                    <a:lnTo>
                      <a:pt x="1488" y="3793"/>
                    </a:lnTo>
                    <a:lnTo>
                      <a:pt x="1904" y="3585"/>
                    </a:lnTo>
                    <a:lnTo>
                      <a:pt x="2144" y="3457"/>
                    </a:lnTo>
                    <a:lnTo>
                      <a:pt x="2400" y="3313"/>
                    </a:lnTo>
                    <a:lnTo>
                      <a:pt x="2672" y="3137"/>
                    </a:lnTo>
                    <a:lnTo>
                      <a:pt x="2928" y="2945"/>
                    </a:lnTo>
                    <a:lnTo>
                      <a:pt x="3200" y="2737"/>
                    </a:lnTo>
                    <a:lnTo>
                      <a:pt x="3456" y="2497"/>
                    </a:lnTo>
                    <a:lnTo>
                      <a:pt x="3712" y="2257"/>
                    </a:lnTo>
                    <a:lnTo>
                      <a:pt x="3936" y="1969"/>
                    </a:lnTo>
                    <a:lnTo>
                      <a:pt x="4128" y="1681"/>
                    </a:lnTo>
                    <a:lnTo>
                      <a:pt x="4224" y="1521"/>
                    </a:lnTo>
                    <a:lnTo>
                      <a:pt x="4304" y="1361"/>
                    </a:lnTo>
                    <a:lnTo>
                      <a:pt x="4416" y="1057"/>
                    </a:lnTo>
                    <a:lnTo>
                      <a:pt x="4464" y="929"/>
                    </a:lnTo>
                    <a:lnTo>
                      <a:pt x="4480" y="801"/>
                    </a:lnTo>
                    <a:lnTo>
                      <a:pt x="4496" y="705"/>
                    </a:lnTo>
                    <a:lnTo>
                      <a:pt x="4496" y="593"/>
                    </a:lnTo>
                    <a:lnTo>
                      <a:pt x="4496" y="513"/>
                    </a:lnTo>
                    <a:lnTo>
                      <a:pt x="4480" y="417"/>
                    </a:lnTo>
                    <a:lnTo>
                      <a:pt x="4448" y="353"/>
                    </a:lnTo>
                    <a:lnTo>
                      <a:pt x="4416" y="289"/>
                    </a:lnTo>
                    <a:lnTo>
                      <a:pt x="4368" y="225"/>
                    </a:lnTo>
                    <a:lnTo>
                      <a:pt x="4320" y="177"/>
                    </a:lnTo>
                    <a:lnTo>
                      <a:pt x="4208" y="97"/>
                    </a:lnTo>
                    <a:lnTo>
                      <a:pt x="4080" y="49"/>
                    </a:lnTo>
                    <a:lnTo>
                      <a:pt x="3952" y="17"/>
                    </a:lnTo>
                    <a:lnTo>
                      <a:pt x="3808" y="1"/>
                    </a:lnTo>
                    <a:close/>
                  </a:path>
                </a:pathLst>
              </a:custGeom>
              <a:solidFill>
                <a:srgbClr val="EB9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7012300" y="2093550"/>
                <a:ext cx="369575" cy="288400"/>
              </a:xfrm>
              <a:custGeom>
                <a:avLst/>
                <a:gdLst/>
                <a:ahLst/>
                <a:cxnLst/>
                <a:rect l="l" t="t" r="r" b="b"/>
                <a:pathLst>
                  <a:path w="14783" h="11536" extrusionOk="0">
                    <a:moveTo>
                      <a:pt x="12895" y="1"/>
                    </a:moveTo>
                    <a:lnTo>
                      <a:pt x="11951" y="1665"/>
                    </a:lnTo>
                    <a:lnTo>
                      <a:pt x="11263" y="2017"/>
                    </a:lnTo>
                    <a:lnTo>
                      <a:pt x="10479" y="2465"/>
                    </a:lnTo>
                    <a:lnTo>
                      <a:pt x="9599" y="2977"/>
                    </a:lnTo>
                    <a:lnTo>
                      <a:pt x="8656" y="3536"/>
                    </a:lnTo>
                    <a:lnTo>
                      <a:pt x="7680" y="4144"/>
                    </a:lnTo>
                    <a:lnTo>
                      <a:pt x="6688" y="4768"/>
                    </a:lnTo>
                    <a:lnTo>
                      <a:pt x="4704" y="6048"/>
                    </a:lnTo>
                    <a:lnTo>
                      <a:pt x="2896" y="7248"/>
                    </a:lnTo>
                    <a:lnTo>
                      <a:pt x="1392" y="8256"/>
                    </a:lnTo>
                    <a:lnTo>
                      <a:pt x="0" y="9200"/>
                    </a:lnTo>
                    <a:lnTo>
                      <a:pt x="1600" y="11536"/>
                    </a:lnTo>
                    <a:lnTo>
                      <a:pt x="2112" y="11328"/>
                    </a:lnTo>
                    <a:lnTo>
                      <a:pt x="3472" y="10768"/>
                    </a:lnTo>
                    <a:lnTo>
                      <a:pt x="5408" y="9968"/>
                    </a:lnTo>
                    <a:lnTo>
                      <a:pt x="6528" y="9488"/>
                    </a:lnTo>
                    <a:lnTo>
                      <a:pt x="7680" y="8976"/>
                    </a:lnTo>
                    <a:lnTo>
                      <a:pt x="8848" y="8464"/>
                    </a:lnTo>
                    <a:lnTo>
                      <a:pt x="9983" y="7920"/>
                    </a:lnTo>
                    <a:lnTo>
                      <a:pt x="11071" y="7392"/>
                    </a:lnTo>
                    <a:lnTo>
                      <a:pt x="12079" y="6880"/>
                    </a:lnTo>
                    <a:lnTo>
                      <a:pt x="12543" y="6640"/>
                    </a:lnTo>
                    <a:lnTo>
                      <a:pt x="12959" y="6400"/>
                    </a:lnTo>
                    <a:lnTo>
                      <a:pt x="13343" y="6160"/>
                    </a:lnTo>
                    <a:lnTo>
                      <a:pt x="13679" y="5936"/>
                    </a:lnTo>
                    <a:lnTo>
                      <a:pt x="13983" y="5728"/>
                    </a:lnTo>
                    <a:lnTo>
                      <a:pt x="14223" y="5536"/>
                    </a:lnTo>
                    <a:lnTo>
                      <a:pt x="14415" y="5360"/>
                    </a:lnTo>
                    <a:lnTo>
                      <a:pt x="14543" y="5200"/>
                    </a:lnTo>
                    <a:lnTo>
                      <a:pt x="14623" y="5040"/>
                    </a:lnTo>
                    <a:lnTo>
                      <a:pt x="14687" y="4864"/>
                    </a:lnTo>
                    <a:lnTo>
                      <a:pt x="14735" y="4688"/>
                    </a:lnTo>
                    <a:lnTo>
                      <a:pt x="14767" y="4496"/>
                    </a:lnTo>
                    <a:lnTo>
                      <a:pt x="14783" y="4304"/>
                    </a:lnTo>
                    <a:lnTo>
                      <a:pt x="14767" y="4112"/>
                    </a:lnTo>
                    <a:lnTo>
                      <a:pt x="14751" y="3904"/>
                    </a:lnTo>
                    <a:lnTo>
                      <a:pt x="14719" y="3696"/>
                    </a:lnTo>
                    <a:lnTo>
                      <a:pt x="14671" y="3489"/>
                    </a:lnTo>
                    <a:lnTo>
                      <a:pt x="14623" y="3265"/>
                    </a:lnTo>
                    <a:lnTo>
                      <a:pt x="14479" y="2833"/>
                    </a:lnTo>
                    <a:lnTo>
                      <a:pt x="14303" y="2401"/>
                    </a:lnTo>
                    <a:lnTo>
                      <a:pt x="14111" y="1985"/>
                    </a:lnTo>
                    <a:lnTo>
                      <a:pt x="13903" y="1585"/>
                    </a:lnTo>
                    <a:lnTo>
                      <a:pt x="13695" y="1217"/>
                    </a:lnTo>
                    <a:lnTo>
                      <a:pt x="13487" y="881"/>
                    </a:lnTo>
                    <a:lnTo>
                      <a:pt x="13295" y="593"/>
                    </a:lnTo>
                    <a:lnTo>
                      <a:pt x="13007" y="161"/>
                    </a:lnTo>
                    <a:lnTo>
                      <a:pt x="1289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6758325" y="3588625"/>
                <a:ext cx="213200" cy="109200"/>
              </a:xfrm>
              <a:custGeom>
                <a:avLst/>
                <a:gdLst/>
                <a:ahLst/>
                <a:cxnLst/>
                <a:rect l="l" t="t" r="r" b="b"/>
                <a:pathLst>
                  <a:path w="8528" h="4368" extrusionOk="0">
                    <a:moveTo>
                      <a:pt x="7056" y="0"/>
                    </a:moveTo>
                    <a:lnTo>
                      <a:pt x="6000" y="736"/>
                    </a:lnTo>
                    <a:lnTo>
                      <a:pt x="5184" y="784"/>
                    </a:lnTo>
                    <a:lnTo>
                      <a:pt x="4576" y="992"/>
                    </a:lnTo>
                    <a:lnTo>
                      <a:pt x="4160" y="1664"/>
                    </a:lnTo>
                    <a:lnTo>
                      <a:pt x="3488" y="2000"/>
                    </a:lnTo>
                    <a:lnTo>
                      <a:pt x="2800" y="2336"/>
                    </a:lnTo>
                    <a:lnTo>
                      <a:pt x="2032" y="2688"/>
                    </a:lnTo>
                    <a:lnTo>
                      <a:pt x="1632" y="2848"/>
                    </a:lnTo>
                    <a:lnTo>
                      <a:pt x="1248" y="3008"/>
                    </a:lnTo>
                    <a:lnTo>
                      <a:pt x="880" y="3152"/>
                    </a:lnTo>
                    <a:lnTo>
                      <a:pt x="704" y="3232"/>
                    </a:lnTo>
                    <a:lnTo>
                      <a:pt x="544" y="3328"/>
                    </a:lnTo>
                    <a:lnTo>
                      <a:pt x="400" y="3424"/>
                    </a:lnTo>
                    <a:lnTo>
                      <a:pt x="272" y="3520"/>
                    </a:lnTo>
                    <a:lnTo>
                      <a:pt x="176" y="3632"/>
                    </a:lnTo>
                    <a:lnTo>
                      <a:pt x="96" y="3744"/>
                    </a:lnTo>
                    <a:lnTo>
                      <a:pt x="32" y="3888"/>
                    </a:lnTo>
                    <a:lnTo>
                      <a:pt x="0" y="4032"/>
                    </a:lnTo>
                    <a:lnTo>
                      <a:pt x="0" y="4192"/>
                    </a:lnTo>
                    <a:lnTo>
                      <a:pt x="32" y="4368"/>
                    </a:lnTo>
                    <a:lnTo>
                      <a:pt x="8528" y="4256"/>
                    </a:lnTo>
                    <a:lnTo>
                      <a:pt x="8528" y="4176"/>
                    </a:lnTo>
                    <a:lnTo>
                      <a:pt x="8528" y="3936"/>
                    </a:lnTo>
                    <a:lnTo>
                      <a:pt x="8512" y="3600"/>
                    </a:lnTo>
                    <a:lnTo>
                      <a:pt x="8480" y="3376"/>
                    </a:lnTo>
                    <a:lnTo>
                      <a:pt x="8448" y="3152"/>
                    </a:lnTo>
                    <a:lnTo>
                      <a:pt x="8400" y="2896"/>
                    </a:lnTo>
                    <a:lnTo>
                      <a:pt x="8320" y="2624"/>
                    </a:lnTo>
                    <a:lnTo>
                      <a:pt x="8240" y="2352"/>
                    </a:lnTo>
                    <a:lnTo>
                      <a:pt x="8128" y="2048"/>
                    </a:lnTo>
                    <a:lnTo>
                      <a:pt x="8000" y="1760"/>
                    </a:lnTo>
                    <a:lnTo>
                      <a:pt x="7840" y="1456"/>
                    </a:lnTo>
                    <a:lnTo>
                      <a:pt x="7664" y="1152"/>
                    </a:lnTo>
                    <a:lnTo>
                      <a:pt x="7440" y="864"/>
                    </a:lnTo>
                    <a:lnTo>
                      <a:pt x="7664" y="208"/>
                    </a:lnTo>
                    <a:lnTo>
                      <a:pt x="705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6791525" y="3582225"/>
                <a:ext cx="127600" cy="96400"/>
              </a:xfrm>
              <a:custGeom>
                <a:avLst/>
                <a:gdLst/>
                <a:ahLst/>
                <a:cxnLst/>
                <a:rect l="l" t="t" r="r" b="b"/>
                <a:pathLst>
                  <a:path w="5104" h="3856" extrusionOk="0">
                    <a:moveTo>
                      <a:pt x="3392" y="0"/>
                    </a:moveTo>
                    <a:lnTo>
                      <a:pt x="3392" y="112"/>
                    </a:lnTo>
                    <a:lnTo>
                      <a:pt x="3376" y="256"/>
                    </a:lnTo>
                    <a:lnTo>
                      <a:pt x="3344" y="432"/>
                    </a:lnTo>
                    <a:lnTo>
                      <a:pt x="3264" y="640"/>
                    </a:lnTo>
                    <a:lnTo>
                      <a:pt x="3168" y="896"/>
                    </a:lnTo>
                    <a:lnTo>
                      <a:pt x="3008" y="1168"/>
                    </a:lnTo>
                    <a:lnTo>
                      <a:pt x="2912" y="1312"/>
                    </a:lnTo>
                    <a:lnTo>
                      <a:pt x="2800" y="1456"/>
                    </a:lnTo>
                    <a:lnTo>
                      <a:pt x="2656" y="1616"/>
                    </a:lnTo>
                    <a:lnTo>
                      <a:pt x="2512" y="1760"/>
                    </a:lnTo>
                    <a:lnTo>
                      <a:pt x="2320" y="1920"/>
                    </a:lnTo>
                    <a:lnTo>
                      <a:pt x="2128" y="2064"/>
                    </a:lnTo>
                    <a:lnTo>
                      <a:pt x="1712" y="2352"/>
                    </a:lnTo>
                    <a:lnTo>
                      <a:pt x="1296" y="2608"/>
                    </a:lnTo>
                    <a:lnTo>
                      <a:pt x="912" y="2816"/>
                    </a:lnTo>
                    <a:lnTo>
                      <a:pt x="576" y="2992"/>
                    </a:lnTo>
                    <a:lnTo>
                      <a:pt x="272" y="3136"/>
                    </a:lnTo>
                    <a:lnTo>
                      <a:pt x="192" y="3200"/>
                    </a:lnTo>
                    <a:lnTo>
                      <a:pt x="112" y="3248"/>
                    </a:lnTo>
                    <a:lnTo>
                      <a:pt x="64" y="3312"/>
                    </a:lnTo>
                    <a:lnTo>
                      <a:pt x="16" y="3376"/>
                    </a:lnTo>
                    <a:lnTo>
                      <a:pt x="0" y="3440"/>
                    </a:lnTo>
                    <a:lnTo>
                      <a:pt x="0" y="3520"/>
                    </a:lnTo>
                    <a:lnTo>
                      <a:pt x="0" y="3584"/>
                    </a:lnTo>
                    <a:lnTo>
                      <a:pt x="32" y="3632"/>
                    </a:lnTo>
                    <a:lnTo>
                      <a:pt x="64" y="3696"/>
                    </a:lnTo>
                    <a:lnTo>
                      <a:pt x="112" y="3744"/>
                    </a:lnTo>
                    <a:lnTo>
                      <a:pt x="176" y="3792"/>
                    </a:lnTo>
                    <a:lnTo>
                      <a:pt x="256" y="3824"/>
                    </a:lnTo>
                    <a:lnTo>
                      <a:pt x="352" y="3840"/>
                    </a:lnTo>
                    <a:lnTo>
                      <a:pt x="448" y="3856"/>
                    </a:lnTo>
                    <a:lnTo>
                      <a:pt x="560" y="3856"/>
                    </a:lnTo>
                    <a:lnTo>
                      <a:pt x="688" y="3840"/>
                    </a:lnTo>
                    <a:lnTo>
                      <a:pt x="848" y="3792"/>
                    </a:lnTo>
                    <a:lnTo>
                      <a:pt x="1056" y="3696"/>
                    </a:lnTo>
                    <a:lnTo>
                      <a:pt x="1328" y="3584"/>
                    </a:lnTo>
                    <a:lnTo>
                      <a:pt x="1632" y="3424"/>
                    </a:lnTo>
                    <a:lnTo>
                      <a:pt x="1952" y="3232"/>
                    </a:lnTo>
                    <a:lnTo>
                      <a:pt x="2320" y="3008"/>
                    </a:lnTo>
                    <a:lnTo>
                      <a:pt x="2688" y="2768"/>
                    </a:lnTo>
                    <a:lnTo>
                      <a:pt x="3056" y="2512"/>
                    </a:lnTo>
                    <a:lnTo>
                      <a:pt x="3424" y="2224"/>
                    </a:lnTo>
                    <a:lnTo>
                      <a:pt x="3776" y="1936"/>
                    </a:lnTo>
                    <a:lnTo>
                      <a:pt x="4096" y="1632"/>
                    </a:lnTo>
                    <a:lnTo>
                      <a:pt x="4400" y="1312"/>
                    </a:lnTo>
                    <a:lnTo>
                      <a:pt x="4528" y="1136"/>
                    </a:lnTo>
                    <a:lnTo>
                      <a:pt x="4656" y="976"/>
                    </a:lnTo>
                    <a:lnTo>
                      <a:pt x="4768" y="816"/>
                    </a:lnTo>
                    <a:lnTo>
                      <a:pt x="4864" y="656"/>
                    </a:lnTo>
                    <a:lnTo>
                      <a:pt x="4944" y="480"/>
                    </a:lnTo>
                    <a:lnTo>
                      <a:pt x="5024" y="320"/>
                    </a:lnTo>
                    <a:lnTo>
                      <a:pt x="5072" y="160"/>
                    </a:lnTo>
                    <a:lnTo>
                      <a:pt x="51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6755125" y="3695000"/>
                <a:ext cx="220000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8800" h="385" extrusionOk="0">
                    <a:moveTo>
                      <a:pt x="8656" y="1"/>
                    </a:moveTo>
                    <a:lnTo>
                      <a:pt x="160" y="113"/>
                    </a:lnTo>
                    <a:lnTo>
                      <a:pt x="128" y="113"/>
                    </a:lnTo>
                    <a:lnTo>
                      <a:pt x="80" y="145"/>
                    </a:lnTo>
                    <a:lnTo>
                      <a:pt x="48" y="177"/>
                    </a:lnTo>
                    <a:lnTo>
                      <a:pt x="32" y="225"/>
                    </a:lnTo>
                    <a:lnTo>
                      <a:pt x="16" y="305"/>
                    </a:lnTo>
                    <a:lnTo>
                      <a:pt x="0" y="385"/>
                    </a:lnTo>
                    <a:lnTo>
                      <a:pt x="8799" y="385"/>
                    </a:lnTo>
                    <a:lnTo>
                      <a:pt x="8799" y="321"/>
                    </a:lnTo>
                    <a:lnTo>
                      <a:pt x="8783" y="193"/>
                    </a:lnTo>
                    <a:lnTo>
                      <a:pt x="8767" y="129"/>
                    </a:lnTo>
                    <a:lnTo>
                      <a:pt x="8752" y="65"/>
                    </a:lnTo>
                    <a:lnTo>
                      <a:pt x="8704" y="17"/>
                    </a:lnTo>
                    <a:lnTo>
                      <a:pt x="86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6121175" y="1277625"/>
                <a:ext cx="637575" cy="1099125"/>
              </a:xfrm>
              <a:custGeom>
                <a:avLst/>
                <a:gdLst/>
                <a:ahLst/>
                <a:cxnLst/>
                <a:rect l="l" t="t" r="r" b="b"/>
                <a:pathLst>
                  <a:path w="25503" h="43965" extrusionOk="0">
                    <a:moveTo>
                      <a:pt x="7872" y="1"/>
                    </a:moveTo>
                    <a:lnTo>
                      <a:pt x="7520" y="33"/>
                    </a:lnTo>
                    <a:lnTo>
                      <a:pt x="7168" y="65"/>
                    </a:lnTo>
                    <a:lnTo>
                      <a:pt x="6800" y="129"/>
                    </a:lnTo>
                    <a:lnTo>
                      <a:pt x="6432" y="209"/>
                    </a:lnTo>
                    <a:lnTo>
                      <a:pt x="6064" y="305"/>
                    </a:lnTo>
                    <a:lnTo>
                      <a:pt x="5696" y="433"/>
                    </a:lnTo>
                    <a:lnTo>
                      <a:pt x="5312" y="577"/>
                    </a:lnTo>
                    <a:lnTo>
                      <a:pt x="4928" y="737"/>
                    </a:lnTo>
                    <a:lnTo>
                      <a:pt x="4544" y="913"/>
                    </a:lnTo>
                    <a:lnTo>
                      <a:pt x="4160" y="1137"/>
                    </a:lnTo>
                    <a:lnTo>
                      <a:pt x="3760" y="1361"/>
                    </a:lnTo>
                    <a:lnTo>
                      <a:pt x="3360" y="1617"/>
                    </a:lnTo>
                    <a:lnTo>
                      <a:pt x="2960" y="1905"/>
                    </a:lnTo>
                    <a:lnTo>
                      <a:pt x="2560" y="2209"/>
                    </a:lnTo>
                    <a:lnTo>
                      <a:pt x="2160" y="2545"/>
                    </a:lnTo>
                    <a:lnTo>
                      <a:pt x="1744" y="2913"/>
                    </a:lnTo>
                    <a:lnTo>
                      <a:pt x="1328" y="3297"/>
                    </a:lnTo>
                    <a:lnTo>
                      <a:pt x="1120" y="3521"/>
                    </a:lnTo>
                    <a:lnTo>
                      <a:pt x="913" y="3760"/>
                    </a:lnTo>
                    <a:lnTo>
                      <a:pt x="737" y="4016"/>
                    </a:lnTo>
                    <a:lnTo>
                      <a:pt x="577" y="4272"/>
                    </a:lnTo>
                    <a:lnTo>
                      <a:pt x="433" y="4544"/>
                    </a:lnTo>
                    <a:lnTo>
                      <a:pt x="305" y="4832"/>
                    </a:lnTo>
                    <a:lnTo>
                      <a:pt x="209" y="5120"/>
                    </a:lnTo>
                    <a:lnTo>
                      <a:pt x="129" y="5424"/>
                    </a:lnTo>
                    <a:lnTo>
                      <a:pt x="65" y="5728"/>
                    </a:lnTo>
                    <a:lnTo>
                      <a:pt x="33" y="6032"/>
                    </a:lnTo>
                    <a:lnTo>
                      <a:pt x="1" y="6368"/>
                    </a:lnTo>
                    <a:lnTo>
                      <a:pt x="1" y="6688"/>
                    </a:lnTo>
                    <a:lnTo>
                      <a:pt x="17" y="7024"/>
                    </a:lnTo>
                    <a:lnTo>
                      <a:pt x="49" y="7376"/>
                    </a:lnTo>
                    <a:lnTo>
                      <a:pt x="97" y="7728"/>
                    </a:lnTo>
                    <a:lnTo>
                      <a:pt x="161" y="8080"/>
                    </a:lnTo>
                    <a:lnTo>
                      <a:pt x="257" y="8432"/>
                    </a:lnTo>
                    <a:lnTo>
                      <a:pt x="369" y="8800"/>
                    </a:lnTo>
                    <a:lnTo>
                      <a:pt x="497" y="9168"/>
                    </a:lnTo>
                    <a:lnTo>
                      <a:pt x="625" y="9552"/>
                    </a:lnTo>
                    <a:lnTo>
                      <a:pt x="785" y="9936"/>
                    </a:lnTo>
                    <a:lnTo>
                      <a:pt x="977" y="10320"/>
                    </a:lnTo>
                    <a:lnTo>
                      <a:pt x="1168" y="10704"/>
                    </a:lnTo>
                    <a:lnTo>
                      <a:pt x="1376" y="11104"/>
                    </a:lnTo>
                    <a:lnTo>
                      <a:pt x="1616" y="11488"/>
                    </a:lnTo>
                    <a:lnTo>
                      <a:pt x="1856" y="11888"/>
                    </a:lnTo>
                    <a:lnTo>
                      <a:pt x="2112" y="12288"/>
                    </a:lnTo>
                    <a:lnTo>
                      <a:pt x="2400" y="12688"/>
                    </a:lnTo>
                    <a:lnTo>
                      <a:pt x="2688" y="13104"/>
                    </a:lnTo>
                    <a:lnTo>
                      <a:pt x="3008" y="13504"/>
                    </a:lnTo>
                    <a:lnTo>
                      <a:pt x="3344" y="13904"/>
                    </a:lnTo>
                    <a:lnTo>
                      <a:pt x="3680" y="14320"/>
                    </a:lnTo>
                    <a:lnTo>
                      <a:pt x="4160" y="14831"/>
                    </a:lnTo>
                    <a:lnTo>
                      <a:pt x="4592" y="15279"/>
                    </a:lnTo>
                    <a:lnTo>
                      <a:pt x="5360" y="15999"/>
                    </a:lnTo>
                    <a:lnTo>
                      <a:pt x="5664" y="16319"/>
                    </a:lnTo>
                    <a:lnTo>
                      <a:pt x="5936" y="16607"/>
                    </a:lnTo>
                    <a:lnTo>
                      <a:pt x="6048" y="16751"/>
                    </a:lnTo>
                    <a:lnTo>
                      <a:pt x="6160" y="16911"/>
                    </a:lnTo>
                    <a:lnTo>
                      <a:pt x="6240" y="17055"/>
                    </a:lnTo>
                    <a:lnTo>
                      <a:pt x="6320" y="17215"/>
                    </a:lnTo>
                    <a:lnTo>
                      <a:pt x="6384" y="17391"/>
                    </a:lnTo>
                    <a:lnTo>
                      <a:pt x="6432" y="17567"/>
                    </a:lnTo>
                    <a:lnTo>
                      <a:pt x="6480" y="17759"/>
                    </a:lnTo>
                    <a:lnTo>
                      <a:pt x="6496" y="17967"/>
                    </a:lnTo>
                    <a:lnTo>
                      <a:pt x="6496" y="18175"/>
                    </a:lnTo>
                    <a:lnTo>
                      <a:pt x="6496" y="18415"/>
                    </a:lnTo>
                    <a:lnTo>
                      <a:pt x="6464" y="18671"/>
                    </a:lnTo>
                    <a:lnTo>
                      <a:pt x="6416" y="18959"/>
                    </a:lnTo>
                    <a:lnTo>
                      <a:pt x="6368" y="19263"/>
                    </a:lnTo>
                    <a:lnTo>
                      <a:pt x="6288" y="19583"/>
                    </a:lnTo>
                    <a:lnTo>
                      <a:pt x="6096" y="20319"/>
                    </a:lnTo>
                    <a:lnTo>
                      <a:pt x="5824" y="21183"/>
                    </a:lnTo>
                    <a:lnTo>
                      <a:pt x="5472" y="22191"/>
                    </a:lnTo>
                    <a:lnTo>
                      <a:pt x="5280" y="22751"/>
                    </a:lnTo>
                    <a:lnTo>
                      <a:pt x="5120" y="23327"/>
                    </a:lnTo>
                    <a:lnTo>
                      <a:pt x="4992" y="23951"/>
                    </a:lnTo>
                    <a:lnTo>
                      <a:pt x="4864" y="24591"/>
                    </a:lnTo>
                    <a:lnTo>
                      <a:pt x="4768" y="25247"/>
                    </a:lnTo>
                    <a:lnTo>
                      <a:pt x="4688" y="25934"/>
                    </a:lnTo>
                    <a:lnTo>
                      <a:pt x="4640" y="26622"/>
                    </a:lnTo>
                    <a:lnTo>
                      <a:pt x="4624" y="27342"/>
                    </a:lnTo>
                    <a:lnTo>
                      <a:pt x="4624" y="28078"/>
                    </a:lnTo>
                    <a:lnTo>
                      <a:pt x="4656" y="28814"/>
                    </a:lnTo>
                    <a:lnTo>
                      <a:pt x="4704" y="29566"/>
                    </a:lnTo>
                    <a:lnTo>
                      <a:pt x="4800" y="30318"/>
                    </a:lnTo>
                    <a:lnTo>
                      <a:pt x="4912" y="31070"/>
                    </a:lnTo>
                    <a:lnTo>
                      <a:pt x="5056" y="31838"/>
                    </a:lnTo>
                    <a:lnTo>
                      <a:pt x="5232" y="32590"/>
                    </a:lnTo>
                    <a:lnTo>
                      <a:pt x="5440" y="33342"/>
                    </a:lnTo>
                    <a:lnTo>
                      <a:pt x="5680" y="34094"/>
                    </a:lnTo>
                    <a:lnTo>
                      <a:pt x="5952" y="34846"/>
                    </a:lnTo>
                    <a:lnTo>
                      <a:pt x="6256" y="35566"/>
                    </a:lnTo>
                    <a:lnTo>
                      <a:pt x="6592" y="36285"/>
                    </a:lnTo>
                    <a:lnTo>
                      <a:pt x="6784" y="36637"/>
                    </a:lnTo>
                    <a:lnTo>
                      <a:pt x="6976" y="36989"/>
                    </a:lnTo>
                    <a:lnTo>
                      <a:pt x="7168" y="37325"/>
                    </a:lnTo>
                    <a:lnTo>
                      <a:pt x="7376" y="37661"/>
                    </a:lnTo>
                    <a:lnTo>
                      <a:pt x="7600" y="37997"/>
                    </a:lnTo>
                    <a:lnTo>
                      <a:pt x="7840" y="38333"/>
                    </a:lnTo>
                    <a:lnTo>
                      <a:pt x="8080" y="38653"/>
                    </a:lnTo>
                    <a:lnTo>
                      <a:pt x="8320" y="38973"/>
                    </a:lnTo>
                    <a:lnTo>
                      <a:pt x="8576" y="39277"/>
                    </a:lnTo>
                    <a:lnTo>
                      <a:pt x="8848" y="39581"/>
                    </a:lnTo>
                    <a:lnTo>
                      <a:pt x="9136" y="39885"/>
                    </a:lnTo>
                    <a:lnTo>
                      <a:pt x="9424" y="40173"/>
                    </a:lnTo>
                    <a:lnTo>
                      <a:pt x="9728" y="40461"/>
                    </a:lnTo>
                    <a:lnTo>
                      <a:pt x="10032" y="40733"/>
                    </a:lnTo>
                    <a:lnTo>
                      <a:pt x="10352" y="41005"/>
                    </a:lnTo>
                    <a:lnTo>
                      <a:pt x="10688" y="41261"/>
                    </a:lnTo>
                    <a:lnTo>
                      <a:pt x="11024" y="41501"/>
                    </a:lnTo>
                    <a:lnTo>
                      <a:pt x="11376" y="41741"/>
                    </a:lnTo>
                    <a:lnTo>
                      <a:pt x="11728" y="41981"/>
                    </a:lnTo>
                    <a:lnTo>
                      <a:pt x="12111" y="42205"/>
                    </a:lnTo>
                    <a:lnTo>
                      <a:pt x="12495" y="42413"/>
                    </a:lnTo>
                    <a:lnTo>
                      <a:pt x="12895" y="42621"/>
                    </a:lnTo>
                    <a:lnTo>
                      <a:pt x="13295" y="42813"/>
                    </a:lnTo>
                    <a:lnTo>
                      <a:pt x="13711" y="42989"/>
                    </a:lnTo>
                    <a:lnTo>
                      <a:pt x="14127" y="43149"/>
                    </a:lnTo>
                    <a:lnTo>
                      <a:pt x="14543" y="43309"/>
                    </a:lnTo>
                    <a:lnTo>
                      <a:pt x="14959" y="43437"/>
                    </a:lnTo>
                    <a:lnTo>
                      <a:pt x="15343" y="43549"/>
                    </a:lnTo>
                    <a:lnTo>
                      <a:pt x="15743" y="43661"/>
                    </a:lnTo>
                    <a:lnTo>
                      <a:pt x="16127" y="43741"/>
                    </a:lnTo>
                    <a:lnTo>
                      <a:pt x="16511" y="43805"/>
                    </a:lnTo>
                    <a:lnTo>
                      <a:pt x="16879" y="43869"/>
                    </a:lnTo>
                    <a:lnTo>
                      <a:pt x="17247" y="43917"/>
                    </a:lnTo>
                    <a:lnTo>
                      <a:pt x="17599" y="43933"/>
                    </a:lnTo>
                    <a:lnTo>
                      <a:pt x="17951" y="43949"/>
                    </a:lnTo>
                    <a:lnTo>
                      <a:pt x="18287" y="43965"/>
                    </a:lnTo>
                    <a:lnTo>
                      <a:pt x="18623" y="43949"/>
                    </a:lnTo>
                    <a:lnTo>
                      <a:pt x="18943" y="43917"/>
                    </a:lnTo>
                    <a:lnTo>
                      <a:pt x="19263" y="43885"/>
                    </a:lnTo>
                    <a:lnTo>
                      <a:pt x="19583" y="43837"/>
                    </a:lnTo>
                    <a:lnTo>
                      <a:pt x="19887" y="43789"/>
                    </a:lnTo>
                    <a:lnTo>
                      <a:pt x="20191" y="43725"/>
                    </a:lnTo>
                    <a:lnTo>
                      <a:pt x="20479" y="43645"/>
                    </a:lnTo>
                    <a:lnTo>
                      <a:pt x="20751" y="43549"/>
                    </a:lnTo>
                    <a:lnTo>
                      <a:pt x="21023" y="43453"/>
                    </a:lnTo>
                    <a:lnTo>
                      <a:pt x="21295" y="43341"/>
                    </a:lnTo>
                    <a:lnTo>
                      <a:pt x="21551" y="43229"/>
                    </a:lnTo>
                    <a:lnTo>
                      <a:pt x="21807" y="43101"/>
                    </a:lnTo>
                    <a:lnTo>
                      <a:pt x="22047" y="42973"/>
                    </a:lnTo>
                    <a:lnTo>
                      <a:pt x="22287" y="42829"/>
                    </a:lnTo>
                    <a:lnTo>
                      <a:pt x="22511" y="42685"/>
                    </a:lnTo>
                    <a:lnTo>
                      <a:pt x="22735" y="42525"/>
                    </a:lnTo>
                    <a:lnTo>
                      <a:pt x="22943" y="42365"/>
                    </a:lnTo>
                    <a:lnTo>
                      <a:pt x="23150" y="42189"/>
                    </a:lnTo>
                    <a:lnTo>
                      <a:pt x="23342" y="42013"/>
                    </a:lnTo>
                    <a:lnTo>
                      <a:pt x="23534" y="41837"/>
                    </a:lnTo>
                    <a:lnTo>
                      <a:pt x="23886" y="41453"/>
                    </a:lnTo>
                    <a:lnTo>
                      <a:pt x="24190" y="41069"/>
                    </a:lnTo>
                    <a:lnTo>
                      <a:pt x="24478" y="40653"/>
                    </a:lnTo>
                    <a:lnTo>
                      <a:pt x="24734" y="40237"/>
                    </a:lnTo>
                    <a:lnTo>
                      <a:pt x="24942" y="39805"/>
                    </a:lnTo>
                    <a:lnTo>
                      <a:pt x="25118" y="39373"/>
                    </a:lnTo>
                    <a:lnTo>
                      <a:pt x="25278" y="38925"/>
                    </a:lnTo>
                    <a:lnTo>
                      <a:pt x="25390" y="38493"/>
                    </a:lnTo>
                    <a:lnTo>
                      <a:pt x="25454" y="38061"/>
                    </a:lnTo>
                    <a:lnTo>
                      <a:pt x="25502" y="37629"/>
                    </a:lnTo>
                    <a:lnTo>
                      <a:pt x="25502" y="37213"/>
                    </a:lnTo>
                    <a:lnTo>
                      <a:pt x="25470" y="36797"/>
                    </a:lnTo>
                    <a:lnTo>
                      <a:pt x="25454" y="36605"/>
                    </a:lnTo>
                    <a:lnTo>
                      <a:pt x="25406" y="36413"/>
                    </a:lnTo>
                    <a:lnTo>
                      <a:pt x="25358" y="36221"/>
                    </a:lnTo>
                    <a:lnTo>
                      <a:pt x="25310" y="36030"/>
                    </a:lnTo>
                    <a:lnTo>
                      <a:pt x="25230" y="35854"/>
                    </a:lnTo>
                    <a:lnTo>
                      <a:pt x="25166" y="35678"/>
                    </a:lnTo>
                    <a:lnTo>
                      <a:pt x="25070" y="35518"/>
                    </a:lnTo>
                    <a:lnTo>
                      <a:pt x="24974" y="35342"/>
                    </a:lnTo>
                    <a:lnTo>
                      <a:pt x="24606" y="34766"/>
                    </a:lnTo>
                    <a:lnTo>
                      <a:pt x="24286" y="34270"/>
                    </a:lnTo>
                    <a:lnTo>
                      <a:pt x="23998" y="33822"/>
                    </a:lnTo>
                    <a:lnTo>
                      <a:pt x="23758" y="33438"/>
                    </a:lnTo>
                    <a:lnTo>
                      <a:pt x="23566" y="33086"/>
                    </a:lnTo>
                    <a:lnTo>
                      <a:pt x="23486" y="32910"/>
                    </a:lnTo>
                    <a:lnTo>
                      <a:pt x="23422" y="32734"/>
                    </a:lnTo>
                    <a:lnTo>
                      <a:pt x="23374" y="32558"/>
                    </a:lnTo>
                    <a:lnTo>
                      <a:pt x="23326" y="32382"/>
                    </a:lnTo>
                    <a:lnTo>
                      <a:pt x="23310" y="32206"/>
                    </a:lnTo>
                    <a:lnTo>
                      <a:pt x="23294" y="32014"/>
                    </a:lnTo>
                    <a:lnTo>
                      <a:pt x="23278" y="31822"/>
                    </a:lnTo>
                    <a:lnTo>
                      <a:pt x="23294" y="31614"/>
                    </a:lnTo>
                    <a:lnTo>
                      <a:pt x="23310" y="31374"/>
                    </a:lnTo>
                    <a:lnTo>
                      <a:pt x="23342" y="31134"/>
                    </a:lnTo>
                    <a:lnTo>
                      <a:pt x="23438" y="30590"/>
                    </a:lnTo>
                    <a:lnTo>
                      <a:pt x="23598" y="29966"/>
                    </a:lnTo>
                    <a:lnTo>
                      <a:pt x="23806" y="29214"/>
                    </a:lnTo>
                    <a:lnTo>
                      <a:pt x="24046" y="28350"/>
                    </a:lnTo>
                    <a:lnTo>
                      <a:pt x="24718" y="26158"/>
                    </a:lnTo>
                    <a:lnTo>
                      <a:pt x="24894" y="25534"/>
                    </a:lnTo>
                    <a:lnTo>
                      <a:pt x="25038" y="24959"/>
                    </a:lnTo>
                    <a:lnTo>
                      <a:pt x="25150" y="24415"/>
                    </a:lnTo>
                    <a:lnTo>
                      <a:pt x="25230" y="23887"/>
                    </a:lnTo>
                    <a:lnTo>
                      <a:pt x="25278" y="23391"/>
                    </a:lnTo>
                    <a:lnTo>
                      <a:pt x="25294" y="22927"/>
                    </a:lnTo>
                    <a:lnTo>
                      <a:pt x="25294" y="22495"/>
                    </a:lnTo>
                    <a:lnTo>
                      <a:pt x="25262" y="22095"/>
                    </a:lnTo>
                    <a:lnTo>
                      <a:pt x="25214" y="21711"/>
                    </a:lnTo>
                    <a:lnTo>
                      <a:pt x="25118" y="21343"/>
                    </a:lnTo>
                    <a:lnTo>
                      <a:pt x="25022" y="20991"/>
                    </a:lnTo>
                    <a:lnTo>
                      <a:pt x="24894" y="20671"/>
                    </a:lnTo>
                    <a:lnTo>
                      <a:pt x="24750" y="20383"/>
                    </a:lnTo>
                    <a:lnTo>
                      <a:pt x="24574" y="20095"/>
                    </a:lnTo>
                    <a:lnTo>
                      <a:pt x="24382" y="19823"/>
                    </a:lnTo>
                    <a:lnTo>
                      <a:pt x="24174" y="19567"/>
                    </a:lnTo>
                    <a:lnTo>
                      <a:pt x="23950" y="19327"/>
                    </a:lnTo>
                    <a:lnTo>
                      <a:pt x="23710" y="19103"/>
                    </a:lnTo>
                    <a:lnTo>
                      <a:pt x="23454" y="18895"/>
                    </a:lnTo>
                    <a:lnTo>
                      <a:pt x="23198" y="18687"/>
                    </a:lnTo>
                    <a:lnTo>
                      <a:pt x="22911" y="18495"/>
                    </a:lnTo>
                    <a:lnTo>
                      <a:pt x="22607" y="18303"/>
                    </a:lnTo>
                    <a:lnTo>
                      <a:pt x="22303" y="18111"/>
                    </a:lnTo>
                    <a:lnTo>
                      <a:pt x="21999" y="17935"/>
                    </a:lnTo>
                    <a:lnTo>
                      <a:pt x="21343" y="17583"/>
                    </a:lnTo>
                    <a:lnTo>
                      <a:pt x="20655" y="17247"/>
                    </a:lnTo>
                    <a:lnTo>
                      <a:pt x="19951" y="16895"/>
                    </a:lnTo>
                    <a:lnTo>
                      <a:pt x="19231" y="16527"/>
                    </a:lnTo>
                    <a:lnTo>
                      <a:pt x="17967" y="15871"/>
                    </a:lnTo>
                    <a:lnTo>
                      <a:pt x="17471" y="15599"/>
                    </a:lnTo>
                    <a:lnTo>
                      <a:pt x="17039" y="15343"/>
                    </a:lnTo>
                    <a:lnTo>
                      <a:pt x="16703" y="15103"/>
                    </a:lnTo>
                    <a:lnTo>
                      <a:pt x="16543" y="14975"/>
                    </a:lnTo>
                    <a:lnTo>
                      <a:pt x="16415" y="14847"/>
                    </a:lnTo>
                    <a:lnTo>
                      <a:pt x="16303" y="14719"/>
                    </a:lnTo>
                    <a:lnTo>
                      <a:pt x="16207" y="14591"/>
                    </a:lnTo>
                    <a:lnTo>
                      <a:pt x="16111" y="14464"/>
                    </a:lnTo>
                    <a:lnTo>
                      <a:pt x="16047" y="14320"/>
                    </a:lnTo>
                    <a:lnTo>
                      <a:pt x="15983" y="14160"/>
                    </a:lnTo>
                    <a:lnTo>
                      <a:pt x="15951" y="14000"/>
                    </a:lnTo>
                    <a:lnTo>
                      <a:pt x="15919" y="13824"/>
                    </a:lnTo>
                    <a:lnTo>
                      <a:pt x="15887" y="13648"/>
                    </a:lnTo>
                    <a:lnTo>
                      <a:pt x="15887" y="13440"/>
                    </a:lnTo>
                    <a:lnTo>
                      <a:pt x="15887" y="13232"/>
                    </a:lnTo>
                    <a:lnTo>
                      <a:pt x="15919" y="12752"/>
                    </a:lnTo>
                    <a:lnTo>
                      <a:pt x="15999" y="12192"/>
                    </a:lnTo>
                    <a:lnTo>
                      <a:pt x="16095" y="11536"/>
                    </a:lnTo>
                    <a:lnTo>
                      <a:pt x="16383" y="9920"/>
                    </a:lnTo>
                    <a:lnTo>
                      <a:pt x="16415" y="9680"/>
                    </a:lnTo>
                    <a:lnTo>
                      <a:pt x="16447" y="9440"/>
                    </a:lnTo>
                    <a:lnTo>
                      <a:pt x="16447" y="9200"/>
                    </a:lnTo>
                    <a:lnTo>
                      <a:pt x="16447" y="8944"/>
                    </a:lnTo>
                    <a:lnTo>
                      <a:pt x="16447" y="8672"/>
                    </a:lnTo>
                    <a:lnTo>
                      <a:pt x="16415" y="8416"/>
                    </a:lnTo>
                    <a:lnTo>
                      <a:pt x="16383" y="8144"/>
                    </a:lnTo>
                    <a:lnTo>
                      <a:pt x="16351" y="7872"/>
                    </a:lnTo>
                    <a:lnTo>
                      <a:pt x="16223" y="7312"/>
                    </a:lnTo>
                    <a:lnTo>
                      <a:pt x="16063" y="6752"/>
                    </a:lnTo>
                    <a:lnTo>
                      <a:pt x="15871" y="6176"/>
                    </a:lnTo>
                    <a:lnTo>
                      <a:pt x="15631" y="5600"/>
                    </a:lnTo>
                    <a:lnTo>
                      <a:pt x="15359" y="5040"/>
                    </a:lnTo>
                    <a:lnTo>
                      <a:pt x="15055" y="4480"/>
                    </a:lnTo>
                    <a:lnTo>
                      <a:pt x="14703" y="3936"/>
                    </a:lnTo>
                    <a:lnTo>
                      <a:pt x="14511" y="3664"/>
                    </a:lnTo>
                    <a:lnTo>
                      <a:pt x="14319" y="3409"/>
                    </a:lnTo>
                    <a:lnTo>
                      <a:pt x="14111" y="3153"/>
                    </a:lnTo>
                    <a:lnTo>
                      <a:pt x="13903" y="2897"/>
                    </a:lnTo>
                    <a:lnTo>
                      <a:pt x="13695" y="2657"/>
                    </a:lnTo>
                    <a:lnTo>
                      <a:pt x="13471" y="2417"/>
                    </a:lnTo>
                    <a:lnTo>
                      <a:pt x="13231" y="2193"/>
                    </a:lnTo>
                    <a:lnTo>
                      <a:pt x="12991" y="1969"/>
                    </a:lnTo>
                    <a:lnTo>
                      <a:pt x="12735" y="1761"/>
                    </a:lnTo>
                    <a:lnTo>
                      <a:pt x="12479" y="1553"/>
                    </a:lnTo>
                    <a:lnTo>
                      <a:pt x="12223" y="1361"/>
                    </a:lnTo>
                    <a:lnTo>
                      <a:pt x="11952" y="1169"/>
                    </a:lnTo>
                    <a:lnTo>
                      <a:pt x="11680" y="1009"/>
                    </a:lnTo>
                    <a:lnTo>
                      <a:pt x="11392" y="849"/>
                    </a:lnTo>
                    <a:lnTo>
                      <a:pt x="11104" y="705"/>
                    </a:lnTo>
                    <a:lnTo>
                      <a:pt x="10800" y="561"/>
                    </a:lnTo>
                    <a:lnTo>
                      <a:pt x="10496" y="433"/>
                    </a:lnTo>
                    <a:lnTo>
                      <a:pt x="10192" y="337"/>
                    </a:lnTo>
                    <a:lnTo>
                      <a:pt x="9872" y="241"/>
                    </a:lnTo>
                    <a:lnTo>
                      <a:pt x="9552" y="161"/>
                    </a:lnTo>
                    <a:lnTo>
                      <a:pt x="9232" y="97"/>
                    </a:lnTo>
                    <a:lnTo>
                      <a:pt x="8896" y="49"/>
                    </a:lnTo>
                    <a:lnTo>
                      <a:pt x="8560" y="17"/>
                    </a:lnTo>
                    <a:lnTo>
                      <a:pt x="822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6121175" y="1277625"/>
                <a:ext cx="637575" cy="1099125"/>
              </a:xfrm>
              <a:custGeom>
                <a:avLst/>
                <a:gdLst/>
                <a:ahLst/>
                <a:cxnLst/>
                <a:rect l="l" t="t" r="r" b="b"/>
                <a:pathLst>
                  <a:path w="25503" h="43965" fill="none" extrusionOk="0">
                    <a:moveTo>
                      <a:pt x="16383" y="9920"/>
                    </a:moveTo>
                    <a:lnTo>
                      <a:pt x="16383" y="9920"/>
                    </a:lnTo>
                    <a:lnTo>
                      <a:pt x="16095" y="11536"/>
                    </a:lnTo>
                    <a:lnTo>
                      <a:pt x="15999" y="12192"/>
                    </a:lnTo>
                    <a:lnTo>
                      <a:pt x="15919" y="12752"/>
                    </a:lnTo>
                    <a:lnTo>
                      <a:pt x="15887" y="13232"/>
                    </a:lnTo>
                    <a:lnTo>
                      <a:pt x="15887" y="13440"/>
                    </a:lnTo>
                    <a:lnTo>
                      <a:pt x="15887" y="13648"/>
                    </a:lnTo>
                    <a:lnTo>
                      <a:pt x="15919" y="13824"/>
                    </a:lnTo>
                    <a:lnTo>
                      <a:pt x="15951" y="14000"/>
                    </a:lnTo>
                    <a:lnTo>
                      <a:pt x="15983" y="14160"/>
                    </a:lnTo>
                    <a:lnTo>
                      <a:pt x="16047" y="14320"/>
                    </a:lnTo>
                    <a:lnTo>
                      <a:pt x="16111" y="14464"/>
                    </a:lnTo>
                    <a:lnTo>
                      <a:pt x="16207" y="14591"/>
                    </a:lnTo>
                    <a:lnTo>
                      <a:pt x="16303" y="14719"/>
                    </a:lnTo>
                    <a:lnTo>
                      <a:pt x="16415" y="14847"/>
                    </a:lnTo>
                    <a:lnTo>
                      <a:pt x="16543" y="14975"/>
                    </a:lnTo>
                    <a:lnTo>
                      <a:pt x="16703" y="15103"/>
                    </a:lnTo>
                    <a:lnTo>
                      <a:pt x="17039" y="15343"/>
                    </a:lnTo>
                    <a:lnTo>
                      <a:pt x="17471" y="15599"/>
                    </a:lnTo>
                    <a:lnTo>
                      <a:pt x="17967" y="15871"/>
                    </a:lnTo>
                    <a:lnTo>
                      <a:pt x="19231" y="16527"/>
                    </a:lnTo>
                    <a:lnTo>
                      <a:pt x="19231" y="16527"/>
                    </a:lnTo>
                    <a:lnTo>
                      <a:pt x="19951" y="16895"/>
                    </a:lnTo>
                    <a:lnTo>
                      <a:pt x="20655" y="17247"/>
                    </a:lnTo>
                    <a:lnTo>
                      <a:pt x="21343" y="17583"/>
                    </a:lnTo>
                    <a:lnTo>
                      <a:pt x="21999" y="17935"/>
                    </a:lnTo>
                    <a:lnTo>
                      <a:pt x="22303" y="18111"/>
                    </a:lnTo>
                    <a:lnTo>
                      <a:pt x="22607" y="18303"/>
                    </a:lnTo>
                    <a:lnTo>
                      <a:pt x="22911" y="18495"/>
                    </a:lnTo>
                    <a:lnTo>
                      <a:pt x="23198" y="18687"/>
                    </a:lnTo>
                    <a:lnTo>
                      <a:pt x="23454" y="18895"/>
                    </a:lnTo>
                    <a:lnTo>
                      <a:pt x="23710" y="19103"/>
                    </a:lnTo>
                    <a:lnTo>
                      <a:pt x="23950" y="19327"/>
                    </a:lnTo>
                    <a:lnTo>
                      <a:pt x="24174" y="19567"/>
                    </a:lnTo>
                    <a:lnTo>
                      <a:pt x="24382" y="19823"/>
                    </a:lnTo>
                    <a:lnTo>
                      <a:pt x="24574" y="20095"/>
                    </a:lnTo>
                    <a:lnTo>
                      <a:pt x="24750" y="20383"/>
                    </a:lnTo>
                    <a:lnTo>
                      <a:pt x="24894" y="20671"/>
                    </a:lnTo>
                    <a:lnTo>
                      <a:pt x="25022" y="20991"/>
                    </a:lnTo>
                    <a:lnTo>
                      <a:pt x="25118" y="21343"/>
                    </a:lnTo>
                    <a:lnTo>
                      <a:pt x="25214" y="21711"/>
                    </a:lnTo>
                    <a:lnTo>
                      <a:pt x="25262" y="22095"/>
                    </a:lnTo>
                    <a:lnTo>
                      <a:pt x="25294" y="22495"/>
                    </a:lnTo>
                    <a:lnTo>
                      <a:pt x="25294" y="22927"/>
                    </a:lnTo>
                    <a:lnTo>
                      <a:pt x="25278" y="23391"/>
                    </a:lnTo>
                    <a:lnTo>
                      <a:pt x="25230" y="23887"/>
                    </a:lnTo>
                    <a:lnTo>
                      <a:pt x="25150" y="24415"/>
                    </a:lnTo>
                    <a:lnTo>
                      <a:pt x="25038" y="24959"/>
                    </a:lnTo>
                    <a:lnTo>
                      <a:pt x="24894" y="25534"/>
                    </a:lnTo>
                    <a:lnTo>
                      <a:pt x="24718" y="26158"/>
                    </a:lnTo>
                    <a:lnTo>
                      <a:pt x="24718" y="26158"/>
                    </a:lnTo>
                    <a:lnTo>
                      <a:pt x="24046" y="28350"/>
                    </a:lnTo>
                    <a:lnTo>
                      <a:pt x="23806" y="29214"/>
                    </a:lnTo>
                    <a:lnTo>
                      <a:pt x="23598" y="29966"/>
                    </a:lnTo>
                    <a:lnTo>
                      <a:pt x="23438" y="30590"/>
                    </a:lnTo>
                    <a:lnTo>
                      <a:pt x="23342" y="31134"/>
                    </a:lnTo>
                    <a:lnTo>
                      <a:pt x="23310" y="31374"/>
                    </a:lnTo>
                    <a:lnTo>
                      <a:pt x="23294" y="31614"/>
                    </a:lnTo>
                    <a:lnTo>
                      <a:pt x="23278" y="31822"/>
                    </a:lnTo>
                    <a:lnTo>
                      <a:pt x="23294" y="32014"/>
                    </a:lnTo>
                    <a:lnTo>
                      <a:pt x="23310" y="32206"/>
                    </a:lnTo>
                    <a:lnTo>
                      <a:pt x="23326" y="32382"/>
                    </a:lnTo>
                    <a:lnTo>
                      <a:pt x="23374" y="32558"/>
                    </a:lnTo>
                    <a:lnTo>
                      <a:pt x="23422" y="32734"/>
                    </a:lnTo>
                    <a:lnTo>
                      <a:pt x="23486" y="32910"/>
                    </a:lnTo>
                    <a:lnTo>
                      <a:pt x="23566" y="33086"/>
                    </a:lnTo>
                    <a:lnTo>
                      <a:pt x="23758" y="33438"/>
                    </a:lnTo>
                    <a:lnTo>
                      <a:pt x="23998" y="33822"/>
                    </a:lnTo>
                    <a:lnTo>
                      <a:pt x="24286" y="34270"/>
                    </a:lnTo>
                    <a:lnTo>
                      <a:pt x="24606" y="34766"/>
                    </a:lnTo>
                    <a:lnTo>
                      <a:pt x="24974" y="35342"/>
                    </a:lnTo>
                    <a:lnTo>
                      <a:pt x="24974" y="35342"/>
                    </a:lnTo>
                    <a:lnTo>
                      <a:pt x="25070" y="35518"/>
                    </a:lnTo>
                    <a:lnTo>
                      <a:pt x="25166" y="35678"/>
                    </a:lnTo>
                    <a:lnTo>
                      <a:pt x="25230" y="35854"/>
                    </a:lnTo>
                    <a:lnTo>
                      <a:pt x="25310" y="36030"/>
                    </a:lnTo>
                    <a:lnTo>
                      <a:pt x="25358" y="36221"/>
                    </a:lnTo>
                    <a:lnTo>
                      <a:pt x="25406" y="36413"/>
                    </a:lnTo>
                    <a:lnTo>
                      <a:pt x="25454" y="36605"/>
                    </a:lnTo>
                    <a:lnTo>
                      <a:pt x="25470" y="36797"/>
                    </a:lnTo>
                    <a:lnTo>
                      <a:pt x="25502" y="37213"/>
                    </a:lnTo>
                    <a:lnTo>
                      <a:pt x="25502" y="37629"/>
                    </a:lnTo>
                    <a:lnTo>
                      <a:pt x="25454" y="38061"/>
                    </a:lnTo>
                    <a:lnTo>
                      <a:pt x="25390" y="38493"/>
                    </a:lnTo>
                    <a:lnTo>
                      <a:pt x="25278" y="38925"/>
                    </a:lnTo>
                    <a:lnTo>
                      <a:pt x="25118" y="39373"/>
                    </a:lnTo>
                    <a:lnTo>
                      <a:pt x="24942" y="39805"/>
                    </a:lnTo>
                    <a:lnTo>
                      <a:pt x="24734" y="40237"/>
                    </a:lnTo>
                    <a:lnTo>
                      <a:pt x="24478" y="40653"/>
                    </a:lnTo>
                    <a:lnTo>
                      <a:pt x="24190" y="41069"/>
                    </a:lnTo>
                    <a:lnTo>
                      <a:pt x="23886" y="41453"/>
                    </a:lnTo>
                    <a:lnTo>
                      <a:pt x="23534" y="41837"/>
                    </a:lnTo>
                    <a:lnTo>
                      <a:pt x="23342" y="42013"/>
                    </a:lnTo>
                    <a:lnTo>
                      <a:pt x="23150" y="42189"/>
                    </a:lnTo>
                    <a:lnTo>
                      <a:pt x="22943" y="42365"/>
                    </a:lnTo>
                    <a:lnTo>
                      <a:pt x="22735" y="42525"/>
                    </a:lnTo>
                    <a:lnTo>
                      <a:pt x="22511" y="42685"/>
                    </a:lnTo>
                    <a:lnTo>
                      <a:pt x="22287" y="42829"/>
                    </a:lnTo>
                    <a:lnTo>
                      <a:pt x="22047" y="42973"/>
                    </a:lnTo>
                    <a:lnTo>
                      <a:pt x="21807" y="43101"/>
                    </a:lnTo>
                    <a:lnTo>
                      <a:pt x="21551" y="43229"/>
                    </a:lnTo>
                    <a:lnTo>
                      <a:pt x="21295" y="43341"/>
                    </a:lnTo>
                    <a:lnTo>
                      <a:pt x="21023" y="43453"/>
                    </a:lnTo>
                    <a:lnTo>
                      <a:pt x="20751" y="43549"/>
                    </a:lnTo>
                    <a:lnTo>
                      <a:pt x="20479" y="43645"/>
                    </a:lnTo>
                    <a:lnTo>
                      <a:pt x="20191" y="43725"/>
                    </a:lnTo>
                    <a:lnTo>
                      <a:pt x="19887" y="43789"/>
                    </a:lnTo>
                    <a:lnTo>
                      <a:pt x="19583" y="43837"/>
                    </a:lnTo>
                    <a:lnTo>
                      <a:pt x="19263" y="43885"/>
                    </a:lnTo>
                    <a:lnTo>
                      <a:pt x="18943" y="43917"/>
                    </a:lnTo>
                    <a:lnTo>
                      <a:pt x="18623" y="43949"/>
                    </a:lnTo>
                    <a:lnTo>
                      <a:pt x="18287" y="43965"/>
                    </a:lnTo>
                    <a:lnTo>
                      <a:pt x="17951" y="43949"/>
                    </a:lnTo>
                    <a:lnTo>
                      <a:pt x="17599" y="43933"/>
                    </a:lnTo>
                    <a:lnTo>
                      <a:pt x="17247" y="43917"/>
                    </a:lnTo>
                    <a:lnTo>
                      <a:pt x="16879" y="43869"/>
                    </a:lnTo>
                    <a:lnTo>
                      <a:pt x="16511" y="43805"/>
                    </a:lnTo>
                    <a:lnTo>
                      <a:pt x="16127" y="43741"/>
                    </a:lnTo>
                    <a:lnTo>
                      <a:pt x="15743" y="43661"/>
                    </a:lnTo>
                    <a:lnTo>
                      <a:pt x="15343" y="43549"/>
                    </a:lnTo>
                    <a:lnTo>
                      <a:pt x="14959" y="43437"/>
                    </a:lnTo>
                    <a:lnTo>
                      <a:pt x="14543" y="43309"/>
                    </a:lnTo>
                    <a:lnTo>
                      <a:pt x="14127" y="43149"/>
                    </a:lnTo>
                    <a:lnTo>
                      <a:pt x="13711" y="42989"/>
                    </a:lnTo>
                    <a:lnTo>
                      <a:pt x="13711" y="42989"/>
                    </a:lnTo>
                    <a:lnTo>
                      <a:pt x="13295" y="42813"/>
                    </a:lnTo>
                    <a:lnTo>
                      <a:pt x="12895" y="42621"/>
                    </a:lnTo>
                    <a:lnTo>
                      <a:pt x="12495" y="42413"/>
                    </a:lnTo>
                    <a:lnTo>
                      <a:pt x="12111" y="42205"/>
                    </a:lnTo>
                    <a:lnTo>
                      <a:pt x="11728" y="41981"/>
                    </a:lnTo>
                    <a:lnTo>
                      <a:pt x="11376" y="41741"/>
                    </a:lnTo>
                    <a:lnTo>
                      <a:pt x="11024" y="41501"/>
                    </a:lnTo>
                    <a:lnTo>
                      <a:pt x="10688" y="41261"/>
                    </a:lnTo>
                    <a:lnTo>
                      <a:pt x="10352" y="41005"/>
                    </a:lnTo>
                    <a:lnTo>
                      <a:pt x="10032" y="40733"/>
                    </a:lnTo>
                    <a:lnTo>
                      <a:pt x="9728" y="40461"/>
                    </a:lnTo>
                    <a:lnTo>
                      <a:pt x="9424" y="40173"/>
                    </a:lnTo>
                    <a:lnTo>
                      <a:pt x="9136" y="39885"/>
                    </a:lnTo>
                    <a:lnTo>
                      <a:pt x="8848" y="39581"/>
                    </a:lnTo>
                    <a:lnTo>
                      <a:pt x="8576" y="39277"/>
                    </a:lnTo>
                    <a:lnTo>
                      <a:pt x="8320" y="38973"/>
                    </a:lnTo>
                    <a:lnTo>
                      <a:pt x="8080" y="38653"/>
                    </a:lnTo>
                    <a:lnTo>
                      <a:pt x="7840" y="38333"/>
                    </a:lnTo>
                    <a:lnTo>
                      <a:pt x="7600" y="37997"/>
                    </a:lnTo>
                    <a:lnTo>
                      <a:pt x="7376" y="37661"/>
                    </a:lnTo>
                    <a:lnTo>
                      <a:pt x="7168" y="37325"/>
                    </a:lnTo>
                    <a:lnTo>
                      <a:pt x="6976" y="36989"/>
                    </a:lnTo>
                    <a:lnTo>
                      <a:pt x="6784" y="36637"/>
                    </a:lnTo>
                    <a:lnTo>
                      <a:pt x="6592" y="36285"/>
                    </a:lnTo>
                    <a:lnTo>
                      <a:pt x="6256" y="35566"/>
                    </a:lnTo>
                    <a:lnTo>
                      <a:pt x="5952" y="34846"/>
                    </a:lnTo>
                    <a:lnTo>
                      <a:pt x="5680" y="34094"/>
                    </a:lnTo>
                    <a:lnTo>
                      <a:pt x="5440" y="33342"/>
                    </a:lnTo>
                    <a:lnTo>
                      <a:pt x="5232" y="32590"/>
                    </a:lnTo>
                    <a:lnTo>
                      <a:pt x="5056" y="31838"/>
                    </a:lnTo>
                    <a:lnTo>
                      <a:pt x="4912" y="31070"/>
                    </a:lnTo>
                    <a:lnTo>
                      <a:pt x="4800" y="30318"/>
                    </a:lnTo>
                    <a:lnTo>
                      <a:pt x="4704" y="29566"/>
                    </a:lnTo>
                    <a:lnTo>
                      <a:pt x="4656" y="28814"/>
                    </a:lnTo>
                    <a:lnTo>
                      <a:pt x="4624" y="28078"/>
                    </a:lnTo>
                    <a:lnTo>
                      <a:pt x="4624" y="27342"/>
                    </a:lnTo>
                    <a:lnTo>
                      <a:pt x="4640" y="26622"/>
                    </a:lnTo>
                    <a:lnTo>
                      <a:pt x="4688" y="25934"/>
                    </a:lnTo>
                    <a:lnTo>
                      <a:pt x="4768" y="25247"/>
                    </a:lnTo>
                    <a:lnTo>
                      <a:pt x="4864" y="24591"/>
                    </a:lnTo>
                    <a:lnTo>
                      <a:pt x="4992" y="23951"/>
                    </a:lnTo>
                    <a:lnTo>
                      <a:pt x="5120" y="23327"/>
                    </a:lnTo>
                    <a:lnTo>
                      <a:pt x="5280" y="22751"/>
                    </a:lnTo>
                    <a:lnTo>
                      <a:pt x="5472" y="22191"/>
                    </a:lnTo>
                    <a:lnTo>
                      <a:pt x="5472" y="22191"/>
                    </a:lnTo>
                    <a:lnTo>
                      <a:pt x="5824" y="21183"/>
                    </a:lnTo>
                    <a:lnTo>
                      <a:pt x="6096" y="20319"/>
                    </a:lnTo>
                    <a:lnTo>
                      <a:pt x="6288" y="19583"/>
                    </a:lnTo>
                    <a:lnTo>
                      <a:pt x="6368" y="19263"/>
                    </a:lnTo>
                    <a:lnTo>
                      <a:pt x="6416" y="18959"/>
                    </a:lnTo>
                    <a:lnTo>
                      <a:pt x="6464" y="18671"/>
                    </a:lnTo>
                    <a:lnTo>
                      <a:pt x="6496" y="18415"/>
                    </a:lnTo>
                    <a:lnTo>
                      <a:pt x="6496" y="18175"/>
                    </a:lnTo>
                    <a:lnTo>
                      <a:pt x="6496" y="17967"/>
                    </a:lnTo>
                    <a:lnTo>
                      <a:pt x="6480" y="17759"/>
                    </a:lnTo>
                    <a:lnTo>
                      <a:pt x="6432" y="17567"/>
                    </a:lnTo>
                    <a:lnTo>
                      <a:pt x="6384" y="17391"/>
                    </a:lnTo>
                    <a:lnTo>
                      <a:pt x="6320" y="17215"/>
                    </a:lnTo>
                    <a:lnTo>
                      <a:pt x="6240" y="17055"/>
                    </a:lnTo>
                    <a:lnTo>
                      <a:pt x="6160" y="16911"/>
                    </a:lnTo>
                    <a:lnTo>
                      <a:pt x="6048" y="16751"/>
                    </a:lnTo>
                    <a:lnTo>
                      <a:pt x="5936" y="16607"/>
                    </a:lnTo>
                    <a:lnTo>
                      <a:pt x="5664" y="16319"/>
                    </a:lnTo>
                    <a:lnTo>
                      <a:pt x="5360" y="15999"/>
                    </a:lnTo>
                    <a:lnTo>
                      <a:pt x="4592" y="15279"/>
                    </a:lnTo>
                    <a:lnTo>
                      <a:pt x="4160" y="14831"/>
                    </a:lnTo>
                    <a:lnTo>
                      <a:pt x="3680" y="14320"/>
                    </a:lnTo>
                    <a:lnTo>
                      <a:pt x="3680" y="14320"/>
                    </a:lnTo>
                    <a:lnTo>
                      <a:pt x="3344" y="13904"/>
                    </a:lnTo>
                    <a:lnTo>
                      <a:pt x="3008" y="13504"/>
                    </a:lnTo>
                    <a:lnTo>
                      <a:pt x="2688" y="13104"/>
                    </a:lnTo>
                    <a:lnTo>
                      <a:pt x="2400" y="12688"/>
                    </a:lnTo>
                    <a:lnTo>
                      <a:pt x="2112" y="12288"/>
                    </a:lnTo>
                    <a:lnTo>
                      <a:pt x="1856" y="11888"/>
                    </a:lnTo>
                    <a:lnTo>
                      <a:pt x="1616" y="11488"/>
                    </a:lnTo>
                    <a:lnTo>
                      <a:pt x="1376" y="11104"/>
                    </a:lnTo>
                    <a:lnTo>
                      <a:pt x="1168" y="10704"/>
                    </a:lnTo>
                    <a:lnTo>
                      <a:pt x="977" y="10320"/>
                    </a:lnTo>
                    <a:lnTo>
                      <a:pt x="785" y="9936"/>
                    </a:lnTo>
                    <a:lnTo>
                      <a:pt x="625" y="9552"/>
                    </a:lnTo>
                    <a:lnTo>
                      <a:pt x="497" y="9168"/>
                    </a:lnTo>
                    <a:lnTo>
                      <a:pt x="369" y="8800"/>
                    </a:lnTo>
                    <a:lnTo>
                      <a:pt x="257" y="8432"/>
                    </a:lnTo>
                    <a:lnTo>
                      <a:pt x="161" y="8080"/>
                    </a:lnTo>
                    <a:lnTo>
                      <a:pt x="97" y="7728"/>
                    </a:lnTo>
                    <a:lnTo>
                      <a:pt x="49" y="7376"/>
                    </a:lnTo>
                    <a:lnTo>
                      <a:pt x="17" y="7024"/>
                    </a:lnTo>
                    <a:lnTo>
                      <a:pt x="1" y="6688"/>
                    </a:lnTo>
                    <a:lnTo>
                      <a:pt x="1" y="6368"/>
                    </a:lnTo>
                    <a:lnTo>
                      <a:pt x="33" y="6032"/>
                    </a:lnTo>
                    <a:lnTo>
                      <a:pt x="65" y="5728"/>
                    </a:lnTo>
                    <a:lnTo>
                      <a:pt x="129" y="5424"/>
                    </a:lnTo>
                    <a:lnTo>
                      <a:pt x="209" y="5120"/>
                    </a:lnTo>
                    <a:lnTo>
                      <a:pt x="305" y="4832"/>
                    </a:lnTo>
                    <a:lnTo>
                      <a:pt x="433" y="4544"/>
                    </a:lnTo>
                    <a:lnTo>
                      <a:pt x="577" y="4272"/>
                    </a:lnTo>
                    <a:lnTo>
                      <a:pt x="737" y="4016"/>
                    </a:lnTo>
                    <a:lnTo>
                      <a:pt x="913" y="3760"/>
                    </a:lnTo>
                    <a:lnTo>
                      <a:pt x="1120" y="3521"/>
                    </a:lnTo>
                    <a:lnTo>
                      <a:pt x="1328" y="3297"/>
                    </a:lnTo>
                    <a:lnTo>
                      <a:pt x="1328" y="3297"/>
                    </a:lnTo>
                    <a:lnTo>
                      <a:pt x="1744" y="2913"/>
                    </a:lnTo>
                    <a:lnTo>
                      <a:pt x="2160" y="2545"/>
                    </a:lnTo>
                    <a:lnTo>
                      <a:pt x="2560" y="2209"/>
                    </a:lnTo>
                    <a:lnTo>
                      <a:pt x="2960" y="1905"/>
                    </a:lnTo>
                    <a:lnTo>
                      <a:pt x="3360" y="1617"/>
                    </a:lnTo>
                    <a:lnTo>
                      <a:pt x="3760" y="1361"/>
                    </a:lnTo>
                    <a:lnTo>
                      <a:pt x="4160" y="1137"/>
                    </a:lnTo>
                    <a:lnTo>
                      <a:pt x="4544" y="913"/>
                    </a:lnTo>
                    <a:lnTo>
                      <a:pt x="4928" y="737"/>
                    </a:lnTo>
                    <a:lnTo>
                      <a:pt x="5312" y="577"/>
                    </a:lnTo>
                    <a:lnTo>
                      <a:pt x="5696" y="433"/>
                    </a:lnTo>
                    <a:lnTo>
                      <a:pt x="6064" y="305"/>
                    </a:lnTo>
                    <a:lnTo>
                      <a:pt x="6432" y="209"/>
                    </a:lnTo>
                    <a:lnTo>
                      <a:pt x="6800" y="129"/>
                    </a:lnTo>
                    <a:lnTo>
                      <a:pt x="7168" y="65"/>
                    </a:lnTo>
                    <a:lnTo>
                      <a:pt x="7520" y="33"/>
                    </a:lnTo>
                    <a:lnTo>
                      <a:pt x="7872" y="1"/>
                    </a:lnTo>
                    <a:lnTo>
                      <a:pt x="8224" y="1"/>
                    </a:lnTo>
                    <a:lnTo>
                      <a:pt x="8560" y="17"/>
                    </a:lnTo>
                    <a:lnTo>
                      <a:pt x="8896" y="49"/>
                    </a:lnTo>
                    <a:lnTo>
                      <a:pt x="9232" y="97"/>
                    </a:lnTo>
                    <a:lnTo>
                      <a:pt x="9552" y="161"/>
                    </a:lnTo>
                    <a:lnTo>
                      <a:pt x="9872" y="241"/>
                    </a:lnTo>
                    <a:lnTo>
                      <a:pt x="10192" y="337"/>
                    </a:lnTo>
                    <a:lnTo>
                      <a:pt x="10496" y="433"/>
                    </a:lnTo>
                    <a:lnTo>
                      <a:pt x="10800" y="561"/>
                    </a:lnTo>
                    <a:lnTo>
                      <a:pt x="11104" y="705"/>
                    </a:lnTo>
                    <a:lnTo>
                      <a:pt x="11392" y="849"/>
                    </a:lnTo>
                    <a:lnTo>
                      <a:pt x="11680" y="1009"/>
                    </a:lnTo>
                    <a:lnTo>
                      <a:pt x="11952" y="1169"/>
                    </a:lnTo>
                    <a:lnTo>
                      <a:pt x="12223" y="1361"/>
                    </a:lnTo>
                    <a:lnTo>
                      <a:pt x="12479" y="1553"/>
                    </a:lnTo>
                    <a:lnTo>
                      <a:pt x="12735" y="1761"/>
                    </a:lnTo>
                    <a:lnTo>
                      <a:pt x="12991" y="1969"/>
                    </a:lnTo>
                    <a:lnTo>
                      <a:pt x="13231" y="2193"/>
                    </a:lnTo>
                    <a:lnTo>
                      <a:pt x="13471" y="2417"/>
                    </a:lnTo>
                    <a:lnTo>
                      <a:pt x="13695" y="2657"/>
                    </a:lnTo>
                    <a:lnTo>
                      <a:pt x="13903" y="2897"/>
                    </a:lnTo>
                    <a:lnTo>
                      <a:pt x="14111" y="3153"/>
                    </a:lnTo>
                    <a:lnTo>
                      <a:pt x="14319" y="3409"/>
                    </a:lnTo>
                    <a:lnTo>
                      <a:pt x="14511" y="3664"/>
                    </a:lnTo>
                    <a:lnTo>
                      <a:pt x="14703" y="3936"/>
                    </a:lnTo>
                    <a:lnTo>
                      <a:pt x="15055" y="4480"/>
                    </a:lnTo>
                    <a:lnTo>
                      <a:pt x="15359" y="5040"/>
                    </a:lnTo>
                    <a:lnTo>
                      <a:pt x="15631" y="5600"/>
                    </a:lnTo>
                    <a:lnTo>
                      <a:pt x="15871" y="6176"/>
                    </a:lnTo>
                    <a:lnTo>
                      <a:pt x="16063" y="6752"/>
                    </a:lnTo>
                    <a:lnTo>
                      <a:pt x="16223" y="7312"/>
                    </a:lnTo>
                    <a:lnTo>
                      <a:pt x="16351" y="7872"/>
                    </a:lnTo>
                    <a:lnTo>
                      <a:pt x="16383" y="8144"/>
                    </a:lnTo>
                    <a:lnTo>
                      <a:pt x="16415" y="8416"/>
                    </a:lnTo>
                    <a:lnTo>
                      <a:pt x="16447" y="8672"/>
                    </a:lnTo>
                    <a:lnTo>
                      <a:pt x="16447" y="8944"/>
                    </a:lnTo>
                    <a:lnTo>
                      <a:pt x="16447" y="9200"/>
                    </a:lnTo>
                    <a:lnTo>
                      <a:pt x="16447" y="9440"/>
                    </a:lnTo>
                    <a:lnTo>
                      <a:pt x="16415" y="9680"/>
                    </a:lnTo>
                    <a:lnTo>
                      <a:pt x="16383" y="992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6300350" y="1446425"/>
                <a:ext cx="448800" cy="929525"/>
              </a:xfrm>
              <a:custGeom>
                <a:avLst/>
                <a:gdLst/>
                <a:ahLst/>
                <a:cxnLst/>
                <a:rect l="l" t="t" r="r" b="b"/>
                <a:pathLst>
                  <a:path w="17952" h="37181" extrusionOk="0">
                    <a:moveTo>
                      <a:pt x="5680" y="0"/>
                    </a:moveTo>
                    <a:lnTo>
                      <a:pt x="961" y="4352"/>
                    </a:lnTo>
                    <a:lnTo>
                      <a:pt x="1" y="7104"/>
                    </a:lnTo>
                    <a:lnTo>
                      <a:pt x="113" y="8063"/>
                    </a:lnTo>
                    <a:lnTo>
                      <a:pt x="369" y="10207"/>
                    </a:lnTo>
                    <a:lnTo>
                      <a:pt x="497" y="11375"/>
                    </a:lnTo>
                    <a:lnTo>
                      <a:pt x="593" y="12431"/>
                    </a:lnTo>
                    <a:lnTo>
                      <a:pt x="641" y="13231"/>
                    </a:lnTo>
                    <a:lnTo>
                      <a:pt x="641" y="13487"/>
                    </a:lnTo>
                    <a:lnTo>
                      <a:pt x="625" y="13631"/>
                    </a:lnTo>
                    <a:lnTo>
                      <a:pt x="625" y="13695"/>
                    </a:lnTo>
                    <a:lnTo>
                      <a:pt x="641" y="13759"/>
                    </a:lnTo>
                    <a:lnTo>
                      <a:pt x="737" y="13951"/>
                    </a:lnTo>
                    <a:lnTo>
                      <a:pt x="897" y="14207"/>
                    </a:lnTo>
                    <a:lnTo>
                      <a:pt x="1105" y="14495"/>
                    </a:lnTo>
                    <a:lnTo>
                      <a:pt x="1345" y="14831"/>
                    </a:lnTo>
                    <a:lnTo>
                      <a:pt x="1633" y="15199"/>
                    </a:lnTo>
                    <a:lnTo>
                      <a:pt x="2257" y="15967"/>
                    </a:lnTo>
                    <a:lnTo>
                      <a:pt x="3441" y="17359"/>
                    </a:lnTo>
                    <a:lnTo>
                      <a:pt x="3825" y="17839"/>
                    </a:lnTo>
                    <a:lnTo>
                      <a:pt x="3937" y="17983"/>
                    </a:lnTo>
                    <a:lnTo>
                      <a:pt x="3969" y="18063"/>
                    </a:lnTo>
                    <a:lnTo>
                      <a:pt x="3921" y="18830"/>
                    </a:lnTo>
                    <a:lnTo>
                      <a:pt x="3873" y="19678"/>
                    </a:lnTo>
                    <a:lnTo>
                      <a:pt x="3841" y="20782"/>
                    </a:lnTo>
                    <a:lnTo>
                      <a:pt x="3825" y="22094"/>
                    </a:lnTo>
                    <a:lnTo>
                      <a:pt x="3841" y="22814"/>
                    </a:lnTo>
                    <a:lnTo>
                      <a:pt x="3857" y="23550"/>
                    </a:lnTo>
                    <a:lnTo>
                      <a:pt x="3889" y="24334"/>
                    </a:lnTo>
                    <a:lnTo>
                      <a:pt x="3937" y="25134"/>
                    </a:lnTo>
                    <a:lnTo>
                      <a:pt x="4017" y="25950"/>
                    </a:lnTo>
                    <a:lnTo>
                      <a:pt x="4097" y="26782"/>
                    </a:lnTo>
                    <a:lnTo>
                      <a:pt x="4209" y="27614"/>
                    </a:lnTo>
                    <a:lnTo>
                      <a:pt x="4353" y="28446"/>
                    </a:lnTo>
                    <a:lnTo>
                      <a:pt x="4513" y="29278"/>
                    </a:lnTo>
                    <a:lnTo>
                      <a:pt x="4705" y="30093"/>
                    </a:lnTo>
                    <a:lnTo>
                      <a:pt x="4912" y="30877"/>
                    </a:lnTo>
                    <a:lnTo>
                      <a:pt x="5040" y="31277"/>
                    </a:lnTo>
                    <a:lnTo>
                      <a:pt x="5168" y="31661"/>
                    </a:lnTo>
                    <a:lnTo>
                      <a:pt x="5312" y="32029"/>
                    </a:lnTo>
                    <a:lnTo>
                      <a:pt x="5456" y="32397"/>
                    </a:lnTo>
                    <a:lnTo>
                      <a:pt x="5616" y="32749"/>
                    </a:lnTo>
                    <a:lnTo>
                      <a:pt x="5776" y="33101"/>
                    </a:lnTo>
                    <a:lnTo>
                      <a:pt x="5952" y="33437"/>
                    </a:lnTo>
                    <a:lnTo>
                      <a:pt x="6128" y="33773"/>
                    </a:lnTo>
                    <a:lnTo>
                      <a:pt x="6320" y="34093"/>
                    </a:lnTo>
                    <a:lnTo>
                      <a:pt x="6528" y="34397"/>
                    </a:lnTo>
                    <a:lnTo>
                      <a:pt x="6736" y="34685"/>
                    </a:lnTo>
                    <a:lnTo>
                      <a:pt x="6960" y="34957"/>
                    </a:lnTo>
                    <a:lnTo>
                      <a:pt x="7200" y="35229"/>
                    </a:lnTo>
                    <a:lnTo>
                      <a:pt x="7440" y="35469"/>
                    </a:lnTo>
                    <a:lnTo>
                      <a:pt x="7696" y="35693"/>
                    </a:lnTo>
                    <a:lnTo>
                      <a:pt x="7968" y="35917"/>
                    </a:lnTo>
                    <a:lnTo>
                      <a:pt x="8256" y="36109"/>
                    </a:lnTo>
                    <a:lnTo>
                      <a:pt x="8544" y="36285"/>
                    </a:lnTo>
                    <a:lnTo>
                      <a:pt x="8848" y="36445"/>
                    </a:lnTo>
                    <a:lnTo>
                      <a:pt x="9168" y="36589"/>
                    </a:lnTo>
                    <a:lnTo>
                      <a:pt x="9504" y="36717"/>
                    </a:lnTo>
                    <a:lnTo>
                      <a:pt x="9840" y="36813"/>
                    </a:lnTo>
                    <a:lnTo>
                      <a:pt x="10528" y="36973"/>
                    </a:lnTo>
                    <a:lnTo>
                      <a:pt x="11168" y="37069"/>
                    </a:lnTo>
                    <a:lnTo>
                      <a:pt x="11776" y="37149"/>
                    </a:lnTo>
                    <a:lnTo>
                      <a:pt x="12336" y="37181"/>
                    </a:lnTo>
                    <a:lnTo>
                      <a:pt x="12864" y="37165"/>
                    </a:lnTo>
                    <a:lnTo>
                      <a:pt x="13360" y="37133"/>
                    </a:lnTo>
                    <a:lnTo>
                      <a:pt x="13824" y="37053"/>
                    </a:lnTo>
                    <a:lnTo>
                      <a:pt x="14256" y="36957"/>
                    </a:lnTo>
                    <a:lnTo>
                      <a:pt x="14656" y="36829"/>
                    </a:lnTo>
                    <a:lnTo>
                      <a:pt x="15024" y="36685"/>
                    </a:lnTo>
                    <a:lnTo>
                      <a:pt x="15376" y="36509"/>
                    </a:lnTo>
                    <a:lnTo>
                      <a:pt x="15696" y="36317"/>
                    </a:lnTo>
                    <a:lnTo>
                      <a:pt x="15983" y="36125"/>
                    </a:lnTo>
                    <a:lnTo>
                      <a:pt x="16239" y="35901"/>
                    </a:lnTo>
                    <a:lnTo>
                      <a:pt x="16479" y="35677"/>
                    </a:lnTo>
                    <a:lnTo>
                      <a:pt x="16687" y="35437"/>
                    </a:lnTo>
                    <a:lnTo>
                      <a:pt x="16895" y="35197"/>
                    </a:lnTo>
                    <a:lnTo>
                      <a:pt x="17055" y="34957"/>
                    </a:lnTo>
                    <a:lnTo>
                      <a:pt x="17215" y="34701"/>
                    </a:lnTo>
                    <a:lnTo>
                      <a:pt x="17343" y="34461"/>
                    </a:lnTo>
                    <a:lnTo>
                      <a:pt x="17471" y="34221"/>
                    </a:lnTo>
                    <a:lnTo>
                      <a:pt x="17567" y="33997"/>
                    </a:lnTo>
                    <a:lnTo>
                      <a:pt x="17727" y="33565"/>
                    </a:lnTo>
                    <a:lnTo>
                      <a:pt x="17839" y="33197"/>
                    </a:lnTo>
                    <a:lnTo>
                      <a:pt x="17903" y="32909"/>
                    </a:lnTo>
                    <a:lnTo>
                      <a:pt x="17951" y="32653"/>
                    </a:lnTo>
                    <a:lnTo>
                      <a:pt x="17535" y="32877"/>
                    </a:lnTo>
                    <a:lnTo>
                      <a:pt x="17151" y="33069"/>
                    </a:lnTo>
                    <a:lnTo>
                      <a:pt x="16783" y="33245"/>
                    </a:lnTo>
                    <a:lnTo>
                      <a:pt x="16431" y="33405"/>
                    </a:lnTo>
                    <a:lnTo>
                      <a:pt x="16095" y="33533"/>
                    </a:lnTo>
                    <a:lnTo>
                      <a:pt x="15760" y="33629"/>
                    </a:lnTo>
                    <a:lnTo>
                      <a:pt x="15456" y="33725"/>
                    </a:lnTo>
                    <a:lnTo>
                      <a:pt x="15168" y="33773"/>
                    </a:lnTo>
                    <a:lnTo>
                      <a:pt x="14880" y="33821"/>
                    </a:lnTo>
                    <a:lnTo>
                      <a:pt x="14624" y="33837"/>
                    </a:lnTo>
                    <a:lnTo>
                      <a:pt x="14368" y="33837"/>
                    </a:lnTo>
                    <a:lnTo>
                      <a:pt x="14128" y="33821"/>
                    </a:lnTo>
                    <a:lnTo>
                      <a:pt x="13904" y="33773"/>
                    </a:lnTo>
                    <a:lnTo>
                      <a:pt x="13696" y="33725"/>
                    </a:lnTo>
                    <a:lnTo>
                      <a:pt x="13504" y="33645"/>
                    </a:lnTo>
                    <a:lnTo>
                      <a:pt x="13312" y="33549"/>
                    </a:lnTo>
                    <a:lnTo>
                      <a:pt x="13152" y="33453"/>
                    </a:lnTo>
                    <a:lnTo>
                      <a:pt x="12992" y="33325"/>
                    </a:lnTo>
                    <a:lnTo>
                      <a:pt x="12832" y="33181"/>
                    </a:lnTo>
                    <a:lnTo>
                      <a:pt x="12704" y="33021"/>
                    </a:lnTo>
                    <a:lnTo>
                      <a:pt x="12576" y="32861"/>
                    </a:lnTo>
                    <a:lnTo>
                      <a:pt x="12448" y="32685"/>
                    </a:lnTo>
                    <a:lnTo>
                      <a:pt x="12352" y="32493"/>
                    </a:lnTo>
                    <a:lnTo>
                      <a:pt x="12256" y="32285"/>
                    </a:lnTo>
                    <a:lnTo>
                      <a:pt x="12176" y="32061"/>
                    </a:lnTo>
                    <a:lnTo>
                      <a:pt x="12096" y="31837"/>
                    </a:lnTo>
                    <a:lnTo>
                      <a:pt x="12032" y="31597"/>
                    </a:lnTo>
                    <a:lnTo>
                      <a:pt x="11968" y="31341"/>
                    </a:lnTo>
                    <a:lnTo>
                      <a:pt x="11920" y="31085"/>
                    </a:lnTo>
                    <a:lnTo>
                      <a:pt x="11872" y="30829"/>
                    </a:lnTo>
                    <a:lnTo>
                      <a:pt x="11808" y="30269"/>
                    </a:lnTo>
                    <a:lnTo>
                      <a:pt x="11792" y="29677"/>
                    </a:lnTo>
                    <a:lnTo>
                      <a:pt x="11776" y="29070"/>
                    </a:lnTo>
                    <a:lnTo>
                      <a:pt x="11792" y="28462"/>
                    </a:lnTo>
                    <a:lnTo>
                      <a:pt x="11840" y="27822"/>
                    </a:lnTo>
                    <a:lnTo>
                      <a:pt x="11904" y="27182"/>
                    </a:lnTo>
                    <a:lnTo>
                      <a:pt x="11984" y="26526"/>
                    </a:lnTo>
                    <a:lnTo>
                      <a:pt x="12064" y="25886"/>
                    </a:lnTo>
                    <a:lnTo>
                      <a:pt x="12176" y="25246"/>
                    </a:lnTo>
                    <a:lnTo>
                      <a:pt x="12288" y="24622"/>
                    </a:lnTo>
                    <a:lnTo>
                      <a:pt x="12416" y="24014"/>
                    </a:lnTo>
                    <a:lnTo>
                      <a:pt x="12656" y="22862"/>
                    </a:lnTo>
                    <a:lnTo>
                      <a:pt x="12912" y="21822"/>
                    </a:lnTo>
                    <a:lnTo>
                      <a:pt x="13136" y="20958"/>
                    </a:lnTo>
                    <a:lnTo>
                      <a:pt x="13360" y="20222"/>
                    </a:lnTo>
                    <a:lnTo>
                      <a:pt x="13584" y="19550"/>
                    </a:lnTo>
                    <a:lnTo>
                      <a:pt x="13824" y="18926"/>
                    </a:lnTo>
                    <a:lnTo>
                      <a:pt x="14064" y="18367"/>
                    </a:lnTo>
                    <a:lnTo>
                      <a:pt x="14512" y="17375"/>
                    </a:lnTo>
                    <a:lnTo>
                      <a:pt x="14704" y="16943"/>
                    </a:lnTo>
                    <a:lnTo>
                      <a:pt x="14864" y="16543"/>
                    </a:lnTo>
                    <a:lnTo>
                      <a:pt x="14992" y="16159"/>
                    </a:lnTo>
                    <a:lnTo>
                      <a:pt x="15040" y="15967"/>
                    </a:lnTo>
                    <a:lnTo>
                      <a:pt x="15072" y="15791"/>
                    </a:lnTo>
                    <a:lnTo>
                      <a:pt x="15088" y="15615"/>
                    </a:lnTo>
                    <a:lnTo>
                      <a:pt x="15088" y="15439"/>
                    </a:lnTo>
                    <a:lnTo>
                      <a:pt x="15088" y="15263"/>
                    </a:lnTo>
                    <a:lnTo>
                      <a:pt x="15056" y="15087"/>
                    </a:lnTo>
                    <a:lnTo>
                      <a:pt x="15024" y="14911"/>
                    </a:lnTo>
                    <a:lnTo>
                      <a:pt x="14960" y="14735"/>
                    </a:lnTo>
                    <a:lnTo>
                      <a:pt x="14880" y="14559"/>
                    </a:lnTo>
                    <a:lnTo>
                      <a:pt x="14784" y="14383"/>
                    </a:lnTo>
                    <a:lnTo>
                      <a:pt x="14672" y="14207"/>
                    </a:lnTo>
                    <a:lnTo>
                      <a:pt x="14528" y="14015"/>
                    </a:lnTo>
                    <a:lnTo>
                      <a:pt x="14368" y="13839"/>
                    </a:lnTo>
                    <a:lnTo>
                      <a:pt x="14192" y="13631"/>
                    </a:lnTo>
                    <a:lnTo>
                      <a:pt x="13984" y="13439"/>
                    </a:lnTo>
                    <a:lnTo>
                      <a:pt x="13760" y="13247"/>
                    </a:lnTo>
                    <a:lnTo>
                      <a:pt x="13504" y="13055"/>
                    </a:lnTo>
                    <a:lnTo>
                      <a:pt x="13232" y="12863"/>
                    </a:lnTo>
                    <a:lnTo>
                      <a:pt x="12640" y="12463"/>
                    </a:lnTo>
                    <a:lnTo>
                      <a:pt x="11984" y="12079"/>
                    </a:lnTo>
                    <a:lnTo>
                      <a:pt x="10624" y="11311"/>
                    </a:lnTo>
                    <a:lnTo>
                      <a:pt x="9936" y="10911"/>
                    </a:lnTo>
                    <a:lnTo>
                      <a:pt x="9280" y="10527"/>
                    </a:lnTo>
                    <a:lnTo>
                      <a:pt x="8672" y="10127"/>
                    </a:lnTo>
                    <a:lnTo>
                      <a:pt x="8384" y="9919"/>
                    </a:lnTo>
                    <a:lnTo>
                      <a:pt x="8112" y="9711"/>
                    </a:lnTo>
                    <a:lnTo>
                      <a:pt x="7856" y="9503"/>
                    </a:lnTo>
                    <a:lnTo>
                      <a:pt x="7632" y="9311"/>
                    </a:lnTo>
                    <a:lnTo>
                      <a:pt x="7424" y="9087"/>
                    </a:lnTo>
                    <a:lnTo>
                      <a:pt x="7248" y="8879"/>
                    </a:lnTo>
                    <a:lnTo>
                      <a:pt x="7104" y="8671"/>
                    </a:lnTo>
                    <a:lnTo>
                      <a:pt x="6976" y="8463"/>
                    </a:lnTo>
                    <a:lnTo>
                      <a:pt x="6896" y="8239"/>
                    </a:lnTo>
                    <a:lnTo>
                      <a:pt x="6848" y="8015"/>
                    </a:lnTo>
                    <a:lnTo>
                      <a:pt x="6848" y="7903"/>
                    </a:lnTo>
                    <a:lnTo>
                      <a:pt x="6848" y="7791"/>
                    </a:lnTo>
                    <a:lnTo>
                      <a:pt x="6848" y="7680"/>
                    </a:lnTo>
                    <a:lnTo>
                      <a:pt x="6864" y="7568"/>
                    </a:lnTo>
                    <a:lnTo>
                      <a:pt x="6896" y="7456"/>
                    </a:lnTo>
                    <a:lnTo>
                      <a:pt x="6944" y="7344"/>
                    </a:lnTo>
                    <a:lnTo>
                      <a:pt x="6992" y="7232"/>
                    </a:lnTo>
                    <a:lnTo>
                      <a:pt x="7056" y="7104"/>
                    </a:lnTo>
                    <a:lnTo>
                      <a:pt x="7200" y="6880"/>
                    </a:lnTo>
                    <a:lnTo>
                      <a:pt x="7312" y="6656"/>
                    </a:lnTo>
                    <a:lnTo>
                      <a:pt x="7424" y="6416"/>
                    </a:lnTo>
                    <a:lnTo>
                      <a:pt x="7520" y="6192"/>
                    </a:lnTo>
                    <a:lnTo>
                      <a:pt x="7616" y="5968"/>
                    </a:lnTo>
                    <a:lnTo>
                      <a:pt x="7680" y="5744"/>
                    </a:lnTo>
                    <a:lnTo>
                      <a:pt x="7744" y="5536"/>
                    </a:lnTo>
                    <a:lnTo>
                      <a:pt x="7792" y="5312"/>
                    </a:lnTo>
                    <a:lnTo>
                      <a:pt x="7824" y="5104"/>
                    </a:lnTo>
                    <a:lnTo>
                      <a:pt x="7840" y="4880"/>
                    </a:lnTo>
                    <a:lnTo>
                      <a:pt x="7856" y="4672"/>
                    </a:lnTo>
                    <a:lnTo>
                      <a:pt x="7856" y="4448"/>
                    </a:lnTo>
                    <a:lnTo>
                      <a:pt x="7856" y="4240"/>
                    </a:lnTo>
                    <a:lnTo>
                      <a:pt x="7824" y="4016"/>
                    </a:lnTo>
                    <a:lnTo>
                      <a:pt x="7792" y="3808"/>
                    </a:lnTo>
                    <a:lnTo>
                      <a:pt x="7744" y="3600"/>
                    </a:lnTo>
                    <a:lnTo>
                      <a:pt x="7696" y="3376"/>
                    </a:lnTo>
                    <a:lnTo>
                      <a:pt x="7632" y="3168"/>
                    </a:lnTo>
                    <a:lnTo>
                      <a:pt x="7472" y="2736"/>
                    </a:lnTo>
                    <a:lnTo>
                      <a:pt x="7264" y="2288"/>
                    </a:lnTo>
                    <a:lnTo>
                      <a:pt x="7024" y="1856"/>
                    </a:lnTo>
                    <a:lnTo>
                      <a:pt x="6736" y="1408"/>
                    </a:lnTo>
                    <a:lnTo>
                      <a:pt x="6432" y="944"/>
                    </a:lnTo>
                    <a:lnTo>
                      <a:pt x="6064" y="480"/>
                    </a:lnTo>
                    <a:lnTo>
                      <a:pt x="5680" y="0"/>
                    </a:lnTo>
                    <a:close/>
                  </a:path>
                </a:pathLst>
              </a:custGeom>
              <a:solidFill>
                <a:srgbClr val="003A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5848400" y="3017075"/>
                <a:ext cx="278400" cy="549975"/>
              </a:xfrm>
              <a:custGeom>
                <a:avLst/>
                <a:gdLst/>
                <a:ahLst/>
                <a:cxnLst/>
                <a:rect l="l" t="t" r="r" b="b"/>
                <a:pathLst>
                  <a:path w="11136" h="21999" extrusionOk="0">
                    <a:moveTo>
                      <a:pt x="8160" y="0"/>
                    </a:moveTo>
                    <a:lnTo>
                      <a:pt x="7840" y="16"/>
                    </a:lnTo>
                    <a:lnTo>
                      <a:pt x="7536" y="64"/>
                    </a:lnTo>
                    <a:lnTo>
                      <a:pt x="7232" y="144"/>
                    </a:lnTo>
                    <a:lnTo>
                      <a:pt x="6944" y="256"/>
                    </a:lnTo>
                    <a:lnTo>
                      <a:pt x="6672" y="384"/>
                    </a:lnTo>
                    <a:lnTo>
                      <a:pt x="6400" y="544"/>
                    </a:lnTo>
                    <a:lnTo>
                      <a:pt x="6160" y="736"/>
                    </a:lnTo>
                    <a:lnTo>
                      <a:pt x="5936" y="960"/>
                    </a:lnTo>
                    <a:lnTo>
                      <a:pt x="5728" y="1200"/>
                    </a:lnTo>
                    <a:lnTo>
                      <a:pt x="5552" y="1456"/>
                    </a:lnTo>
                    <a:lnTo>
                      <a:pt x="5408" y="1728"/>
                    </a:lnTo>
                    <a:lnTo>
                      <a:pt x="5280" y="2032"/>
                    </a:lnTo>
                    <a:lnTo>
                      <a:pt x="5184" y="2352"/>
                    </a:lnTo>
                    <a:lnTo>
                      <a:pt x="4704" y="4464"/>
                    </a:lnTo>
                    <a:lnTo>
                      <a:pt x="4144" y="6880"/>
                    </a:lnTo>
                    <a:lnTo>
                      <a:pt x="3520" y="9488"/>
                    </a:lnTo>
                    <a:lnTo>
                      <a:pt x="2832" y="12191"/>
                    </a:lnTo>
                    <a:lnTo>
                      <a:pt x="2480" y="13535"/>
                    </a:lnTo>
                    <a:lnTo>
                      <a:pt x="2128" y="14863"/>
                    </a:lnTo>
                    <a:lnTo>
                      <a:pt x="1760" y="16143"/>
                    </a:lnTo>
                    <a:lnTo>
                      <a:pt x="1392" y="17375"/>
                    </a:lnTo>
                    <a:lnTo>
                      <a:pt x="1040" y="18559"/>
                    </a:lnTo>
                    <a:lnTo>
                      <a:pt x="689" y="19647"/>
                    </a:lnTo>
                    <a:lnTo>
                      <a:pt x="337" y="20655"/>
                    </a:lnTo>
                    <a:lnTo>
                      <a:pt x="1" y="21550"/>
                    </a:lnTo>
                    <a:lnTo>
                      <a:pt x="2992" y="21998"/>
                    </a:lnTo>
                    <a:lnTo>
                      <a:pt x="3392" y="21038"/>
                    </a:lnTo>
                    <a:lnTo>
                      <a:pt x="3840" y="19951"/>
                    </a:lnTo>
                    <a:lnTo>
                      <a:pt x="4448" y="18559"/>
                    </a:lnTo>
                    <a:lnTo>
                      <a:pt x="5184" y="16927"/>
                    </a:lnTo>
                    <a:lnTo>
                      <a:pt x="5584" y="16063"/>
                    </a:lnTo>
                    <a:lnTo>
                      <a:pt x="6016" y="15151"/>
                    </a:lnTo>
                    <a:lnTo>
                      <a:pt x="6464" y="14223"/>
                    </a:lnTo>
                    <a:lnTo>
                      <a:pt x="6944" y="13295"/>
                    </a:lnTo>
                    <a:lnTo>
                      <a:pt x="7440" y="12351"/>
                    </a:lnTo>
                    <a:lnTo>
                      <a:pt x="7952" y="11423"/>
                    </a:lnTo>
                    <a:lnTo>
                      <a:pt x="8624" y="10159"/>
                    </a:lnTo>
                    <a:lnTo>
                      <a:pt x="8928" y="9568"/>
                    </a:lnTo>
                    <a:lnTo>
                      <a:pt x="9216" y="8992"/>
                    </a:lnTo>
                    <a:lnTo>
                      <a:pt x="9472" y="8448"/>
                    </a:lnTo>
                    <a:lnTo>
                      <a:pt x="9712" y="7920"/>
                    </a:lnTo>
                    <a:lnTo>
                      <a:pt x="9936" y="7408"/>
                    </a:lnTo>
                    <a:lnTo>
                      <a:pt x="10144" y="6912"/>
                    </a:lnTo>
                    <a:lnTo>
                      <a:pt x="10320" y="6432"/>
                    </a:lnTo>
                    <a:lnTo>
                      <a:pt x="10480" y="5968"/>
                    </a:lnTo>
                    <a:lnTo>
                      <a:pt x="10624" y="5520"/>
                    </a:lnTo>
                    <a:lnTo>
                      <a:pt x="10752" y="5072"/>
                    </a:lnTo>
                    <a:lnTo>
                      <a:pt x="10864" y="4656"/>
                    </a:lnTo>
                    <a:lnTo>
                      <a:pt x="10960" y="4240"/>
                    </a:lnTo>
                    <a:lnTo>
                      <a:pt x="11040" y="3824"/>
                    </a:lnTo>
                    <a:lnTo>
                      <a:pt x="11104" y="3424"/>
                    </a:lnTo>
                    <a:lnTo>
                      <a:pt x="11136" y="3168"/>
                    </a:lnTo>
                    <a:lnTo>
                      <a:pt x="11136" y="2896"/>
                    </a:lnTo>
                    <a:lnTo>
                      <a:pt x="11120" y="2640"/>
                    </a:lnTo>
                    <a:lnTo>
                      <a:pt x="11072" y="2384"/>
                    </a:lnTo>
                    <a:lnTo>
                      <a:pt x="11008" y="2144"/>
                    </a:lnTo>
                    <a:lnTo>
                      <a:pt x="10928" y="1904"/>
                    </a:lnTo>
                    <a:lnTo>
                      <a:pt x="10816" y="1664"/>
                    </a:lnTo>
                    <a:lnTo>
                      <a:pt x="10704" y="1456"/>
                    </a:lnTo>
                    <a:lnTo>
                      <a:pt x="10560" y="1232"/>
                    </a:lnTo>
                    <a:lnTo>
                      <a:pt x="10400" y="1040"/>
                    </a:lnTo>
                    <a:lnTo>
                      <a:pt x="10224" y="864"/>
                    </a:lnTo>
                    <a:lnTo>
                      <a:pt x="10032" y="688"/>
                    </a:lnTo>
                    <a:lnTo>
                      <a:pt x="9824" y="528"/>
                    </a:lnTo>
                    <a:lnTo>
                      <a:pt x="9600" y="400"/>
                    </a:lnTo>
                    <a:lnTo>
                      <a:pt x="9360" y="272"/>
                    </a:lnTo>
                    <a:lnTo>
                      <a:pt x="9120" y="176"/>
                    </a:lnTo>
                    <a:lnTo>
                      <a:pt x="8800" y="80"/>
                    </a:lnTo>
                    <a:lnTo>
                      <a:pt x="8480" y="32"/>
                    </a:lnTo>
                    <a:lnTo>
                      <a:pt x="8160" y="0"/>
                    </a:lnTo>
                    <a:close/>
                  </a:path>
                </a:pathLst>
              </a:custGeom>
              <a:solidFill>
                <a:srgbClr val="EB9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5974000" y="3017475"/>
                <a:ext cx="152800" cy="372400"/>
              </a:xfrm>
              <a:custGeom>
                <a:avLst/>
                <a:gdLst/>
                <a:ahLst/>
                <a:cxnLst/>
                <a:rect l="l" t="t" r="r" b="b"/>
                <a:pathLst>
                  <a:path w="6112" h="14896" extrusionOk="0">
                    <a:moveTo>
                      <a:pt x="2848" y="0"/>
                    </a:moveTo>
                    <a:lnTo>
                      <a:pt x="2592" y="32"/>
                    </a:lnTo>
                    <a:lnTo>
                      <a:pt x="2352" y="96"/>
                    </a:lnTo>
                    <a:lnTo>
                      <a:pt x="2112" y="160"/>
                    </a:lnTo>
                    <a:lnTo>
                      <a:pt x="1872" y="256"/>
                    </a:lnTo>
                    <a:lnTo>
                      <a:pt x="1648" y="368"/>
                    </a:lnTo>
                    <a:lnTo>
                      <a:pt x="1440" y="496"/>
                    </a:lnTo>
                    <a:lnTo>
                      <a:pt x="1232" y="640"/>
                    </a:lnTo>
                    <a:lnTo>
                      <a:pt x="1056" y="800"/>
                    </a:lnTo>
                    <a:lnTo>
                      <a:pt x="880" y="976"/>
                    </a:lnTo>
                    <a:lnTo>
                      <a:pt x="704" y="1168"/>
                    </a:lnTo>
                    <a:lnTo>
                      <a:pt x="560" y="1376"/>
                    </a:lnTo>
                    <a:lnTo>
                      <a:pt x="432" y="1600"/>
                    </a:lnTo>
                    <a:lnTo>
                      <a:pt x="320" y="1840"/>
                    </a:lnTo>
                    <a:lnTo>
                      <a:pt x="240" y="2080"/>
                    </a:lnTo>
                    <a:lnTo>
                      <a:pt x="160" y="2336"/>
                    </a:lnTo>
                    <a:lnTo>
                      <a:pt x="0" y="3056"/>
                    </a:lnTo>
                    <a:lnTo>
                      <a:pt x="160" y="3056"/>
                    </a:lnTo>
                    <a:lnTo>
                      <a:pt x="608" y="3216"/>
                    </a:lnTo>
                    <a:lnTo>
                      <a:pt x="1008" y="3392"/>
                    </a:lnTo>
                    <a:lnTo>
                      <a:pt x="1392" y="3552"/>
                    </a:lnTo>
                    <a:lnTo>
                      <a:pt x="1744" y="3744"/>
                    </a:lnTo>
                    <a:lnTo>
                      <a:pt x="2064" y="3936"/>
                    </a:lnTo>
                    <a:lnTo>
                      <a:pt x="2352" y="4160"/>
                    </a:lnTo>
                    <a:lnTo>
                      <a:pt x="2496" y="4272"/>
                    </a:lnTo>
                    <a:lnTo>
                      <a:pt x="2608" y="4384"/>
                    </a:lnTo>
                    <a:lnTo>
                      <a:pt x="2736" y="4528"/>
                    </a:lnTo>
                    <a:lnTo>
                      <a:pt x="2832" y="4656"/>
                    </a:lnTo>
                    <a:lnTo>
                      <a:pt x="2928" y="4800"/>
                    </a:lnTo>
                    <a:lnTo>
                      <a:pt x="3024" y="4944"/>
                    </a:lnTo>
                    <a:lnTo>
                      <a:pt x="3104" y="5104"/>
                    </a:lnTo>
                    <a:lnTo>
                      <a:pt x="3184" y="5280"/>
                    </a:lnTo>
                    <a:lnTo>
                      <a:pt x="3248" y="5456"/>
                    </a:lnTo>
                    <a:lnTo>
                      <a:pt x="3312" y="5632"/>
                    </a:lnTo>
                    <a:lnTo>
                      <a:pt x="3344" y="5824"/>
                    </a:lnTo>
                    <a:lnTo>
                      <a:pt x="3392" y="6032"/>
                    </a:lnTo>
                    <a:lnTo>
                      <a:pt x="3424" y="6256"/>
                    </a:lnTo>
                    <a:lnTo>
                      <a:pt x="3440" y="6480"/>
                    </a:lnTo>
                    <a:lnTo>
                      <a:pt x="3456" y="6720"/>
                    </a:lnTo>
                    <a:lnTo>
                      <a:pt x="3456" y="6960"/>
                    </a:lnTo>
                    <a:lnTo>
                      <a:pt x="3424" y="7504"/>
                    </a:lnTo>
                    <a:lnTo>
                      <a:pt x="3360" y="8096"/>
                    </a:lnTo>
                    <a:lnTo>
                      <a:pt x="3296" y="8560"/>
                    </a:lnTo>
                    <a:lnTo>
                      <a:pt x="3200" y="9024"/>
                    </a:lnTo>
                    <a:lnTo>
                      <a:pt x="3088" y="9504"/>
                    </a:lnTo>
                    <a:lnTo>
                      <a:pt x="2960" y="9983"/>
                    </a:lnTo>
                    <a:lnTo>
                      <a:pt x="2832" y="10463"/>
                    </a:lnTo>
                    <a:lnTo>
                      <a:pt x="2688" y="10943"/>
                    </a:lnTo>
                    <a:lnTo>
                      <a:pt x="2368" y="11887"/>
                    </a:lnTo>
                    <a:lnTo>
                      <a:pt x="2032" y="12767"/>
                    </a:lnTo>
                    <a:lnTo>
                      <a:pt x="1696" y="13583"/>
                    </a:lnTo>
                    <a:lnTo>
                      <a:pt x="1392" y="14287"/>
                    </a:lnTo>
                    <a:lnTo>
                      <a:pt x="1120" y="14895"/>
                    </a:lnTo>
                    <a:lnTo>
                      <a:pt x="1536" y="14015"/>
                    </a:lnTo>
                    <a:lnTo>
                      <a:pt x="1984" y="13151"/>
                    </a:lnTo>
                    <a:lnTo>
                      <a:pt x="2448" y="12271"/>
                    </a:lnTo>
                    <a:lnTo>
                      <a:pt x="2928" y="11407"/>
                    </a:lnTo>
                    <a:lnTo>
                      <a:pt x="3600" y="10143"/>
                    </a:lnTo>
                    <a:lnTo>
                      <a:pt x="3904" y="9552"/>
                    </a:lnTo>
                    <a:lnTo>
                      <a:pt x="4192" y="8976"/>
                    </a:lnTo>
                    <a:lnTo>
                      <a:pt x="4448" y="8432"/>
                    </a:lnTo>
                    <a:lnTo>
                      <a:pt x="4688" y="7904"/>
                    </a:lnTo>
                    <a:lnTo>
                      <a:pt x="4912" y="7392"/>
                    </a:lnTo>
                    <a:lnTo>
                      <a:pt x="5120" y="6896"/>
                    </a:lnTo>
                    <a:lnTo>
                      <a:pt x="5296" y="6416"/>
                    </a:lnTo>
                    <a:lnTo>
                      <a:pt x="5456" y="5952"/>
                    </a:lnTo>
                    <a:lnTo>
                      <a:pt x="5600" y="5504"/>
                    </a:lnTo>
                    <a:lnTo>
                      <a:pt x="5728" y="5056"/>
                    </a:lnTo>
                    <a:lnTo>
                      <a:pt x="5840" y="4640"/>
                    </a:lnTo>
                    <a:lnTo>
                      <a:pt x="5936" y="4224"/>
                    </a:lnTo>
                    <a:lnTo>
                      <a:pt x="6016" y="3808"/>
                    </a:lnTo>
                    <a:lnTo>
                      <a:pt x="6080" y="3408"/>
                    </a:lnTo>
                    <a:lnTo>
                      <a:pt x="6112" y="3136"/>
                    </a:lnTo>
                    <a:lnTo>
                      <a:pt x="6112" y="2880"/>
                    </a:lnTo>
                    <a:lnTo>
                      <a:pt x="6096" y="2624"/>
                    </a:lnTo>
                    <a:lnTo>
                      <a:pt x="6048" y="2368"/>
                    </a:lnTo>
                    <a:lnTo>
                      <a:pt x="5984" y="2128"/>
                    </a:lnTo>
                    <a:lnTo>
                      <a:pt x="5904" y="1888"/>
                    </a:lnTo>
                    <a:lnTo>
                      <a:pt x="5792" y="1648"/>
                    </a:lnTo>
                    <a:lnTo>
                      <a:pt x="5680" y="1440"/>
                    </a:lnTo>
                    <a:lnTo>
                      <a:pt x="5536" y="1216"/>
                    </a:lnTo>
                    <a:lnTo>
                      <a:pt x="5376" y="1024"/>
                    </a:lnTo>
                    <a:lnTo>
                      <a:pt x="5200" y="848"/>
                    </a:lnTo>
                    <a:lnTo>
                      <a:pt x="5008" y="672"/>
                    </a:lnTo>
                    <a:lnTo>
                      <a:pt x="4800" y="512"/>
                    </a:lnTo>
                    <a:lnTo>
                      <a:pt x="4576" y="384"/>
                    </a:lnTo>
                    <a:lnTo>
                      <a:pt x="4336" y="256"/>
                    </a:lnTo>
                    <a:lnTo>
                      <a:pt x="4096" y="160"/>
                    </a:lnTo>
                    <a:lnTo>
                      <a:pt x="3840" y="80"/>
                    </a:lnTo>
                    <a:lnTo>
                      <a:pt x="3600" y="32"/>
                    </a:lnTo>
                    <a:lnTo>
                      <a:pt x="3344" y="0"/>
                    </a:lnTo>
                    <a:close/>
                  </a:path>
                </a:pathLst>
              </a:custGeom>
              <a:solidFill>
                <a:srgbClr val="CE5F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6484750" y="3026675"/>
                <a:ext cx="231200" cy="575975"/>
              </a:xfrm>
              <a:custGeom>
                <a:avLst/>
                <a:gdLst/>
                <a:ahLst/>
                <a:cxnLst/>
                <a:rect l="l" t="t" r="r" b="b"/>
                <a:pathLst>
                  <a:path w="9248" h="23039" extrusionOk="0">
                    <a:moveTo>
                      <a:pt x="2912" y="0"/>
                    </a:moveTo>
                    <a:lnTo>
                      <a:pt x="2592" y="32"/>
                    </a:lnTo>
                    <a:lnTo>
                      <a:pt x="2272" y="96"/>
                    </a:lnTo>
                    <a:lnTo>
                      <a:pt x="2080" y="160"/>
                    </a:lnTo>
                    <a:lnTo>
                      <a:pt x="1888" y="224"/>
                    </a:lnTo>
                    <a:lnTo>
                      <a:pt x="1712" y="304"/>
                    </a:lnTo>
                    <a:lnTo>
                      <a:pt x="1536" y="384"/>
                    </a:lnTo>
                    <a:lnTo>
                      <a:pt x="1376" y="496"/>
                    </a:lnTo>
                    <a:lnTo>
                      <a:pt x="1216" y="592"/>
                    </a:lnTo>
                    <a:lnTo>
                      <a:pt x="1072" y="720"/>
                    </a:lnTo>
                    <a:lnTo>
                      <a:pt x="928" y="848"/>
                    </a:lnTo>
                    <a:lnTo>
                      <a:pt x="800" y="976"/>
                    </a:lnTo>
                    <a:lnTo>
                      <a:pt x="672" y="1120"/>
                    </a:lnTo>
                    <a:lnTo>
                      <a:pt x="560" y="1264"/>
                    </a:lnTo>
                    <a:lnTo>
                      <a:pt x="448" y="1424"/>
                    </a:lnTo>
                    <a:lnTo>
                      <a:pt x="368" y="1584"/>
                    </a:lnTo>
                    <a:lnTo>
                      <a:pt x="272" y="1744"/>
                    </a:lnTo>
                    <a:lnTo>
                      <a:pt x="208" y="1920"/>
                    </a:lnTo>
                    <a:lnTo>
                      <a:pt x="144" y="2096"/>
                    </a:lnTo>
                    <a:lnTo>
                      <a:pt x="80" y="2320"/>
                    </a:lnTo>
                    <a:lnTo>
                      <a:pt x="32" y="2544"/>
                    </a:lnTo>
                    <a:lnTo>
                      <a:pt x="0" y="2784"/>
                    </a:lnTo>
                    <a:lnTo>
                      <a:pt x="0" y="3008"/>
                    </a:lnTo>
                    <a:lnTo>
                      <a:pt x="0" y="3280"/>
                    </a:lnTo>
                    <a:lnTo>
                      <a:pt x="48" y="3552"/>
                    </a:lnTo>
                    <a:lnTo>
                      <a:pt x="112" y="3824"/>
                    </a:lnTo>
                    <a:lnTo>
                      <a:pt x="192" y="4096"/>
                    </a:lnTo>
                    <a:lnTo>
                      <a:pt x="768" y="5616"/>
                    </a:lnTo>
                    <a:lnTo>
                      <a:pt x="1536" y="7648"/>
                    </a:lnTo>
                    <a:lnTo>
                      <a:pt x="2352" y="9887"/>
                    </a:lnTo>
                    <a:lnTo>
                      <a:pt x="3184" y="12255"/>
                    </a:lnTo>
                    <a:lnTo>
                      <a:pt x="4016" y="14639"/>
                    </a:lnTo>
                    <a:lnTo>
                      <a:pt x="4400" y="15839"/>
                    </a:lnTo>
                    <a:lnTo>
                      <a:pt x="4784" y="17007"/>
                    </a:lnTo>
                    <a:lnTo>
                      <a:pt x="5136" y="18143"/>
                    </a:lnTo>
                    <a:lnTo>
                      <a:pt x="5472" y="19231"/>
                    </a:lnTo>
                    <a:lnTo>
                      <a:pt x="5776" y="20287"/>
                    </a:lnTo>
                    <a:lnTo>
                      <a:pt x="6048" y="21278"/>
                    </a:lnTo>
                    <a:lnTo>
                      <a:pt x="6288" y="22190"/>
                    </a:lnTo>
                    <a:lnTo>
                      <a:pt x="6480" y="23038"/>
                    </a:lnTo>
                    <a:lnTo>
                      <a:pt x="9247" y="23038"/>
                    </a:lnTo>
                    <a:lnTo>
                      <a:pt x="9119" y="22286"/>
                    </a:lnTo>
                    <a:lnTo>
                      <a:pt x="8783" y="20271"/>
                    </a:lnTo>
                    <a:lnTo>
                      <a:pt x="8576" y="18927"/>
                    </a:lnTo>
                    <a:lnTo>
                      <a:pt x="8352" y="17407"/>
                    </a:lnTo>
                    <a:lnTo>
                      <a:pt x="8128" y="15775"/>
                    </a:lnTo>
                    <a:lnTo>
                      <a:pt x="7904" y="14079"/>
                    </a:lnTo>
                    <a:lnTo>
                      <a:pt x="7888" y="13903"/>
                    </a:lnTo>
                    <a:lnTo>
                      <a:pt x="7856" y="13695"/>
                    </a:lnTo>
                    <a:lnTo>
                      <a:pt x="7664" y="11887"/>
                    </a:lnTo>
                    <a:lnTo>
                      <a:pt x="7568" y="10991"/>
                    </a:lnTo>
                    <a:lnTo>
                      <a:pt x="7504" y="10127"/>
                    </a:lnTo>
                    <a:lnTo>
                      <a:pt x="7376" y="8688"/>
                    </a:lnTo>
                    <a:lnTo>
                      <a:pt x="7296" y="8032"/>
                    </a:lnTo>
                    <a:lnTo>
                      <a:pt x="7216" y="7392"/>
                    </a:lnTo>
                    <a:lnTo>
                      <a:pt x="7136" y="6784"/>
                    </a:lnTo>
                    <a:lnTo>
                      <a:pt x="7040" y="6208"/>
                    </a:lnTo>
                    <a:lnTo>
                      <a:pt x="6944" y="5664"/>
                    </a:lnTo>
                    <a:lnTo>
                      <a:pt x="6832" y="5136"/>
                    </a:lnTo>
                    <a:lnTo>
                      <a:pt x="6720" y="4640"/>
                    </a:lnTo>
                    <a:lnTo>
                      <a:pt x="6592" y="4176"/>
                    </a:lnTo>
                    <a:lnTo>
                      <a:pt x="6464" y="3712"/>
                    </a:lnTo>
                    <a:lnTo>
                      <a:pt x="6336" y="3280"/>
                    </a:lnTo>
                    <a:lnTo>
                      <a:pt x="6192" y="2864"/>
                    </a:lnTo>
                    <a:lnTo>
                      <a:pt x="6032" y="2464"/>
                    </a:lnTo>
                    <a:lnTo>
                      <a:pt x="5888" y="2080"/>
                    </a:lnTo>
                    <a:lnTo>
                      <a:pt x="5712" y="1712"/>
                    </a:lnTo>
                    <a:lnTo>
                      <a:pt x="5632" y="1536"/>
                    </a:lnTo>
                    <a:lnTo>
                      <a:pt x="5536" y="1392"/>
                    </a:lnTo>
                    <a:lnTo>
                      <a:pt x="5440" y="1232"/>
                    </a:lnTo>
                    <a:lnTo>
                      <a:pt x="5328" y="1104"/>
                    </a:lnTo>
                    <a:lnTo>
                      <a:pt x="5216" y="960"/>
                    </a:lnTo>
                    <a:lnTo>
                      <a:pt x="5088" y="832"/>
                    </a:lnTo>
                    <a:lnTo>
                      <a:pt x="4960" y="720"/>
                    </a:lnTo>
                    <a:lnTo>
                      <a:pt x="4832" y="608"/>
                    </a:lnTo>
                    <a:lnTo>
                      <a:pt x="4688" y="512"/>
                    </a:lnTo>
                    <a:lnTo>
                      <a:pt x="4528" y="416"/>
                    </a:lnTo>
                    <a:lnTo>
                      <a:pt x="4384" y="336"/>
                    </a:lnTo>
                    <a:lnTo>
                      <a:pt x="4224" y="256"/>
                    </a:lnTo>
                    <a:lnTo>
                      <a:pt x="4064" y="192"/>
                    </a:lnTo>
                    <a:lnTo>
                      <a:pt x="3888" y="144"/>
                    </a:lnTo>
                    <a:lnTo>
                      <a:pt x="3728" y="96"/>
                    </a:lnTo>
                    <a:lnTo>
                      <a:pt x="3552" y="64"/>
                    </a:lnTo>
                    <a:lnTo>
                      <a:pt x="3232" y="16"/>
                    </a:lnTo>
                    <a:lnTo>
                      <a:pt x="2912" y="0"/>
                    </a:lnTo>
                    <a:close/>
                  </a:path>
                </a:pathLst>
              </a:custGeom>
              <a:solidFill>
                <a:srgbClr val="EB9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6484750" y="3028275"/>
                <a:ext cx="196400" cy="340800"/>
              </a:xfrm>
              <a:custGeom>
                <a:avLst/>
                <a:gdLst/>
                <a:ahLst/>
                <a:cxnLst/>
                <a:rect l="l" t="t" r="r" b="b"/>
                <a:pathLst>
                  <a:path w="7856" h="13632" extrusionOk="0">
                    <a:moveTo>
                      <a:pt x="3552" y="0"/>
                    </a:moveTo>
                    <a:lnTo>
                      <a:pt x="144" y="2032"/>
                    </a:lnTo>
                    <a:lnTo>
                      <a:pt x="80" y="2256"/>
                    </a:lnTo>
                    <a:lnTo>
                      <a:pt x="32" y="2480"/>
                    </a:lnTo>
                    <a:lnTo>
                      <a:pt x="0" y="2720"/>
                    </a:lnTo>
                    <a:lnTo>
                      <a:pt x="0" y="2944"/>
                    </a:lnTo>
                    <a:lnTo>
                      <a:pt x="0" y="3216"/>
                    </a:lnTo>
                    <a:lnTo>
                      <a:pt x="48" y="3488"/>
                    </a:lnTo>
                    <a:lnTo>
                      <a:pt x="112" y="3760"/>
                    </a:lnTo>
                    <a:lnTo>
                      <a:pt x="192" y="4032"/>
                    </a:lnTo>
                    <a:lnTo>
                      <a:pt x="768" y="5552"/>
                    </a:lnTo>
                    <a:lnTo>
                      <a:pt x="1264" y="5344"/>
                    </a:lnTo>
                    <a:lnTo>
                      <a:pt x="1824" y="5136"/>
                    </a:lnTo>
                    <a:lnTo>
                      <a:pt x="2432" y="4944"/>
                    </a:lnTo>
                    <a:lnTo>
                      <a:pt x="2752" y="4864"/>
                    </a:lnTo>
                    <a:lnTo>
                      <a:pt x="3072" y="4800"/>
                    </a:lnTo>
                    <a:lnTo>
                      <a:pt x="3392" y="4736"/>
                    </a:lnTo>
                    <a:lnTo>
                      <a:pt x="3696" y="4688"/>
                    </a:lnTo>
                    <a:lnTo>
                      <a:pt x="4016" y="4672"/>
                    </a:lnTo>
                    <a:lnTo>
                      <a:pt x="4304" y="4672"/>
                    </a:lnTo>
                    <a:lnTo>
                      <a:pt x="4592" y="4688"/>
                    </a:lnTo>
                    <a:lnTo>
                      <a:pt x="4864" y="4736"/>
                    </a:lnTo>
                    <a:lnTo>
                      <a:pt x="5120" y="4816"/>
                    </a:lnTo>
                    <a:lnTo>
                      <a:pt x="5232" y="4864"/>
                    </a:lnTo>
                    <a:lnTo>
                      <a:pt x="5344" y="4912"/>
                    </a:lnTo>
                    <a:lnTo>
                      <a:pt x="5472" y="5008"/>
                    </a:lnTo>
                    <a:lnTo>
                      <a:pt x="5600" y="5120"/>
                    </a:lnTo>
                    <a:lnTo>
                      <a:pt x="5712" y="5264"/>
                    </a:lnTo>
                    <a:lnTo>
                      <a:pt x="5840" y="5440"/>
                    </a:lnTo>
                    <a:lnTo>
                      <a:pt x="5952" y="5616"/>
                    </a:lnTo>
                    <a:lnTo>
                      <a:pt x="6064" y="5840"/>
                    </a:lnTo>
                    <a:lnTo>
                      <a:pt x="6176" y="6064"/>
                    </a:lnTo>
                    <a:lnTo>
                      <a:pt x="6272" y="6320"/>
                    </a:lnTo>
                    <a:lnTo>
                      <a:pt x="6480" y="6880"/>
                    </a:lnTo>
                    <a:lnTo>
                      <a:pt x="6672" y="7488"/>
                    </a:lnTo>
                    <a:lnTo>
                      <a:pt x="6848" y="8128"/>
                    </a:lnTo>
                    <a:lnTo>
                      <a:pt x="7008" y="8816"/>
                    </a:lnTo>
                    <a:lnTo>
                      <a:pt x="7168" y="9503"/>
                    </a:lnTo>
                    <a:lnTo>
                      <a:pt x="7312" y="10191"/>
                    </a:lnTo>
                    <a:lnTo>
                      <a:pt x="7552" y="11535"/>
                    </a:lnTo>
                    <a:lnTo>
                      <a:pt x="7728" y="12703"/>
                    </a:lnTo>
                    <a:lnTo>
                      <a:pt x="7856" y="13631"/>
                    </a:lnTo>
                    <a:lnTo>
                      <a:pt x="7664" y="11823"/>
                    </a:lnTo>
                    <a:lnTo>
                      <a:pt x="7568" y="10927"/>
                    </a:lnTo>
                    <a:lnTo>
                      <a:pt x="7504" y="10063"/>
                    </a:lnTo>
                    <a:lnTo>
                      <a:pt x="7376" y="8624"/>
                    </a:lnTo>
                    <a:lnTo>
                      <a:pt x="7296" y="7968"/>
                    </a:lnTo>
                    <a:lnTo>
                      <a:pt x="7216" y="7328"/>
                    </a:lnTo>
                    <a:lnTo>
                      <a:pt x="7136" y="6720"/>
                    </a:lnTo>
                    <a:lnTo>
                      <a:pt x="7040" y="6144"/>
                    </a:lnTo>
                    <a:lnTo>
                      <a:pt x="6944" y="5600"/>
                    </a:lnTo>
                    <a:lnTo>
                      <a:pt x="6832" y="5072"/>
                    </a:lnTo>
                    <a:lnTo>
                      <a:pt x="6720" y="4576"/>
                    </a:lnTo>
                    <a:lnTo>
                      <a:pt x="6592" y="4112"/>
                    </a:lnTo>
                    <a:lnTo>
                      <a:pt x="6464" y="3648"/>
                    </a:lnTo>
                    <a:lnTo>
                      <a:pt x="6336" y="3216"/>
                    </a:lnTo>
                    <a:lnTo>
                      <a:pt x="6192" y="2800"/>
                    </a:lnTo>
                    <a:lnTo>
                      <a:pt x="6032" y="2400"/>
                    </a:lnTo>
                    <a:lnTo>
                      <a:pt x="5888" y="2016"/>
                    </a:lnTo>
                    <a:lnTo>
                      <a:pt x="5712" y="1648"/>
                    </a:lnTo>
                    <a:lnTo>
                      <a:pt x="5632" y="1472"/>
                    </a:lnTo>
                    <a:lnTo>
                      <a:pt x="5536" y="1328"/>
                    </a:lnTo>
                    <a:lnTo>
                      <a:pt x="5440" y="1168"/>
                    </a:lnTo>
                    <a:lnTo>
                      <a:pt x="5328" y="1040"/>
                    </a:lnTo>
                    <a:lnTo>
                      <a:pt x="5216" y="896"/>
                    </a:lnTo>
                    <a:lnTo>
                      <a:pt x="5088" y="768"/>
                    </a:lnTo>
                    <a:lnTo>
                      <a:pt x="4960" y="656"/>
                    </a:lnTo>
                    <a:lnTo>
                      <a:pt x="4832" y="544"/>
                    </a:lnTo>
                    <a:lnTo>
                      <a:pt x="4688" y="448"/>
                    </a:lnTo>
                    <a:lnTo>
                      <a:pt x="4528" y="352"/>
                    </a:lnTo>
                    <a:lnTo>
                      <a:pt x="4384" y="272"/>
                    </a:lnTo>
                    <a:lnTo>
                      <a:pt x="4224" y="192"/>
                    </a:lnTo>
                    <a:lnTo>
                      <a:pt x="4064" y="128"/>
                    </a:lnTo>
                    <a:lnTo>
                      <a:pt x="3888" y="80"/>
                    </a:lnTo>
                    <a:lnTo>
                      <a:pt x="3728" y="32"/>
                    </a:lnTo>
                    <a:lnTo>
                      <a:pt x="3552" y="0"/>
                    </a:lnTo>
                    <a:close/>
                  </a:path>
                </a:pathLst>
              </a:custGeom>
              <a:solidFill>
                <a:srgbClr val="CE5F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5957200" y="2275950"/>
                <a:ext cx="462375" cy="836750"/>
              </a:xfrm>
              <a:custGeom>
                <a:avLst/>
                <a:gdLst/>
                <a:ahLst/>
                <a:cxnLst/>
                <a:rect l="l" t="t" r="r" b="b"/>
                <a:pathLst>
                  <a:path w="18495" h="33470" extrusionOk="0">
                    <a:moveTo>
                      <a:pt x="11119" y="0"/>
                    </a:moveTo>
                    <a:lnTo>
                      <a:pt x="11023" y="16"/>
                    </a:lnTo>
                    <a:lnTo>
                      <a:pt x="10927" y="48"/>
                    </a:lnTo>
                    <a:lnTo>
                      <a:pt x="10831" y="96"/>
                    </a:lnTo>
                    <a:lnTo>
                      <a:pt x="10751" y="160"/>
                    </a:lnTo>
                    <a:lnTo>
                      <a:pt x="10559" y="304"/>
                    </a:lnTo>
                    <a:lnTo>
                      <a:pt x="10367" y="512"/>
                    </a:lnTo>
                    <a:lnTo>
                      <a:pt x="10191" y="752"/>
                    </a:lnTo>
                    <a:lnTo>
                      <a:pt x="9999" y="1040"/>
                    </a:lnTo>
                    <a:lnTo>
                      <a:pt x="9807" y="1360"/>
                    </a:lnTo>
                    <a:lnTo>
                      <a:pt x="9615" y="1728"/>
                    </a:lnTo>
                    <a:lnTo>
                      <a:pt x="9439" y="2128"/>
                    </a:lnTo>
                    <a:lnTo>
                      <a:pt x="9247" y="2560"/>
                    </a:lnTo>
                    <a:lnTo>
                      <a:pt x="9055" y="3008"/>
                    </a:lnTo>
                    <a:lnTo>
                      <a:pt x="8687" y="4016"/>
                    </a:lnTo>
                    <a:lnTo>
                      <a:pt x="8319" y="5104"/>
                    </a:lnTo>
                    <a:lnTo>
                      <a:pt x="7951" y="6256"/>
                    </a:lnTo>
                    <a:lnTo>
                      <a:pt x="7584" y="7471"/>
                    </a:lnTo>
                    <a:lnTo>
                      <a:pt x="7232" y="8703"/>
                    </a:lnTo>
                    <a:lnTo>
                      <a:pt x="6880" y="9951"/>
                    </a:lnTo>
                    <a:lnTo>
                      <a:pt x="6192" y="12399"/>
                    </a:lnTo>
                    <a:lnTo>
                      <a:pt x="5856" y="13551"/>
                    </a:lnTo>
                    <a:lnTo>
                      <a:pt x="5552" y="14639"/>
                    </a:lnTo>
                    <a:lnTo>
                      <a:pt x="5136" y="15983"/>
                    </a:lnTo>
                    <a:lnTo>
                      <a:pt x="4704" y="17279"/>
                    </a:lnTo>
                    <a:lnTo>
                      <a:pt x="4256" y="18526"/>
                    </a:lnTo>
                    <a:lnTo>
                      <a:pt x="3824" y="19726"/>
                    </a:lnTo>
                    <a:lnTo>
                      <a:pt x="3376" y="20894"/>
                    </a:lnTo>
                    <a:lnTo>
                      <a:pt x="2944" y="22030"/>
                    </a:lnTo>
                    <a:lnTo>
                      <a:pt x="2112" y="24190"/>
                    </a:lnTo>
                    <a:lnTo>
                      <a:pt x="1728" y="25214"/>
                    </a:lnTo>
                    <a:lnTo>
                      <a:pt x="1360" y="26206"/>
                    </a:lnTo>
                    <a:lnTo>
                      <a:pt x="1040" y="27166"/>
                    </a:lnTo>
                    <a:lnTo>
                      <a:pt x="736" y="28110"/>
                    </a:lnTo>
                    <a:lnTo>
                      <a:pt x="480" y="29021"/>
                    </a:lnTo>
                    <a:lnTo>
                      <a:pt x="368" y="29469"/>
                    </a:lnTo>
                    <a:lnTo>
                      <a:pt x="272" y="29917"/>
                    </a:lnTo>
                    <a:lnTo>
                      <a:pt x="192" y="30349"/>
                    </a:lnTo>
                    <a:lnTo>
                      <a:pt x="112" y="30781"/>
                    </a:lnTo>
                    <a:lnTo>
                      <a:pt x="48" y="31197"/>
                    </a:lnTo>
                    <a:lnTo>
                      <a:pt x="0" y="31613"/>
                    </a:lnTo>
                    <a:lnTo>
                      <a:pt x="1504" y="31981"/>
                    </a:lnTo>
                    <a:lnTo>
                      <a:pt x="7647" y="33469"/>
                    </a:lnTo>
                    <a:lnTo>
                      <a:pt x="7663" y="33437"/>
                    </a:lnTo>
                    <a:lnTo>
                      <a:pt x="8111" y="32765"/>
                    </a:lnTo>
                    <a:lnTo>
                      <a:pt x="8575" y="32029"/>
                    </a:lnTo>
                    <a:lnTo>
                      <a:pt x="9039" y="31277"/>
                    </a:lnTo>
                    <a:lnTo>
                      <a:pt x="9519" y="30477"/>
                    </a:lnTo>
                    <a:lnTo>
                      <a:pt x="9599" y="30317"/>
                    </a:lnTo>
                    <a:lnTo>
                      <a:pt x="10047" y="29549"/>
                    </a:lnTo>
                    <a:lnTo>
                      <a:pt x="10495" y="28749"/>
                    </a:lnTo>
                    <a:lnTo>
                      <a:pt x="11375" y="27102"/>
                    </a:lnTo>
                    <a:lnTo>
                      <a:pt x="12271" y="25390"/>
                    </a:lnTo>
                    <a:lnTo>
                      <a:pt x="13135" y="23646"/>
                    </a:lnTo>
                    <a:lnTo>
                      <a:pt x="13967" y="21902"/>
                    </a:lnTo>
                    <a:lnTo>
                      <a:pt x="14751" y="20174"/>
                    </a:lnTo>
                    <a:lnTo>
                      <a:pt x="15503" y="18494"/>
                    </a:lnTo>
                    <a:lnTo>
                      <a:pt x="16191" y="16895"/>
                    </a:lnTo>
                    <a:lnTo>
                      <a:pt x="16655" y="15759"/>
                    </a:lnTo>
                    <a:lnTo>
                      <a:pt x="17071" y="14703"/>
                    </a:lnTo>
                    <a:lnTo>
                      <a:pt x="17455" y="13711"/>
                    </a:lnTo>
                    <a:lnTo>
                      <a:pt x="17775" y="12799"/>
                    </a:lnTo>
                    <a:lnTo>
                      <a:pt x="18047" y="11983"/>
                    </a:lnTo>
                    <a:lnTo>
                      <a:pt x="18255" y="11279"/>
                    </a:lnTo>
                    <a:lnTo>
                      <a:pt x="18415" y="10687"/>
                    </a:lnTo>
                    <a:lnTo>
                      <a:pt x="18463" y="10447"/>
                    </a:lnTo>
                    <a:lnTo>
                      <a:pt x="18495" y="10223"/>
                    </a:lnTo>
                    <a:lnTo>
                      <a:pt x="18255" y="9807"/>
                    </a:lnTo>
                    <a:lnTo>
                      <a:pt x="17647" y="8687"/>
                    </a:lnTo>
                    <a:lnTo>
                      <a:pt x="16735" y="7087"/>
                    </a:lnTo>
                    <a:lnTo>
                      <a:pt x="16191" y="6192"/>
                    </a:lnTo>
                    <a:lnTo>
                      <a:pt x="15631" y="5248"/>
                    </a:lnTo>
                    <a:lnTo>
                      <a:pt x="15039" y="4304"/>
                    </a:lnTo>
                    <a:lnTo>
                      <a:pt x="14431" y="3392"/>
                    </a:lnTo>
                    <a:lnTo>
                      <a:pt x="13839" y="2528"/>
                    </a:lnTo>
                    <a:lnTo>
                      <a:pt x="13535" y="2128"/>
                    </a:lnTo>
                    <a:lnTo>
                      <a:pt x="13247" y="1760"/>
                    </a:lnTo>
                    <a:lnTo>
                      <a:pt x="12959" y="1408"/>
                    </a:lnTo>
                    <a:lnTo>
                      <a:pt x="12687" y="1088"/>
                    </a:lnTo>
                    <a:lnTo>
                      <a:pt x="12415" y="800"/>
                    </a:lnTo>
                    <a:lnTo>
                      <a:pt x="12175" y="544"/>
                    </a:lnTo>
                    <a:lnTo>
                      <a:pt x="11919" y="336"/>
                    </a:lnTo>
                    <a:lnTo>
                      <a:pt x="11695" y="176"/>
                    </a:lnTo>
                    <a:lnTo>
                      <a:pt x="11487" y="64"/>
                    </a:lnTo>
                    <a:lnTo>
                      <a:pt x="11391" y="32"/>
                    </a:lnTo>
                    <a:lnTo>
                      <a:pt x="112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5994800" y="2569125"/>
                <a:ext cx="381575" cy="543575"/>
              </a:xfrm>
              <a:custGeom>
                <a:avLst/>
                <a:gdLst/>
                <a:ahLst/>
                <a:cxnLst/>
                <a:rect l="l" t="t" r="r" b="b"/>
                <a:pathLst>
                  <a:path w="15263" h="21743" extrusionOk="0">
                    <a:moveTo>
                      <a:pt x="14687" y="0"/>
                    </a:moveTo>
                    <a:lnTo>
                      <a:pt x="14191" y="144"/>
                    </a:lnTo>
                    <a:lnTo>
                      <a:pt x="14143" y="816"/>
                    </a:lnTo>
                    <a:lnTo>
                      <a:pt x="14063" y="1520"/>
                    </a:lnTo>
                    <a:lnTo>
                      <a:pt x="13967" y="2224"/>
                    </a:lnTo>
                    <a:lnTo>
                      <a:pt x="13839" y="2944"/>
                    </a:lnTo>
                    <a:lnTo>
                      <a:pt x="13695" y="3680"/>
                    </a:lnTo>
                    <a:lnTo>
                      <a:pt x="13519" y="4432"/>
                    </a:lnTo>
                    <a:lnTo>
                      <a:pt x="13327" y="5184"/>
                    </a:lnTo>
                    <a:lnTo>
                      <a:pt x="13119" y="5936"/>
                    </a:lnTo>
                    <a:lnTo>
                      <a:pt x="12895" y="6703"/>
                    </a:lnTo>
                    <a:lnTo>
                      <a:pt x="12639" y="7471"/>
                    </a:lnTo>
                    <a:lnTo>
                      <a:pt x="12383" y="8223"/>
                    </a:lnTo>
                    <a:lnTo>
                      <a:pt x="12095" y="8975"/>
                    </a:lnTo>
                    <a:lnTo>
                      <a:pt x="11807" y="9727"/>
                    </a:lnTo>
                    <a:lnTo>
                      <a:pt x="11503" y="10463"/>
                    </a:lnTo>
                    <a:lnTo>
                      <a:pt x="11167" y="11183"/>
                    </a:lnTo>
                    <a:lnTo>
                      <a:pt x="10847" y="11887"/>
                    </a:lnTo>
                    <a:lnTo>
                      <a:pt x="10495" y="12591"/>
                    </a:lnTo>
                    <a:lnTo>
                      <a:pt x="10143" y="13263"/>
                    </a:lnTo>
                    <a:lnTo>
                      <a:pt x="9775" y="13903"/>
                    </a:lnTo>
                    <a:lnTo>
                      <a:pt x="9407" y="14527"/>
                    </a:lnTo>
                    <a:lnTo>
                      <a:pt x="9039" y="15135"/>
                    </a:lnTo>
                    <a:lnTo>
                      <a:pt x="8655" y="15695"/>
                    </a:lnTo>
                    <a:lnTo>
                      <a:pt x="8271" y="16239"/>
                    </a:lnTo>
                    <a:lnTo>
                      <a:pt x="7871" y="16735"/>
                    </a:lnTo>
                    <a:lnTo>
                      <a:pt x="7487" y="17214"/>
                    </a:lnTo>
                    <a:lnTo>
                      <a:pt x="7087" y="17630"/>
                    </a:lnTo>
                    <a:lnTo>
                      <a:pt x="6687" y="18014"/>
                    </a:lnTo>
                    <a:lnTo>
                      <a:pt x="6303" y="18366"/>
                    </a:lnTo>
                    <a:lnTo>
                      <a:pt x="5904" y="18654"/>
                    </a:lnTo>
                    <a:lnTo>
                      <a:pt x="5712" y="18782"/>
                    </a:lnTo>
                    <a:lnTo>
                      <a:pt x="5520" y="18894"/>
                    </a:lnTo>
                    <a:lnTo>
                      <a:pt x="5328" y="19006"/>
                    </a:lnTo>
                    <a:lnTo>
                      <a:pt x="5136" y="19102"/>
                    </a:lnTo>
                    <a:lnTo>
                      <a:pt x="4944" y="19166"/>
                    </a:lnTo>
                    <a:lnTo>
                      <a:pt x="4752" y="19230"/>
                    </a:lnTo>
                    <a:lnTo>
                      <a:pt x="3872" y="19486"/>
                    </a:lnTo>
                    <a:lnTo>
                      <a:pt x="3072" y="19694"/>
                    </a:lnTo>
                    <a:lnTo>
                      <a:pt x="2352" y="19870"/>
                    </a:lnTo>
                    <a:lnTo>
                      <a:pt x="1728" y="19998"/>
                    </a:lnTo>
                    <a:lnTo>
                      <a:pt x="1184" y="20094"/>
                    </a:lnTo>
                    <a:lnTo>
                      <a:pt x="720" y="20174"/>
                    </a:lnTo>
                    <a:lnTo>
                      <a:pt x="336" y="20222"/>
                    </a:lnTo>
                    <a:lnTo>
                      <a:pt x="0" y="20254"/>
                    </a:lnTo>
                    <a:lnTo>
                      <a:pt x="6143" y="21742"/>
                    </a:lnTo>
                    <a:lnTo>
                      <a:pt x="6159" y="21710"/>
                    </a:lnTo>
                    <a:lnTo>
                      <a:pt x="6767" y="20766"/>
                    </a:lnTo>
                    <a:lnTo>
                      <a:pt x="7327" y="19870"/>
                    </a:lnTo>
                    <a:lnTo>
                      <a:pt x="8015" y="18750"/>
                    </a:lnTo>
                    <a:lnTo>
                      <a:pt x="8095" y="18590"/>
                    </a:lnTo>
                    <a:lnTo>
                      <a:pt x="8991" y="17102"/>
                    </a:lnTo>
                    <a:lnTo>
                      <a:pt x="9951" y="15439"/>
                    </a:lnTo>
                    <a:lnTo>
                      <a:pt x="10447" y="14575"/>
                    </a:lnTo>
                    <a:lnTo>
                      <a:pt x="10943" y="13679"/>
                    </a:lnTo>
                    <a:lnTo>
                      <a:pt x="11439" y="12767"/>
                    </a:lnTo>
                    <a:lnTo>
                      <a:pt x="11919" y="11855"/>
                    </a:lnTo>
                    <a:lnTo>
                      <a:pt x="12383" y="10927"/>
                    </a:lnTo>
                    <a:lnTo>
                      <a:pt x="12815" y="10031"/>
                    </a:lnTo>
                    <a:lnTo>
                      <a:pt x="13231" y="9135"/>
                    </a:lnTo>
                    <a:lnTo>
                      <a:pt x="13615" y="8271"/>
                    </a:lnTo>
                    <a:lnTo>
                      <a:pt x="13951" y="7439"/>
                    </a:lnTo>
                    <a:lnTo>
                      <a:pt x="14239" y="6623"/>
                    </a:lnTo>
                    <a:lnTo>
                      <a:pt x="14495" y="5872"/>
                    </a:lnTo>
                    <a:lnTo>
                      <a:pt x="14591" y="5520"/>
                    </a:lnTo>
                    <a:lnTo>
                      <a:pt x="14687" y="5168"/>
                    </a:lnTo>
                    <a:lnTo>
                      <a:pt x="14895" y="4208"/>
                    </a:lnTo>
                    <a:lnTo>
                      <a:pt x="15055" y="3376"/>
                    </a:lnTo>
                    <a:lnTo>
                      <a:pt x="15167" y="2672"/>
                    </a:lnTo>
                    <a:lnTo>
                      <a:pt x="15231" y="2064"/>
                    </a:lnTo>
                    <a:lnTo>
                      <a:pt x="15263" y="1552"/>
                    </a:lnTo>
                    <a:lnTo>
                      <a:pt x="15247" y="1136"/>
                    </a:lnTo>
                    <a:lnTo>
                      <a:pt x="15215" y="800"/>
                    </a:lnTo>
                    <a:lnTo>
                      <a:pt x="15167" y="544"/>
                    </a:lnTo>
                    <a:lnTo>
                      <a:pt x="15103" y="336"/>
                    </a:lnTo>
                    <a:lnTo>
                      <a:pt x="15023" y="192"/>
                    </a:lnTo>
                    <a:lnTo>
                      <a:pt x="14943" y="96"/>
                    </a:lnTo>
                    <a:lnTo>
                      <a:pt x="14863" y="32"/>
                    </a:lnTo>
                    <a:lnTo>
                      <a:pt x="14799" y="0"/>
                    </a:lnTo>
                    <a:close/>
                  </a:path>
                </a:pathLst>
              </a:custGeom>
              <a:solidFill>
                <a:srgbClr val="58AF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6255975" y="2262750"/>
                <a:ext cx="386775" cy="849550"/>
              </a:xfrm>
              <a:custGeom>
                <a:avLst/>
                <a:gdLst/>
                <a:ahLst/>
                <a:cxnLst/>
                <a:rect l="l" t="t" r="r" b="b"/>
                <a:pathLst>
                  <a:path w="15471" h="33982" extrusionOk="0">
                    <a:moveTo>
                      <a:pt x="1136" y="0"/>
                    </a:moveTo>
                    <a:lnTo>
                      <a:pt x="864" y="32"/>
                    </a:lnTo>
                    <a:lnTo>
                      <a:pt x="640" y="80"/>
                    </a:lnTo>
                    <a:lnTo>
                      <a:pt x="448" y="144"/>
                    </a:lnTo>
                    <a:lnTo>
                      <a:pt x="368" y="192"/>
                    </a:lnTo>
                    <a:lnTo>
                      <a:pt x="288" y="240"/>
                    </a:lnTo>
                    <a:lnTo>
                      <a:pt x="224" y="320"/>
                    </a:lnTo>
                    <a:lnTo>
                      <a:pt x="176" y="400"/>
                    </a:lnTo>
                    <a:lnTo>
                      <a:pt x="128" y="512"/>
                    </a:lnTo>
                    <a:lnTo>
                      <a:pt x="80" y="624"/>
                    </a:lnTo>
                    <a:lnTo>
                      <a:pt x="48" y="736"/>
                    </a:lnTo>
                    <a:lnTo>
                      <a:pt x="32" y="880"/>
                    </a:lnTo>
                    <a:lnTo>
                      <a:pt x="0" y="1184"/>
                    </a:lnTo>
                    <a:lnTo>
                      <a:pt x="0" y="1536"/>
                    </a:lnTo>
                    <a:lnTo>
                      <a:pt x="16" y="1936"/>
                    </a:lnTo>
                    <a:lnTo>
                      <a:pt x="64" y="2368"/>
                    </a:lnTo>
                    <a:lnTo>
                      <a:pt x="144" y="2832"/>
                    </a:lnTo>
                    <a:lnTo>
                      <a:pt x="224" y="3344"/>
                    </a:lnTo>
                    <a:lnTo>
                      <a:pt x="336" y="3872"/>
                    </a:lnTo>
                    <a:lnTo>
                      <a:pt x="464" y="4432"/>
                    </a:lnTo>
                    <a:lnTo>
                      <a:pt x="752" y="5632"/>
                    </a:lnTo>
                    <a:lnTo>
                      <a:pt x="1088" y="6912"/>
                    </a:lnTo>
                    <a:lnTo>
                      <a:pt x="1472" y="8255"/>
                    </a:lnTo>
                    <a:lnTo>
                      <a:pt x="1856" y="9631"/>
                    </a:lnTo>
                    <a:lnTo>
                      <a:pt x="2640" y="12399"/>
                    </a:lnTo>
                    <a:lnTo>
                      <a:pt x="3008" y="13743"/>
                    </a:lnTo>
                    <a:lnTo>
                      <a:pt x="3328" y="15039"/>
                    </a:lnTo>
                    <a:lnTo>
                      <a:pt x="3600" y="16271"/>
                    </a:lnTo>
                    <a:lnTo>
                      <a:pt x="3728" y="16847"/>
                    </a:lnTo>
                    <a:lnTo>
                      <a:pt x="3824" y="17407"/>
                    </a:lnTo>
                    <a:lnTo>
                      <a:pt x="3952" y="18191"/>
                    </a:lnTo>
                    <a:lnTo>
                      <a:pt x="4128" y="19086"/>
                    </a:lnTo>
                    <a:lnTo>
                      <a:pt x="4320" y="20046"/>
                    </a:lnTo>
                    <a:lnTo>
                      <a:pt x="4544" y="21102"/>
                    </a:lnTo>
                    <a:lnTo>
                      <a:pt x="4800" y="22190"/>
                    </a:lnTo>
                    <a:lnTo>
                      <a:pt x="5072" y="23326"/>
                    </a:lnTo>
                    <a:lnTo>
                      <a:pt x="5376" y="24494"/>
                    </a:lnTo>
                    <a:lnTo>
                      <a:pt x="5680" y="25678"/>
                    </a:lnTo>
                    <a:lnTo>
                      <a:pt x="6016" y="26862"/>
                    </a:lnTo>
                    <a:lnTo>
                      <a:pt x="6368" y="28030"/>
                    </a:lnTo>
                    <a:lnTo>
                      <a:pt x="6719" y="29182"/>
                    </a:lnTo>
                    <a:lnTo>
                      <a:pt x="7087" y="30269"/>
                    </a:lnTo>
                    <a:lnTo>
                      <a:pt x="7471" y="31325"/>
                    </a:lnTo>
                    <a:lnTo>
                      <a:pt x="7855" y="32285"/>
                    </a:lnTo>
                    <a:lnTo>
                      <a:pt x="8063" y="32749"/>
                    </a:lnTo>
                    <a:lnTo>
                      <a:pt x="8255" y="33181"/>
                    </a:lnTo>
                    <a:lnTo>
                      <a:pt x="8447" y="33597"/>
                    </a:lnTo>
                    <a:lnTo>
                      <a:pt x="8655" y="33981"/>
                    </a:lnTo>
                    <a:lnTo>
                      <a:pt x="8927" y="33981"/>
                    </a:lnTo>
                    <a:lnTo>
                      <a:pt x="9679" y="33965"/>
                    </a:lnTo>
                    <a:lnTo>
                      <a:pt x="10191" y="33949"/>
                    </a:lnTo>
                    <a:lnTo>
                      <a:pt x="10751" y="33917"/>
                    </a:lnTo>
                    <a:lnTo>
                      <a:pt x="11343" y="33853"/>
                    </a:lnTo>
                    <a:lnTo>
                      <a:pt x="11967" y="33789"/>
                    </a:lnTo>
                    <a:lnTo>
                      <a:pt x="12575" y="33693"/>
                    </a:lnTo>
                    <a:lnTo>
                      <a:pt x="13183" y="33565"/>
                    </a:lnTo>
                    <a:lnTo>
                      <a:pt x="13455" y="33501"/>
                    </a:lnTo>
                    <a:lnTo>
                      <a:pt x="13743" y="33421"/>
                    </a:lnTo>
                    <a:lnTo>
                      <a:pt x="13999" y="33325"/>
                    </a:lnTo>
                    <a:lnTo>
                      <a:pt x="14239" y="33229"/>
                    </a:lnTo>
                    <a:lnTo>
                      <a:pt x="14463" y="33117"/>
                    </a:lnTo>
                    <a:lnTo>
                      <a:pt x="14671" y="32989"/>
                    </a:lnTo>
                    <a:lnTo>
                      <a:pt x="14847" y="32861"/>
                    </a:lnTo>
                    <a:lnTo>
                      <a:pt x="14991" y="32733"/>
                    </a:lnTo>
                    <a:lnTo>
                      <a:pt x="15119" y="32573"/>
                    </a:lnTo>
                    <a:lnTo>
                      <a:pt x="15215" y="32413"/>
                    </a:lnTo>
                    <a:lnTo>
                      <a:pt x="15263" y="32237"/>
                    </a:lnTo>
                    <a:lnTo>
                      <a:pt x="15279" y="32141"/>
                    </a:lnTo>
                    <a:lnTo>
                      <a:pt x="15295" y="32045"/>
                    </a:lnTo>
                    <a:lnTo>
                      <a:pt x="15327" y="30445"/>
                    </a:lnTo>
                    <a:lnTo>
                      <a:pt x="15359" y="28638"/>
                    </a:lnTo>
                    <a:lnTo>
                      <a:pt x="15407" y="26670"/>
                    </a:lnTo>
                    <a:lnTo>
                      <a:pt x="15455" y="24558"/>
                    </a:lnTo>
                    <a:lnTo>
                      <a:pt x="15471" y="22366"/>
                    </a:lnTo>
                    <a:lnTo>
                      <a:pt x="15471" y="20094"/>
                    </a:lnTo>
                    <a:lnTo>
                      <a:pt x="15455" y="18958"/>
                    </a:lnTo>
                    <a:lnTo>
                      <a:pt x="15423" y="17807"/>
                    </a:lnTo>
                    <a:lnTo>
                      <a:pt x="15375" y="16671"/>
                    </a:lnTo>
                    <a:lnTo>
                      <a:pt x="15327" y="15535"/>
                    </a:lnTo>
                    <a:lnTo>
                      <a:pt x="15263" y="14399"/>
                    </a:lnTo>
                    <a:lnTo>
                      <a:pt x="15167" y="13295"/>
                    </a:lnTo>
                    <a:lnTo>
                      <a:pt x="15071" y="12207"/>
                    </a:lnTo>
                    <a:lnTo>
                      <a:pt x="14959" y="11151"/>
                    </a:lnTo>
                    <a:lnTo>
                      <a:pt x="14815" y="10111"/>
                    </a:lnTo>
                    <a:lnTo>
                      <a:pt x="14655" y="9103"/>
                    </a:lnTo>
                    <a:lnTo>
                      <a:pt x="14463" y="8143"/>
                    </a:lnTo>
                    <a:lnTo>
                      <a:pt x="14255" y="7232"/>
                    </a:lnTo>
                    <a:lnTo>
                      <a:pt x="14031" y="6352"/>
                    </a:lnTo>
                    <a:lnTo>
                      <a:pt x="13903" y="5936"/>
                    </a:lnTo>
                    <a:lnTo>
                      <a:pt x="13775" y="5536"/>
                    </a:lnTo>
                    <a:lnTo>
                      <a:pt x="13631" y="5136"/>
                    </a:lnTo>
                    <a:lnTo>
                      <a:pt x="13487" y="4768"/>
                    </a:lnTo>
                    <a:lnTo>
                      <a:pt x="13327" y="4400"/>
                    </a:lnTo>
                    <a:lnTo>
                      <a:pt x="13167" y="4048"/>
                    </a:lnTo>
                    <a:lnTo>
                      <a:pt x="13007" y="3728"/>
                    </a:lnTo>
                    <a:lnTo>
                      <a:pt x="12831" y="3408"/>
                    </a:lnTo>
                    <a:lnTo>
                      <a:pt x="12639" y="3120"/>
                    </a:lnTo>
                    <a:lnTo>
                      <a:pt x="12447" y="2848"/>
                    </a:lnTo>
                    <a:lnTo>
                      <a:pt x="12255" y="2576"/>
                    </a:lnTo>
                    <a:lnTo>
                      <a:pt x="12047" y="2336"/>
                    </a:lnTo>
                    <a:lnTo>
                      <a:pt x="11823" y="2128"/>
                    </a:lnTo>
                    <a:lnTo>
                      <a:pt x="11599" y="1920"/>
                    </a:lnTo>
                    <a:lnTo>
                      <a:pt x="11199" y="1808"/>
                    </a:lnTo>
                    <a:lnTo>
                      <a:pt x="10111" y="1536"/>
                    </a:lnTo>
                    <a:lnTo>
                      <a:pt x="8559" y="1152"/>
                    </a:lnTo>
                    <a:lnTo>
                      <a:pt x="7647" y="944"/>
                    </a:lnTo>
                    <a:lnTo>
                      <a:pt x="6703" y="736"/>
                    </a:lnTo>
                    <a:lnTo>
                      <a:pt x="5744" y="544"/>
                    </a:lnTo>
                    <a:lnTo>
                      <a:pt x="4784" y="368"/>
                    </a:lnTo>
                    <a:lnTo>
                      <a:pt x="3840" y="208"/>
                    </a:lnTo>
                    <a:lnTo>
                      <a:pt x="2960" y="96"/>
                    </a:lnTo>
                    <a:lnTo>
                      <a:pt x="2544" y="48"/>
                    </a:lnTo>
                    <a:lnTo>
                      <a:pt x="2144" y="16"/>
                    </a:lnTo>
                    <a:lnTo>
                      <a:pt x="179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6167175" y="2307950"/>
                <a:ext cx="423975" cy="88800"/>
              </a:xfrm>
              <a:custGeom>
                <a:avLst/>
                <a:gdLst/>
                <a:ahLst/>
                <a:cxnLst/>
                <a:rect l="l" t="t" r="r" b="b"/>
                <a:pathLst>
                  <a:path w="16959" h="3552" extrusionOk="0">
                    <a:moveTo>
                      <a:pt x="12479" y="0"/>
                    </a:moveTo>
                    <a:lnTo>
                      <a:pt x="11375" y="32"/>
                    </a:lnTo>
                    <a:lnTo>
                      <a:pt x="10192" y="64"/>
                    </a:lnTo>
                    <a:lnTo>
                      <a:pt x="7664" y="176"/>
                    </a:lnTo>
                    <a:lnTo>
                      <a:pt x="5200" y="304"/>
                    </a:lnTo>
                    <a:lnTo>
                      <a:pt x="3072" y="432"/>
                    </a:lnTo>
                    <a:lnTo>
                      <a:pt x="1024" y="560"/>
                    </a:lnTo>
                    <a:lnTo>
                      <a:pt x="0" y="3552"/>
                    </a:lnTo>
                    <a:lnTo>
                      <a:pt x="0" y="3552"/>
                    </a:lnTo>
                    <a:lnTo>
                      <a:pt x="16959" y="2848"/>
                    </a:lnTo>
                    <a:lnTo>
                      <a:pt x="16831" y="2480"/>
                    </a:lnTo>
                    <a:lnTo>
                      <a:pt x="16687" y="2096"/>
                    </a:lnTo>
                    <a:lnTo>
                      <a:pt x="16479" y="1632"/>
                    </a:lnTo>
                    <a:lnTo>
                      <a:pt x="16351" y="1392"/>
                    </a:lnTo>
                    <a:lnTo>
                      <a:pt x="16223" y="1168"/>
                    </a:lnTo>
                    <a:lnTo>
                      <a:pt x="16063" y="928"/>
                    </a:lnTo>
                    <a:lnTo>
                      <a:pt x="15903" y="720"/>
                    </a:lnTo>
                    <a:lnTo>
                      <a:pt x="15743" y="528"/>
                    </a:lnTo>
                    <a:lnTo>
                      <a:pt x="15551" y="352"/>
                    </a:lnTo>
                    <a:lnTo>
                      <a:pt x="15359" y="208"/>
                    </a:lnTo>
                    <a:lnTo>
                      <a:pt x="15263" y="160"/>
                    </a:lnTo>
                    <a:lnTo>
                      <a:pt x="15151" y="112"/>
                    </a:lnTo>
                    <a:lnTo>
                      <a:pt x="15007" y="80"/>
                    </a:lnTo>
                    <a:lnTo>
                      <a:pt x="14815" y="48"/>
                    </a:lnTo>
                    <a:lnTo>
                      <a:pt x="14543" y="32"/>
                    </a:lnTo>
                    <a:lnTo>
                      <a:pt x="14223" y="16"/>
                    </a:lnTo>
                    <a:lnTo>
                      <a:pt x="13439" y="0"/>
                    </a:lnTo>
                    <a:close/>
                  </a:path>
                </a:pathLst>
              </a:custGeom>
              <a:solidFill>
                <a:srgbClr val="58AF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6299150" y="2340725"/>
                <a:ext cx="50825" cy="232025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9281" extrusionOk="0">
                    <a:moveTo>
                      <a:pt x="273" y="289"/>
                    </a:moveTo>
                    <a:lnTo>
                      <a:pt x="1761" y="369"/>
                    </a:lnTo>
                    <a:lnTo>
                      <a:pt x="1761" y="8512"/>
                    </a:lnTo>
                    <a:lnTo>
                      <a:pt x="273" y="6608"/>
                    </a:lnTo>
                    <a:lnTo>
                      <a:pt x="273" y="289"/>
                    </a:lnTo>
                    <a:close/>
                    <a:moveTo>
                      <a:pt x="1" y="1"/>
                    </a:moveTo>
                    <a:lnTo>
                      <a:pt x="1" y="6704"/>
                    </a:lnTo>
                    <a:lnTo>
                      <a:pt x="2017" y="9280"/>
                    </a:lnTo>
                    <a:lnTo>
                      <a:pt x="2033" y="1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8AF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5904400" y="2546325"/>
                <a:ext cx="1362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2304" extrusionOk="0">
                    <a:moveTo>
                      <a:pt x="400" y="0"/>
                    </a:moveTo>
                    <a:lnTo>
                      <a:pt x="368" y="48"/>
                    </a:lnTo>
                    <a:lnTo>
                      <a:pt x="320" y="128"/>
                    </a:lnTo>
                    <a:lnTo>
                      <a:pt x="272" y="240"/>
                    </a:lnTo>
                    <a:lnTo>
                      <a:pt x="160" y="544"/>
                    </a:lnTo>
                    <a:lnTo>
                      <a:pt x="80" y="864"/>
                    </a:lnTo>
                    <a:lnTo>
                      <a:pt x="0" y="1216"/>
                    </a:lnTo>
                    <a:lnTo>
                      <a:pt x="16" y="1440"/>
                    </a:lnTo>
                    <a:lnTo>
                      <a:pt x="48" y="1648"/>
                    </a:lnTo>
                    <a:lnTo>
                      <a:pt x="80" y="1840"/>
                    </a:lnTo>
                    <a:lnTo>
                      <a:pt x="128" y="2000"/>
                    </a:lnTo>
                    <a:lnTo>
                      <a:pt x="160" y="2128"/>
                    </a:lnTo>
                    <a:lnTo>
                      <a:pt x="208" y="2224"/>
                    </a:lnTo>
                    <a:lnTo>
                      <a:pt x="256" y="2288"/>
                    </a:lnTo>
                    <a:lnTo>
                      <a:pt x="304" y="2304"/>
                    </a:lnTo>
                    <a:lnTo>
                      <a:pt x="352" y="2304"/>
                    </a:lnTo>
                    <a:lnTo>
                      <a:pt x="400" y="2240"/>
                    </a:lnTo>
                    <a:lnTo>
                      <a:pt x="432" y="2144"/>
                    </a:lnTo>
                    <a:lnTo>
                      <a:pt x="464" y="2000"/>
                    </a:lnTo>
                    <a:lnTo>
                      <a:pt x="496" y="1792"/>
                    </a:lnTo>
                    <a:lnTo>
                      <a:pt x="528" y="1552"/>
                    </a:lnTo>
                    <a:lnTo>
                      <a:pt x="528" y="1232"/>
                    </a:lnTo>
                    <a:lnTo>
                      <a:pt x="544" y="864"/>
                    </a:lnTo>
                    <a:lnTo>
                      <a:pt x="528" y="512"/>
                    </a:lnTo>
                    <a:lnTo>
                      <a:pt x="512" y="272"/>
                    </a:lnTo>
                    <a:lnTo>
                      <a:pt x="480" y="112"/>
                    </a:lnTo>
                    <a:lnTo>
                      <a:pt x="448" y="16"/>
                    </a:lnTo>
                    <a:lnTo>
                      <a:pt x="432" y="0"/>
                    </a:lnTo>
                    <a:close/>
                  </a:path>
                </a:pathLst>
              </a:custGeom>
              <a:solidFill>
                <a:srgbClr val="CE76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5917200" y="2521525"/>
                <a:ext cx="1482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2369" extrusionOk="0">
                    <a:moveTo>
                      <a:pt x="320" y="0"/>
                    </a:moveTo>
                    <a:lnTo>
                      <a:pt x="304" y="16"/>
                    </a:lnTo>
                    <a:lnTo>
                      <a:pt x="272" y="48"/>
                    </a:lnTo>
                    <a:lnTo>
                      <a:pt x="240" y="144"/>
                    </a:lnTo>
                    <a:lnTo>
                      <a:pt x="192" y="272"/>
                    </a:lnTo>
                    <a:lnTo>
                      <a:pt x="112" y="576"/>
                    </a:lnTo>
                    <a:lnTo>
                      <a:pt x="48" y="912"/>
                    </a:lnTo>
                    <a:lnTo>
                      <a:pt x="0" y="1280"/>
                    </a:lnTo>
                    <a:lnTo>
                      <a:pt x="16" y="1504"/>
                    </a:lnTo>
                    <a:lnTo>
                      <a:pt x="64" y="1712"/>
                    </a:lnTo>
                    <a:lnTo>
                      <a:pt x="96" y="1888"/>
                    </a:lnTo>
                    <a:lnTo>
                      <a:pt x="160" y="2048"/>
                    </a:lnTo>
                    <a:lnTo>
                      <a:pt x="208" y="2176"/>
                    </a:lnTo>
                    <a:lnTo>
                      <a:pt x="272" y="2272"/>
                    </a:lnTo>
                    <a:lnTo>
                      <a:pt x="336" y="2336"/>
                    </a:lnTo>
                    <a:lnTo>
                      <a:pt x="384" y="2368"/>
                    </a:lnTo>
                    <a:lnTo>
                      <a:pt x="416" y="2368"/>
                    </a:lnTo>
                    <a:lnTo>
                      <a:pt x="448" y="2352"/>
                    </a:lnTo>
                    <a:lnTo>
                      <a:pt x="496" y="2288"/>
                    </a:lnTo>
                    <a:lnTo>
                      <a:pt x="528" y="2192"/>
                    </a:lnTo>
                    <a:lnTo>
                      <a:pt x="560" y="2032"/>
                    </a:lnTo>
                    <a:lnTo>
                      <a:pt x="576" y="1824"/>
                    </a:lnTo>
                    <a:lnTo>
                      <a:pt x="592" y="1552"/>
                    </a:lnTo>
                    <a:lnTo>
                      <a:pt x="576" y="1232"/>
                    </a:lnTo>
                    <a:lnTo>
                      <a:pt x="544" y="848"/>
                    </a:lnTo>
                    <a:lnTo>
                      <a:pt x="496" y="496"/>
                    </a:lnTo>
                    <a:lnTo>
                      <a:pt x="464" y="256"/>
                    </a:lnTo>
                    <a:lnTo>
                      <a:pt x="416" y="96"/>
                    </a:lnTo>
                    <a:lnTo>
                      <a:pt x="368" y="16"/>
                    </a:lnTo>
                    <a:lnTo>
                      <a:pt x="336" y="0"/>
                    </a:lnTo>
                    <a:close/>
                  </a:path>
                </a:pathLst>
              </a:custGeom>
              <a:solidFill>
                <a:srgbClr val="CE76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5884800" y="2454725"/>
                <a:ext cx="145200" cy="165200"/>
              </a:xfrm>
              <a:custGeom>
                <a:avLst/>
                <a:gdLst/>
                <a:ahLst/>
                <a:cxnLst/>
                <a:rect l="l" t="t" r="r" b="b"/>
                <a:pathLst>
                  <a:path w="5808" h="6608" extrusionOk="0">
                    <a:moveTo>
                      <a:pt x="4272" y="0"/>
                    </a:moveTo>
                    <a:lnTo>
                      <a:pt x="3200" y="592"/>
                    </a:lnTo>
                    <a:lnTo>
                      <a:pt x="2752" y="864"/>
                    </a:lnTo>
                    <a:lnTo>
                      <a:pt x="2368" y="1104"/>
                    </a:lnTo>
                    <a:lnTo>
                      <a:pt x="2016" y="1344"/>
                    </a:lnTo>
                    <a:lnTo>
                      <a:pt x="1728" y="1568"/>
                    </a:lnTo>
                    <a:lnTo>
                      <a:pt x="1472" y="1776"/>
                    </a:lnTo>
                    <a:lnTo>
                      <a:pt x="1248" y="1968"/>
                    </a:lnTo>
                    <a:lnTo>
                      <a:pt x="1072" y="2160"/>
                    </a:lnTo>
                    <a:lnTo>
                      <a:pt x="912" y="2352"/>
                    </a:lnTo>
                    <a:lnTo>
                      <a:pt x="784" y="2544"/>
                    </a:lnTo>
                    <a:lnTo>
                      <a:pt x="688" y="2736"/>
                    </a:lnTo>
                    <a:lnTo>
                      <a:pt x="608" y="2944"/>
                    </a:lnTo>
                    <a:lnTo>
                      <a:pt x="544" y="3152"/>
                    </a:lnTo>
                    <a:lnTo>
                      <a:pt x="496" y="3360"/>
                    </a:lnTo>
                    <a:lnTo>
                      <a:pt x="448" y="3600"/>
                    </a:lnTo>
                    <a:lnTo>
                      <a:pt x="288" y="4560"/>
                    </a:lnTo>
                    <a:lnTo>
                      <a:pt x="112" y="5472"/>
                    </a:lnTo>
                    <a:lnTo>
                      <a:pt x="48" y="5872"/>
                    </a:lnTo>
                    <a:lnTo>
                      <a:pt x="0" y="6192"/>
                    </a:lnTo>
                    <a:lnTo>
                      <a:pt x="0" y="6432"/>
                    </a:lnTo>
                    <a:lnTo>
                      <a:pt x="0" y="6512"/>
                    </a:lnTo>
                    <a:lnTo>
                      <a:pt x="32" y="6576"/>
                    </a:lnTo>
                    <a:lnTo>
                      <a:pt x="64" y="6608"/>
                    </a:lnTo>
                    <a:lnTo>
                      <a:pt x="112" y="6592"/>
                    </a:lnTo>
                    <a:lnTo>
                      <a:pt x="160" y="6560"/>
                    </a:lnTo>
                    <a:lnTo>
                      <a:pt x="240" y="6480"/>
                    </a:lnTo>
                    <a:lnTo>
                      <a:pt x="400" y="6256"/>
                    </a:lnTo>
                    <a:lnTo>
                      <a:pt x="592" y="5920"/>
                    </a:lnTo>
                    <a:lnTo>
                      <a:pt x="800" y="5504"/>
                    </a:lnTo>
                    <a:lnTo>
                      <a:pt x="1024" y="5008"/>
                    </a:lnTo>
                    <a:lnTo>
                      <a:pt x="1248" y="4464"/>
                    </a:lnTo>
                    <a:lnTo>
                      <a:pt x="1488" y="3856"/>
                    </a:lnTo>
                    <a:lnTo>
                      <a:pt x="1552" y="3696"/>
                    </a:lnTo>
                    <a:lnTo>
                      <a:pt x="1632" y="3568"/>
                    </a:lnTo>
                    <a:lnTo>
                      <a:pt x="1744" y="3456"/>
                    </a:lnTo>
                    <a:lnTo>
                      <a:pt x="1856" y="3360"/>
                    </a:lnTo>
                    <a:lnTo>
                      <a:pt x="1968" y="3296"/>
                    </a:lnTo>
                    <a:lnTo>
                      <a:pt x="2080" y="3248"/>
                    </a:lnTo>
                    <a:lnTo>
                      <a:pt x="2208" y="3216"/>
                    </a:lnTo>
                    <a:lnTo>
                      <a:pt x="2336" y="3200"/>
                    </a:lnTo>
                    <a:lnTo>
                      <a:pt x="2560" y="3184"/>
                    </a:lnTo>
                    <a:lnTo>
                      <a:pt x="2752" y="3200"/>
                    </a:lnTo>
                    <a:lnTo>
                      <a:pt x="2928" y="3232"/>
                    </a:lnTo>
                    <a:lnTo>
                      <a:pt x="2880" y="3504"/>
                    </a:lnTo>
                    <a:lnTo>
                      <a:pt x="2832" y="3792"/>
                    </a:lnTo>
                    <a:lnTo>
                      <a:pt x="2800" y="4112"/>
                    </a:lnTo>
                    <a:lnTo>
                      <a:pt x="2768" y="4448"/>
                    </a:lnTo>
                    <a:lnTo>
                      <a:pt x="2768" y="4736"/>
                    </a:lnTo>
                    <a:lnTo>
                      <a:pt x="2784" y="4864"/>
                    </a:lnTo>
                    <a:lnTo>
                      <a:pt x="2816" y="4960"/>
                    </a:lnTo>
                    <a:lnTo>
                      <a:pt x="2848" y="5040"/>
                    </a:lnTo>
                    <a:lnTo>
                      <a:pt x="2864" y="5056"/>
                    </a:lnTo>
                    <a:lnTo>
                      <a:pt x="2896" y="5072"/>
                    </a:lnTo>
                    <a:lnTo>
                      <a:pt x="2960" y="5072"/>
                    </a:lnTo>
                    <a:lnTo>
                      <a:pt x="3040" y="5040"/>
                    </a:lnTo>
                    <a:lnTo>
                      <a:pt x="3136" y="4960"/>
                    </a:lnTo>
                    <a:lnTo>
                      <a:pt x="3232" y="4864"/>
                    </a:lnTo>
                    <a:lnTo>
                      <a:pt x="3328" y="4736"/>
                    </a:lnTo>
                    <a:lnTo>
                      <a:pt x="3440" y="4592"/>
                    </a:lnTo>
                    <a:lnTo>
                      <a:pt x="3664" y="4224"/>
                    </a:lnTo>
                    <a:lnTo>
                      <a:pt x="3888" y="3792"/>
                    </a:lnTo>
                    <a:lnTo>
                      <a:pt x="4112" y="3312"/>
                    </a:lnTo>
                    <a:lnTo>
                      <a:pt x="4304" y="2816"/>
                    </a:lnTo>
                    <a:lnTo>
                      <a:pt x="4464" y="2304"/>
                    </a:lnTo>
                    <a:lnTo>
                      <a:pt x="4544" y="2064"/>
                    </a:lnTo>
                    <a:lnTo>
                      <a:pt x="4640" y="1824"/>
                    </a:lnTo>
                    <a:lnTo>
                      <a:pt x="4736" y="1616"/>
                    </a:lnTo>
                    <a:lnTo>
                      <a:pt x="4848" y="1424"/>
                    </a:lnTo>
                    <a:lnTo>
                      <a:pt x="4944" y="1248"/>
                    </a:lnTo>
                    <a:lnTo>
                      <a:pt x="5056" y="1104"/>
                    </a:lnTo>
                    <a:lnTo>
                      <a:pt x="5280" y="832"/>
                    </a:lnTo>
                    <a:lnTo>
                      <a:pt x="5488" y="624"/>
                    </a:lnTo>
                    <a:lnTo>
                      <a:pt x="5648" y="480"/>
                    </a:lnTo>
                    <a:lnTo>
                      <a:pt x="5808" y="368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rgbClr val="EB9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5964400" y="2108750"/>
                <a:ext cx="230400" cy="381200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15248" extrusionOk="0">
                    <a:moveTo>
                      <a:pt x="5744" y="1"/>
                    </a:moveTo>
                    <a:lnTo>
                      <a:pt x="5680" y="225"/>
                    </a:lnTo>
                    <a:lnTo>
                      <a:pt x="5584" y="513"/>
                    </a:lnTo>
                    <a:lnTo>
                      <a:pt x="5344" y="1217"/>
                    </a:lnTo>
                    <a:lnTo>
                      <a:pt x="5024" y="2097"/>
                    </a:lnTo>
                    <a:lnTo>
                      <a:pt x="4640" y="3120"/>
                    </a:lnTo>
                    <a:lnTo>
                      <a:pt x="3712" y="5456"/>
                    </a:lnTo>
                    <a:lnTo>
                      <a:pt x="2688" y="7952"/>
                    </a:lnTo>
                    <a:lnTo>
                      <a:pt x="1696" y="10352"/>
                    </a:lnTo>
                    <a:lnTo>
                      <a:pt x="832" y="12384"/>
                    </a:lnTo>
                    <a:lnTo>
                      <a:pt x="0" y="14319"/>
                    </a:lnTo>
                    <a:lnTo>
                      <a:pt x="1872" y="15247"/>
                    </a:lnTo>
                    <a:lnTo>
                      <a:pt x="2192" y="14863"/>
                    </a:lnTo>
                    <a:lnTo>
                      <a:pt x="3008" y="13839"/>
                    </a:lnTo>
                    <a:lnTo>
                      <a:pt x="4192" y="12352"/>
                    </a:lnTo>
                    <a:lnTo>
                      <a:pt x="4848" y="11488"/>
                    </a:lnTo>
                    <a:lnTo>
                      <a:pt x="5536" y="10560"/>
                    </a:lnTo>
                    <a:lnTo>
                      <a:pt x="6208" y="9616"/>
                    </a:lnTo>
                    <a:lnTo>
                      <a:pt x="6880" y="8656"/>
                    </a:lnTo>
                    <a:lnTo>
                      <a:pt x="7487" y="7728"/>
                    </a:lnTo>
                    <a:lnTo>
                      <a:pt x="7775" y="7264"/>
                    </a:lnTo>
                    <a:lnTo>
                      <a:pt x="8047" y="6816"/>
                    </a:lnTo>
                    <a:lnTo>
                      <a:pt x="8303" y="6384"/>
                    </a:lnTo>
                    <a:lnTo>
                      <a:pt x="8527" y="5984"/>
                    </a:lnTo>
                    <a:lnTo>
                      <a:pt x="8719" y="5584"/>
                    </a:lnTo>
                    <a:lnTo>
                      <a:pt x="8895" y="5216"/>
                    </a:lnTo>
                    <a:lnTo>
                      <a:pt x="9023" y="4864"/>
                    </a:lnTo>
                    <a:lnTo>
                      <a:pt x="9119" y="4560"/>
                    </a:lnTo>
                    <a:lnTo>
                      <a:pt x="9199" y="4272"/>
                    </a:lnTo>
                    <a:lnTo>
                      <a:pt x="9215" y="4032"/>
                    </a:lnTo>
                    <a:lnTo>
                      <a:pt x="9215" y="3792"/>
                    </a:lnTo>
                    <a:lnTo>
                      <a:pt x="9183" y="3584"/>
                    </a:lnTo>
                    <a:lnTo>
                      <a:pt x="9135" y="3376"/>
                    </a:lnTo>
                    <a:lnTo>
                      <a:pt x="9087" y="3184"/>
                    </a:lnTo>
                    <a:lnTo>
                      <a:pt x="9007" y="2992"/>
                    </a:lnTo>
                    <a:lnTo>
                      <a:pt x="8927" y="2817"/>
                    </a:lnTo>
                    <a:lnTo>
                      <a:pt x="8815" y="2657"/>
                    </a:lnTo>
                    <a:lnTo>
                      <a:pt x="8703" y="2497"/>
                    </a:lnTo>
                    <a:lnTo>
                      <a:pt x="8575" y="2353"/>
                    </a:lnTo>
                    <a:lnTo>
                      <a:pt x="8447" y="2209"/>
                    </a:lnTo>
                    <a:lnTo>
                      <a:pt x="8303" y="2081"/>
                    </a:lnTo>
                    <a:lnTo>
                      <a:pt x="8159" y="1969"/>
                    </a:lnTo>
                    <a:lnTo>
                      <a:pt x="7855" y="1745"/>
                    </a:lnTo>
                    <a:lnTo>
                      <a:pt x="7535" y="1553"/>
                    </a:lnTo>
                    <a:lnTo>
                      <a:pt x="7216" y="1393"/>
                    </a:lnTo>
                    <a:lnTo>
                      <a:pt x="6912" y="1265"/>
                    </a:lnTo>
                    <a:lnTo>
                      <a:pt x="6624" y="1153"/>
                    </a:lnTo>
                    <a:lnTo>
                      <a:pt x="6368" y="1073"/>
                    </a:lnTo>
                    <a:lnTo>
                      <a:pt x="5968" y="961"/>
                    </a:lnTo>
                    <a:lnTo>
                      <a:pt x="5824" y="929"/>
                    </a:lnTo>
                    <a:lnTo>
                      <a:pt x="57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6095975" y="1713200"/>
                <a:ext cx="297600" cy="475575"/>
              </a:xfrm>
              <a:custGeom>
                <a:avLst/>
                <a:gdLst/>
                <a:ahLst/>
                <a:cxnLst/>
                <a:rect l="l" t="t" r="r" b="b"/>
                <a:pathLst>
                  <a:path w="11904" h="19023" extrusionOk="0">
                    <a:moveTo>
                      <a:pt x="11568" y="0"/>
                    </a:moveTo>
                    <a:lnTo>
                      <a:pt x="11376" y="48"/>
                    </a:lnTo>
                    <a:lnTo>
                      <a:pt x="10832" y="192"/>
                    </a:lnTo>
                    <a:lnTo>
                      <a:pt x="10032" y="448"/>
                    </a:lnTo>
                    <a:lnTo>
                      <a:pt x="9552" y="592"/>
                    </a:lnTo>
                    <a:lnTo>
                      <a:pt x="9056" y="768"/>
                    </a:lnTo>
                    <a:lnTo>
                      <a:pt x="8544" y="976"/>
                    </a:lnTo>
                    <a:lnTo>
                      <a:pt x="8032" y="1200"/>
                    </a:lnTo>
                    <a:lnTo>
                      <a:pt x="7504" y="1440"/>
                    </a:lnTo>
                    <a:lnTo>
                      <a:pt x="7008" y="1712"/>
                    </a:lnTo>
                    <a:lnTo>
                      <a:pt x="6528" y="2000"/>
                    </a:lnTo>
                    <a:lnTo>
                      <a:pt x="6304" y="2144"/>
                    </a:lnTo>
                    <a:lnTo>
                      <a:pt x="6096" y="2304"/>
                    </a:lnTo>
                    <a:lnTo>
                      <a:pt x="5888" y="2464"/>
                    </a:lnTo>
                    <a:lnTo>
                      <a:pt x="5696" y="2624"/>
                    </a:lnTo>
                    <a:lnTo>
                      <a:pt x="5520" y="2800"/>
                    </a:lnTo>
                    <a:lnTo>
                      <a:pt x="5376" y="2960"/>
                    </a:lnTo>
                    <a:lnTo>
                      <a:pt x="5296" y="3072"/>
                    </a:lnTo>
                    <a:lnTo>
                      <a:pt x="5184" y="3248"/>
                    </a:lnTo>
                    <a:lnTo>
                      <a:pt x="4928" y="3744"/>
                    </a:lnTo>
                    <a:lnTo>
                      <a:pt x="4608" y="4400"/>
                    </a:lnTo>
                    <a:lnTo>
                      <a:pt x="4224" y="5232"/>
                    </a:lnTo>
                    <a:lnTo>
                      <a:pt x="3808" y="6176"/>
                    </a:lnTo>
                    <a:lnTo>
                      <a:pt x="3360" y="7232"/>
                    </a:lnTo>
                    <a:lnTo>
                      <a:pt x="2896" y="8351"/>
                    </a:lnTo>
                    <a:lnTo>
                      <a:pt x="2416" y="9503"/>
                    </a:lnTo>
                    <a:lnTo>
                      <a:pt x="1953" y="10687"/>
                    </a:lnTo>
                    <a:lnTo>
                      <a:pt x="1521" y="11855"/>
                    </a:lnTo>
                    <a:lnTo>
                      <a:pt x="1105" y="12975"/>
                    </a:lnTo>
                    <a:lnTo>
                      <a:pt x="753" y="14031"/>
                    </a:lnTo>
                    <a:lnTo>
                      <a:pt x="449" y="15007"/>
                    </a:lnTo>
                    <a:lnTo>
                      <a:pt x="209" y="15855"/>
                    </a:lnTo>
                    <a:lnTo>
                      <a:pt x="113" y="16223"/>
                    </a:lnTo>
                    <a:lnTo>
                      <a:pt x="49" y="16543"/>
                    </a:lnTo>
                    <a:lnTo>
                      <a:pt x="17" y="16831"/>
                    </a:lnTo>
                    <a:lnTo>
                      <a:pt x="1" y="17071"/>
                    </a:lnTo>
                    <a:lnTo>
                      <a:pt x="1" y="17279"/>
                    </a:lnTo>
                    <a:lnTo>
                      <a:pt x="17" y="17471"/>
                    </a:lnTo>
                    <a:lnTo>
                      <a:pt x="33" y="17647"/>
                    </a:lnTo>
                    <a:lnTo>
                      <a:pt x="81" y="17807"/>
                    </a:lnTo>
                    <a:lnTo>
                      <a:pt x="129" y="17967"/>
                    </a:lnTo>
                    <a:lnTo>
                      <a:pt x="193" y="18111"/>
                    </a:lnTo>
                    <a:lnTo>
                      <a:pt x="273" y="18255"/>
                    </a:lnTo>
                    <a:lnTo>
                      <a:pt x="353" y="18367"/>
                    </a:lnTo>
                    <a:lnTo>
                      <a:pt x="433" y="18479"/>
                    </a:lnTo>
                    <a:lnTo>
                      <a:pt x="545" y="18575"/>
                    </a:lnTo>
                    <a:lnTo>
                      <a:pt x="641" y="18671"/>
                    </a:lnTo>
                    <a:lnTo>
                      <a:pt x="769" y="18750"/>
                    </a:lnTo>
                    <a:lnTo>
                      <a:pt x="881" y="18814"/>
                    </a:lnTo>
                    <a:lnTo>
                      <a:pt x="1009" y="18862"/>
                    </a:lnTo>
                    <a:lnTo>
                      <a:pt x="1153" y="18910"/>
                    </a:lnTo>
                    <a:lnTo>
                      <a:pt x="1297" y="18958"/>
                    </a:lnTo>
                    <a:lnTo>
                      <a:pt x="1441" y="18990"/>
                    </a:lnTo>
                    <a:lnTo>
                      <a:pt x="1585" y="19006"/>
                    </a:lnTo>
                    <a:lnTo>
                      <a:pt x="1889" y="19022"/>
                    </a:lnTo>
                    <a:lnTo>
                      <a:pt x="2208" y="18990"/>
                    </a:lnTo>
                    <a:lnTo>
                      <a:pt x="2528" y="18942"/>
                    </a:lnTo>
                    <a:lnTo>
                      <a:pt x="2864" y="18846"/>
                    </a:lnTo>
                    <a:lnTo>
                      <a:pt x="3184" y="18735"/>
                    </a:lnTo>
                    <a:lnTo>
                      <a:pt x="3488" y="18591"/>
                    </a:lnTo>
                    <a:lnTo>
                      <a:pt x="3792" y="18431"/>
                    </a:lnTo>
                    <a:lnTo>
                      <a:pt x="3872" y="18383"/>
                    </a:lnTo>
                    <a:lnTo>
                      <a:pt x="3952" y="18303"/>
                    </a:lnTo>
                    <a:lnTo>
                      <a:pt x="4128" y="18111"/>
                    </a:lnTo>
                    <a:lnTo>
                      <a:pt x="4336" y="17839"/>
                    </a:lnTo>
                    <a:lnTo>
                      <a:pt x="4560" y="17519"/>
                    </a:lnTo>
                    <a:lnTo>
                      <a:pt x="4816" y="17135"/>
                    </a:lnTo>
                    <a:lnTo>
                      <a:pt x="5072" y="16703"/>
                    </a:lnTo>
                    <a:lnTo>
                      <a:pt x="5344" y="16223"/>
                    </a:lnTo>
                    <a:lnTo>
                      <a:pt x="5632" y="15695"/>
                    </a:lnTo>
                    <a:lnTo>
                      <a:pt x="6240" y="14527"/>
                    </a:lnTo>
                    <a:lnTo>
                      <a:pt x="6880" y="13247"/>
                    </a:lnTo>
                    <a:lnTo>
                      <a:pt x="7536" y="11887"/>
                    </a:lnTo>
                    <a:lnTo>
                      <a:pt x="8192" y="10479"/>
                    </a:lnTo>
                    <a:lnTo>
                      <a:pt x="8848" y="9055"/>
                    </a:lnTo>
                    <a:lnTo>
                      <a:pt x="9456" y="7680"/>
                    </a:lnTo>
                    <a:lnTo>
                      <a:pt x="10032" y="6352"/>
                    </a:lnTo>
                    <a:lnTo>
                      <a:pt x="10544" y="5120"/>
                    </a:lnTo>
                    <a:lnTo>
                      <a:pt x="10992" y="4048"/>
                    </a:lnTo>
                    <a:lnTo>
                      <a:pt x="11360" y="3136"/>
                    </a:lnTo>
                    <a:lnTo>
                      <a:pt x="11616" y="2432"/>
                    </a:lnTo>
                    <a:lnTo>
                      <a:pt x="11760" y="1984"/>
                    </a:lnTo>
                    <a:lnTo>
                      <a:pt x="11824" y="1696"/>
                    </a:lnTo>
                    <a:lnTo>
                      <a:pt x="11872" y="1424"/>
                    </a:lnTo>
                    <a:lnTo>
                      <a:pt x="11888" y="1184"/>
                    </a:lnTo>
                    <a:lnTo>
                      <a:pt x="11904" y="976"/>
                    </a:lnTo>
                    <a:lnTo>
                      <a:pt x="11904" y="784"/>
                    </a:lnTo>
                    <a:lnTo>
                      <a:pt x="11888" y="624"/>
                    </a:lnTo>
                    <a:lnTo>
                      <a:pt x="11856" y="480"/>
                    </a:lnTo>
                    <a:lnTo>
                      <a:pt x="11824" y="368"/>
                    </a:lnTo>
                    <a:lnTo>
                      <a:pt x="11776" y="272"/>
                    </a:lnTo>
                    <a:lnTo>
                      <a:pt x="11744" y="192"/>
                    </a:lnTo>
                    <a:lnTo>
                      <a:pt x="11664" y="80"/>
                    </a:lnTo>
                    <a:lnTo>
                      <a:pt x="11600" y="16"/>
                    </a:lnTo>
                    <a:lnTo>
                      <a:pt x="115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6095975" y="1713200"/>
                <a:ext cx="297600" cy="475575"/>
              </a:xfrm>
              <a:custGeom>
                <a:avLst/>
                <a:gdLst/>
                <a:ahLst/>
                <a:cxnLst/>
                <a:rect l="l" t="t" r="r" b="b"/>
                <a:pathLst>
                  <a:path w="11904" h="19023" fill="none" extrusionOk="0">
                    <a:moveTo>
                      <a:pt x="11568" y="0"/>
                    </a:moveTo>
                    <a:lnTo>
                      <a:pt x="11568" y="0"/>
                    </a:lnTo>
                    <a:lnTo>
                      <a:pt x="11376" y="48"/>
                    </a:lnTo>
                    <a:lnTo>
                      <a:pt x="10832" y="192"/>
                    </a:lnTo>
                    <a:lnTo>
                      <a:pt x="10032" y="448"/>
                    </a:lnTo>
                    <a:lnTo>
                      <a:pt x="9552" y="592"/>
                    </a:lnTo>
                    <a:lnTo>
                      <a:pt x="9056" y="768"/>
                    </a:lnTo>
                    <a:lnTo>
                      <a:pt x="8544" y="976"/>
                    </a:lnTo>
                    <a:lnTo>
                      <a:pt x="8032" y="1200"/>
                    </a:lnTo>
                    <a:lnTo>
                      <a:pt x="7504" y="1440"/>
                    </a:lnTo>
                    <a:lnTo>
                      <a:pt x="7008" y="1712"/>
                    </a:lnTo>
                    <a:lnTo>
                      <a:pt x="6528" y="2000"/>
                    </a:lnTo>
                    <a:lnTo>
                      <a:pt x="6304" y="2144"/>
                    </a:lnTo>
                    <a:lnTo>
                      <a:pt x="6096" y="2304"/>
                    </a:lnTo>
                    <a:lnTo>
                      <a:pt x="5888" y="2464"/>
                    </a:lnTo>
                    <a:lnTo>
                      <a:pt x="5696" y="2624"/>
                    </a:lnTo>
                    <a:lnTo>
                      <a:pt x="5520" y="2800"/>
                    </a:lnTo>
                    <a:lnTo>
                      <a:pt x="5376" y="2960"/>
                    </a:lnTo>
                    <a:lnTo>
                      <a:pt x="5376" y="2960"/>
                    </a:lnTo>
                    <a:lnTo>
                      <a:pt x="5296" y="3072"/>
                    </a:lnTo>
                    <a:lnTo>
                      <a:pt x="5184" y="3248"/>
                    </a:lnTo>
                    <a:lnTo>
                      <a:pt x="4928" y="3744"/>
                    </a:lnTo>
                    <a:lnTo>
                      <a:pt x="4608" y="4400"/>
                    </a:lnTo>
                    <a:lnTo>
                      <a:pt x="4224" y="5232"/>
                    </a:lnTo>
                    <a:lnTo>
                      <a:pt x="3808" y="6176"/>
                    </a:lnTo>
                    <a:lnTo>
                      <a:pt x="3360" y="7232"/>
                    </a:lnTo>
                    <a:lnTo>
                      <a:pt x="2896" y="8351"/>
                    </a:lnTo>
                    <a:lnTo>
                      <a:pt x="2416" y="9503"/>
                    </a:lnTo>
                    <a:lnTo>
                      <a:pt x="1953" y="10687"/>
                    </a:lnTo>
                    <a:lnTo>
                      <a:pt x="1521" y="11855"/>
                    </a:lnTo>
                    <a:lnTo>
                      <a:pt x="1105" y="12975"/>
                    </a:lnTo>
                    <a:lnTo>
                      <a:pt x="753" y="14031"/>
                    </a:lnTo>
                    <a:lnTo>
                      <a:pt x="449" y="15007"/>
                    </a:lnTo>
                    <a:lnTo>
                      <a:pt x="209" y="15855"/>
                    </a:lnTo>
                    <a:lnTo>
                      <a:pt x="113" y="16223"/>
                    </a:lnTo>
                    <a:lnTo>
                      <a:pt x="49" y="16543"/>
                    </a:lnTo>
                    <a:lnTo>
                      <a:pt x="17" y="16831"/>
                    </a:lnTo>
                    <a:lnTo>
                      <a:pt x="1" y="17071"/>
                    </a:lnTo>
                    <a:lnTo>
                      <a:pt x="1" y="17071"/>
                    </a:lnTo>
                    <a:lnTo>
                      <a:pt x="1" y="17279"/>
                    </a:lnTo>
                    <a:lnTo>
                      <a:pt x="17" y="17471"/>
                    </a:lnTo>
                    <a:lnTo>
                      <a:pt x="33" y="17647"/>
                    </a:lnTo>
                    <a:lnTo>
                      <a:pt x="81" y="17807"/>
                    </a:lnTo>
                    <a:lnTo>
                      <a:pt x="129" y="17967"/>
                    </a:lnTo>
                    <a:lnTo>
                      <a:pt x="193" y="18111"/>
                    </a:lnTo>
                    <a:lnTo>
                      <a:pt x="273" y="18255"/>
                    </a:lnTo>
                    <a:lnTo>
                      <a:pt x="353" y="18367"/>
                    </a:lnTo>
                    <a:lnTo>
                      <a:pt x="433" y="18479"/>
                    </a:lnTo>
                    <a:lnTo>
                      <a:pt x="545" y="18575"/>
                    </a:lnTo>
                    <a:lnTo>
                      <a:pt x="641" y="18671"/>
                    </a:lnTo>
                    <a:lnTo>
                      <a:pt x="769" y="18750"/>
                    </a:lnTo>
                    <a:lnTo>
                      <a:pt x="881" y="18814"/>
                    </a:lnTo>
                    <a:lnTo>
                      <a:pt x="1009" y="18862"/>
                    </a:lnTo>
                    <a:lnTo>
                      <a:pt x="1153" y="18910"/>
                    </a:lnTo>
                    <a:lnTo>
                      <a:pt x="1297" y="18958"/>
                    </a:lnTo>
                    <a:lnTo>
                      <a:pt x="1441" y="18990"/>
                    </a:lnTo>
                    <a:lnTo>
                      <a:pt x="1585" y="19006"/>
                    </a:lnTo>
                    <a:lnTo>
                      <a:pt x="1889" y="19022"/>
                    </a:lnTo>
                    <a:lnTo>
                      <a:pt x="2208" y="18990"/>
                    </a:lnTo>
                    <a:lnTo>
                      <a:pt x="2528" y="18942"/>
                    </a:lnTo>
                    <a:lnTo>
                      <a:pt x="2864" y="18846"/>
                    </a:lnTo>
                    <a:lnTo>
                      <a:pt x="3184" y="18735"/>
                    </a:lnTo>
                    <a:lnTo>
                      <a:pt x="3488" y="18591"/>
                    </a:lnTo>
                    <a:lnTo>
                      <a:pt x="3792" y="18431"/>
                    </a:lnTo>
                    <a:lnTo>
                      <a:pt x="3792" y="18431"/>
                    </a:lnTo>
                    <a:lnTo>
                      <a:pt x="3872" y="18383"/>
                    </a:lnTo>
                    <a:lnTo>
                      <a:pt x="3952" y="18303"/>
                    </a:lnTo>
                    <a:lnTo>
                      <a:pt x="4128" y="18111"/>
                    </a:lnTo>
                    <a:lnTo>
                      <a:pt x="4336" y="17839"/>
                    </a:lnTo>
                    <a:lnTo>
                      <a:pt x="4560" y="17519"/>
                    </a:lnTo>
                    <a:lnTo>
                      <a:pt x="4816" y="17135"/>
                    </a:lnTo>
                    <a:lnTo>
                      <a:pt x="5072" y="16703"/>
                    </a:lnTo>
                    <a:lnTo>
                      <a:pt x="5344" y="16223"/>
                    </a:lnTo>
                    <a:lnTo>
                      <a:pt x="5632" y="15695"/>
                    </a:lnTo>
                    <a:lnTo>
                      <a:pt x="6240" y="14527"/>
                    </a:lnTo>
                    <a:lnTo>
                      <a:pt x="6880" y="13247"/>
                    </a:lnTo>
                    <a:lnTo>
                      <a:pt x="7536" y="11887"/>
                    </a:lnTo>
                    <a:lnTo>
                      <a:pt x="8192" y="10479"/>
                    </a:lnTo>
                    <a:lnTo>
                      <a:pt x="8848" y="9055"/>
                    </a:lnTo>
                    <a:lnTo>
                      <a:pt x="9456" y="7680"/>
                    </a:lnTo>
                    <a:lnTo>
                      <a:pt x="10032" y="6352"/>
                    </a:lnTo>
                    <a:lnTo>
                      <a:pt x="10544" y="5120"/>
                    </a:lnTo>
                    <a:lnTo>
                      <a:pt x="10992" y="4048"/>
                    </a:lnTo>
                    <a:lnTo>
                      <a:pt x="11360" y="3136"/>
                    </a:lnTo>
                    <a:lnTo>
                      <a:pt x="11616" y="2432"/>
                    </a:lnTo>
                    <a:lnTo>
                      <a:pt x="11760" y="1984"/>
                    </a:lnTo>
                    <a:lnTo>
                      <a:pt x="11760" y="1984"/>
                    </a:lnTo>
                    <a:lnTo>
                      <a:pt x="11824" y="1696"/>
                    </a:lnTo>
                    <a:lnTo>
                      <a:pt x="11872" y="1424"/>
                    </a:lnTo>
                    <a:lnTo>
                      <a:pt x="11888" y="1184"/>
                    </a:lnTo>
                    <a:lnTo>
                      <a:pt x="11904" y="976"/>
                    </a:lnTo>
                    <a:lnTo>
                      <a:pt x="11904" y="784"/>
                    </a:lnTo>
                    <a:lnTo>
                      <a:pt x="11888" y="624"/>
                    </a:lnTo>
                    <a:lnTo>
                      <a:pt x="11856" y="480"/>
                    </a:lnTo>
                    <a:lnTo>
                      <a:pt x="11824" y="368"/>
                    </a:lnTo>
                    <a:lnTo>
                      <a:pt x="11776" y="272"/>
                    </a:lnTo>
                    <a:lnTo>
                      <a:pt x="11744" y="192"/>
                    </a:lnTo>
                    <a:lnTo>
                      <a:pt x="11664" y="80"/>
                    </a:lnTo>
                    <a:lnTo>
                      <a:pt x="11600" y="16"/>
                    </a:lnTo>
                    <a:lnTo>
                      <a:pt x="1156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6175975" y="1708000"/>
                <a:ext cx="445175" cy="625950"/>
              </a:xfrm>
              <a:custGeom>
                <a:avLst/>
                <a:gdLst/>
                <a:ahLst/>
                <a:cxnLst/>
                <a:rect l="l" t="t" r="r" b="b"/>
                <a:pathLst>
                  <a:path w="17807" h="25038" extrusionOk="0">
                    <a:moveTo>
                      <a:pt x="13983" y="0"/>
                    </a:moveTo>
                    <a:lnTo>
                      <a:pt x="12879" y="144"/>
                    </a:lnTo>
                    <a:lnTo>
                      <a:pt x="11727" y="304"/>
                    </a:lnTo>
                    <a:lnTo>
                      <a:pt x="10367" y="512"/>
                    </a:lnTo>
                    <a:lnTo>
                      <a:pt x="9632" y="656"/>
                    </a:lnTo>
                    <a:lnTo>
                      <a:pt x="8912" y="784"/>
                    </a:lnTo>
                    <a:lnTo>
                      <a:pt x="8208" y="944"/>
                    </a:lnTo>
                    <a:lnTo>
                      <a:pt x="7536" y="1104"/>
                    </a:lnTo>
                    <a:lnTo>
                      <a:pt x="6912" y="1280"/>
                    </a:lnTo>
                    <a:lnTo>
                      <a:pt x="6368" y="1456"/>
                    </a:lnTo>
                    <a:lnTo>
                      <a:pt x="6128" y="1552"/>
                    </a:lnTo>
                    <a:lnTo>
                      <a:pt x="5904" y="1648"/>
                    </a:lnTo>
                    <a:lnTo>
                      <a:pt x="5712" y="1744"/>
                    </a:lnTo>
                    <a:lnTo>
                      <a:pt x="5552" y="1840"/>
                    </a:lnTo>
                    <a:lnTo>
                      <a:pt x="5392" y="1952"/>
                    </a:lnTo>
                    <a:lnTo>
                      <a:pt x="5248" y="2080"/>
                    </a:lnTo>
                    <a:lnTo>
                      <a:pt x="5104" y="2224"/>
                    </a:lnTo>
                    <a:lnTo>
                      <a:pt x="4976" y="2384"/>
                    </a:lnTo>
                    <a:lnTo>
                      <a:pt x="4832" y="2544"/>
                    </a:lnTo>
                    <a:lnTo>
                      <a:pt x="4704" y="2736"/>
                    </a:lnTo>
                    <a:lnTo>
                      <a:pt x="4448" y="3136"/>
                    </a:lnTo>
                    <a:lnTo>
                      <a:pt x="4208" y="3584"/>
                    </a:lnTo>
                    <a:lnTo>
                      <a:pt x="3984" y="4048"/>
                    </a:lnTo>
                    <a:lnTo>
                      <a:pt x="3792" y="4512"/>
                    </a:lnTo>
                    <a:lnTo>
                      <a:pt x="3600" y="4976"/>
                    </a:lnTo>
                    <a:lnTo>
                      <a:pt x="3424" y="5440"/>
                    </a:lnTo>
                    <a:lnTo>
                      <a:pt x="3280" y="5872"/>
                    </a:lnTo>
                    <a:lnTo>
                      <a:pt x="3040" y="6624"/>
                    </a:lnTo>
                    <a:lnTo>
                      <a:pt x="2896" y="7136"/>
                    </a:lnTo>
                    <a:lnTo>
                      <a:pt x="2848" y="7328"/>
                    </a:lnTo>
                    <a:lnTo>
                      <a:pt x="0" y="25038"/>
                    </a:lnTo>
                    <a:lnTo>
                      <a:pt x="15823" y="23998"/>
                    </a:lnTo>
                    <a:lnTo>
                      <a:pt x="15871" y="23822"/>
                    </a:lnTo>
                    <a:lnTo>
                      <a:pt x="15887" y="23662"/>
                    </a:lnTo>
                    <a:lnTo>
                      <a:pt x="15903" y="23518"/>
                    </a:lnTo>
                    <a:lnTo>
                      <a:pt x="15887" y="23390"/>
                    </a:lnTo>
                    <a:lnTo>
                      <a:pt x="15855" y="23278"/>
                    </a:lnTo>
                    <a:lnTo>
                      <a:pt x="15807" y="23166"/>
                    </a:lnTo>
                    <a:lnTo>
                      <a:pt x="15759" y="23070"/>
                    </a:lnTo>
                    <a:lnTo>
                      <a:pt x="15695" y="22974"/>
                    </a:lnTo>
                    <a:lnTo>
                      <a:pt x="15615" y="22894"/>
                    </a:lnTo>
                    <a:lnTo>
                      <a:pt x="15519" y="22814"/>
                    </a:lnTo>
                    <a:lnTo>
                      <a:pt x="15327" y="22654"/>
                    </a:lnTo>
                    <a:lnTo>
                      <a:pt x="15103" y="22494"/>
                    </a:lnTo>
                    <a:lnTo>
                      <a:pt x="14863" y="22318"/>
                    </a:lnTo>
                    <a:lnTo>
                      <a:pt x="14639" y="22110"/>
                    </a:lnTo>
                    <a:lnTo>
                      <a:pt x="14527" y="21998"/>
                    </a:lnTo>
                    <a:lnTo>
                      <a:pt x="14415" y="21870"/>
                    </a:lnTo>
                    <a:lnTo>
                      <a:pt x="14319" y="21726"/>
                    </a:lnTo>
                    <a:lnTo>
                      <a:pt x="14223" y="21566"/>
                    </a:lnTo>
                    <a:lnTo>
                      <a:pt x="14127" y="21390"/>
                    </a:lnTo>
                    <a:lnTo>
                      <a:pt x="14047" y="21198"/>
                    </a:lnTo>
                    <a:lnTo>
                      <a:pt x="13983" y="20990"/>
                    </a:lnTo>
                    <a:lnTo>
                      <a:pt x="13919" y="20766"/>
                    </a:lnTo>
                    <a:lnTo>
                      <a:pt x="13887" y="20510"/>
                    </a:lnTo>
                    <a:lnTo>
                      <a:pt x="13855" y="20222"/>
                    </a:lnTo>
                    <a:lnTo>
                      <a:pt x="13855" y="19918"/>
                    </a:lnTo>
                    <a:lnTo>
                      <a:pt x="13855" y="19598"/>
                    </a:lnTo>
                    <a:lnTo>
                      <a:pt x="13887" y="19230"/>
                    </a:lnTo>
                    <a:lnTo>
                      <a:pt x="13935" y="18847"/>
                    </a:lnTo>
                    <a:lnTo>
                      <a:pt x="14015" y="18319"/>
                    </a:lnTo>
                    <a:lnTo>
                      <a:pt x="14111" y="17807"/>
                    </a:lnTo>
                    <a:lnTo>
                      <a:pt x="14223" y="17279"/>
                    </a:lnTo>
                    <a:lnTo>
                      <a:pt x="14351" y="16767"/>
                    </a:lnTo>
                    <a:lnTo>
                      <a:pt x="14495" y="16239"/>
                    </a:lnTo>
                    <a:lnTo>
                      <a:pt x="14655" y="15711"/>
                    </a:lnTo>
                    <a:lnTo>
                      <a:pt x="14975" y="14655"/>
                    </a:lnTo>
                    <a:lnTo>
                      <a:pt x="15343" y="13599"/>
                    </a:lnTo>
                    <a:lnTo>
                      <a:pt x="15711" y="12559"/>
                    </a:lnTo>
                    <a:lnTo>
                      <a:pt x="16463" y="10559"/>
                    </a:lnTo>
                    <a:lnTo>
                      <a:pt x="16815" y="9599"/>
                    </a:lnTo>
                    <a:lnTo>
                      <a:pt x="17119" y="8671"/>
                    </a:lnTo>
                    <a:lnTo>
                      <a:pt x="17391" y="7808"/>
                    </a:lnTo>
                    <a:lnTo>
                      <a:pt x="17503" y="7392"/>
                    </a:lnTo>
                    <a:lnTo>
                      <a:pt x="17599" y="6992"/>
                    </a:lnTo>
                    <a:lnTo>
                      <a:pt x="17679" y="6608"/>
                    </a:lnTo>
                    <a:lnTo>
                      <a:pt x="17743" y="6240"/>
                    </a:lnTo>
                    <a:lnTo>
                      <a:pt x="17791" y="5888"/>
                    </a:lnTo>
                    <a:lnTo>
                      <a:pt x="17807" y="5568"/>
                    </a:lnTo>
                    <a:lnTo>
                      <a:pt x="17807" y="5248"/>
                    </a:lnTo>
                    <a:lnTo>
                      <a:pt x="17775" y="4960"/>
                    </a:lnTo>
                    <a:lnTo>
                      <a:pt x="17711" y="4688"/>
                    </a:lnTo>
                    <a:lnTo>
                      <a:pt x="17631" y="4432"/>
                    </a:lnTo>
                    <a:lnTo>
                      <a:pt x="139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6175975" y="1708000"/>
                <a:ext cx="445175" cy="625950"/>
              </a:xfrm>
              <a:custGeom>
                <a:avLst/>
                <a:gdLst/>
                <a:ahLst/>
                <a:cxnLst/>
                <a:rect l="l" t="t" r="r" b="b"/>
                <a:pathLst>
                  <a:path w="17807" h="25038" fill="none" extrusionOk="0">
                    <a:moveTo>
                      <a:pt x="17631" y="4432"/>
                    </a:moveTo>
                    <a:lnTo>
                      <a:pt x="17631" y="4432"/>
                    </a:lnTo>
                    <a:lnTo>
                      <a:pt x="17711" y="4688"/>
                    </a:lnTo>
                    <a:lnTo>
                      <a:pt x="17775" y="4960"/>
                    </a:lnTo>
                    <a:lnTo>
                      <a:pt x="17807" y="5248"/>
                    </a:lnTo>
                    <a:lnTo>
                      <a:pt x="17807" y="5568"/>
                    </a:lnTo>
                    <a:lnTo>
                      <a:pt x="17791" y="5888"/>
                    </a:lnTo>
                    <a:lnTo>
                      <a:pt x="17743" y="6240"/>
                    </a:lnTo>
                    <a:lnTo>
                      <a:pt x="17679" y="6608"/>
                    </a:lnTo>
                    <a:lnTo>
                      <a:pt x="17599" y="6992"/>
                    </a:lnTo>
                    <a:lnTo>
                      <a:pt x="17503" y="7392"/>
                    </a:lnTo>
                    <a:lnTo>
                      <a:pt x="17391" y="7808"/>
                    </a:lnTo>
                    <a:lnTo>
                      <a:pt x="17119" y="8671"/>
                    </a:lnTo>
                    <a:lnTo>
                      <a:pt x="16815" y="9599"/>
                    </a:lnTo>
                    <a:lnTo>
                      <a:pt x="16463" y="10559"/>
                    </a:lnTo>
                    <a:lnTo>
                      <a:pt x="15711" y="12559"/>
                    </a:lnTo>
                    <a:lnTo>
                      <a:pt x="15343" y="13599"/>
                    </a:lnTo>
                    <a:lnTo>
                      <a:pt x="14975" y="14655"/>
                    </a:lnTo>
                    <a:lnTo>
                      <a:pt x="14655" y="15711"/>
                    </a:lnTo>
                    <a:lnTo>
                      <a:pt x="14495" y="16239"/>
                    </a:lnTo>
                    <a:lnTo>
                      <a:pt x="14351" y="16767"/>
                    </a:lnTo>
                    <a:lnTo>
                      <a:pt x="14223" y="17279"/>
                    </a:lnTo>
                    <a:lnTo>
                      <a:pt x="14111" y="17807"/>
                    </a:lnTo>
                    <a:lnTo>
                      <a:pt x="14015" y="18319"/>
                    </a:lnTo>
                    <a:lnTo>
                      <a:pt x="13935" y="18847"/>
                    </a:lnTo>
                    <a:lnTo>
                      <a:pt x="13935" y="18847"/>
                    </a:lnTo>
                    <a:lnTo>
                      <a:pt x="13887" y="19230"/>
                    </a:lnTo>
                    <a:lnTo>
                      <a:pt x="13855" y="19598"/>
                    </a:lnTo>
                    <a:lnTo>
                      <a:pt x="13855" y="19918"/>
                    </a:lnTo>
                    <a:lnTo>
                      <a:pt x="13855" y="20222"/>
                    </a:lnTo>
                    <a:lnTo>
                      <a:pt x="13887" y="20510"/>
                    </a:lnTo>
                    <a:lnTo>
                      <a:pt x="13919" y="20766"/>
                    </a:lnTo>
                    <a:lnTo>
                      <a:pt x="13983" y="20990"/>
                    </a:lnTo>
                    <a:lnTo>
                      <a:pt x="14047" y="21198"/>
                    </a:lnTo>
                    <a:lnTo>
                      <a:pt x="14127" y="21390"/>
                    </a:lnTo>
                    <a:lnTo>
                      <a:pt x="14223" y="21566"/>
                    </a:lnTo>
                    <a:lnTo>
                      <a:pt x="14319" y="21726"/>
                    </a:lnTo>
                    <a:lnTo>
                      <a:pt x="14415" y="21870"/>
                    </a:lnTo>
                    <a:lnTo>
                      <a:pt x="14527" y="21998"/>
                    </a:lnTo>
                    <a:lnTo>
                      <a:pt x="14639" y="22110"/>
                    </a:lnTo>
                    <a:lnTo>
                      <a:pt x="14863" y="22318"/>
                    </a:lnTo>
                    <a:lnTo>
                      <a:pt x="15103" y="22494"/>
                    </a:lnTo>
                    <a:lnTo>
                      <a:pt x="15327" y="22654"/>
                    </a:lnTo>
                    <a:lnTo>
                      <a:pt x="15519" y="22814"/>
                    </a:lnTo>
                    <a:lnTo>
                      <a:pt x="15615" y="22894"/>
                    </a:lnTo>
                    <a:lnTo>
                      <a:pt x="15695" y="22974"/>
                    </a:lnTo>
                    <a:lnTo>
                      <a:pt x="15759" y="23070"/>
                    </a:lnTo>
                    <a:lnTo>
                      <a:pt x="15807" y="23166"/>
                    </a:lnTo>
                    <a:lnTo>
                      <a:pt x="15855" y="23278"/>
                    </a:lnTo>
                    <a:lnTo>
                      <a:pt x="15887" y="23390"/>
                    </a:lnTo>
                    <a:lnTo>
                      <a:pt x="15903" y="23518"/>
                    </a:lnTo>
                    <a:lnTo>
                      <a:pt x="15887" y="23662"/>
                    </a:lnTo>
                    <a:lnTo>
                      <a:pt x="15871" y="23822"/>
                    </a:lnTo>
                    <a:lnTo>
                      <a:pt x="15823" y="23998"/>
                    </a:lnTo>
                    <a:lnTo>
                      <a:pt x="0" y="25038"/>
                    </a:lnTo>
                    <a:lnTo>
                      <a:pt x="2848" y="7328"/>
                    </a:lnTo>
                    <a:lnTo>
                      <a:pt x="2848" y="7328"/>
                    </a:lnTo>
                    <a:lnTo>
                      <a:pt x="2896" y="7136"/>
                    </a:lnTo>
                    <a:lnTo>
                      <a:pt x="3040" y="6624"/>
                    </a:lnTo>
                    <a:lnTo>
                      <a:pt x="3280" y="5872"/>
                    </a:lnTo>
                    <a:lnTo>
                      <a:pt x="3424" y="5440"/>
                    </a:lnTo>
                    <a:lnTo>
                      <a:pt x="3600" y="4976"/>
                    </a:lnTo>
                    <a:lnTo>
                      <a:pt x="3792" y="4512"/>
                    </a:lnTo>
                    <a:lnTo>
                      <a:pt x="3984" y="4048"/>
                    </a:lnTo>
                    <a:lnTo>
                      <a:pt x="4208" y="3584"/>
                    </a:lnTo>
                    <a:lnTo>
                      <a:pt x="4448" y="3136"/>
                    </a:lnTo>
                    <a:lnTo>
                      <a:pt x="4704" y="2736"/>
                    </a:lnTo>
                    <a:lnTo>
                      <a:pt x="4832" y="2544"/>
                    </a:lnTo>
                    <a:lnTo>
                      <a:pt x="4976" y="2384"/>
                    </a:lnTo>
                    <a:lnTo>
                      <a:pt x="5104" y="2224"/>
                    </a:lnTo>
                    <a:lnTo>
                      <a:pt x="5248" y="2080"/>
                    </a:lnTo>
                    <a:lnTo>
                      <a:pt x="5392" y="1952"/>
                    </a:lnTo>
                    <a:lnTo>
                      <a:pt x="5552" y="1840"/>
                    </a:lnTo>
                    <a:lnTo>
                      <a:pt x="5552" y="1840"/>
                    </a:lnTo>
                    <a:lnTo>
                      <a:pt x="5712" y="1744"/>
                    </a:lnTo>
                    <a:lnTo>
                      <a:pt x="5904" y="1648"/>
                    </a:lnTo>
                    <a:lnTo>
                      <a:pt x="6128" y="1552"/>
                    </a:lnTo>
                    <a:lnTo>
                      <a:pt x="6368" y="1456"/>
                    </a:lnTo>
                    <a:lnTo>
                      <a:pt x="6912" y="1280"/>
                    </a:lnTo>
                    <a:lnTo>
                      <a:pt x="7536" y="1104"/>
                    </a:lnTo>
                    <a:lnTo>
                      <a:pt x="8208" y="944"/>
                    </a:lnTo>
                    <a:lnTo>
                      <a:pt x="8912" y="784"/>
                    </a:lnTo>
                    <a:lnTo>
                      <a:pt x="9632" y="656"/>
                    </a:lnTo>
                    <a:lnTo>
                      <a:pt x="10367" y="512"/>
                    </a:lnTo>
                    <a:lnTo>
                      <a:pt x="11727" y="304"/>
                    </a:lnTo>
                    <a:lnTo>
                      <a:pt x="12879" y="144"/>
                    </a:lnTo>
                    <a:lnTo>
                      <a:pt x="13983" y="0"/>
                    </a:lnTo>
                    <a:lnTo>
                      <a:pt x="17631" y="443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6235975" y="1897975"/>
                <a:ext cx="369575" cy="431975"/>
              </a:xfrm>
              <a:custGeom>
                <a:avLst/>
                <a:gdLst/>
                <a:ahLst/>
                <a:cxnLst/>
                <a:rect l="l" t="t" r="r" b="b"/>
                <a:pathLst>
                  <a:path w="14783" h="17279" extrusionOk="0">
                    <a:moveTo>
                      <a:pt x="14575" y="1"/>
                    </a:moveTo>
                    <a:lnTo>
                      <a:pt x="14223" y="433"/>
                    </a:lnTo>
                    <a:lnTo>
                      <a:pt x="13919" y="880"/>
                    </a:lnTo>
                    <a:lnTo>
                      <a:pt x="13631" y="1312"/>
                    </a:lnTo>
                    <a:lnTo>
                      <a:pt x="13359" y="1744"/>
                    </a:lnTo>
                    <a:lnTo>
                      <a:pt x="13103" y="2160"/>
                    </a:lnTo>
                    <a:lnTo>
                      <a:pt x="12879" y="2576"/>
                    </a:lnTo>
                    <a:lnTo>
                      <a:pt x="12671" y="2976"/>
                    </a:lnTo>
                    <a:lnTo>
                      <a:pt x="12463" y="3376"/>
                    </a:lnTo>
                    <a:lnTo>
                      <a:pt x="12111" y="4160"/>
                    </a:lnTo>
                    <a:lnTo>
                      <a:pt x="11775" y="4928"/>
                    </a:lnTo>
                    <a:lnTo>
                      <a:pt x="11455" y="5664"/>
                    </a:lnTo>
                    <a:lnTo>
                      <a:pt x="11135" y="6384"/>
                    </a:lnTo>
                    <a:lnTo>
                      <a:pt x="10975" y="6720"/>
                    </a:lnTo>
                    <a:lnTo>
                      <a:pt x="10799" y="7072"/>
                    </a:lnTo>
                    <a:lnTo>
                      <a:pt x="10607" y="7408"/>
                    </a:lnTo>
                    <a:lnTo>
                      <a:pt x="10415" y="7744"/>
                    </a:lnTo>
                    <a:lnTo>
                      <a:pt x="10207" y="8064"/>
                    </a:lnTo>
                    <a:lnTo>
                      <a:pt x="9967" y="8400"/>
                    </a:lnTo>
                    <a:lnTo>
                      <a:pt x="9727" y="8704"/>
                    </a:lnTo>
                    <a:lnTo>
                      <a:pt x="9455" y="9024"/>
                    </a:lnTo>
                    <a:lnTo>
                      <a:pt x="9167" y="9328"/>
                    </a:lnTo>
                    <a:lnTo>
                      <a:pt x="8847" y="9632"/>
                    </a:lnTo>
                    <a:lnTo>
                      <a:pt x="8511" y="9936"/>
                    </a:lnTo>
                    <a:lnTo>
                      <a:pt x="8127" y="10224"/>
                    </a:lnTo>
                    <a:lnTo>
                      <a:pt x="7727" y="10512"/>
                    </a:lnTo>
                    <a:lnTo>
                      <a:pt x="7296" y="10800"/>
                    </a:lnTo>
                    <a:lnTo>
                      <a:pt x="6816" y="11072"/>
                    </a:lnTo>
                    <a:lnTo>
                      <a:pt x="6304" y="11344"/>
                    </a:lnTo>
                    <a:lnTo>
                      <a:pt x="5872" y="11567"/>
                    </a:lnTo>
                    <a:lnTo>
                      <a:pt x="5472" y="11807"/>
                    </a:lnTo>
                    <a:lnTo>
                      <a:pt x="5088" y="12031"/>
                    </a:lnTo>
                    <a:lnTo>
                      <a:pt x="4720" y="12271"/>
                    </a:lnTo>
                    <a:lnTo>
                      <a:pt x="4368" y="12511"/>
                    </a:lnTo>
                    <a:lnTo>
                      <a:pt x="4048" y="12735"/>
                    </a:lnTo>
                    <a:lnTo>
                      <a:pt x="3728" y="12975"/>
                    </a:lnTo>
                    <a:lnTo>
                      <a:pt x="3440" y="13215"/>
                    </a:lnTo>
                    <a:lnTo>
                      <a:pt x="3168" y="13455"/>
                    </a:lnTo>
                    <a:lnTo>
                      <a:pt x="2912" y="13679"/>
                    </a:lnTo>
                    <a:lnTo>
                      <a:pt x="2448" y="14143"/>
                    </a:lnTo>
                    <a:lnTo>
                      <a:pt x="2032" y="14591"/>
                    </a:lnTo>
                    <a:lnTo>
                      <a:pt x="1664" y="15023"/>
                    </a:lnTo>
                    <a:lnTo>
                      <a:pt x="1360" y="15439"/>
                    </a:lnTo>
                    <a:lnTo>
                      <a:pt x="1088" y="15823"/>
                    </a:lnTo>
                    <a:lnTo>
                      <a:pt x="640" y="16479"/>
                    </a:lnTo>
                    <a:lnTo>
                      <a:pt x="448" y="16751"/>
                    </a:lnTo>
                    <a:lnTo>
                      <a:pt x="288" y="16991"/>
                    </a:lnTo>
                    <a:lnTo>
                      <a:pt x="144" y="17167"/>
                    </a:lnTo>
                    <a:lnTo>
                      <a:pt x="80" y="17231"/>
                    </a:lnTo>
                    <a:lnTo>
                      <a:pt x="0" y="17279"/>
                    </a:lnTo>
                    <a:lnTo>
                      <a:pt x="13423" y="16399"/>
                    </a:lnTo>
                    <a:lnTo>
                      <a:pt x="13471" y="16223"/>
                    </a:lnTo>
                    <a:lnTo>
                      <a:pt x="13487" y="16063"/>
                    </a:lnTo>
                    <a:lnTo>
                      <a:pt x="13503" y="15919"/>
                    </a:lnTo>
                    <a:lnTo>
                      <a:pt x="13487" y="15791"/>
                    </a:lnTo>
                    <a:lnTo>
                      <a:pt x="13455" y="15679"/>
                    </a:lnTo>
                    <a:lnTo>
                      <a:pt x="13423" y="15567"/>
                    </a:lnTo>
                    <a:lnTo>
                      <a:pt x="13359" y="15471"/>
                    </a:lnTo>
                    <a:lnTo>
                      <a:pt x="13295" y="15375"/>
                    </a:lnTo>
                    <a:lnTo>
                      <a:pt x="13215" y="15295"/>
                    </a:lnTo>
                    <a:lnTo>
                      <a:pt x="13119" y="15215"/>
                    </a:lnTo>
                    <a:lnTo>
                      <a:pt x="12927" y="15055"/>
                    </a:lnTo>
                    <a:lnTo>
                      <a:pt x="12703" y="14895"/>
                    </a:lnTo>
                    <a:lnTo>
                      <a:pt x="12463" y="14719"/>
                    </a:lnTo>
                    <a:lnTo>
                      <a:pt x="12239" y="14511"/>
                    </a:lnTo>
                    <a:lnTo>
                      <a:pt x="12127" y="14399"/>
                    </a:lnTo>
                    <a:lnTo>
                      <a:pt x="12015" y="14271"/>
                    </a:lnTo>
                    <a:lnTo>
                      <a:pt x="11919" y="14127"/>
                    </a:lnTo>
                    <a:lnTo>
                      <a:pt x="11823" y="13967"/>
                    </a:lnTo>
                    <a:lnTo>
                      <a:pt x="11727" y="13791"/>
                    </a:lnTo>
                    <a:lnTo>
                      <a:pt x="11647" y="13599"/>
                    </a:lnTo>
                    <a:lnTo>
                      <a:pt x="11583" y="13391"/>
                    </a:lnTo>
                    <a:lnTo>
                      <a:pt x="11535" y="13167"/>
                    </a:lnTo>
                    <a:lnTo>
                      <a:pt x="11487" y="12911"/>
                    </a:lnTo>
                    <a:lnTo>
                      <a:pt x="11455" y="12623"/>
                    </a:lnTo>
                    <a:lnTo>
                      <a:pt x="11455" y="12319"/>
                    </a:lnTo>
                    <a:lnTo>
                      <a:pt x="11455" y="11999"/>
                    </a:lnTo>
                    <a:lnTo>
                      <a:pt x="11487" y="11631"/>
                    </a:lnTo>
                    <a:lnTo>
                      <a:pt x="11535" y="11248"/>
                    </a:lnTo>
                    <a:lnTo>
                      <a:pt x="11631" y="10592"/>
                    </a:lnTo>
                    <a:lnTo>
                      <a:pt x="11775" y="9920"/>
                    </a:lnTo>
                    <a:lnTo>
                      <a:pt x="11935" y="9248"/>
                    </a:lnTo>
                    <a:lnTo>
                      <a:pt x="12111" y="8576"/>
                    </a:lnTo>
                    <a:lnTo>
                      <a:pt x="12303" y="7904"/>
                    </a:lnTo>
                    <a:lnTo>
                      <a:pt x="12527" y="7232"/>
                    </a:lnTo>
                    <a:lnTo>
                      <a:pt x="12751" y="6560"/>
                    </a:lnTo>
                    <a:lnTo>
                      <a:pt x="12975" y="5888"/>
                    </a:lnTo>
                    <a:lnTo>
                      <a:pt x="13455" y="4576"/>
                    </a:lnTo>
                    <a:lnTo>
                      <a:pt x="13935" y="3296"/>
                    </a:lnTo>
                    <a:lnTo>
                      <a:pt x="14383" y="2064"/>
                    </a:lnTo>
                    <a:lnTo>
                      <a:pt x="14591" y="1472"/>
                    </a:lnTo>
                    <a:lnTo>
                      <a:pt x="14783" y="896"/>
                    </a:lnTo>
                    <a:lnTo>
                      <a:pt x="14575" y="1"/>
                    </a:lnTo>
                    <a:close/>
                  </a:path>
                </a:pathLst>
              </a:custGeom>
              <a:solidFill>
                <a:srgbClr val="DA42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6399550" y="1690000"/>
                <a:ext cx="386800" cy="475975"/>
              </a:xfrm>
              <a:custGeom>
                <a:avLst/>
                <a:gdLst/>
                <a:ahLst/>
                <a:cxnLst/>
                <a:rect l="l" t="t" r="r" b="b"/>
                <a:pathLst>
                  <a:path w="15472" h="19039" extrusionOk="0">
                    <a:moveTo>
                      <a:pt x="3312" y="0"/>
                    </a:moveTo>
                    <a:lnTo>
                      <a:pt x="2992" y="16"/>
                    </a:lnTo>
                    <a:lnTo>
                      <a:pt x="2672" y="48"/>
                    </a:lnTo>
                    <a:lnTo>
                      <a:pt x="2320" y="96"/>
                    </a:lnTo>
                    <a:lnTo>
                      <a:pt x="1968" y="176"/>
                    </a:lnTo>
                    <a:lnTo>
                      <a:pt x="1584" y="272"/>
                    </a:lnTo>
                    <a:lnTo>
                      <a:pt x="1200" y="400"/>
                    </a:lnTo>
                    <a:lnTo>
                      <a:pt x="801" y="544"/>
                    </a:lnTo>
                    <a:lnTo>
                      <a:pt x="625" y="544"/>
                    </a:lnTo>
                    <a:lnTo>
                      <a:pt x="545" y="560"/>
                    </a:lnTo>
                    <a:lnTo>
                      <a:pt x="465" y="576"/>
                    </a:lnTo>
                    <a:lnTo>
                      <a:pt x="369" y="608"/>
                    </a:lnTo>
                    <a:lnTo>
                      <a:pt x="289" y="672"/>
                    </a:lnTo>
                    <a:lnTo>
                      <a:pt x="193" y="736"/>
                    </a:lnTo>
                    <a:lnTo>
                      <a:pt x="129" y="832"/>
                    </a:lnTo>
                    <a:lnTo>
                      <a:pt x="65" y="944"/>
                    </a:lnTo>
                    <a:lnTo>
                      <a:pt x="17" y="1088"/>
                    </a:lnTo>
                    <a:lnTo>
                      <a:pt x="1" y="1264"/>
                    </a:lnTo>
                    <a:lnTo>
                      <a:pt x="17" y="1472"/>
                    </a:lnTo>
                    <a:lnTo>
                      <a:pt x="49" y="1728"/>
                    </a:lnTo>
                    <a:lnTo>
                      <a:pt x="113" y="2000"/>
                    </a:lnTo>
                    <a:lnTo>
                      <a:pt x="193" y="2000"/>
                    </a:lnTo>
                    <a:lnTo>
                      <a:pt x="385" y="2016"/>
                    </a:lnTo>
                    <a:lnTo>
                      <a:pt x="529" y="2032"/>
                    </a:lnTo>
                    <a:lnTo>
                      <a:pt x="689" y="2080"/>
                    </a:lnTo>
                    <a:lnTo>
                      <a:pt x="881" y="2144"/>
                    </a:lnTo>
                    <a:lnTo>
                      <a:pt x="1088" y="2224"/>
                    </a:lnTo>
                    <a:lnTo>
                      <a:pt x="1312" y="2352"/>
                    </a:lnTo>
                    <a:lnTo>
                      <a:pt x="1552" y="2512"/>
                    </a:lnTo>
                    <a:lnTo>
                      <a:pt x="1792" y="2704"/>
                    </a:lnTo>
                    <a:lnTo>
                      <a:pt x="2048" y="2944"/>
                    </a:lnTo>
                    <a:lnTo>
                      <a:pt x="2304" y="3248"/>
                    </a:lnTo>
                    <a:lnTo>
                      <a:pt x="2576" y="3584"/>
                    </a:lnTo>
                    <a:lnTo>
                      <a:pt x="2832" y="4000"/>
                    </a:lnTo>
                    <a:lnTo>
                      <a:pt x="3088" y="4464"/>
                    </a:lnTo>
                    <a:lnTo>
                      <a:pt x="3392" y="5008"/>
                    </a:lnTo>
                    <a:lnTo>
                      <a:pt x="3760" y="5664"/>
                    </a:lnTo>
                    <a:lnTo>
                      <a:pt x="4656" y="7168"/>
                    </a:lnTo>
                    <a:lnTo>
                      <a:pt x="5712" y="8895"/>
                    </a:lnTo>
                    <a:lnTo>
                      <a:pt x="6816" y="10735"/>
                    </a:lnTo>
                    <a:lnTo>
                      <a:pt x="7360" y="11679"/>
                    </a:lnTo>
                    <a:lnTo>
                      <a:pt x="7888" y="12591"/>
                    </a:lnTo>
                    <a:lnTo>
                      <a:pt x="8384" y="13503"/>
                    </a:lnTo>
                    <a:lnTo>
                      <a:pt x="8848" y="14367"/>
                    </a:lnTo>
                    <a:lnTo>
                      <a:pt x="9248" y="15183"/>
                    </a:lnTo>
                    <a:lnTo>
                      <a:pt x="9584" y="15935"/>
                    </a:lnTo>
                    <a:lnTo>
                      <a:pt x="9728" y="16287"/>
                    </a:lnTo>
                    <a:lnTo>
                      <a:pt x="9856" y="16607"/>
                    </a:lnTo>
                    <a:lnTo>
                      <a:pt x="9952" y="16927"/>
                    </a:lnTo>
                    <a:lnTo>
                      <a:pt x="10032" y="17199"/>
                    </a:lnTo>
                    <a:lnTo>
                      <a:pt x="10096" y="17471"/>
                    </a:lnTo>
                    <a:lnTo>
                      <a:pt x="10192" y="17711"/>
                    </a:lnTo>
                    <a:lnTo>
                      <a:pt x="10288" y="17919"/>
                    </a:lnTo>
                    <a:lnTo>
                      <a:pt x="10400" y="18111"/>
                    </a:lnTo>
                    <a:lnTo>
                      <a:pt x="10544" y="18287"/>
                    </a:lnTo>
                    <a:lnTo>
                      <a:pt x="10688" y="18447"/>
                    </a:lnTo>
                    <a:lnTo>
                      <a:pt x="10832" y="18575"/>
                    </a:lnTo>
                    <a:lnTo>
                      <a:pt x="11008" y="18687"/>
                    </a:lnTo>
                    <a:lnTo>
                      <a:pt x="11168" y="18783"/>
                    </a:lnTo>
                    <a:lnTo>
                      <a:pt x="11360" y="18863"/>
                    </a:lnTo>
                    <a:lnTo>
                      <a:pt x="11552" y="18927"/>
                    </a:lnTo>
                    <a:lnTo>
                      <a:pt x="11744" y="18975"/>
                    </a:lnTo>
                    <a:lnTo>
                      <a:pt x="11936" y="19007"/>
                    </a:lnTo>
                    <a:lnTo>
                      <a:pt x="12143" y="19023"/>
                    </a:lnTo>
                    <a:lnTo>
                      <a:pt x="12351" y="19039"/>
                    </a:lnTo>
                    <a:lnTo>
                      <a:pt x="12559" y="19023"/>
                    </a:lnTo>
                    <a:lnTo>
                      <a:pt x="12767" y="19007"/>
                    </a:lnTo>
                    <a:lnTo>
                      <a:pt x="12991" y="18975"/>
                    </a:lnTo>
                    <a:lnTo>
                      <a:pt x="13199" y="18927"/>
                    </a:lnTo>
                    <a:lnTo>
                      <a:pt x="13407" y="18879"/>
                    </a:lnTo>
                    <a:lnTo>
                      <a:pt x="13807" y="18751"/>
                    </a:lnTo>
                    <a:lnTo>
                      <a:pt x="14191" y="18591"/>
                    </a:lnTo>
                    <a:lnTo>
                      <a:pt x="14543" y="18415"/>
                    </a:lnTo>
                    <a:lnTo>
                      <a:pt x="14879" y="18207"/>
                    </a:lnTo>
                    <a:lnTo>
                      <a:pt x="15151" y="17999"/>
                    </a:lnTo>
                    <a:lnTo>
                      <a:pt x="15263" y="17887"/>
                    </a:lnTo>
                    <a:lnTo>
                      <a:pt x="15375" y="17775"/>
                    </a:lnTo>
                    <a:lnTo>
                      <a:pt x="15423" y="17711"/>
                    </a:lnTo>
                    <a:lnTo>
                      <a:pt x="15455" y="17631"/>
                    </a:lnTo>
                    <a:lnTo>
                      <a:pt x="15471" y="17535"/>
                    </a:lnTo>
                    <a:lnTo>
                      <a:pt x="15471" y="17423"/>
                    </a:lnTo>
                    <a:lnTo>
                      <a:pt x="15471" y="17295"/>
                    </a:lnTo>
                    <a:lnTo>
                      <a:pt x="15439" y="17135"/>
                    </a:lnTo>
                    <a:lnTo>
                      <a:pt x="15375" y="16815"/>
                    </a:lnTo>
                    <a:lnTo>
                      <a:pt x="15263" y="16415"/>
                    </a:lnTo>
                    <a:lnTo>
                      <a:pt x="15119" y="15983"/>
                    </a:lnTo>
                    <a:lnTo>
                      <a:pt x="14943" y="15503"/>
                    </a:lnTo>
                    <a:lnTo>
                      <a:pt x="14735" y="14975"/>
                    </a:lnTo>
                    <a:lnTo>
                      <a:pt x="14479" y="14415"/>
                    </a:lnTo>
                    <a:lnTo>
                      <a:pt x="14223" y="13823"/>
                    </a:lnTo>
                    <a:lnTo>
                      <a:pt x="13615" y="12575"/>
                    </a:lnTo>
                    <a:lnTo>
                      <a:pt x="12943" y="11247"/>
                    </a:lnTo>
                    <a:lnTo>
                      <a:pt x="12223" y="9903"/>
                    </a:lnTo>
                    <a:lnTo>
                      <a:pt x="11488" y="8560"/>
                    </a:lnTo>
                    <a:lnTo>
                      <a:pt x="10752" y="7248"/>
                    </a:lnTo>
                    <a:lnTo>
                      <a:pt x="10048" y="6016"/>
                    </a:lnTo>
                    <a:lnTo>
                      <a:pt x="9392" y="4912"/>
                    </a:lnTo>
                    <a:lnTo>
                      <a:pt x="8816" y="3952"/>
                    </a:lnTo>
                    <a:lnTo>
                      <a:pt x="8320" y="3184"/>
                    </a:lnTo>
                    <a:lnTo>
                      <a:pt x="7968" y="2624"/>
                    </a:lnTo>
                    <a:lnTo>
                      <a:pt x="7840" y="2448"/>
                    </a:lnTo>
                    <a:lnTo>
                      <a:pt x="7744" y="2352"/>
                    </a:lnTo>
                    <a:lnTo>
                      <a:pt x="7424" y="1984"/>
                    </a:lnTo>
                    <a:lnTo>
                      <a:pt x="7216" y="1760"/>
                    </a:lnTo>
                    <a:lnTo>
                      <a:pt x="6976" y="1520"/>
                    </a:lnTo>
                    <a:lnTo>
                      <a:pt x="6688" y="1264"/>
                    </a:lnTo>
                    <a:lnTo>
                      <a:pt x="6384" y="1008"/>
                    </a:lnTo>
                    <a:lnTo>
                      <a:pt x="6032" y="752"/>
                    </a:lnTo>
                    <a:lnTo>
                      <a:pt x="5840" y="640"/>
                    </a:lnTo>
                    <a:lnTo>
                      <a:pt x="5632" y="528"/>
                    </a:lnTo>
                    <a:lnTo>
                      <a:pt x="5424" y="432"/>
                    </a:lnTo>
                    <a:lnTo>
                      <a:pt x="5200" y="336"/>
                    </a:lnTo>
                    <a:lnTo>
                      <a:pt x="4976" y="256"/>
                    </a:lnTo>
                    <a:lnTo>
                      <a:pt x="4720" y="176"/>
                    </a:lnTo>
                    <a:lnTo>
                      <a:pt x="4464" y="112"/>
                    </a:lnTo>
                    <a:lnTo>
                      <a:pt x="4192" y="64"/>
                    </a:lnTo>
                    <a:lnTo>
                      <a:pt x="3920" y="32"/>
                    </a:lnTo>
                    <a:lnTo>
                      <a:pt x="36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6399550" y="1690000"/>
                <a:ext cx="386800" cy="475975"/>
              </a:xfrm>
              <a:custGeom>
                <a:avLst/>
                <a:gdLst/>
                <a:ahLst/>
                <a:cxnLst/>
                <a:rect l="l" t="t" r="r" b="b"/>
                <a:pathLst>
                  <a:path w="15472" h="19039" fill="none" extrusionOk="0">
                    <a:moveTo>
                      <a:pt x="801" y="544"/>
                    </a:moveTo>
                    <a:lnTo>
                      <a:pt x="801" y="544"/>
                    </a:lnTo>
                    <a:lnTo>
                      <a:pt x="1200" y="400"/>
                    </a:lnTo>
                    <a:lnTo>
                      <a:pt x="1584" y="272"/>
                    </a:lnTo>
                    <a:lnTo>
                      <a:pt x="1968" y="176"/>
                    </a:lnTo>
                    <a:lnTo>
                      <a:pt x="2320" y="96"/>
                    </a:lnTo>
                    <a:lnTo>
                      <a:pt x="2672" y="48"/>
                    </a:lnTo>
                    <a:lnTo>
                      <a:pt x="2992" y="16"/>
                    </a:lnTo>
                    <a:lnTo>
                      <a:pt x="3312" y="0"/>
                    </a:lnTo>
                    <a:lnTo>
                      <a:pt x="3616" y="0"/>
                    </a:lnTo>
                    <a:lnTo>
                      <a:pt x="3920" y="32"/>
                    </a:lnTo>
                    <a:lnTo>
                      <a:pt x="4192" y="64"/>
                    </a:lnTo>
                    <a:lnTo>
                      <a:pt x="4464" y="112"/>
                    </a:lnTo>
                    <a:lnTo>
                      <a:pt x="4720" y="176"/>
                    </a:lnTo>
                    <a:lnTo>
                      <a:pt x="4976" y="256"/>
                    </a:lnTo>
                    <a:lnTo>
                      <a:pt x="5200" y="336"/>
                    </a:lnTo>
                    <a:lnTo>
                      <a:pt x="5424" y="432"/>
                    </a:lnTo>
                    <a:lnTo>
                      <a:pt x="5632" y="528"/>
                    </a:lnTo>
                    <a:lnTo>
                      <a:pt x="5840" y="640"/>
                    </a:lnTo>
                    <a:lnTo>
                      <a:pt x="6032" y="752"/>
                    </a:lnTo>
                    <a:lnTo>
                      <a:pt x="6384" y="1008"/>
                    </a:lnTo>
                    <a:lnTo>
                      <a:pt x="6688" y="1264"/>
                    </a:lnTo>
                    <a:lnTo>
                      <a:pt x="6976" y="1520"/>
                    </a:lnTo>
                    <a:lnTo>
                      <a:pt x="7216" y="1760"/>
                    </a:lnTo>
                    <a:lnTo>
                      <a:pt x="7424" y="1984"/>
                    </a:lnTo>
                    <a:lnTo>
                      <a:pt x="7744" y="2352"/>
                    </a:lnTo>
                    <a:lnTo>
                      <a:pt x="7744" y="2352"/>
                    </a:lnTo>
                    <a:lnTo>
                      <a:pt x="7840" y="2448"/>
                    </a:lnTo>
                    <a:lnTo>
                      <a:pt x="7968" y="2624"/>
                    </a:lnTo>
                    <a:lnTo>
                      <a:pt x="8320" y="3184"/>
                    </a:lnTo>
                    <a:lnTo>
                      <a:pt x="8816" y="3952"/>
                    </a:lnTo>
                    <a:lnTo>
                      <a:pt x="9392" y="4912"/>
                    </a:lnTo>
                    <a:lnTo>
                      <a:pt x="10048" y="6016"/>
                    </a:lnTo>
                    <a:lnTo>
                      <a:pt x="10752" y="7248"/>
                    </a:lnTo>
                    <a:lnTo>
                      <a:pt x="11488" y="8560"/>
                    </a:lnTo>
                    <a:lnTo>
                      <a:pt x="12223" y="9903"/>
                    </a:lnTo>
                    <a:lnTo>
                      <a:pt x="12943" y="11247"/>
                    </a:lnTo>
                    <a:lnTo>
                      <a:pt x="13615" y="12575"/>
                    </a:lnTo>
                    <a:lnTo>
                      <a:pt x="14223" y="13823"/>
                    </a:lnTo>
                    <a:lnTo>
                      <a:pt x="14479" y="14415"/>
                    </a:lnTo>
                    <a:lnTo>
                      <a:pt x="14735" y="14975"/>
                    </a:lnTo>
                    <a:lnTo>
                      <a:pt x="14943" y="15503"/>
                    </a:lnTo>
                    <a:lnTo>
                      <a:pt x="15119" y="15983"/>
                    </a:lnTo>
                    <a:lnTo>
                      <a:pt x="15263" y="16415"/>
                    </a:lnTo>
                    <a:lnTo>
                      <a:pt x="15375" y="16815"/>
                    </a:lnTo>
                    <a:lnTo>
                      <a:pt x="15439" y="17135"/>
                    </a:lnTo>
                    <a:lnTo>
                      <a:pt x="15471" y="17295"/>
                    </a:lnTo>
                    <a:lnTo>
                      <a:pt x="15471" y="17423"/>
                    </a:lnTo>
                    <a:lnTo>
                      <a:pt x="15471" y="17535"/>
                    </a:lnTo>
                    <a:lnTo>
                      <a:pt x="15455" y="17631"/>
                    </a:lnTo>
                    <a:lnTo>
                      <a:pt x="15423" y="17711"/>
                    </a:lnTo>
                    <a:lnTo>
                      <a:pt x="15375" y="17775"/>
                    </a:lnTo>
                    <a:lnTo>
                      <a:pt x="15375" y="17775"/>
                    </a:lnTo>
                    <a:lnTo>
                      <a:pt x="15263" y="17887"/>
                    </a:lnTo>
                    <a:lnTo>
                      <a:pt x="15151" y="17999"/>
                    </a:lnTo>
                    <a:lnTo>
                      <a:pt x="14879" y="18207"/>
                    </a:lnTo>
                    <a:lnTo>
                      <a:pt x="14543" y="18415"/>
                    </a:lnTo>
                    <a:lnTo>
                      <a:pt x="14191" y="18591"/>
                    </a:lnTo>
                    <a:lnTo>
                      <a:pt x="13807" y="18751"/>
                    </a:lnTo>
                    <a:lnTo>
                      <a:pt x="13407" y="18879"/>
                    </a:lnTo>
                    <a:lnTo>
                      <a:pt x="13199" y="18927"/>
                    </a:lnTo>
                    <a:lnTo>
                      <a:pt x="12991" y="18975"/>
                    </a:lnTo>
                    <a:lnTo>
                      <a:pt x="12767" y="19007"/>
                    </a:lnTo>
                    <a:lnTo>
                      <a:pt x="12559" y="19023"/>
                    </a:lnTo>
                    <a:lnTo>
                      <a:pt x="12351" y="19039"/>
                    </a:lnTo>
                    <a:lnTo>
                      <a:pt x="12143" y="19023"/>
                    </a:lnTo>
                    <a:lnTo>
                      <a:pt x="11936" y="19007"/>
                    </a:lnTo>
                    <a:lnTo>
                      <a:pt x="11744" y="18975"/>
                    </a:lnTo>
                    <a:lnTo>
                      <a:pt x="11552" y="18927"/>
                    </a:lnTo>
                    <a:lnTo>
                      <a:pt x="11360" y="18863"/>
                    </a:lnTo>
                    <a:lnTo>
                      <a:pt x="11168" y="18783"/>
                    </a:lnTo>
                    <a:lnTo>
                      <a:pt x="11008" y="18687"/>
                    </a:lnTo>
                    <a:lnTo>
                      <a:pt x="10832" y="18575"/>
                    </a:lnTo>
                    <a:lnTo>
                      <a:pt x="10688" y="18447"/>
                    </a:lnTo>
                    <a:lnTo>
                      <a:pt x="10544" y="18287"/>
                    </a:lnTo>
                    <a:lnTo>
                      <a:pt x="10400" y="18111"/>
                    </a:lnTo>
                    <a:lnTo>
                      <a:pt x="10288" y="17919"/>
                    </a:lnTo>
                    <a:lnTo>
                      <a:pt x="10192" y="17711"/>
                    </a:lnTo>
                    <a:lnTo>
                      <a:pt x="10096" y="17471"/>
                    </a:lnTo>
                    <a:lnTo>
                      <a:pt x="10032" y="17199"/>
                    </a:lnTo>
                    <a:lnTo>
                      <a:pt x="10032" y="17199"/>
                    </a:lnTo>
                    <a:lnTo>
                      <a:pt x="9952" y="16927"/>
                    </a:lnTo>
                    <a:lnTo>
                      <a:pt x="9856" y="16607"/>
                    </a:lnTo>
                    <a:lnTo>
                      <a:pt x="9728" y="16287"/>
                    </a:lnTo>
                    <a:lnTo>
                      <a:pt x="9584" y="15935"/>
                    </a:lnTo>
                    <a:lnTo>
                      <a:pt x="9248" y="15183"/>
                    </a:lnTo>
                    <a:lnTo>
                      <a:pt x="8848" y="14367"/>
                    </a:lnTo>
                    <a:lnTo>
                      <a:pt x="8384" y="13503"/>
                    </a:lnTo>
                    <a:lnTo>
                      <a:pt x="7888" y="12591"/>
                    </a:lnTo>
                    <a:lnTo>
                      <a:pt x="7360" y="11679"/>
                    </a:lnTo>
                    <a:lnTo>
                      <a:pt x="6816" y="10735"/>
                    </a:lnTo>
                    <a:lnTo>
                      <a:pt x="5712" y="8895"/>
                    </a:lnTo>
                    <a:lnTo>
                      <a:pt x="4656" y="7168"/>
                    </a:lnTo>
                    <a:lnTo>
                      <a:pt x="3760" y="5664"/>
                    </a:lnTo>
                    <a:lnTo>
                      <a:pt x="3392" y="5008"/>
                    </a:lnTo>
                    <a:lnTo>
                      <a:pt x="3088" y="4464"/>
                    </a:lnTo>
                    <a:lnTo>
                      <a:pt x="3088" y="4464"/>
                    </a:lnTo>
                    <a:lnTo>
                      <a:pt x="2832" y="4000"/>
                    </a:lnTo>
                    <a:lnTo>
                      <a:pt x="2576" y="3584"/>
                    </a:lnTo>
                    <a:lnTo>
                      <a:pt x="2304" y="3248"/>
                    </a:lnTo>
                    <a:lnTo>
                      <a:pt x="2048" y="2944"/>
                    </a:lnTo>
                    <a:lnTo>
                      <a:pt x="1792" y="2704"/>
                    </a:lnTo>
                    <a:lnTo>
                      <a:pt x="1552" y="2512"/>
                    </a:lnTo>
                    <a:lnTo>
                      <a:pt x="1312" y="2352"/>
                    </a:lnTo>
                    <a:lnTo>
                      <a:pt x="1088" y="2224"/>
                    </a:lnTo>
                    <a:lnTo>
                      <a:pt x="881" y="2144"/>
                    </a:lnTo>
                    <a:lnTo>
                      <a:pt x="689" y="2080"/>
                    </a:lnTo>
                    <a:lnTo>
                      <a:pt x="529" y="2032"/>
                    </a:lnTo>
                    <a:lnTo>
                      <a:pt x="385" y="2016"/>
                    </a:lnTo>
                    <a:lnTo>
                      <a:pt x="193" y="2000"/>
                    </a:lnTo>
                    <a:lnTo>
                      <a:pt x="113" y="2000"/>
                    </a:lnTo>
                    <a:lnTo>
                      <a:pt x="113" y="2000"/>
                    </a:lnTo>
                    <a:lnTo>
                      <a:pt x="49" y="1728"/>
                    </a:lnTo>
                    <a:lnTo>
                      <a:pt x="17" y="1472"/>
                    </a:lnTo>
                    <a:lnTo>
                      <a:pt x="1" y="1264"/>
                    </a:lnTo>
                    <a:lnTo>
                      <a:pt x="17" y="1088"/>
                    </a:lnTo>
                    <a:lnTo>
                      <a:pt x="65" y="944"/>
                    </a:lnTo>
                    <a:lnTo>
                      <a:pt x="129" y="832"/>
                    </a:lnTo>
                    <a:lnTo>
                      <a:pt x="193" y="736"/>
                    </a:lnTo>
                    <a:lnTo>
                      <a:pt x="289" y="672"/>
                    </a:lnTo>
                    <a:lnTo>
                      <a:pt x="369" y="608"/>
                    </a:lnTo>
                    <a:lnTo>
                      <a:pt x="465" y="576"/>
                    </a:lnTo>
                    <a:lnTo>
                      <a:pt x="545" y="560"/>
                    </a:lnTo>
                    <a:lnTo>
                      <a:pt x="625" y="544"/>
                    </a:lnTo>
                    <a:lnTo>
                      <a:pt x="753" y="544"/>
                    </a:lnTo>
                    <a:lnTo>
                      <a:pt x="801" y="54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6189975" y="1787175"/>
                <a:ext cx="303200" cy="155225"/>
              </a:xfrm>
              <a:custGeom>
                <a:avLst/>
                <a:gdLst/>
                <a:ahLst/>
                <a:cxnLst/>
                <a:rect l="l" t="t" r="r" b="b"/>
                <a:pathLst>
                  <a:path w="12128" h="6209" extrusionOk="0">
                    <a:moveTo>
                      <a:pt x="1616" y="1"/>
                    </a:moveTo>
                    <a:lnTo>
                      <a:pt x="1584" y="17"/>
                    </a:lnTo>
                    <a:lnTo>
                      <a:pt x="1552" y="49"/>
                    </a:lnTo>
                    <a:lnTo>
                      <a:pt x="1472" y="145"/>
                    </a:lnTo>
                    <a:lnTo>
                      <a:pt x="1376" y="321"/>
                    </a:lnTo>
                    <a:lnTo>
                      <a:pt x="1264" y="529"/>
                    </a:lnTo>
                    <a:lnTo>
                      <a:pt x="1008" y="1057"/>
                    </a:lnTo>
                    <a:lnTo>
                      <a:pt x="720" y="1665"/>
                    </a:lnTo>
                    <a:lnTo>
                      <a:pt x="224" y="2801"/>
                    </a:lnTo>
                    <a:lnTo>
                      <a:pt x="0" y="3313"/>
                    </a:lnTo>
                    <a:lnTo>
                      <a:pt x="400" y="3745"/>
                    </a:lnTo>
                    <a:lnTo>
                      <a:pt x="784" y="4145"/>
                    </a:lnTo>
                    <a:lnTo>
                      <a:pt x="1168" y="4497"/>
                    </a:lnTo>
                    <a:lnTo>
                      <a:pt x="1536" y="4801"/>
                    </a:lnTo>
                    <a:lnTo>
                      <a:pt x="1888" y="5088"/>
                    </a:lnTo>
                    <a:lnTo>
                      <a:pt x="2256" y="5344"/>
                    </a:lnTo>
                    <a:lnTo>
                      <a:pt x="2592" y="5552"/>
                    </a:lnTo>
                    <a:lnTo>
                      <a:pt x="2944" y="5728"/>
                    </a:lnTo>
                    <a:lnTo>
                      <a:pt x="3280" y="5888"/>
                    </a:lnTo>
                    <a:lnTo>
                      <a:pt x="3616" y="6000"/>
                    </a:lnTo>
                    <a:lnTo>
                      <a:pt x="3952" y="6096"/>
                    </a:lnTo>
                    <a:lnTo>
                      <a:pt x="4272" y="6160"/>
                    </a:lnTo>
                    <a:lnTo>
                      <a:pt x="4608" y="6192"/>
                    </a:lnTo>
                    <a:lnTo>
                      <a:pt x="4944" y="6208"/>
                    </a:lnTo>
                    <a:lnTo>
                      <a:pt x="5264" y="6192"/>
                    </a:lnTo>
                    <a:lnTo>
                      <a:pt x="5600" y="6144"/>
                    </a:lnTo>
                    <a:lnTo>
                      <a:pt x="5952" y="6080"/>
                    </a:lnTo>
                    <a:lnTo>
                      <a:pt x="6288" y="6000"/>
                    </a:lnTo>
                    <a:lnTo>
                      <a:pt x="6640" y="5888"/>
                    </a:lnTo>
                    <a:lnTo>
                      <a:pt x="6992" y="5760"/>
                    </a:lnTo>
                    <a:lnTo>
                      <a:pt x="7360" y="5616"/>
                    </a:lnTo>
                    <a:lnTo>
                      <a:pt x="7728" y="5456"/>
                    </a:lnTo>
                    <a:lnTo>
                      <a:pt x="8112" y="5280"/>
                    </a:lnTo>
                    <a:lnTo>
                      <a:pt x="8512" y="5072"/>
                    </a:lnTo>
                    <a:lnTo>
                      <a:pt x="9327" y="4625"/>
                    </a:lnTo>
                    <a:lnTo>
                      <a:pt x="10191" y="4129"/>
                    </a:lnTo>
                    <a:lnTo>
                      <a:pt x="12127" y="3009"/>
                    </a:lnTo>
                    <a:lnTo>
                      <a:pt x="7264" y="1009"/>
                    </a:lnTo>
                    <a:lnTo>
                      <a:pt x="4512" y="513"/>
                    </a:lnTo>
                    <a:lnTo>
                      <a:pt x="2592" y="161"/>
                    </a:lnTo>
                    <a:lnTo>
                      <a:pt x="1920" y="49"/>
                    </a:lnTo>
                    <a:lnTo>
                      <a:pt x="1616" y="1"/>
                    </a:lnTo>
                    <a:close/>
                  </a:path>
                </a:pathLst>
              </a:custGeom>
              <a:solidFill>
                <a:srgbClr val="DA42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6224375" y="1682800"/>
                <a:ext cx="366775" cy="237600"/>
              </a:xfrm>
              <a:custGeom>
                <a:avLst/>
                <a:gdLst/>
                <a:ahLst/>
                <a:cxnLst/>
                <a:rect l="l" t="t" r="r" b="b"/>
                <a:pathLst>
                  <a:path w="14671" h="9504" extrusionOk="0">
                    <a:moveTo>
                      <a:pt x="10159" y="0"/>
                    </a:moveTo>
                    <a:lnTo>
                      <a:pt x="9663" y="16"/>
                    </a:lnTo>
                    <a:lnTo>
                      <a:pt x="9151" y="64"/>
                    </a:lnTo>
                    <a:lnTo>
                      <a:pt x="8623" y="144"/>
                    </a:lnTo>
                    <a:lnTo>
                      <a:pt x="8063" y="240"/>
                    </a:lnTo>
                    <a:lnTo>
                      <a:pt x="7856" y="288"/>
                    </a:lnTo>
                    <a:lnTo>
                      <a:pt x="5648" y="1216"/>
                    </a:lnTo>
                    <a:lnTo>
                      <a:pt x="5008" y="1376"/>
                    </a:lnTo>
                    <a:lnTo>
                      <a:pt x="4416" y="1568"/>
                    </a:lnTo>
                    <a:lnTo>
                      <a:pt x="3840" y="1776"/>
                    </a:lnTo>
                    <a:lnTo>
                      <a:pt x="3296" y="2016"/>
                    </a:lnTo>
                    <a:lnTo>
                      <a:pt x="2800" y="2256"/>
                    </a:lnTo>
                    <a:lnTo>
                      <a:pt x="2336" y="2496"/>
                    </a:lnTo>
                    <a:lnTo>
                      <a:pt x="1920" y="2752"/>
                    </a:lnTo>
                    <a:lnTo>
                      <a:pt x="1536" y="2992"/>
                    </a:lnTo>
                    <a:lnTo>
                      <a:pt x="1184" y="3232"/>
                    </a:lnTo>
                    <a:lnTo>
                      <a:pt x="880" y="3456"/>
                    </a:lnTo>
                    <a:lnTo>
                      <a:pt x="416" y="3824"/>
                    </a:lnTo>
                    <a:lnTo>
                      <a:pt x="112" y="4080"/>
                    </a:lnTo>
                    <a:lnTo>
                      <a:pt x="16" y="4176"/>
                    </a:lnTo>
                    <a:lnTo>
                      <a:pt x="0" y="4416"/>
                    </a:lnTo>
                    <a:lnTo>
                      <a:pt x="0" y="4688"/>
                    </a:lnTo>
                    <a:lnTo>
                      <a:pt x="16" y="5040"/>
                    </a:lnTo>
                    <a:lnTo>
                      <a:pt x="64" y="5456"/>
                    </a:lnTo>
                    <a:lnTo>
                      <a:pt x="144" y="5920"/>
                    </a:lnTo>
                    <a:lnTo>
                      <a:pt x="208" y="6176"/>
                    </a:lnTo>
                    <a:lnTo>
                      <a:pt x="288" y="6416"/>
                    </a:lnTo>
                    <a:lnTo>
                      <a:pt x="368" y="6672"/>
                    </a:lnTo>
                    <a:lnTo>
                      <a:pt x="464" y="6928"/>
                    </a:lnTo>
                    <a:lnTo>
                      <a:pt x="592" y="7184"/>
                    </a:lnTo>
                    <a:lnTo>
                      <a:pt x="736" y="7440"/>
                    </a:lnTo>
                    <a:lnTo>
                      <a:pt x="880" y="7680"/>
                    </a:lnTo>
                    <a:lnTo>
                      <a:pt x="1072" y="7920"/>
                    </a:lnTo>
                    <a:lnTo>
                      <a:pt x="1264" y="8144"/>
                    </a:lnTo>
                    <a:lnTo>
                      <a:pt x="1504" y="8368"/>
                    </a:lnTo>
                    <a:lnTo>
                      <a:pt x="1744" y="8576"/>
                    </a:lnTo>
                    <a:lnTo>
                      <a:pt x="2032" y="8768"/>
                    </a:lnTo>
                    <a:lnTo>
                      <a:pt x="2336" y="8944"/>
                    </a:lnTo>
                    <a:lnTo>
                      <a:pt x="2672" y="9088"/>
                    </a:lnTo>
                    <a:lnTo>
                      <a:pt x="3024" y="9231"/>
                    </a:lnTo>
                    <a:lnTo>
                      <a:pt x="3424" y="9327"/>
                    </a:lnTo>
                    <a:lnTo>
                      <a:pt x="3856" y="9423"/>
                    </a:lnTo>
                    <a:lnTo>
                      <a:pt x="4320" y="9471"/>
                    </a:lnTo>
                    <a:lnTo>
                      <a:pt x="4816" y="9503"/>
                    </a:lnTo>
                    <a:lnTo>
                      <a:pt x="5344" y="9487"/>
                    </a:lnTo>
                    <a:lnTo>
                      <a:pt x="5616" y="9471"/>
                    </a:lnTo>
                    <a:lnTo>
                      <a:pt x="5888" y="9455"/>
                    </a:lnTo>
                    <a:lnTo>
                      <a:pt x="6160" y="9407"/>
                    </a:lnTo>
                    <a:lnTo>
                      <a:pt x="6432" y="9375"/>
                    </a:lnTo>
                    <a:lnTo>
                      <a:pt x="6944" y="9263"/>
                    </a:lnTo>
                    <a:lnTo>
                      <a:pt x="7440" y="9104"/>
                    </a:lnTo>
                    <a:lnTo>
                      <a:pt x="7935" y="8928"/>
                    </a:lnTo>
                    <a:lnTo>
                      <a:pt x="8399" y="8720"/>
                    </a:lnTo>
                    <a:lnTo>
                      <a:pt x="8863" y="8496"/>
                    </a:lnTo>
                    <a:lnTo>
                      <a:pt x="9295" y="8240"/>
                    </a:lnTo>
                    <a:lnTo>
                      <a:pt x="9727" y="7968"/>
                    </a:lnTo>
                    <a:lnTo>
                      <a:pt x="10127" y="7680"/>
                    </a:lnTo>
                    <a:lnTo>
                      <a:pt x="10511" y="7376"/>
                    </a:lnTo>
                    <a:lnTo>
                      <a:pt x="10895" y="7072"/>
                    </a:lnTo>
                    <a:lnTo>
                      <a:pt x="11247" y="6736"/>
                    </a:lnTo>
                    <a:lnTo>
                      <a:pt x="11599" y="6416"/>
                    </a:lnTo>
                    <a:lnTo>
                      <a:pt x="11919" y="6080"/>
                    </a:lnTo>
                    <a:lnTo>
                      <a:pt x="12223" y="5744"/>
                    </a:lnTo>
                    <a:lnTo>
                      <a:pt x="12511" y="5408"/>
                    </a:lnTo>
                    <a:lnTo>
                      <a:pt x="12783" y="5072"/>
                    </a:lnTo>
                    <a:lnTo>
                      <a:pt x="13039" y="4736"/>
                    </a:lnTo>
                    <a:lnTo>
                      <a:pt x="13279" y="4416"/>
                    </a:lnTo>
                    <a:lnTo>
                      <a:pt x="13695" y="3808"/>
                    </a:lnTo>
                    <a:lnTo>
                      <a:pt x="14047" y="3280"/>
                    </a:lnTo>
                    <a:lnTo>
                      <a:pt x="14319" y="2816"/>
                    </a:lnTo>
                    <a:lnTo>
                      <a:pt x="14511" y="2464"/>
                    </a:lnTo>
                    <a:lnTo>
                      <a:pt x="14671" y="2160"/>
                    </a:lnTo>
                    <a:lnTo>
                      <a:pt x="14367" y="1824"/>
                    </a:lnTo>
                    <a:lnTo>
                      <a:pt x="14063" y="1504"/>
                    </a:lnTo>
                    <a:lnTo>
                      <a:pt x="13743" y="1216"/>
                    </a:lnTo>
                    <a:lnTo>
                      <a:pt x="13407" y="960"/>
                    </a:lnTo>
                    <a:lnTo>
                      <a:pt x="13055" y="736"/>
                    </a:lnTo>
                    <a:lnTo>
                      <a:pt x="12687" y="544"/>
                    </a:lnTo>
                    <a:lnTo>
                      <a:pt x="12303" y="384"/>
                    </a:lnTo>
                    <a:lnTo>
                      <a:pt x="11919" y="240"/>
                    </a:lnTo>
                    <a:lnTo>
                      <a:pt x="11503" y="128"/>
                    </a:lnTo>
                    <a:lnTo>
                      <a:pt x="11071" y="64"/>
                    </a:lnTo>
                    <a:lnTo>
                      <a:pt x="10623" y="16"/>
                    </a:lnTo>
                    <a:lnTo>
                      <a:pt x="1015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6224375" y="1682800"/>
                <a:ext cx="366775" cy="237600"/>
              </a:xfrm>
              <a:custGeom>
                <a:avLst/>
                <a:gdLst/>
                <a:ahLst/>
                <a:cxnLst/>
                <a:rect l="l" t="t" r="r" b="b"/>
                <a:pathLst>
                  <a:path w="14671" h="9504" fill="none" extrusionOk="0">
                    <a:moveTo>
                      <a:pt x="7856" y="288"/>
                    </a:moveTo>
                    <a:lnTo>
                      <a:pt x="7856" y="288"/>
                    </a:lnTo>
                    <a:lnTo>
                      <a:pt x="8063" y="240"/>
                    </a:lnTo>
                    <a:lnTo>
                      <a:pt x="8063" y="240"/>
                    </a:lnTo>
                    <a:lnTo>
                      <a:pt x="8623" y="144"/>
                    </a:lnTo>
                    <a:lnTo>
                      <a:pt x="9151" y="64"/>
                    </a:lnTo>
                    <a:lnTo>
                      <a:pt x="9663" y="16"/>
                    </a:lnTo>
                    <a:lnTo>
                      <a:pt x="10159" y="0"/>
                    </a:lnTo>
                    <a:lnTo>
                      <a:pt x="10623" y="16"/>
                    </a:lnTo>
                    <a:lnTo>
                      <a:pt x="11071" y="64"/>
                    </a:lnTo>
                    <a:lnTo>
                      <a:pt x="11503" y="128"/>
                    </a:lnTo>
                    <a:lnTo>
                      <a:pt x="11919" y="240"/>
                    </a:lnTo>
                    <a:lnTo>
                      <a:pt x="12303" y="384"/>
                    </a:lnTo>
                    <a:lnTo>
                      <a:pt x="12687" y="544"/>
                    </a:lnTo>
                    <a:lnTo>
                      <a:pt x="13055" y="736"/>
                    </a:lnTo>
                    <a:lnTo>
                      <a:pt x="13407" y="960"/>
                    </a:lnTo>
                    <a:lnTo>
                      <a:pt x="13743" y="1216"/>
                    </a:lnTo>
                    <a:lnTo>
                      <a:pt x="14063" y="1504"/>
                    </a:lnTo>
                    <a:lnTo>
                      <a:pt x="14367" y="1824"/>
                    </a:lnTo>
                    <a:lnTo>
                      <a:pt x="14671" y="2160"/>
                    </a:lnTo>
                    <a:lnTo>
                      <a:pt x="14671" y="2160"/>
                    </a:lnTo>
                    <a:lnTo>
                      <a:pt x="14511" y="2464"/>
                    </a:lnTo>
                    <a:lnTo>
                      <a:pt x="14319" y="2816"/>
                    </a:lnTo>
                    <a:lnTo>
                      <a:pt x="14047" y="3280"/>
                    </a:lnTo>
                    <a:lnTo>
                      <a:pt x="13695" y="3808"/>
                    </a:lnTo>
                    <a:lnTo>
                      <a:pt x="13279" y="4416"/>
                    </a:lnTo>
                    <a:lnTo>
                      <a:pt x="13039" y="4736"/>
                    </a:lnTo>
                    <a:lnTo>
                      <a:pt x="12783" y="5072"/>
                    </a:lnTo>
                    <a:lnTo>
                      <a:pt x="12511" y="5408"/>
                    </a:lnTo>
                    <a:lnTo>
                      <a:pt x="12223" y="5744"/>
                    </a:lnTo>
                    <a:lnTo>
                      <a:pt x="11919" y="6080"/>
                    </a:lnTo>
                    <a:lnTo>
                      <a:pt x="11599" y="6416"/>
                    </a:lnTo>
                    <a:lnTo>
                      <a:pt x="11247" y="6736"/>
                    </a:lnTo>
                    <a:lnTo>
                      <a:pt x="10895" y="7072"/>
                    </a:lnTo>
                    <a:lnTo>
                      <a:pt x="10511" y="7376"/>
                    </a:lnTo>
                    <a:lnTo>
                      <a:pt x="10127" y="7680"/>
                    </a:lnTo>
                    <a:lnTo>
                      <a:pt x="9727" y="7968"/>
                    </a:lnTo>
                    <a:lnTo>
                      <a:pt x="9295" y="8240"/>
                    </a:lnTo>
                    <a:lnTo>
                      <a:pt x="8863" y="8496"/>
                    </a:lnTo>
                    <a:lnTo>
                      <a:pt x="8399" y="8720"/>
                    </a:lnTo>
                    <a:lnTo>
                      <a:pt x="7935" y="8928"/>
                    </a:lnTo>
                    <a:lnTo>
                      <a:pt x="7440" y="9104"/>
                    </a:lnTo>
                    <a:lnTo>
                      <a:pt x="6944" y="9263"/>
                    </a:lnTo>
                    <a:lnTo>
                      <a:pt x="6432" y="9375"/>
                    </a:lnTo>
                    <a:lnTo>
                      <a:pt x="6160" y="9407"/>
                    </a:lnTo>
                    <a:lnTo>
                      <a:pt x="5888" y="9455"/>
                    </a:lnTo>
                    <a:lnTo>
                      <a:pt x="5616" y="9471"/>
                    </a:lnTo>
                    <a:lnTo>
                      <a:pt x="5344" y="9487"/>
                    </a:lnTo>
                    <a:lnTo>
                      <a:pt x="5344" y="9487"/>
                    </a:lnTo>
                    <a:lnTo>
                      <a:pt x="4816" y="9503"/>
                    </a:lnTo>
                    <a:lnTo>
                      <a:pt x="4320" y="9471"/>
                    </a:lnTo>
                    <a:lnTo>
                      <a:pt x="3856" y="9423"/>
                    </a:lnTo>
                    <a:lnTo>
                      <a:pt x="3424" y="9327"/>
                    </a:lnTo>
                    <a:lnTo>
                      <a:pt x="3024" y="9231"/>
                    </a:lnTo>
                    <a:lnTo>
                      <a:pt x="2672" y="9088"/>
                    </a:lnTo>
                    <a:lnTo>
                      <a:pt x="2336" y="8944"/>
                    </a:lnTo>
                    <a:lnTo>
                      <a:pt x="2032" y="8768"/>
                    </a:lnTo>
                    <a:lnTo>
                      <a:pt x="1744" y="8576"/>
                    </a:lnTo>
                    <a:lnTo>
                      <a:pt x="1504" y="8368"/>
                    </a:lnTo>
                    <a:lnTo>
                      <a:pt x="1264" y="8144"/>
                    </a:lnTo>
                    <a:lnTo>
                      <a:pt x="1072" y="7920"/>
                    </a:lnTo>
                    <a:lnTo>
                      <a:pt x="880" y="7680"/>
                    </a:lnTo>
                    <a:lnTo>
                      <a:pt x="736" y="7440"/>
                    </a:lnTo>
                    <a:lnTo>
                      <a:pt x="592" y="7184"/>
                    </a:lnTo>
                    <a:lnTo>
                      <a:pt x="464" y="6928"/>
                    </a:lnTo>
                    <a:lnTo>
                      <a:pt x="368" y="6672"/>
                    </a:lnTo>
                    <a:lnTo>
                      <a:pt x="288" y="6416"/>
                    </a:lnTo>
                    <a:lnTo>
                      <a:pt x="208" y="6176"/>
                    </a:lnTo>
                    <a:lnTo>
                      <a:pt x="144" y="5920"/>
                    </a:lnTo>
                    <a:lnTo>
                      <a:pt x="64" y="5456"/>
                    </a:lnTo>
                    <a:lnTo>
                      <a:pt x="16" y="5040"/>
                    </a:lnTo>
                    <a:lnTo>
                      <a:pt x="0" y="4688"/>
                    </a:lnTo>
                    <a:lnTo>
                      <a:pt x="0" y="4416"/>
                    </a:lnTo>
                    <a:lnTo>
                      <a:pt x="16" y="4176"/>
                    </a:lnTo>
                    <a:lnTo>
                      <a:pt x="16" y="4176"/>
                    </a:lnTo>
                    <a:lnTo>
                      <a:pt x="112" y="4080"/>
                    </a:lnTo>
                    <a:lnTo>
                      <a:pt x="416" y="3824"/>
                    </a:lnTo>
                    <a:lnTo>
                      <a:pt x="880" y="3456"/>
                    </a:lnTo>
                    <a:lnTo>
                      <a:pt x="1184" y="3232"/>
                    </a:lnTo>
                    <a:lnTo>
                      <a:pt x="1536" y="2992"/>
                    </a:lnTo>
                    <a:lnTo>
                      <a:pt x="1920" y="2752"/>
                    </a:lnTo>
                    <a:lnTo>
                      <a:pt x="2336" y="2496"/>
                    </a:lnTo>
                    <a:lnTo>
                      <a:pt x="2800" y="2256"/>
                    </a:lnTo>
                    <a:lnTo>
                      <a:pt x="3296" y="2016"/>
                    </a:lnTo>
                    <a:lnTo>
                      <a:pt x="3840" y="1776"/>
                    </a:lnTo>
                    <a:lnTo>
                      <a:pt x="4416" y="1568"/>
                    </a:lnTo>
                    <a:lnTo>
                      <a:pt x="5008" y="1376"/>
                    </a:lnTo>
                    <a:lnTo>
                      <a:pt x="5648" y="1216"/>
                    </a:lnTo>
                    <a:lnTo>
                      <a:pt x="7856" y="28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6274375" y="1730400"/>
                <a:ext cx="161200" cy="91200"/>
              </a:xfrm>
              <a:custGeom>
                <a:avLst/>
                <a:gdLst/>
                <a:ahLst/>
                <a:cxnLst/>
                <a:rect l="l" t="t" r="r" b="b"/>
                <a:pathLst>
                  <a:path w="6448" h="3648" extrusionOk="0">
                    <a:moveTo>
                      <a:pt x="4016" y="0"/>
                    </a:moveTo>
                    <a:lnTo>
                      <a:pt x="3792" y="48"/>
                    </a:lnTo>
                    <a:lnTo>
                      <a:pt x="3232" y="224"/>
                    </a:lnTo>
                    <a:lnTo>
                      <a:pt x="2864" y="336"/>
                    </a:lnTo>
                    <a:lnTo>
                      <a:pt x="2464" y="480"/>
                    </a:lnTo>
                    <a:lnTo>
                      <a:pt x="2048" y="640"/>
                    </a:lnTo>
                    <a:lnTo>
                      <a:pt x="1632" y="832"/>
                    </a:lnTo>
                    <a:lnTo>
                      <a:pt x="1216" y="1040"/>
                    </a:lnTo>
                    <a:lnTo>
                      <a:pt x="848" y="1248"/>
                    </a:lnTo>
                    <a:lnTo>
                      <a:pt x="672" y="1376"/>
                    </a:lnTo>
                    <a:lnTo>
                      <a:pt x="528" y="1488"/>
                    </a:lnTo>
                    <a:lnTo>
                      <a:pt x="384" y="1616"/>
                    </a:lnTo>
                    <a:lnTo>
                      <a:pt x="256" y="1744"/>
                    </a:lnTo>
                    <a:lnTo>
                      <a:pt x="160" y="1872"/>
                    </a:lnTo>
                    <a:lnTo>
                      <a:pt x="80" y="2000"/>
                    </a:lnTo>
                    <a:lnTo>
                      <a:pt x="32" y="2128"/>
                    </a:lnTo>
                    <a:lnTo>
                      <a:pt x="0" y="2272"/>
                    </a:lnTo>
                    <a:lnTo>
                      <a:pt x="0" y="2416"/>
                    </a:lnTo>
                    <a:lnTo>
                      <a:pt x="32" y="2560"/>
                    </a:lnTo>
                    <a:lnTo>
                      <a:pt x="96" y="2704"/>
                    </a:lnTo>
                    <a:lnTo>
                      <a:pt x="192" y="2848"/>
                    </a:lnTo>
                    <a:lnTo>
                      <a:pt x="288" y="2944"/>
                    </a:lnTo>
                    <a:lnTo>
                      <a:pt x="384" y="3040"/>
                    </a:lnTo>
                    <a:lnTo>
                      <a:pt x="576" y="3200"/>
                    </a:lnTo>
                    <a:lnTo>
                      <a:pt x="816" y="3344"/>
                    </a:lnTo>
                    <a:lnTo>
                      <a:pt x="1072" y="3456"/>
                    </a:lnTo>
                    <a:lnTo>
                      <a:pt x="1344" y="3536"/>
                    </a:lnTo>
                    <a:lnTo>
                      <a:pt x="1632" y="3600"/>
                    </a:lnTo>
                    <a:lnTo>
                      <a:pt x="1936" y="3632"/>
                    </a:lnTo>
                    <a:lnTo>
                      <a:pt x="2256" y="3648"/>
                    </a:lnTo>
                    <a:lnTo>
                      <a:pt x="2560" y="3632"/>
                    </a:lnTo>
                    <a:lnTo>
                      <a:pt x="2880" y="3600"/>
                    </a:lnTo>
                    <a:lnTo>
                      <a:pt x="3200" y="3552"/>
                    </a:lnTo>
                    <a:lnTo>
                      <a:pt x="3504" y="3472"/>
                    </a:lnTo>
                    <a:lnTo>
                      <a:pt x="3824" y="3376"/>
                    </a:lnTo>
                    <a:lnTo>
                      <a:pt x="4128" y="3264"/>
                    </a:lnTo>
                    <a:lnTo>
                      <a:pt x="4432" y="3136"/>
                    </a:lnTo>
                    <a:lnTo>
                      <a:pt x="4720" y="2976"/>
                    </a:lnTo>
                    <a:lnTo>
                      <a:pt x="5008" y="2816"/>
                    </a:lnTo>
                    <a:lnTo>
                      <a:pt x="5264" y="2624"/>
                    </a:lnTo>
                    <a:lnTo>
                      <a:pt x="5520" y="2416"/>
                    </a:lnTo>
                    <a:lnTo>
                      <a:pt x="5760" y="2192"/>
                    </a:lnTo>
                    <a:lnTo>
                      <a:pt x="5967" y="1936"/>
                    </a:lnTo>
                    <a:lnTo>
                      <a:pt x="6143" y="1680"/>
                    </a:lnTo>
                    <a:lnTo>
                      <a:pt x="6303" y="1392"/>
                    </a:lnTo>
                    <a:lnTo>
                      <a:pt x="6447" y="1104"/>
                    </a:lnTo>
                    <a:lnTo>
                      <a:pt x="40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6274375" y="1730400"/>
                <a:ext cx="161200" cy="91200"/>
              </a:xfrm>
              <a:custGeom>
                <a:avLst/>
                <a:gdLst/>
                <a:ahLst/>
                <a:cxnLst/>
                <a:rect l="l" t="t" r="r" b="b"/>
                <a:pathLst>
                  <a:path w="6448" h="3648" fill="none" extrusionOk="0">
                    <a:moveTo>
                      <a:pt x="4016" y="0"/>
                    </a:moveTo>
                    <a:lnTo>
                      <a:pt x="4016" y="0"/>
                    </a:lnTo>
                    <a:lnTo>
                      <a:pt x="3792" y="48"/>
                    </a:lnTo>
                    <a:lnTo>
                      <a:pt x="3232" y="224"/>
                    </a:lnTo>
                    <a:lnTo>
                      <a:pt x="2864" y="336"/>
                    </a:lnTo>
                    <a:lnTo>
                      <a:pt x="2464" y="480"/>
                    </a:lnTo>
                    <a:lnTo>
                      <a:pt x="2048" y="640"/>
                    </a:lnTo>
                    <a:lnTo>
                      <a:pt x="1632" y="832"/>
                    </a:lnTo>
                    <a:lnTo>
                      <a:pt x="1216" y="1040"/>
                    </a:lnTo>
                    <a:lnTo>
                      <a:pt x="848" y="1248"/>
                    </a:lnTo>
                    <a:lnTo>
                      <a:pt x="672" y="1376"/>
                    </a:lnTo>
                    <a:lnTo>
                      <a:pt x="528" y="1488"/>
                    </a:lnTo>
                    <a:lnTo>
                      <a:pt x="384" y="1616"/>
                    </a:lnTo>
                    <a:lnTo>
                      <a:pt x="256" y="1744"/>
                    </a:lnTo>
                    <a:lnTo>
                      <a:pt x="160" y="1872"/>
                    </a:lnTo>
                    <a:lnTo>
                      <a:pt x="80" y="2000"/>
                    </a:lnTo>
                    <a:lnTo>
                      <a:pt x="32" y="2128"/>
                    </a:lnTo>
                    <a:lnTo>
                      <a:pt x="0" y="2272"/>
                    </a:lnTo>
                    <a:lnTo>
                      <a:pt x="0" y="2416"/>
                    </a:lnTo>
                    <a:lnTo>
                      <a:pt x="32" y="2560"/>
                    </a:lnTo>
                    <a:lnTo>
                      <a:pt x="96" y="2704"/>
                    </a:lnTo>
                    <a:lnTo>
                      <a:pt x="192" y="2848"/>
                    </a:lnTo>
                    <a:lnTo>
                      <a:pt x="192" y="2848"/>
                    </a:lnTo>
                    <a:lnTo>
                      <a:pt x="288" y="2944"/>
                    </a:lnTo>
                    <a:lnTo>
                      <a:pt x="384" y="3040"/>
                    </a:lnTo>
                    <a:lnTo>
                      <a:pt x="576" y="3200"/>
                    </a:lnTo>
                    <a:lnTo>
                      <a:pt x="816" y="3344"/>
                    </a:lnTo>
                    <a:lnTo>
                      <a:pt x="1072" y="3456"/>
                    </a:lnTo>
                    <a:lnTo>
                      <a:pt x="1344" y="3536"/>
                    </a:lnTo>
                    <a:lnTo>
                      <a:pt x="1632" y="3600"/>
                    </a:lnTo>
                    <a:lnTo>
                      <a:pt x="1936" y="3632"/>
                    </a:lnTo>
                    <a:lnTo>
                      <a:pt x="2256" y="3648"/>
                    </a:lnTo>
                    <a:lnTo>
                      <a:pt x="2256" y="3648"/>
                    </a:lnTo>
                    <a:lnTo>
                      <a:pt x="2560" y="3632"/>
                    </a:lnTo>
                    <a:lnTo>
                      <a:pt x="2880" y="3600"/>
                    </a:lnTo>
                    <a:lnTo>
                      <a:pt x="3200" y="3552"/>
                    </a:lnTo>
                    <a:lnTo>
                      <a:pt x="3504" y="3472"/>
                    </a:lnTo>
                    <a:lnTo>
                      <a:pt x="3824" y="3376"/>
                    </a:lnTo>
                    <a:lnTo>
                      <a:pt x="4128" y="3264"/>
                    </a:lnTo>
                    <a:lnTo>
                      <a:pt x="4432" y="3136"/>
                    </a:lnTo>
                    <a:lnTo>
                      <a:pt x="4720" y="2976"/>
                    </a:lnTo>
                    <a:lnTo>
                      <a:pt x="5008" y="2816"/>
                    </a:lnTo>
                    <a:lnTo>
                      <a:pt x="5264" y="2624"/>
                    </a:lnTo>
                    <a:lnTo>
                      <a:pt x="5520" y="2416"/>
                    </a:lnTo>
                    <a:lnTo>
                      <a:pt x="5760" y="2192"/>
                    </a:lnTo>
                    <a:lnTo>
                      <a:pt x="5967" y="1936"/>
                    </a:lnTo>
                    <a:lnTo>
                      <a:pt x="6143" y="1680"/>
                    </a:lnTo>
                    <a:lnTo>
                      <a:pt x="6303" y="1392"/>
                    </a:lnTo>
                    <a:lnTo>
                      <a:pt x="6447" y="1104"/>
                    </a:lnTo>
                    <a:lnTo>
                      <a:pt x="401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6333950" y="1642400"/>
                <a:ext cx="102425" cy="14480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5792" extrusionOk="0">
                    <a:moveTo>
                      <a:pt x="2977" y="0"/>
                    </a:moveTo>
                    <a:lnTo>
                      <a:pt x="1" y="1408"/>
                    </a:lnTo>
                    <a:lnTo>
                      <a:pt x="129" y="1632"/>
                    </a:lnTo>
                    <a:lnTo>
                      <a:pt x="257" y="1904"/>
                    </a:lnTo>
                    <a:lnTo>
                      <a:pt x="417" y="2288"/>
                    </a:lnTo>
                    <a:lnTo>
                      <a:pt x="609" y="2768"/>
                    </a:lnTo>
                    <a:lnTo>
                      <a:pt x="817" y="3360"/>
                    </a:lnTo>
                    <a:lnTo>
                      <a:pt x="1009" y="4048"/>
                    </a:lnTo>
                    <a:lnTo>
                      <a:pt x="1105" y="4432"/>
                    </a:lnTo>
                    <a:lnTo>
                      <a:pt x="1201" y="4832"/>
                    </a:lnTo>
                    <a:lnTo>
                      <a:pt x="1217" y="4944"/>
                    </a:lnTo>
                    <a:lnTo>
                      <a:pt x="1265" y="5056"/>
                    </a:lnTo>
                    <a:lnTo>
                      <a:pt x="1313" y="5152"/>
                    </a:lnTo>
                    <a:lnTo>
                      <a:pt x="1361" y="5248"/>
                    </a:lnTo>
                    <a:lnTo>
                      <a:pt x="1489" y="5408"/>
                    </a:lnTo>
                    <a:lnTo>
                      <a:pt x="1649" y="5552"/>
                    </a:lnTo>
                    <a:lnTo>
                      <a:pt x="1825" y="5664"/>
                    </a:lnTo>
                    <a:lnTo>
                      <a:pt x="2033" y="5744"/>
                    </a:lnTo>
                    <a:lnTo>
                      <a:pt x="2129" y="5776"/>
                    </a:lnTo>
                    <a:lnTo>
                      <a:pt x="2241" y="5792"/>
                    </a:lnTo>
                    <a:lnTo>
                      <a:pt x="2465" y="5792"/>
                    </a:lnTo>
                    <a:lnTo>
                      <a:pt x="2641" y="5776"/>
                    </a:lnTo>
                    <a:lnTo>
                      <a:pt x="2833" y="5760"/>
                    </a:lnTo>
                    <a:lnTo>
                      <a:pt x="3025" y="5712"/>
                    </a:lnTo>
                    <a:lnTo>
                      <a:pt x="3217" y="5664"/>
                    </a:lnTo>
                    <a:lnTo>
                      <a:pt x="3329" y="5632"/>
                    </a:lnTo>
                    <a:lnTo>
                      <a:pt x="3441" y="5584"/>
                    </a:lnTo>
                    <a:lnTo>
                      <a:pt x="3552" y="5520"/>
                    </a:lnTo>
                    <a:lnTo>
                      <a:pt x="3648" y="5456"/>
                    </a:lnTo>
                    <a:lnTo>
                      <a:pt x="3728" y="5376"/>
                    </a:lnTo>
                    <a:lnTo>
                      <a:pt x="3808" y="5296"/>
                    </a:lnTo>
                    <a:lnTo>
                      <a:pt x="3888" y="5200"/>
                    </a:lnTo>
                    <a:lnTo>
                      <a:pt x="3936" y="5104"/>
                    </a:lnTo>
                    <a:lnTo>
                      <a:pt x="4000" y="4992"/>
                    </a:lnTo>
                    <a:lnTo>
                      <a:pt x="4032" y="4896"/>
                    </a:lnTo>
                    <a:lnTo>
                      <a:pt x="4064" y="4784"/>
                    </a:lnTo>
                    <a:lnTo>
                      <a:pt x="4096" y="4656"/>
                    </a:lnTo>
                    <a:lnTo>
                      <a:pt x="4096" y="4544"/>
                    </a:lnTo>
                    <a:lnTo>
                      <a:pt x="4096" y="4432"/>
                    </a:lnTo>
                    <a:lnTo>
                      <a:pt x="4096" y="4304"/>
                    </a:lnTo>
                    <a:lnTo>
                      <a:pt x="4064" y="4192"/>
                    </a:lnTo>
                    <a:lnTo>
                      <a:pt x="2977" y="0"/>
                    </a:lnTo>
                    <a:close/>
                  </a:path>
                </a:pathLst>
              </a:custGeom>
              <a:solidFill>
                <a:srgbClr val="DB88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6333950" y="1644800"/>
                <a:ext cx="81225" cy="92025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3681" extrusionOk="0">
                    <a:moveTo>
                      <a:pt x="3249" y="0"/>
                    </a:moveTo>
                    <a:lnTo>
                      <a:pt x="1" y="1312"/>
                    </a:lnTo>
                    <a:lnTo>
                      <a:pt x="929" y="3680"/>
                    </a:lnTo>
                    <a:lnTo>
                      <a:pt x="1025" y="3632"/>
                    </a:lnTo>
                    <a:lnTo>
                      <a:pt x="1265" y="3456"/>
                    </a:lnTo>
                    <a:lnTo>
                      <a:pt x="1617" y="3168"/>
                    </a:lnTo>
                    <a:lnTo>
                      <a:pt x="1809" y="2992"/>
                    </a:lnTo>
                    <a:lnTo>
                      <a:pt x="2001" y="2784"/>
                    </a:lnTo>
                    <a:lnTo>
                      <a:pt x="2209" y="2560"/>
                    </a:lnTo>
                    <a:lnTo>
                      <a:pt x="2401" y="2304"/>
                    </a:lnTo>
                    <a:lnTo>
                      <a:pt x="2577" y="2032"/>
                    </a:lnTo>
                    <a:lnTo>
                      <a:pt x="2753" y="1744"/>
                    </a:lnTo>
                    <a:lnTo>
                      <a:pt x="2897" y="1440"/>
                    </a:lnTo>
                    <a:lnTo>
                      <a:pt x="2945" y="1280"/>
                    </a:lnTo>
                    <a:lnTo>
                      <a:pt x="3009" y="1104"/>
                    </a:lnTo>
                    <a:lnTo>
                      <a:pt x="3041" y="928"/>
                    </a:lnTo>
                    <a:lnTo>
                      <a:pt x="3073" y="752"/>
                    </a:lnTo>
                    <a:lnTo>
                      <a:pt x="3089" y="576"/>
                    </a:lnTo>
                    <a:lnTo>
                      <a:pt x="3105" y="384"/>
                    </a:lnTo>
                    <a:lnTo>
                      <a:pt x="3249" y="0"/>
                    </a:lnTo>
                    <a:close/>
                  </a:path>
                </a:pathLst>
              </a:custGeom>
              <a:solidFill>
                <a:srgbClr val="CE5F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6154775" y="1423225"/>
                <a:ext cx="322000" cy="284800"/>
              </a:xfrm>
              <a:custGeom>
                <a:avLst/>
                <a:gdLst/>
                <a:ahLst/>
                <a:cxnLst/>
                <a:rect l="l" t="t" r="r" b="b"/>
                <a:pathLst>
                  <a:path w="12880" h="11392" extrusionOk="0">
                    <a:moveTo>
                      <a:pt x="3264" y="0"/>
                    </a:moveTo>
                    <a:lnTo>
                      <a:pt x="3008" y="16"/>
                    </a:lnTo>
                    <a:lnTo>
                      <a:pt x="2768" y="48"/>
                    </a:lnTo>
                    <a:lnTo>
                      <a:pt x="2544" y="80"/>
                    </a:lnTo>
                    <a:lnTo>
                      <a:pt x="2320" y="144"/>
                    </a:lnTo>
                    <a:lnTo>
                      <a:pt x="1936" y="256"/>
                    </a:lnTo>
                    <a:lnTo>
                      <a:pt x="1568" y="384"/>
                    </a:lnTo>
                    <a:lnTo>
                      <a:pt x="1248" y="512"/>
                    </a:lnTo>
                    <a:lnTo>
                      <a:pt x="976" y="640"/>
                    </a:lnTo>
                    <a:lnTo>
                      <a:pt x="720" y="784"/>
                    </a:lnTo>
                    <a:lnTo>
                      <a:pt x="512" y="944"/>
                    </a:lnTo>
                    <a:lnTo>
                      <a:pt x="352" y="1120"/>
                    </a:lnTo>
                    <a:lnTo>
                      <a:pt x="272" y="1216"/>
                    </a:lnTo>
                    <a:lnTo>
                      <a:pt x="208" y="1312"/>
                    </a:lnTo>
                    <a:lnTo>
                      <a:pt x="160" y="1408"/>
                    </a:lnTo>
                    <a:lnTo>
                      <a:pt x="112" y="1520"/>
                    </a:lnTo>
                    <a:lnTo>
                      <a:pt x="32" y="1744"/>
                    </a:lnTo>
                    <a:lnTo>
                      <a:pt x="0" y="2000"/>
                    </a:lnTo>
                    <a:lnTo>
                      <a:pt x="0" y="2288"/>
                    </a:lnTo>
                    <a:lnTo>
                      <a:pt x="16" y="2592"/>
                    </a:lnTo>
                    <a:lnTo>
                      <a:pt x="80" y="2928"/>
                    </a:lnTo>
                    <a:lnTo>
                      <a:pt x="160" y="3296"/>
                    </a:lnTo>
                    <a:lnTo>
                      <a:pt x="272" y="3712"/>
                    </a:lnTo>
                    <a:lnTo>
                      <a:pt x="384" y="4048"/>
                    </a:lnTo>
                    <a:lnTo>
                      <a:pt x="656" y="4944"/>
                    </a:lnTo>
                    <a:lnTo>
                      <a:pt x="832" y="5536"/>
                    </a:lnTo>
                    <a:lnTo>
                      <a:pt x="1008" y="6176"/>
                    </a:lnTo>
                    <a:lnTo>
                      <a:pt x="1168" y="6864"/>
                    </a:lnTo>
                    <a:lnTo>
                      <a:pt x="1328" y="7552"/>
                    </a:lnTo>
                    <a:lnTo>
                      <a:pt x="1392" y="7824"/>
                    </a:lnTo>
                    <a:lnTo>
                      <a:pt x="1472" y="8080"/>
                    </a:lnTo>
                    <a:lnTo>
                      <a:pt x="1568" y="8336"/>
                    </a:lnTo>
                    <a:lnTo>
                      <a:pt x="1680" y="8592"/>
                    </a:lnTo>
                    <a:lnTo>
                      <a:pt x="1792" y="8831"/>
                    </a:lnTo>
                    <a:lnTo>
                      <a:pt x="1936" y="9071"/>
                    </a:lnTo>
                    <a:lnTo>
                      <a:pt x="2080" y="9295"/>
                    </a:lnTo>
                    <a:lnTo>
                      <a:pt x="2240" y="9519"/>
                    </a:lnTo>
                    <a:lnTo>
                      <a:pt x="2416" y="9727"/>
                    </a:lnTo>
                    <a:lnTo>
                      <a:pt x="2592" y="9919"/>
                    </a:lnTo>
                    <a:lnTo>
                      <a:pt x="2784" y="10111"/>
                    </a:lnTo>
                    <a:lnTo>
                      <a:pt x="2992" y="10287"/>
                    </a:lnTo>
                    <a:lnTo>
                      <a:pt x="3216" y="10463"/>
                    </a:lnTo>
                    <a:lnTo>
                      <a:pt x="3440" y="10623"/>
                    </a:lnTo>
                    <a:lnTo>
                      <a:pt x="3680" y="10751"/>
                    </a:lnTo>
                    <a:lnTo>
                      <a:pt x="3920" y="10895"/>
                    </a:lnTo>
                    <a:lnTo>
                      <a:pt x="4208" y="11023"/>
                    </a:lnTo>
                    <a:lnTo>
                      <a:pt x="4512" y="11135"/>
                    </a:lnTo>
                    <a:lnTo>
                      <a:pt x="4816" y="11231"/>
                    </a:lnTo>
                    <a:lnTo>
                      <a:pt x="5120" y="11295"/>
                    </a:lnTo>
                    <a:lnTo>
                      <a:pt x="5424" y="11343"/>
                    </a:lnTo>
                    <a:lnTo>
                      <a:pt x="5728" y="11375"/>
                    </a:lnTo>
                    <a:lnTo>
                      <a:pt x="6048" y="11391"/>
                    </a:lnTo>
                    <a:lnTo>
                      <a:pt x="6352" y="11375"/>
                    </a:lnTo>
                    <a:lnTo>
                      <a:pt x="6672" y="11359"/>
                    </a:lnTo>
                    <a:lnTo>
                      <a:pt x="6976" y="11311"/>
                    </a:lnTo>
                    <a:lnTo>
                      <a:pt x="7280" y="11231"/>
                    </a:lnTo>
                    <a:lnTo>
                      <a:pt x="7584" y="11151"/>
                    </a:lnTo>
                    <a:lnTo>
                      <a:pt x="7872" y="11039"/>
                    </a:lnTo>
                    <a:lnTo>
                      <a:pt x="8160" y="10911"/>
                    </a:lnTo>
                    <a:lnTo>
                      <a:pt x="8448" y="10767"/>
                    </a:lnTo>
                    <a:lnTo>
                      <a:pt x="8720" y="10607"/>
                    </a:lnTo>
                    <a:lnTo>
                      <a:pt x="10096" y="9695"/>
                    </a:lnTo>
                    <a:lnTo>
                      <a:pt x="11183" y="6880"/>
                    </a:lnTo>
                    <a:lnTo>
                      <a:pt x="11215" y="6864"/>
                    </a:lnTo>
                    <a:lnTo>
                      <a:pt x="11327" y="6832"/>
                    </a:lnTo>
                    <a:lnTo>
                      <a:pt x="11487" y="6736"/>
                    </a:lnTo>
                    <a:lnTo>
                      <a:pt x="11711" y="6592"/>
                    </a:lnTo>
                    <a:lnTo>
                      <a:pt x="11823" y="6496"/>
                    </a:lnTo>
                    <a:lnTo>
                      <a:pt x="11951" y="6384"/>
                    </a:lnTo>
                    <a:lnTo>
                      <a:pt x="12079" y="6256"/>
                    </a:lnTo>
                    <a:lnTo>
                      <a:pt x="12207" y="6096"/>
                    </a:lnTo>
                    <a:lnTo>
                      <a:pt x="12335" y="5920"/>
                    </a:lnTo>
                    <a:lnTo>
                      <a:pt x="12463" y="5712"/>
                    </a:lnTo>
                    <a:lnTo>
                      <a:pt x="12591" y="5488"/>
                    </a:lnTo>
                    <a:lnTo>
                      <a:pt x="12703" y="5232"/>
                    </a:lnTo>
                    <a:lnTo>
                      <a:pt x="12767" y="5088"/>
                    </a:lnTo>
                    <a:lnTo>
                      <a:pt x="12799" y="4960"/>
                    </a:lnTo>
                    <a:lnTo>
                      <a:pt x="12847" y="4816"/>
                    </a:lnTo>
                    <a:lnTo>
                      <a:pt x="12863" y="4672"/>
                    </a:lnTo>
                    <a:lnTo>
                      <a:pt x="12879" y="4400"/>
                    </a:lnTo>
                    <a:lnTo>
                      <a:pt x="12863" y="4128"/>
                    </a:lnTo>
                    <a:lnTo>
                      <a:pt x="12815" y="3888"/>
                    </a:lnTo>
                    <a:lnTo>
                      <a:pt x="12783" y="3776"/>
                    </a:lnTo>
                    <a:lnTo>
                      <a:pt x="12751" y="3664"/>
                    </a:lnTo>
                    <a:lnTo>
                      <a:pt x="12687" y="3584"/>
                    </a:lnTo>
                    <a:lnTo>
                      <a:pt x="12639" y="3488"/>
                    </a:lnTo>
                    <a:lnTo>
                      <a:pt x="12575" y="3424"/>
                    </a:lnTo>
                    <a:lnTo>
                      <a:pt x="12495" y="3360"/>
                    </a:lnTo>
                    <a:lnTo>
                      <a:pt x="12431" y="3312"/>
                    </a:lnTo>
                    <a:lnTo>
                      <a:pt x="12351" y="3280"/>
                    </a:lnTo>
                    <a:lnTo>
                      <a:pt x="12255" y="3264"/>
                    </a:lnTo>
                    <a:lnTo>
                      <a:pt x="12159" y="3280"/>
                    </a:lnTo>
                    <a:lnTo>
                      <a:pt x="12063" y="3296"/>
                    </a:lnTo>
                    <a:lnTo>
                      <a:pt x="11967" y="3328"/>
                    </a:lnTo>
                    <a:lnTo>
                      <a:pt x="11855" y="3392"/>
                    </a:lnTo>
                    <a:lnTo>
                      <a:pt x="11743" y="3472"/>
                    </a:lnTo>
                    <a:lnTo>
                      <a:pt x="11631" y="3584"/>
                    </a:lnTo>
                    <a:lnTo>
                      <a:pt x="11519" y="3712"/>
                    </a:lnTo>
                    <a:lnTo>
                      <a:pt x="11391" y="3856"/>
                    </a:lnTo>
                    <a:lnTo>
                      <a:pt x="11279" y="4032"/>
                    </a:lnTo>
                    <a:lnTo>
                      <a:pt x="11151" y="4240"/>
                    </a:lnTo>
                    <a:lnTo>
                      <a:pt x="11023" y="4464"/>
                    </a:lnTo>
                    <a:lnTo>
                      <a:pt x="10879" y="4736"/>
                    </a:lnTo>
                    <a:lnTo>
                      <a:pt x="10751" y="5024"/>
                    </a:lnTo>
                    <a:lnTo>
                      <a:pt x="10448" y="5968"/>
                    </a:lnTo>
                    <a:lnTo>
                      <a:pt x="9280" y="1248"/>
                    </a:lnTo>
                    <a:lnTo>
                      <a:pt x="9072" y="1168"/>
                    </a:lnTo>
                    <a:lnTo>
                      <a:pt x="8512" y="976"/>
                    </a:lnTo>
                    <a:lnTo>
                      <a:pt x="7664" y="720"/>
                    </a:lnTo>
                    <a:lnTo>
                      <a:pt x="7168" y="592"/>
                    </a:lnTo>
                    <a:lnTo>
                      <a:pt x="6640" y="448"/>
                    </a:lnTo>
                    <a:lnTo>
                      <a:pt x="6080" y="320"/>
                    </a:lnTo>
                    <a:lnTo>
                      <a:pt x="5504" y="208"/>
                    </a:lnTo>
                    <a:lnTo>
                      <a:pt x="4928" y="112"/>
                    </a:lnTo>
                    <a:lnTo>
                      <a:pt x="4352" y="48"/>
                    </a:lnTo>
                    <a:lnTo>
                      <a:pt x="3792" y="0"/>
                    </a:lnTo>
                    <a:close/>
                  </a:path>
                </a:pathLst>
              </a:custGeom>
              <a:solidFill>
                <a:srgbClr val="EB9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6147575" y="1366025"/>
                <a:ext cx="239200" cy="160800"/>
              </a:xfrm>
              <a:custGeom>
                <a:avLst/>
                <a:gdLst/>
                <a:ahLst/>
                <a:cxnLst/>
                <a:rect l="l" t="t" r="r" b="b"/>
                <a:pathLst>
                  <a:path w="9568" h="6432" extrusionOk="0">
                    <a:moveTo>
                      <a:pt x="2464" y="1"/>
                    </a:moveTo>
                    <a:lnTo>
                      <a:pt x="2224" y="17"/>
                    </a:lnTo>
                    <a:lnTo>
                      <a:pt x="1984" y="49"/>
                    </a:lnTo>
                    <a:lnTo>
                      <a:pt x="1744" y="112"/>
                    </a:lnTo>
                    <a:lnTo>
                      <a:pt x="1536" y="176"/>
                    </a:lnTo>
                    <a:lnTo>
                      <a:pt x="1328" y="272"/>
                    </a:lnTo>
                    <a:lnTo>
                      <a:pt x="1136" y="384"/>
                    </a:lnTo>
                    <a:lnTo>
                      <a:pt x="960" y="512"/>
                    </a:lnTo>
                    <a:lnTo>
                      <a:pt x="800" y="672"/>
                    </a:lnTo>
                    <a:lnTo>
                      <a:pt x="656" y="848"/>
                    </a:lnTo>
                    <a:lnTo>
                      <a:pt x="528" y="1056"/>
                    </a:lnTo>
                    <a:lnTo>
                      <a:pt x="432" y="1280"/>
                    </a:lnTo>
                    <a:lnTo>
                      <a:pt x="336" y="1552"/>
                    </a:lnTo>
                    <a:lnTo>
                      <a:pt x="272" y="1840"/>
                    </a:lnTo>
                    <a:lnTo>
                      <a:pt x="144" y="2720"/>
                    </a:lnTo>
                    <a:lnTo>
                      <a:pt x="64" y="3488"/>
                    </a:lnTo>
                    <a:lnTo>
                      <a:pt x="16" y="4144"/>
                    </a:lnTo>
                    <a:lnTo>
                      <a:pt x="1" y="4448"/>
                    </a:lnTo>
                    <a:lnTo>
                      <a:pt x="16" y="4720"/>
                    </a:lnTo>
                    <a:lnTo>
                      <a:pt x="16" y="4960"/>
                    </a:lnTo>
                    <a:lnTo>
                      <a:pt x="48" y="5184"/>
                    </a:lnTo>
                    <a:lnTo>
                      <a:pt x="80" y="5392"/>
                    </a:lnTo>
                    <a:lnTo>
                      <a:pt x="112" y="5584"/>
                    </a:lnTo>
                    <a:lnTo>
                      <a:pt x="160" y="5744"/>
                    </a:lnTo>
                    <a:lnTo>
                      <a:pt x="224" y="5888"/>
                    </a:lnTo>
                    <a:lnTo>
                      <a:pt x="288" y="6016"/>
                    </a:lnTo>
                    <a:lnTo>
                      <a:pt x="368" y="6128"/>
                    </a:lnTo>
                    <a:lnTo>
                      <a:pt x="448" y="6208"/>
                    </a:lnTo>
                    <a:lnTo>
                      <a:pt x="528" y="6288"/>
                    </a:lnTo>
                    <a:lnTo>
                      <a:pt x="640" y="6352"/>
                    </a:lnTo>
                    <a:lnTo>
                      <a:pt x="736" y="6384"/>
                    </a:lnTo>
                    <a:lnTo>
                      <a:pt x="848" y="6416"/>
                    </a:lnTo>
                    <a:lnTo>
                      <a:pt x="976" y="6432"/>
                    </a:lnTo>
                    <a:lnTo>
                      <a:pt x="1104" y="6432"/>
                    </a:lnTo>
                    <a:lnTo>
                      <a:pt x="1232" y="6416"/>
                    </a:lnTo>
                    <a:lnTo>
                      <a:pt x="1376" y="6400"/>
                    </a:lnTo>
                    <a:lnTo>
                      <a:pt x="1520" y="6352"/>
                    </a:lnTo>
                    <a:lnTo>
                      <a:pt x="1824" y="6256"/>
                    </a:lnTo>
                    <a:lnTo>
                      <a:pt x="2160" y="6112"/>
                    </a:lnTo>
                    <a:lnTo>
                      <a:pt x="2512" y="5952"/>
                    </a:lnTo>
                    <a:lnTo>
                      <a:pt x="2880" y="5760"/>
                    </a:lnTo>
                    <a:lnTo>
                      <a:pt x="3264" y="5536"/>
                    </a:lnTo>
                    <a:lnTo>
                      <a:pt x="4080" y="5072"/>
                    </a:lnTo>
                    <a:lnTo>
                      <a:pt x="4960" y="4592"/>
                    </a:lnTo>
                    <a:lnTo>
                      <a:pt x="5408" y="4352"/>
                    </a:lnTo>
                    <a:lnTo>
                      <a:pt x="5856" y="4144"/>
                    </a:lnTo>
                    <a:lnTo>
                      <a:pt x="6320" y="3936"/>
                    </a:lnTo>
                    <a:lnTo>
                      <a:pt x="6784" y="3760"/>
                    </a:lnTo>
                    <a:lnTo>
                      <a:pt x="7248" y="3616"/>
                    </a:lnTo>
                    <a:lnTo>
                      <a:pt x="7728" y="3504"/>
                    </a:lnTo>
                    <a:lnTo>
                      <a:pt x="7952" y="3472"/>
                    </a:lnTo>
                    <a:lnTo>
                      <a:pt x="8192" y="3440"/>
                    </a:lnTo>
                    <a:lnTo>
                      <a:pt x="8416" y="3424"/>
                    </a:lnTo>
                    <a:lnTo>
                      <a:pt x="8880" y="3424"/>
                    </a:lnTo>
                    <a:lnTo>
                      <a:pt x="9120" y="3456"/>
                    </a:lnTo>
                    <a:lnTo>
                      <a:pt x="9344" y="3488"/>
                    </a:lnTo>
                    <a:lnTo>
                      <a:pt x="9568" y="3536"/>
                    </a:lnTo>
                    <a:lnTo>
                      <a:pt x="9568" y="3472"/>
                    </a:lnTo>
                    <a:lnTo>
                      <a:pt x="9536" y="3280"/>
                    </a:lnTo>
                    <a:lnTo>
                      <a:pt x="9520" y="3152"/>
                    </a:lnTo>
                    <a:lnTo>
                      <a:pt x="9472" y="3008"/>
                    </a:lnTo>
                    <a:lnTo>
                      <a:pt x="9408" y="2848"/>
                    </a:lnTo>
                    <a:lnTo>
                      <a:pt x="9328" y="2672"/>
                    </a:lnTo>
                    <a:lnTo>
                      <a:pt x="9216" y="2480"/>
                    </a:lnTo>
                    <a:lnTo>
                      <a:pt x="9072" y="2304"/>
                    </a:lnTo>
                    <a:lnTo>
                      <a:pt x="8912" y="2112"/>
                    </a:lnTo>
                    <a:lnTo>
                      <a:pt x="8704" y="1920"/>
                    </a:lnTo>
                    <a:lnTo>
                      <a:pt x="8448" y="1728"/>
                    </a:lnTo>
                    <a:lnTo>
                      <a:pt x="8176" y="1552"/>
                    </a:lnTo>
                    <a:lnTo>
                      <a:pt x="7840" y="1376"/>
                    </a:lnTo>
                    <a:lnTo>
                      <a:pt x="7456" y="1232"/>
                    </a:lnTo>
                    <a:lnTo>
                      <a:pt x="6560" y="912"/>
                    </a:lnTo>
                    <a:lnTo>
                      <a:pt x="6048" y="720"/>
                    </a:lnTo>
                    <a:lnTo>
                      <a:pt x="5504" y="544"/>
                    </a:lnTo>
                    <a:lnTo>
                      <a:pt x="4944" y="384"/>
                    </a:lnTo>
                    <a:lnTo>
                      <a:pt x="4384" y="224"/>
                    </a:lnTo>
                    <a:lnTo>
                      <a:pt x="3824" y="112"/>
                    </a:lnTo>
                    <a:lnTo>
                      <a:pt x="3536" y="65"/>
                    </a:lnTo>
                    <a:lnTo>
                      <a:pt x="3264" y="33"/>
                    </a:lnTo>
                    <a:lnTo>
                      <a:pt x="29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6235975" y="1538400"/>
                <a:ext cx="14825" cy="3082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233" extrusionOk="0">
                    <a:moveTo>
                      <a:pt x="176" y="1"/>
                    </a:moveTo>
                    <a:lnTo>
                      <a:pt x="112" y="33"/>
                    </a:lnTo>
                    <a:lnTo>
                      <a:pt x="80" y="81"/>
                    </a:lnTo>
                    <a:lnTo>
                      <a:pt x="48" y="145"/>
                    </a:lnTo>
                    <a:lnTo>
                      <a:pt x="16" y="225"/>
                    </a:lnTo>
                    <a:lnTo>
                      <a:pt x="0" y="321"/>
                    </a:lnTo>
                    <a:lnTo>
                      <a:pt x="0" y="433"/>
                    </a:lnTo>
                    <a:lnTo>
                      <a:pt x="16" y="561"/>
                    </a:lnTo>
                    <a:lnTo>
                      <a:pt x="32" y="673"/>
                    </a:lnTo>
                    <a:lnTo>
                      <a:pt x="64" y="801"/>
                    </a:lnTo>
                    <a:lnTo>
                      <a:pt x="112" y="913"/>
                    </a:lnTo>
                    <a:lnTo>
                      <a:pt x="160" y="1009"/>
                    </a:lnTo>
                    <a:lnTo>
                      <a:pt x="208" y="1105"/>
                    </a:lnTo>
                    <a:lnTo>
                      <a:pt x="256" y="1169"/>
                    </a:lnTo>
                    <a:lnTo>
                      <a:pt x="320" y="1217"/>
                    </a:lnTo>
                    <a:lnTo>
                      <a:pt x="368" y="1233"/>
                    </a:lnTo>
                    <a:lnTo>
                      <a:pt x="432" y="1233"/>
                    </a:lnTo>
                    <a:lnTo>
                      <a:pt x="480" y="1217"/>
                    </a:lnTo>
                    <a:lnTo>
                      <a:pt x="528" y="1169"/>
                    </a:lnTo>
                    <a:lnTo>
                      <a:pt x="560" y="1105"/>
                    </a:lnTo>
                    <a:lnTo>
                      <a:pt x="576" y="1025"/>
                    </a:lnTo>
                    <a:lnTo>
                      <a:pt x="592" y="913"/>
                    </a:lnTo>
                    <a:lnTo>
                      <a:pt x="592" y="817"/>
                    </a:lnTo>
                    <a:lnTo>
                      <a:pt x="592" y="689"/>
                    </a:lnTo>
                    <a:lnTo>
                      <a:pt x="560" y="561"/>
                    </a:lnTo>
                    <a:lnTo>
                      <a:pt x="528" y="449"/>
                    </a:lnTo>
                    <a:lnTo>
                      <a:pt x="496" y="337"/>
                    </a:lnTo>
                    <a:lnTo>
                      <a:pt x="448" y="225"/>
                    </a:lnTo>
                    <a:lnTo>
                      <a:pt x="400" y="145"/>
                    </a:lnTo>
                    <a:lnTo>
                      <a:pt x="336" y="81"/>
                    </a:lnTo>
                    <a:lnTo>
                      <a:pt x="288" y="33"/>
                    </a:lnTo>
                    <a:lnTo>
                      <a:pt x="224" y="17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3235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6337150" y="1520400"/>
                <a:ext cx="14825" cy="3082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233" extrusionOk="0">
                    <a:moveTo>
                      <a:pt x="161" y="1"/>
                    </a:moveTo>
                    <a:lnTo>
                      <a:pt x="113" y="33"/>
                    </a:lnTo>
                    <a:lnTo>
                      <a:pt x="65" y="81"/>
                    </a:lnTo>
                    <a:lnTo>
                      <a:pt x="33" y="145"/>
                    </a:lnTo>
                    <a:lnTo>
                      <a:pt x="17" y="225"/>
                    </a:lnTo>
                    <a:lnTo>
                      <a:pt x="1" y="321"/>
                    </a:lnTo>
                    <a:lnTo>
                      <a:pt x="1" y="433"/>
                    </a:lnTo>
                    <a:lnTo>
                      <a:pt x="1" y="545"/>
                    </a:lnTo>
                    <a:lnTo>
                      <a:pt x="17" y="673"/>
                    </a:lnTo>
                    <a:lnTo>
                      <a:pt x="49" y="801"/>
                    </a:lnTo>
                    <a:lnTo>
                      <a:pt x="97" y="913"/>
                    </a:lnTo>
                    <a:lnTo>
                      <a:pt x="145" y="1009"/>
                    </a:lnTo>
                    <a:lnTo>
                      <a:pt x="193" y="1089"/>
                    </a:lnTo>
                    <a:lnTo>
                      <a:pt x="257" y="1153"/>
                    </a:lnTo>
                    <a:lnTo>
                      <a:pt x="305" y="1201"/>
                    </a:lnTo>
                    <a:lnTo>
                      <a:pt x="369" y="1233"/>
                    </a:lnTo>
                    <a:lnTo>
                      <a:pt x="417" y="1233"/>
                    </a:lnTo>
                    <a:lnTo>
                      <a:pt x="465" y="1201"/>
                    </a:lnTo>
                    <a:lnTo>
                      <a:pt x="513" y="1169"/>
                    </a:lnTo>
                    <a:lnTo>
                      <a:pt x="545" y="1089"/>
                    </a:lnTo>
                    <a:lnTo>
                      <a:pt x="577" y="1009"/>
                    </a:lnTo>
                    <a:lnTo>
                      <a:pt x="577" y="913"/>
                    </a:lnTo>
                    <a:lnTo>
                      <a:pt x="593" y="801"/>
                    </a:lnTo>
                    <a:lnTo>
                      <a:pt x="577" y="689"/>
                    </a:lnTo>
                    <a:lnTo>
                      <a:pt x="561" y="561"/>
                    </a:lnTo>
                    <a:lnTo>
                      <a:pt x="529" y="433"/>
                    </a:lnTo>
                    <a:lnTo>
                      <a:pt x="481" y="321"/>
                    </a:lnTo>
                    <a:lnTo>
                      <a:pt x="433" y="225"/>
                    </a:lnTo>
                    <a:lnTo>
                      <a:pt x="385" y="145"/>
                    </a:lnTo>
                    <a:lnTo>
                      <a:pt x="337" y="81"/>
                    </a:lnTo>
                    <a:lnTo>
                      <a:pt x="273" y="33"/>
                    </a:lnTo>
                    <a:lnTo>
                      <a:pt x="209" y="1"/>
                    </a:lnTo>
                    <a:close/>
                  </a:path>
                </a:pathLst>
              </a:custGeom>
              <a:solidFill>
                <a:srgbClr val="3235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6266375" y="1592800"/>
                <a:ext cx="99200" cy="62825"/>
              </a:xfrm>
              <a:custGeom>
                <a:avLst/>
                <a:gdLst/>
                <a:ahLst/>
                <a:cxnLst/>
                <a:rect l="l" t="t" r="r" b="b"/>
                <a:pathLst>
                  <a:path w="3968" h="2513" extrusionOk="0">
                    <a:moveTo>
                      <a:pt x="3920" y="1"/>
                    </a:moveTo>
                    <a:lnTo>
                      <a:pt x="0" y="1441"/>
                    </a:lnTo>
                    <a:lnTo>
                      <a:pt x="48" y="1505"/>
                    </a:lnTo>
                    <a:lnTo>
                      <a:pt x="144" y="1665"/>
                    </a:lnTo>
                    <a:lnTo>
                      <a:pt x="240" y="1777"/>
                    </a:lnTo>
                    <a:lnTo>
                      <a:pt x="336" y="1889"/>
                    </a:lnTo>
                    <a:lnTo>
                      <a:pt x="464" y="2016"/>
                    </a:lnTo>
                    <a:lnTo>
                      <a:pt x="608" y="2128"/>
                    </a:lnTo>
                    <a:lnTo>
                      <a:pt x="768" y="2240"/>
                    </a:lnTo>
                    <a:lnTo>
                      <a:pt x="944" y="2336"/>
                    </a:lnTo>
                    <a:lnTo>
                      <a:pt x="1168" y="2416"/>
                    </a:lnTo>
                    <a:lnTo>
                      <a:pt x="1392" y="2480"/>
                    </a:lnTo>
                    <a:lnTo>
                      <a:pt x="1648" y="2512"/>
                    </a:lnTo>
                    <a:lnTo>
                      <a:pt x="1936" y="2496"/>
                    </a:lnTo>
                    <a:lnTo>
                      <a:pt x="2080" y="2480"/>
                    </a:lnTo>
                    <a:lnTo>
                      <a:pt x="2240" y="2448"/>
                    </a:lnTo>
                    <a:lnTo>
                      <a:pt x="2400" y="2416"/>
                    </a:lnTo>
                    <a:lnTo>
                      <a:pt x="2560" y="2352"/>
                    </a:lnTo>
                    <a:lnTo>
                      <a:pt x="2736" y="2288"/>
                    </a:lnTo>
                    <a:lnTo>
                      <a:pt x="2880" y="2224"/>
                    </a:lnTo>
                    <a:lnTo>
                      <a:pt x="3024" y="2144"/>
                    </a:lnTo>
                    <a:lnTo>
                      <a:pt x="3152" y="2064"/>
                    </a:lnTo>
                    <a:lnTo>
                      <a:pt x="3264" y="1984"/>
                    </a:lnTo>
                    <a:lnTo>
                      <a:pt x="3376" y="1904"/>
                    </a:lnTo>
                    <a:lnTo>
                      <a:pt x="3552" y="1713"/>
                    </a:lnTo>
                    <a:lnTo>
                      <a:pt x="3696" y="1521"/>
                    </a:lnTo>
                    <a:lnTo>
                      <a:pt x="3792" y="1329"/>
                    </a:lnTo>
                    <a:lnTo>
                      <a:pt x="3872" y="1137"/>
                    </a:lnTo>
                    <a:lnTo>
                      <a:pt x="3920" y="945"/>
                    </a:lnTo>
                    <a:lnTo>
                      <a:pt x="3952" y="753"/>
                    </a:lnTo>
                    <a:lnTo>
                      <a:pt x="3968" y="577"/>
                    </a:lnTo>
                    <a:lnTo>
                      <a:pt x="3968" y="417"/>
                    </a:lnTo>
                    <a:lnTo>
                      <a:pt x="3968" y="273"/>
                    </a:lnTo>
                    <a:lnTo>
                      <a:pt x="3936" y="81"/>
                    </a:lnTo>
                    <a:lnTo>
                      <a:pt x="39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6268775" y="1567200"/>
                <a:ext cx="14800" cy="336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345" extrusionOk="0">
                    <a:moveTo>
                      <a:pt x="336" y="1"/>
                    </a:moveTo>
                    <a:lnTo>
                      <a:pt x="336" y="65"/>
                    </a:lnTo>
                    <a:lnTo>
                      <a:pt x="256" y="369"/>
                    </a:lnTo>
                    <a:lnTo>
                      <a:pt x="144" y="785"/>
                    </a:lnTo>
                    <a:lnTo>
                      <a:pt x="0" y="1345"/>
                    </a:lnTo>
                    <a:lnTo>
                      <a:pt x="80" y="1345"/>
                    </a:lnTo>
                    <a:lnTo>
                      <a:pt x="160" y="1313"/>
                    </a:lnTo>
                    <a:lnTo>
                      <a:pt x="304" y="1265"/>
                    </a:lnTo>
                    <a:lnTo>
                      <a:pt x="416" y="1169"/>
                    </a:lnTo>
                    <a:lnTo>
                      <a:pt x="512" y="1057"/>
                    </a:lnTo>
                    <a:lnTo>
                      <a:pt x="576" y="913"/>
                    </a:lnTo>
                    <a:lnTo>
                      <a:pt x="592" y="769"/>
                    </a:lnTo>
                    <a:lnTo>
                      <a:pt x="592" y="625"/>
                    </a:lnTo>
                    <a:lnTo>
                      <a:pt x="576" y="545"/>
                    </a:lnTo>
                    <a:lnTo>
                      <a:pt x="544" y="465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rgbClr val="CE5F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6435550" y="1525600"/>
                <a:ext cx="28425" cy="53625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2145" extrusionOk="0">
                    <a:moveTo>
                      <a:pt x="736" y="1"/>
                    </a:moveTo>
                    <a:lnTo>
                      <a:pt x="640" y="33"/>
                    </a:lnTo>
                    <a:lnTo>
                      <a:pt x="528" y="81"/>
                    </a:lnTo>
                    <a:lnTo>
                      <a:pt x="432" y="145"/>
                    </a:lnTo>
                    <a:lnTo>
                      <a:pt x="336" y="241"/>
                    </a:lnTo>
                    <a:lnTo>
                      <a:pt x="256" y="369"/>
                    </a:lnTo>
                    <a:lnTo>
                      <a:pt x="160" y="513"/>
                    </a:lnTo>
                    <a:lnTo>
                      <a:pt x="96" y="689"/>
                    </a:lnTo>
                    <a:lnTo>
                      <a:pt x="32" y="897"/>
                    </a:lnTo>
                    <a:lnTo>
                      <a:pt x="0" y="1137"/>
                    </a:lnTo>
                    <a:lnTo>
                      <a:pt x="48" y="2145"/>
                    </a:lnTo>
                    <a:lnTo>
                      <a:pt x="144" y="2065"/>
                    </a:lnTo>
                    <a:lnTo>
                      <a:pt x="256" y="1985"/>
                    </a:lnTo>
                    <a:lnTo>
                      <a:pt x="352" y="1873"/>
                    </a:lnTo>
                    <a:lnTo>
                      <a:pt x="464" y="1761"/>
                    </a:lnTo>
                    <a:lnTo>
                      <a:pt x="640" y="1521"/>
                    </a:lnTo>
                    <a:lnTo>
                      <a:pt x="800" y="1249"/>
                    </a:lnTo>
                    <a:lnTo>
                      <a:pt x="944" y="961"/>
                    </a:lnTo>
                    <a:lnTo>
                      <a:pt x="1040" y="705"/>
                    </a:lnTo>
                    <a:lnTo>
                      <a:pt x="1104" y="465"/>
                    </a:lnTo>
                    <a:lnTo>
                      <a:pt x="1136" y="289"/>
                    </a:lnTo>
                    <a:lnTo>
                      <a:pt x="1120" y="209"/>
                    </a:lnTo>
                    <a:lnTo>
                      <a:pt x="1104" y="145"/>
                    </a:lnTo>
                    <a:lnTo>
                      <a:pt x="1056" y="81"/>
                    </a:lnTo>
                    <a:lnTo>
                      <a:pt x="992" y="49"/>
                    </a:lnTo>
                    <a:lnTo>
                      <a:pt x="912" y="1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rgbClr val="CE5F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6333950" y="2266350"/>
                <a:ext cx="117625" cy="120400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4816" extrusionOk="0">
                    <a:moveTo>
                      <a:pt x="3696" y="0"/>
                    </a:moveTo>
                    <a:lnTo>
                      <a:pt x="3489" y="32"/>
                    </a:lnTo>
                    <a:lnTo>
                      <a:pt x="3409" y="48"/>
                    </a:lnTo>
                    <a:lnTo>
                      <a:pt x="2913" y="288"/>
                    </a:lnTo>
                    <a:lnTo>
                      <a:pt x="2353" y="576"/>
                    </a:lnTo>
                    <a:lnTo>
                      <a:pt x="1793" y="896"/>
                    </a:lnTo>
                    <a:lnTo>
                      <a:pt x="1249" y="1216"/>
                    </a:lnTo>
                    <a:lnTo>
                      <a:pt x="369" y="1760"/>
                    </a:lnTo>
                    <a:lnTo>
                      <a:pt x="1" y="1984"/>
                    </a:lnTo>
                    <a:lnTo>
                      <a:pt x="1" y="2304"/>
                    </a:lnTo>
                    <a:lnTo>
                      <a:pt x="17" y="2640"/>
                    </a:lnTo>
                    <a:lnTo>
                      <a:pt x="49" y="3056"/>
                    </a:lnTo>
                    <a:lnTo>
                      <a:pt x="113" y="3488"/>
                    </a:lnTo>
                    <a:lnTo>
                      <a:pt x="145" y="3696"/>
                    </a:lnTo>
                    <a:lnTo>
                      <a:pt x="193" y="3904"/>
                    </a:lnTo>
                    <a:lnTo>
                      <a:pt x="257" y="4096"/>
                    </a:lnTo>
                    <a:lnTo>
                      <a:pt x="321" y="4272"/>
                    </a:lnTo>
                    <a:lnTo>
                      <a:pt x="401" y="4416"/>
                    </a:lnTo>
                    <a:lnTo>
                      <a:pt x="481" y="4528"/>
                    </a:lnTo>
                    <a:lnTo>
                      <a:pt x="577" y="4624"/>
                    </a:lnTo>
                    <a:lnTo>
                      <a:pt x="689" y="4688"/>
                    </a:lnTo>
                    <a:lnTo>
                      <a:pt x="801" y="4752"/>
                    </a:lnTo>
                    <a:lnTo>
                      <a:pt x="929" y="4784"/>
                    </a:lnTo>
                    <a:lnTo>
                      <a:pt x="1041" y="4800"/>
                    </a:lnTo>
                    <a:lnTo>
                      <a:pt x="1169" y="4816"/>
                    </a:lnTo>
                    <a:lnTo>
                      <a:pt x="1297" y="4800"/>
                    </a:lnTo>
                    <a:lnTo>
                      <a:pt x="1409" y="4784"/>
                    </a:lnTo>
                    <a:lnTo>
                      <a:pt x="1537" y="4752"/>
                    </a:lnTo>
                    <a:lnTo>
                      <a:pt x="1633" y="4720"/>
                    </a:lnTo>
                    <a:lnTo>
                      <a:pt x="1745" y="4672"/>
                    </a:lnTo>
                    <a:lnTo>
                      <a:pt x="1825" y="4624"/>
                    </a:lnTo>
                    <a:lnTo>
                      <a:pt x="1905" y="4560"/>
                    </a:lnTo>
                    <a:lnTo>
                      <a:pt x="1953" y="4496"/>
                    </a:lnTo>
                    <a:lnTo>
                      <a:pt x="2001" y="4432"/>
                    </a:lnTo>
                    <a:lnTo>
                      <a:pt x="2017" y="4368"/>
                    </a:lnTo>
                    <a:lnTo>
                      <a:pt x="2033" y="4304"/>
                    </a:lnTo>
                    <a:lnTo>
                      <a:pt x="2001" y="4240"/>
                    </a:lnTo>
                    <a:lnTo>
                      <a:pt x="1969" y="4208"/>
                    </a:lnTo>
                    <a:lnTo>
                      <a:pt x="1921" y="4160"/>
                    </a:lnTo>
                    <a:lnTo>
                      <a:pt x="1857" y="4144"/>
                    </a:lnTo>
                    <a:lnTo>
                      <a:pt x="1777" y="4128"/>
                    </a:lnTo>
                    <a:lnTo>
                      <a:pt x="1617" y="4096"/>
                    </a:lnTo>
                    <a:lnTo>
                      <a:pt x="1441" y="4096"/>
                    </a:lnTo>
                    <a:lnTo>
                      <a:pt x="1297" y="4112"/>
                    </a:lnTo>
                    <a:lnTo>
                      <a:pt x="1153" y="4128"/>
                    </a:lnTo>
                    <a:lnTo>
                      <a:pt x="1153" y="4128"/>
                    </a:lnTo>
                    <a:lnTo>
                      <a:pt x="1265" y="4080"/>
                    </a:lnTo>
                    <a:lnTo>
                      <a:pt x="1553" y="3952"/>
                    </a:lnTo>
                    <a:lnTo>
                      <a:pt x="1985" y="3744"/>
                    </a:lnTo>
                    <a:lnTo>
                      <a:pt x="2241" y="3616"/>
                    </a:lnTo>
                    <a:lnTo>
                      <a:pt x="2497" y="3456"/>
                    </a:lnTo>
                    <a:lnTo>
                      <a:pt x="2785" y="3280"/>
                    </a:lnTo>
                    <a:lnTo>
                      <a:pt x="3057" y="3088"/>
                    </a:lnTo>
                    <a:lnTo>
                      <a:pt x="3345" y="2864"/>
                    </a:lnTo>
                    <a:lnTo>
                      <a:pt x="3600" y="2624"/>
                    </a:lnTo>
                    <a:lnTo>
                      <a:pt x="3856" y="2352"/>
                    </a:lnTo>
                    <a:lnTo>
                      <a:pt x="4096" y="2064"/>
                    </a:lnTo>
                    <a:lnTo>
                      <a:pt x="4304" y="1760"/>
                    </a:lnTo>
                    <a:lnTo>
                      <a:pt x="4400" y="1600"/>
                    </a:lnTo>
                    <a:lnTo>
                      <a:pt x="4480" y="1424"/>
                    </a:lnTo>
                    <a:lnTo>
                      <a:pt x="4560" y="1264"/>
                    </a:lnTo>
                    <a:lnTo>
                      <a:pt x="4608" y="1120"/>
                    </a:lnTo>
                    <a:lnTo>
                      <a:pt x="4656" y="976"/>
                    </a:lnTo>
                    <a:lnTo>
                      <a:pt x="4672" y="848"/>
                    </a:lnTo>
                    <a:lnTo>
                      <a:pt x="4688" y="736"/>
                    </a:lnTo>
                    <a:lnTo>
                      <a:pt x="4704" y="624"/>
                    </a:lnTo>
                    <a:lnTo>
                      <a:pt x="4688" y="528"/>
                    </a:lnTo>
                    <a:lnTo>
                      <a:pt x="4672" y="448"/>
                    </a:lnTo>
                    <a:lnTo>
                      <a:pt x="4640" y="368"/>
                    </a:lnTo>
                    <a:lnTo>
                      <a:pt x="4608" y="304"/>
                    </a:lnTo>
                    <a:lnTo>
                      <a:pt x="4560" y="240"/>
                    </a:lnTo>
                    <a:lnTo>
                      <a:pt x="4512" y="192"/>
                    </a:lnTo>
                    <a:lnTo>
                      <a:pt x="4400" y="112"/>
                    </a:lnTo>
                    <a:lnTo>
                      <a:pt x="4256" y="48"/>
                    </a:lnTo>
                    <a:lnTo>
                      <a:pt x="4112" y="16"/>
                    </a:lnTo>
                    <a:lnTo>
                      <a:pt x="3968" y="0"/>
                    </a:lnTo>
                    <a:close/>
                  </a:path>
                </a:pathLst>
              </a:custGeom>
              <a:solidFill>
                <a:srgbClr val="EB9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6559550" y="2188750"/>
                <a:ext cx="269575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10783" h="5328" extrusionOk="0">
                    <a:moveTo>
                      <a:pt x="2720" y="0"/>
                    </a:moveTo>
                    <a:lnTo>
                      <a:pt x="0" y="2144"/>
                    </a:lnTo>
                    <a:lnTo>
                      <a:pt x="10079" y="5328"/>
                    </a:lnTo>
                    <a:lnTo>
                      <a:pt x="10111" y="5136"/>
                    </a:lnTo>
                    <a:lnTo>
                      <a:pt x="10783" y="896"/>
                    </a:lnTo>
                    <a:lnTo>
                      <a:pt x="272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6758725" y="2080750"/>
                <a:ext cx="107200" cy="235200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9408" extrusionOk="0">
                    <a:moveTo>
                      <a:pt x="4288" y="1"/>
                    </a:moveTo>
                    <a:lnTo>
                      <a:pt x="3760" y="1409"/>
                    </a:lnTo>
                    <a:lnTo>
                      <a:pt x="3184" y="2849"/>
                    </a:lnTo>
                    <a:lnTo>
                      <a:pt x="2512" y="4496"/>
                    </a:lnTo>
                    <a:lnTo>
                      <a:pt x="2160" y="5344"/>
                    </a:lnTo>
                    <a:lnTo>
                      <a:pt x="1792" y="6160"/>
                    </a:lnTo>
                    <a:lnTo>
                      <a:pt x="1440" y="6912"/>
                    </a:lnTo>
                    <a:lnTo>
                      <a:pt x="1088" y="7600"/>
                    </a:lnTo>
                    <a:lnTo>
                      <a:pt x="768" y="8176"/>
                    </a:lnTo>
                    <a:lnTo>
                      <a:pt x="624" y="8400"/>
                    </a:lnTo>
                    <a:lnTo>
                      <a:pt x="480" y="8608"/>
                    </a:lnTo>
                    <a:lnTo>
                      <a:pt x="336" y="8768"/>
                    </a:lnTo>
                    <a:lnTo>
                      <a:pt x="224" y="8896"/>
                    </a:lnTo>
                    <a:lnTo>
                      <a:pt x="112" y="8960"/>
                    </a:lnTo>
                    <a:lnTo>
                      <a:pt x="48" y="8992"/>
                    </a:lnTo>
                    <a:lnTo>
                      <a:pt x="0" y="8992"/>
                    </a:lnTo>
                    <a:lnTo>
                      <a:pt x="1328" y="9408"/>
                    </a:lnTo>
                    <a:lnTo>
                      <a:pt x="4288" y="1"/>
                    </a:lnTo>
                    <a:close/>
                  </a:path>
                </a:pathLst>
              </a:custGeom>
              <a:solidFill>
                <a:srgbClr val="449E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6583525" y="2191550"/>
                <a:ext cx="150825" cy="106025"/>
              </a:xfrm>
              <a:custGeom>
                <a:avLst/>
                <a:gdLst/>
                <a:ahLst/>
                <a:cxnLst/>
                <a:rect l="l" t="t" r="r" b="b"/>
                <a:pathLst>
                  <a:path w="6033" h="4241" extrusionOk="0">
                    <a:moveTo>
                      <a:pt x="4433" y="0"/>
                    </a:moveTo>
                    <a:lnTo>
                      <a:pt x="1" y="2384"/>
                    </a:lnTo>
                    <a:lnTo>
                      <a:pt x="6032" y="4240"/>
                    </a:lnTo>
                    <a:lnTo>
                      <a:pt x="5568" y="4096"/>
                    </a:lnTo>
                    <a:lnTo>
                      <a:pt x="5072" y="3920"/>
                    </a:lnTo>
                    <a:lnTo>
                      <a:pt x="4513" y="3696"/>
                    </a:lnTo>
                    <a:lnTo>
                      <a:pt x="3937" y="3456"/>
                    </a:lnTo>
                    <a:lnTo>
                      <a:pt x="3649" y="3328"/>
                    </a:lnTo>
                    <a:lnTo>
                      <a:pt x="3393" y="3200"/>
                    </a:lnTo>
                    <a:lnTo>
                      <a:pt x="3169" y="3056"/>
                    </a:lnTo>
                    <a:lnTo>
                      <a:pt x="2977" y="2928"/>
                    </a:lnTo>
                    <a:lnTo>
                      <a:pt x="2833" y="2800"/>
                    </a:lnTo>
                    <a:lnTo>
                      <a:pt x="2769" y="2736"/>
                    </a:lnTo>
                    <a:lnTo>
                      <a:pt x="2721" y="2672"/>
                    </a:lnTo>
                    <a:lnTo>
                      <a:pt x="2705" y="2624"/>
                    </a:lnTo>
                    <a:lnTo>
                      <a:pt x="2689" y="2560"/>
                    </a:lnTo>
                    <a:lnTo>
                      <a:pt x="2689" y="2496"/>
                    </a:lnTo>
                    <a:lnTo>
                      <a:pt x="2705" y="2432"/>
                    </a:lnTo>
                    <a:lnTo>
                      <a:pt x="2721" y="2368"/>
                    </a:lnTo>
                    <a:lnTo>
                      <a:pt x="2753" y="2304"/>
                    </a:lnTo>
                    <a:lnTo>
                      <a:pt x="2849" y="2160"/>
                    </a:lnTo>
                    <a:lnTo>
                      <a:pt x="2977" y="2016"/>
                    </a:lnTo>
                    <a:lnTo>
                      <a:pt x="3137" y="1872"/>
                    </a:lnTo>
                    <a:lnTo>
                      <a:pt x="3521" y="1568"/>
                    </a:lnTo>
                    <a:lnTo>
                      <a:pt x="3953" y="1248"/>
                    </a:lnTo>
                    <a:lnTo>
                      <a:pt x="4369" y="912"/>
                    </a:lnTo>
                    <a:lnTo>
                      <a:pt x="4561" y="752"/>
                    </a:lnTo>
                    <a:lnTo>
                      <a:pt x="4752" y="576"/>
                    </a:lnTo>
                    <a:lnTo>
                      <a:pt x="4896" y="400"/>
                    </a:lnTo>
                    <a:lnTo>
                      <a:pt x="5024" y="224"/>
                    </a:lnTo>
                    <a:lnTo>
                      <a:pt x="4433" y="0"/>
                    </a:lnTo>
                    <a:close/>
                  </a:path>
                </a:pathLst>
              </a:custGeom>
              <a:solidFill>
                <a:srgbClr val="449E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6401550" y="2041175"/>
                <a:ext cx="378400" cy="280775"/>
              </a:xfrm>
              <a:custGeom>
                <a:avLst/>
                <a:gdLst/>
                <a:ahLst/>
                <a:cxnLst/>
                <a:rect l="l" t="t" r="r" b="b"/>
                <a:pathLst>
                  <a:path w="15136" h="11231" extrusionOk="0">
                    <a:moveTo>
                      <a:pt x="14239" y="0"/>
                    </a:moveTo>
                    <a:lnTo>
                      <a:pt x="12479" y="912"/>
                    </a:lnTo>
                    <a:lnTo>
                      <a:pt x="11760" y="1296"/>
                    </a:lnTo>
                    <a:lnTo>
                      <a:pt x="10944" y="1760"/>
                    </a:lnTo>
                    <a:lnTo>
                      <a:pt x="10016" y="2288"/>
                    </a:lnTo>
                    <a:lnTo>
                      <a:pt x="9040" y="2880"/>
                    </a:lnTo>
                    <a:lnTo>
                      <a:pt x="8032" y="3520"/>
                    </a:lnTo>
                    <a:lnTo>
                      <a:pt x="6992" y="4176"/>
                    </a:lnTo>
                    <a:lnTo>
                      <a:pt x="4912" y="5504"/>
                    </a:lnTo>
                    <a:lnTo>
                      <a:pt x="3024" y="6751"/>
                    </a:lnTo>
                    <a:lnTo>
                      <a:pt x="1456" y="7807"/>
                    </a:lnTo>
                    <a:lnTo>
                      <a:pt x="1" y="8799"/>
                    </a:lnTo>
                    <a:lnTo>
                      <a:pt x="1664" y="11231"/>
                    </a:lnTo>
                    <a:lnTo>
                      <a:pt x="2176" y="11007"/>
                    </a:lnTo>
                    <a:lnTo>
                      <a:pt x="3552" y="10415"/>
                    </a:lnTo>
                    <a:lnTo>
                      <a:pt x="5520" y="9535"/>
                    </a:lnTo>
                    <a:lnTo>
                      <a:pt x="6640" y="9023"/>
                    </a:lnTo>
                    <a:lnTo>
                      <a:pt x="7808" y="8479"/>
                    </a:lnTo>
                    <a:lnTo>
                      <a:pt x="8976" y="7903"/>
                    </a:lnTo>
                    <a:lnTo>
                      <a:pt x="10128" y="7327"/>
                    </a:lnTo>
                    <a:lnTo>
                      <a:pt x="11232" y="6767"/>
                    </a:lnTo>
                    <a:lnTo>
                      <a:pt x="12255" y="6207"/>
                    </a:lnTo>
                    <a:lnTo>
                      <a:pt x="12719" y="5951"/>
                    </a:lnTo>
                    <a:lnTo>
                      <a:pt x="13135" y="5695"/>
                    </a:lnTo>
                    <a:lnTo>
                      <a:pt x="13535" y="5440"/>
                    </a:lnTo>
                    <a:lnTo>
                      <a:pt x="13871" y="5216"/>
                    </a:lnTo>
                    <a:lnTo>
                      <a:pt x="14175" y="4992"/>
                    </a:lnTo>
                    <a:lnTo>
                      <a:pt x="14431" y="4784"/>
                    </a:lnTo>
                    <a:lnTo>
                      <a:pt x="14623" y="4592"/>
                    </a:lnTo>
                    <a:lnTo>
                      <a:pt x="14751" y="4432"/>
                    </a:lnTo>
                    <a:lnTo>
                      <a:pt x="14847" y="4256"/>
                    </a:lnTo>
                    <a:lnTo>
                      <a:pt x="14927" y="4096"/>
                    </a:lnTo>
                    <a:lnTo>
                      <a:pt x="14991" y="3920"/>
                    </a:lnTo>
                    <a:lnTo>
                      <a:pt x="15039" y="3744"/>
                    </a:lnTo>
                    <a:lnTo>
                      <a:pt x="15087" y="3568"/>
                    </a:lnTo>
                    <a:lnTo>
                      <a:pt x="15103" y="3376"/>
                    </a:lnTo>
                    <a:lnTo>
                      <a:pt x="15119" y="3200"/>
                    </a:lnTo>
                    <a:lnTo>
                      <a:pt x="15135" y="3008"/>
                    </a:lnTo>
                    <a:lnTo>
                      <a:pt x="15119" y="2640"/>
                    </a:lnTo>
                    <a:lnTo>
                      <a:pt x="15071" y="2272"/>
                    </a:lnTo>
                    <a:lnTo>
                      <a:pt x="14991" y="1920"/>
                    </a:lnTo>
                    <a:lnTo>
                      <a:pt x="14895" y="1568"/>
                    </a:lnTo>
                    <a:lnTo>
                      <a:pt x="14799" y="1248"/>
                    </a:lnTo>
                    <a:lnTo>
                      <a:pt x="14687" y="944"/>
                    </a:lnTo>
                    <a:lnTo>
                      <a:pt x="14575" y="688"/>
                    </a:lnTo>
                    <a:lnTo>
                      <a:pt x="14479" y="448"/>
                    </a:lnTo>
                    <a:lnTo>
                      <a:pt x="14303" y="128"/>
                    </a:lnTo>
                    <a:lnTo>
                      <a:pt x="14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6075175" y="1970375"/>
                <a:ext cx="167625" cy="441975"/>
              </a:xfrm>
              <a:custGeom>
                <a:avLst/>
                <a:gdLst/>
                <a:ahLst/>
                <a:cxnLst/>
                <a:rect l="l" t="t" r="r" b="b"/>
                <a:pathLst>
                  <a:path w="6705" h="17679" extrusionOk="0">
                    <a:moveTo>
                      <a:pt x="6704" y="0"/>
                    </a:moveTo>
                    <a:lnTo>
                      <a:pt x="6608" y="192"/>
                    </a:lnTo>
                    <a:lnTo>
                      <a:pt x="6352" y="704"/>
                    </a:lnTo>
                    <a:lnTo>
                      <a:pt x="6000" y="1504"/>
                    </a:lnTo>
                    <a:lnTo>
                      <a:pt x="5776" y="1984"/>
                    </a:lnTo>
                    <a:lnTo>
                      <a:pt x="5568" y="2528"/>
                    </a:lnTo>
                    <a:lnTo>
                      <a:pt x="5344" y="3104"/>
                    </a:lnTo>
                    <a:lnTo>
                      <a:pt x="5120" y="3712"/>
                    </a:lnTo>
                    <a:lnTo>
                      <a:pt x="4896" y="4368"/>
                    </a:lnTo>
                    <a:lnTo>
                      <a:pt x="4688" y="5040"/>
                    </a:lnTo>
                    <a:lnTo>
                      <a:pt x="4496" y="5728"/>
                    </a:lnTo>
                    <a:lnTo>
                      <a:pt x="4336" y="6416"/>
                    </a:lnTo>
                    <a:lnTo>
                      <a:pt x="4192" y="7120"/>
                    </a:lnTo>
                    <a:lnTo>
                      <a:pt x="4096" y="7824"/>
                    </a:lnTo>
                    <a:lnTo>
                      <a:pt x="4032" y="8176"/>
                    </a:lnTo>
                    <a:lnTo>
                      <a:pt x="3968" y="8543"/>
                    </a:lnTo>
                    <a:lnTo>
                      <a:pt x="3888" y="8927"/>
                    </a:lnTo>
                    <a:lnTo>
                      <a:pt x="3776" y="9311"/>
                    </a:lnTo>
                    <a:lnTo>
                      <a:pt x="3664" y="9711"/>
                    </a:lnTo>
                    <a:lnTo>
                      <a:pt x="3552" y="10111"/>
                    </a:lnTo>
                    <a:lnTo>
                      <a:pt x="3264" y="10927"/>
                    </a:lnTo>
                    <a:lnTo>
                      <a:pt x="2944" y="11743"/>
                    </a:lnTo>
                    <a:lnTo>
                      <a:pt x="2593" y="12575"/>
                    </a:lnTo>
                    <a:lnTo>
                      <a:pt x="2241" y="13375"/>
                    </a:lnTo>
                    <a:lnTo>
                      <a:pt x="1873" y="14143"/>
                    </a:lnTo>
                    <a:lnTo>
                      <a:pt x="1521" y="14863"/>
                    </a:lnTo>
                    <a:lnTo>
                      <a:pt x="1185" y="15535"/>
                    </a:lnTo>
                    <a:lnTo>
                      <a:pt x="577" y="16655"/>
                    </a:lnTo>
                    <a:lnTo>
                      <a:pt x="161" y="17407"/>
                    </a:lnTo>
                    <a:lnTo>
                      <a:pt x="1" y="17679"/>
                    </a:lnTo>
                    <a:lnTo>
                      <a:pt x="641" y="16815"/>
                    </a:lnTo>
                    <a:lnTo>
                      <a:pt x="1313" y="15855"/>
                    </a:lnTo>
                    <a:lnTo>
                      <a:pt x="2113" y="14655"/>
                    </a:lnTo>
                    <a:lnTo>
                      <a:pt x="2545" y="13999"/>
                    </a:lnTo>
                    <a:lnTo>
                      <a:pt x="2976" y="13311"/>
                    </a:lnTo>
                    <a:lnTo>
                      <a:pt x="3408" y="12607"/>
                    </a:lnTo>
                    <a:lnTo>
                      <a:pt x="3840" y="11887"/>
                    </a:lnTo>
                    <a:lnTo>
                      <a:pt x="4224" y="11183"/>
                    </a:lnTo>
                    <a:lnTo>
                      <a:pt x="4592" y="10479"/>
                    </a:lnTo>
                    <a:lnTo>
                      <a:pt x="4912" y="9807"/>
                    </a:lnTo>
                    <a:lnTo>
                      <a:pt x="5184" y="9151"/>
                    </a:lnTo>
                    <a:lnTo>
                      <a:pt x="6704" y="0"/>
                    </a:lnTo>
                    <a:close/>
                  </a:path>
                </a:pathLst>
              </a:custGeom>
              <a:solidFill>
                <a:srgbClr val="DA42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6449150" y="2182350"/>
                <a:ext cx="1060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2129" extrusionOk="0">
                    <a:moveTo>
                      <a:pt x="3536" y="0"/>
                    </a:moveTo>
                    <a:lnTo>
                      <a:pt x="2000" y="496"/>
                    </a:lnTo>
                    <a:lnTo>
                      <a:pt x="0" y="1856"/>
                    </a:lnTo>
                    <a:lnTo>
                      <a:pt x="160" y="1920"/>
                    </a:lnTo>
                    <a:lnTo>
                      <a:pt x="320" y="1984"/>
                    </a:lnTo>
                    <a:lnTo>
                      <a:pt x="544" y="2064"/>
                    </a:lnTo>
                    <a:lnTo>
                      <a:pt x="816" y="2112"/>
                    </a:lnTo>
                    <a:lnTo>
                      <a:pt x="960" y="2128"/>
                    </a:lnTo>
                    <a:lnTo>
                      <a:pt x="1104" y="2128"/>
                    </a:lnTo>
                    <a:lnTo>
                      <a:pt x="1264" y="2112"/>
                    </a:lnTo>
                    <a:lnTo>
                      <a:pt x="1424" y="2096"/>
                    </a:lnTo>
                    <a:lnTo>
                      <a:pt x="1584" y="2048"/>
                    </a:lnTo>
                    <a:lnTo>
                      <a:pt x="1744" y="2000"/>
                    </a:lnTo>
                    <a:lnTo>
                      <a:pt x="2096" y="1840"/>
                    </a:lnTo>
                    <a:lnTo>
                      <a:pt x="2480" y="1664"/>
                    </a:lnTo>
                    <a:lnTo>
                      <a:pt x="2848" y="1456"/>
                    </a:lnTo>
                    <a:lnTo>
                      <a:pt x="3232" y="1216"/>
                    </a:lnTo>
                    <a:lnTo>
                      <a:pt x="3408" y="1104"/>
                    </a:lnTo>
                    <a:lnTo>
                      <a:pt x="3568" y="960"/>
                    </a:lnTo>
                    <a:lnTo>
                      <a:pt x="3728" y="832"/>
                    </a:lnTo>
                    <a:lnTo>
                      <a:pt x="3872" y="704"/>
                    </a:lnTo>
                    <a:lnTo>
                      <a:pt x="4000" y="560"/>
                    </a:lnTo>
                    <a:lnTo>
                      <a:pt x="4096" y="416"/>
                    </a:lnTo>
                    <a:lnTo>
                      <a:pt x="4176" y="272"/>
                    </a:lnTo>
                    <a:lnTo>
                      <a:pt x="4240" y="128"/>
                    </a:lnTo>
                    <a:lnTo>
                      <a:pt x="3536" y="0"/>
                    </a:lnTo>
                    <a:close/>
                  </a:path>
                </a:pathLst>
              </a:custGeom>
              <a:solidFill>
                <a:srgbClr val="DA42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6479550" y="2143550"/>
                <a:ext cx="84400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3105" extrusionOk="0">
                    <a:moveTo>
                      <a:pt x="2080" y="1"/>
                    </a:moveTo>
                    <a:lnTo>
                      <a:pt x="1856" y="17"/>
                    </a:lnTo>
                    <a:lnTo>
                      <a:pt x="1632" y="49"/>
                    </a:lnTo>
                    <a:lnTo>
                      <a:pt x="1408" y="97"/>
                    </a:lnTo>
                    <a:lnTo>
                      <a:pt x="1200" y="177"/>
                    </a:lnTo>
                    <a:lnTo>
                      <a:pt x="1008" y="257"/>
                    </a:lnTo>
                    <a:lnTo>
                      <a:pt x="832" y="353"/>
                    </a:lnTo>
                    <a:lnTo>
                      <a:pt x="656" y="481"/>
                    </a:lnTo>
                    <a:lnTo>
                      <a:pt x="512" y="609"/>
                    </a:lnTo>
                    <a:lnTo>
                      <a:pt x="384" y="737"/>
                    </a:lnTo>
                    <a:lnTo>
                      <a:pt x="272" y="897"/>
                    </a:lnTo>
                    <a:lnTo>
                      <a:pt x="192" y="1041"/>
                    </a:lnTo>
                    <a:lnTo>
                      <a:pt x="128" y="1201"/>
                    </a:lnTo>
                    <a:lnTo>
                      <a:pt x="80" y="1361"/>
                    </a:lnTo>
                    <a:lnTo>
                      <a:pt x="32" y="1521"/>
                    </a:lnTo>
                    <a:lnTo>
                      <a:pt x="16" y="1696"/>
                    </a:lnTo>
                    <a:lnTo>
                      <a:pt x="0" y="1856"/>
                    </a:lnTo>
                    <a:lnTo>
                      <a:pt x="0" y="2000"/>
                    </a:lnTo>
                    <a:lnTo>
                      <a:pt x="16" y="2160"/>
                    </a:lnTo>
                    <a:lnTo>
                      <a:pt x="64" y="2448"/>
                    </a:lnTo>
                    <a:lnTo>
                      <a:pt x="128" y="2688"/>
                    </a:lnTo>
                    <a:lnTo>
                      <a:pt x="192" y="2896"/>
                    </a:lnTo>
                    <a:lnTo>
                      <a:pt x="272" y="3040"/>
                    </a:lnTo>
                    <a:lnTo>
                      <a:pt x="304" y="3072"/>
                    </a:lnTo>
                    <a:lnTo>
                      <a:pt x="320" y="3088"/>
                    </a:lnTo>
                    <a:lnTo>
                      <a:pt x="400" y="3104"/>
                    </a:lnTo>
                    <a:lnTo>
                      <a:pt x="496" y="3088"/>
                    </a:lnTo>
                    <a:lnTo>
                      <a:pt x="624" y="3056"/>
                    </a:lnTo>
                    <a:lnTo>
                      <a:pt x="768" y="3008"/>
                    </a:lnTo>
                    <a:lnTo>
                      <a:pt x="912" y="2944"/>
                    </a:lnTo>
                    <a:lnTo>
                      <a:pt x="1248" y="2768"/>
                    </a:lnTo>
                    <a:lnTo>
                      <a:pt x="1600" y="2544"/>
                    </a:lnTo>
                    <a:lnTo>
                      <a:pt x="1952" y="2320"/>
                    </a:lnTo>
                    <a:lnTo>
                      <a:pt x="2560" y="1920"/>
                    </a:lnTo>
                    <a:lnTo>
                      <a:pt x="2640" y="1936"/>
                    </a:lnTo>
                    <a:lnTo>
                      <a:pt x="2816" y="1952"/>
                    </a:lnTo>
                    <a:lnTo>
                      <a:pt x="2928" y="1968"/>
                    </a:lnTo>
                    <a:lnTo>
                      <a:pt x="3040" y="1952"/>
                    </a:lnTo>
                    <a:lnTo>
                      <a:pt x="3136" y="1952"/>
                    </a:lnTo>
                    <a:lnTo>
                      <a:pt x="3200" y="1920"/>
                    </a:lnTo>
                    <a:lnTo>
                      <a:pt x="3216" y="1888"/>
                    </a:lnTo>
                    <a:lnTo>
                      <a:pt x="3232" y="1824"/>
                    </a:lnTo>
                    <a:lnTo>
                      <a:pt x="3232" y="1664"/>
                    </a:lnTo>
                    <a:lnTo>
                      <a:pt x="3200" y="1457"/>
                    </a:lnTo>
                    <a:lnTo>
                      <a:pt x="3152" y="1233"/>
                    </a:lnTo>
                    <a:lnTo>
                      <a:pt x="3056" y="817"/>
                    </a:lnTo>
                    <a:lnTo>
                      <a:pt x="2992" y="625"/>
                    </a:lnTo>
                    <a:lnTo>
                      <a:pt x="3376" y="385"/>
                    </a:lnTo>
                    <a:lnTo>
                      <a:pt x="3168" y="257"/>
                    </a:lnTo>
                    <a:lnTo>
                      <a:pt x="2960" y="161"/>
                    </a:lnTo>
                    <a:lnTo>
                      <a:pt x="2752" y="81"/>
                    </a:lnTo>
                    <a:lnTo>
                      <a:pt x="2528" y="33"/>
                    </a:lnTo>
                    <a:lnTo>
                      <a:pt x="2304" y="1"/>
                    </a:lnTo>
                    <a:close/>
                  </a:path>
                </a:pathLst>
              </a:custGeom>
              <a:solidFill>
                <a:srgbClr val="EB9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6983900" y="2276350"/>
                <a:ext cx="2025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81" h="49" extrusionOk="0">
                    <a:moveTo>
                      <a:pt x="80" y="0"/>
                    </a:moveTo>
                    <a:lnTo>
                      <a:pt x="80" y="0"/>
                    </a:lnTo>
                    <a:lnTo>
                      <a:pt x="0" y="48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A1BC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6758725" y="1478425"/>
                <a:ext cx="274800" cy="148000"/>
              </a:xfrm>
              <a:custGeom>
                <a:avLst/>
                <a:gdLst/>
                <a:ahLst/>
                <a:cxnLst/>
                <a:rect l="l" t="t" r="r" b="b"/>
                <a:pathLst>
                  <a:path w="10992" h="5920" extrusionOk="0">
                    <a:moveTo>
                      <a:pt x="2336" y="0"/>
                    </a:moveTo>
                    <a:lnTo>
                      <a:pt x="512" y="1136"/>
                    </a:lnTo>
                    <a:lnTo>
                      <a:pt x="0" y="3328"/>
                    </a:lnTo>
                    <a:lnTo>
                      <a:pt x="1168" y="5920"/>
                    </a:lnTo>
                    <a:lnTo>
                      <a:pt x="1216" y="5840"/>
                    </a:lnTo>
                    <a:lnTo>
                      <a:pt x="1328" y="5600"/>
                    </a:lnTo>
                    <a:lnTo>
                      <a:pt x="1488" y="5248"/>
                    </a:lnTo>
                    <a:lnTo>
                      <a:pt x="1648" y="4816"/>
                    </a:lnTo>
                    <a:lnTo>
                      <a:pt x="1712" y="4560"/>
                    </a:lnTo>
                    <a:lnTo>
                      <a:pt x="1776" y="4304"/>
                    </a:lnTo>
                    <a:lnTo>
                      <a:pt x="1840" y="4048"/>
                    </a:lnTo>
                    <a:lnTo>
                      <a:pt x="1872" y="3776"/>
                    </a:lnTo>
                    <a:lnTo>
                      <a:pt x="1872" y="3504"/>
                    </a:lnTo>
                    <a:lnTo>
                      <a:pt x="1856" y="3248"/>
                    </a:lnTo>
                    <a:lnTo>
                      <a:pt x="1824" y="2992"/>
                    </a:lnTo>
                    <a:lnTo>
                      <a:pt x="1776" y="2864"/>
                    </a:lnTo>
                    <a:lnTo>
                      <a:pt x="1744" y="2736"/>
                    </a:lnTo>
                    <a:lnTo>
                      <a:pt x="2032" y="2992"/>
                    </a:lnTo>
                    <a:lnTo>
                      <a:pt x="2336" y="3232"/>
                    </a:lnTo>
                    <a:lnTo>
                      <a:pt x="2656" y="3456"/>
                    </a:lnTo>
                    <a:lnTo>
                      <a:pt x="2976" y="3664"/>
                    </a:lnTo>
                    <a:lnTo>
                      <a:pt x="3312" y="3856"/>
                    </a:lnTo>
                    <a:lnTo>
                      <a:pt x="3648" y="4032"/>
                    </a:lnTo>
                    <a:lnTo>
                      <a:pt x="3984" y="4192"/>
                    </a:lnTo>
                    <a:lnTo>
                      <a:pt x="4320" y="4352"/>
                    </a:lnTo>
                    <a:lnTo>
                      <a:pt x="4672" y="4480"/>
                    </a:lnTo>
                    <a:lnTo>
                      <a:pt x="5024" y="4608"/>
                    </a:lnTo>
                    <a:lnTo>
                      <a:pt x="5360" y="4704"/>
                    </a:lnTo>
                    <a:lnTo>
                      <a:pt x="5712" y="4800"/>
                    </a:lnTo>
                    <a:lnTo>
                      <a:pt x="6048" y="4880"/>
                    </a:lnTo>
                    <a:lnTo>
                      <a:pt x="6384" y="4960"/>
                    </a:lnTo>
                    <a:lnTo>
                      <a:pt x="6720" y="5008"/>
                    </a:lnTo>
                    <a:lnTo>
                      <a:pt x="7056" y="5056"/>
                    </a:lnTo>
                    <a:lnTo>
                      <a:pt x="7696" y="5136"/>
                    </a:lnTo>
                    <a:lnTo>
                      <a:pt x="8288" y="5152"/>
                    </a:lnTo>
                    <a:lnTo>
                      <a:pt x="8847" y="5152"/>
                    </a:lnTo>
                    <a:lnTo>
                      <a:pt x="9359" y="5104"/>
                    </a:lnTo>
                    <a:lnTo>
                      <a:pt x="9807" y="5040"/>
                    </a:lnTo>
                    <a:lnTo>
                      <a:pt x="9999" y="4992"/>
                    </a:lnTo>
                    <a:lnTo>
                      <a:pt x="10175" y="4928"/>
                    </a:lnTo>
                    <a:lnTo>
                      <a:pt x="10335" y="4880"/>
                    </a:lnTo>
                    <a:lnTo>
                      <a:pt x="10463" y="4816"/>
                    </a:lnTo>
                    <a:lnTo>
                      <a:pt x="10575" y="4752"/>
                    </a:lnTo>
                    <a:lnTo>
                      <a:pt x="10671" y="4672"/>
                    </a:lnTo>
                    <a:lnTo>
                      <a:pt x="10735" y="4592"/>
                    </a:lnTo>
                    <a:lnTo>
                      <a:pt x="10799" y="4496"/>
                    </a:lnTo>
                    <a:lnTo>
                      <a:pt x="10863" y="4400"/>
                    </a:lnTo>
                    <a:lnTo>
                      <a:pt x="10895" y="4304"/>
                    </a:lnTo>
                    <a:lnTo>
                      <a:pt x="10943" y="4192"/>
                    </a:lnTo>
                    <a:lnTo>
                      <a:pt x="10959" y="4064"/>
                    </a:lnTo>
                    <a:lnTo>
                      <a:pt x="10991" y="3808"/>
                    </a:lnTo>
                    <a:lnTo>
                      <a:pt x="10991" y="3536"/>
                    </a:lnTo>
                    <a:lnTo>
                      <a:pt x="10975" y="3264"/>
                    </a:lnTo>
                    <a:lnTo>
                      <a:pt x="10927" y="2976"/>
                    </a:lnTo>
                    <a:lnTo>
                      <a:pt x="10879" y="2704"/>
                    </a:lnTo>
                    <a:lnTo>
                      <a:pt x="10799" y="2416"/>
                    </a:lnTo>
                    <a:lnTo>
                      <a:pt x="10719" y="2160"/>
                    </a:lnTo>
                    <a:lnTo>
                      <a:pt x="10639" y="1920"/>
                    </a:lnTo>
                    <a:lnTo>
                      <a:pt x="10543" y="1712"/>
                    </a:lnTo>
                    <a:lnTo>
                      <a:pt x="10463" y="1536"/>
                    </a:lnTo>
                    <a:lnTo>
                      <a:pt x="10383" y="1392"/>
                    </a:lnTo>
                    <a:lnTo>
                      <a:pt x="10303" y="1296"/>
                    </a:lnTo>
                    <a:lnTo>
                      <a:pt x="10255" y="1248"/>
                    </a:lnTo>
                    <a:lnTo>
                      <a:pt x="9839" y="1168"/>
                    </a:lnTo>
                    <a:lnTo>
                      <a:pt x="8911" y="1024"/>
                    </a:lnTo>
                    <a:lnTo>
                      <a:pt x="6192" y="592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rgbClr val="F9EA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7127875" y="3588625"/>
                <a:ext cx="213225" cy="108800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4352" extrusionOk="0">
                    <a:moveTo>
                      <a:pt x="7056" y="0"/>
                    </a:moveTo>
                    <a:lnTo>
                      <a:pt x="5984" y="720"/>
                    </a:lnTo>
                    <a:lnTo>
                      <a:pt x="5184" y="784"/>
                    </a:lnTo>
                    <a:lnTo>
                      <a:pt x="4577" y="992"/>
                    </a:lnTo>
                    <a:lnTo>
                      <a:pt x="4161" y="1648"/>
                    </a:lnTo>
                    <a:lnTo>
                      <a:pt x="3489" y="2000"/>
                    </a:lnTo>
                    <a:lnTo>
                      <a:pt x="2801" y="2336"/>
                    </a:lnTo>
                    <a:lnTo>
                      <a:pt x="2033" y="2688"/>
                    </a:lnTo>
                    <a:lnTo>
                      <a:pt x="1633" y="2848"/>
                    </a:lnTo>
                    <a:lnTo>
                      <a:pt x="1233" y="2992"/>
                    </a:lnTo>
                    <a:lnTo>
                      <a:pt x="865" y="3152"/>
                    </a:lnTo>
                    <a:lnTo>
                      <a:pt x="705" y="3232"/>
                    </a:lnTo>
                    <a:lnTo>
                      <a:pt x="545" y="3312"/>
                    </a:lnTo>
                    <a:lnTo>
                      <a:pt x="401" y="3408"/>
                    </a:lnTo>
                    <a:lnTo>
                      <a:pt x="273" y="3504"/>
                    </a:lnTo>
                    <a:lnTo>
                      <a:pt x="177" y="3616"/>
                    </a:lnTo>
                    <a:lnTo>
                      <a:pt x="81" y="3744"/>
                    </a:lnTo>
                    <a:lnTo>
                      <a:pt x="33" y="3872"/>
                    </a:lnTo>
                    <a:lnTo>
                      <a:pt x="1" y="4016"/>
                    </a:lnTo>
                    <a:lnTo>
                      <a:pt x="1" y="4176"/>
                    </a:lnTo>
                    <a:lnTo>
                      <a:pt x="17" y="4352"/>
                    </a:lnTo>
                    <a:lnTo>
                      <a:pt x="8528" y="4240"/>
                    </a:lnTo>
                    <a:lnTo>
                      <a:pt x="8528" y="4160"/>
                    </a:lnTo>
                    <a:lnTo>
                      <a:pt x="8528" y="3936"/>
                    </a:lnTo>
                    <a:lnTo>
                      <a:pt x="8512" y="3584"/>
                    </a:lnTo>
                    <a:lnTo>
                      <a:pt x="8480" y="3376"/>
                    </a:lnTo>
                    <a:lnTo>
                      <a:pt x="8448" y="3136"/>
                    </a:lnTo>
                    <a:lnTo>
                      <a:pt x="8400" y="2880"/>
                    </a:lnTo>
                    <a:lnTo>
                      <a:pt x="8320" y="2624"/>
                    </a:lnTo>
                    <a:lnTo>
                      <a:pt x="8240" y="2336"/>
                    </a:lnTo>
                    <a:lnTo>
                      <a:pt x="8128" y="2048"/>
                    </a:lnTo>
                    <a:lnTo>
                      <a:pt x="8000" y="1744"/>
                    </a:lnTo>
                    <a:lnTo>
                      <a:pt x="7840" y="1440"/>
                    </a:lnTo>
                    <a:lnTo>
                      <a:pt x="7648" y="1152"/>
                    </a:lnTo>
                    <a:lnTo>
                      <a:pt x="7440" y="848"/>
                    </a:lnTo>
                    <a:lnTo>
                      <a:pt x="7664" y="208"/>
                    </a:lnTo>
                    <a:lnTo>
                      <a:pt x="705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7160675" y="3581825"/>
                <a:ext cx="128025" cy="96800"/>
              </a:xfrm>
              <a:custGeom>
                <a:avLst/>
                <a:gdLst/>
                <a:ahLst/>
                <a:cxnLst/>
                <a:rect l="l" t="t" r="r" b="b"/>
                <a:pathLst>
                  <a:path w="5121" h="3872" extrusionOk="0">
                    <a:moveTo>
                      <a:pt x="3409" y="0"/>
                    </a:moveTo>
                    <a:lnTo>
                      <a:pt x="3409" y="112"/>
                    </a:lnTo>
                    <a:lnTo>
                      <a:pt x="3393" y="256"/>
                    </a:lnTo>
                    <a:lnTo>
                      <a:pt x="3345" y="432"/>
                    </a:lnTo>
                    <a:lnTo>
                      <a:pt x="3281" y="656"/>
                    </a:lnTo>
                    <a:lnTo>
                      <a:pt x="3185" y="896"/>
                    </a:lnTo>
                    <a:lnTo>
                      <a:pt x="3025" y="1184"/>
                    </a:lnTo>
                    <a:lnTo>
                      <a:pt x="2929" y="1328"/>
                    </a:lnTo>
                    <a:lnTo>
                      <a:pt x="2817" y="1472"/>
                    </a:lnTo>
                    <a:lnTo>
                      <a:pt x="2673" y="1616"/>
                    </a:lnTo>
                    <a:lnTo>
                      <a:pt x="2513" y="1776"/>
                    </a:lnTo>
                    <a:lnTo>
                      <a:pt x="2337" y="1920"/>
                    </a:lnTo>
                    <a:lnTo>
                      <a:pt x="2145" y="2064"/>
                    </a:lnTo>
                    <a:lnTo>
                      <a:pt x="1729" y="2352"/>
                    </a:lnTo>
                    <a:lnTo>
                      <a:pt x="1313" y="2608"/>
                    </a:lnTo>
                    <a:lnTo>
                      <a:pt x="913" y="2832"/>
                    </a:lnTo>
                    <a:lnTo>
                      <a:pt x="593" y="2992"/>
                    </a:lnTo>
                    <a:lnTo>
                      <a:pt x="289" y="3152"/>
                    </a:lnTo>
                    <a:lnTo>
                      <a:pt x="193" y="3200"/>
                    </a:lnTo>
                    <a:lnTo>
                      <a:pt x="129" y="3264"/>
                    </a:lnTo>
                    <a:lnTo>
                      <a:pt x="65" y="3328"/>
                    </a:lnTo>
                    <a:lnTo>
                      <a:pt x="33" y="3392"/>
                    </a:lnTo>
                    <a:lnTo>
                      <a:pt x="17" y="3456"/>
                    </a:lnTo>
                    <a:lnTo>
                      <a:pt x="1" y="3520"/>
                    </a:lnTo>
                    <a:lnTo>
                      <a:pt x="17" y="3584"/>
                    </a:lnTo>
                    <a:lnTo>
                      <a:pt x="33" y="3648"/>
                    </a:lnTo>
                    <a:lnTo>
                      <a:pt x="81" y="3696"/>
                    </a:lnTo>
                    <a:lnTo>
                      <a:pt x="129" y="3760"/>
                    </a:lnTo>
                    <a:lnTo>
                      <a:pt x="193" y="3792"/>
                    </a:lnTo>
                    <a:lnTo>
                      <a:pt x="273" y="3824"/>
                    </a:lnTo>
                    <a:lnTo>
                      <a:pt x="369" y="3856"/>
                    </a:lnTo>
                    <a:lnTo>
                      <a:pt x="465" y="3872"/>
                    </a:lnTo>
                    <a:lnTo>
                      <a:pt x="577" y="3856"/>
                    </a:lnTo>
                    <a:lnTo>
                      <a:pt x="705" y="3840"/>
                    </a:lnTo>
                    <a:lnTo>
                      <a:pt x="865" y="3792"/>
                    </a:lnTo>
                    <a:lnTo>
                      <a:pt x="1073" y="3712"/>
                    </a:lnTo>
                    <a:lnTo>
                      <a:pt x="1345" y="3584"/>
                    </a:lnTo>
                    <a:lnTo>
                      <a:pt x="1633" y="3424"/>
                    </a:lnTo>
                    <a:lnTo>
                      <a:pt x="1969" y="3232"/>
                    </a:lnTo>
                    <a:lnTo>
                      <a:pt x="2321" y="3024"/>
                    </a:lnTo>
                    <a:lnTo>
                      <a:pt x="2689" y="2784"/>
                    </a:lnTo>
                    <a:lnTo>
                      <a:pt x="3073" y="2512"/>
                    </a:lnTo>
                    <a:lnTo>
                      <a:pt x="3425" y="2240"/>
                    </a:lnTo>
                    <a:lnTo>
                      <a:pt x="3776" y="1936"/>
                    </a:lnTo>
                    <a:lnTo>
                      <a:pt x="4112" y="1632"/>
                    </a:lnTo>
                    <a:lnTo>
                      <a:pt x="4416" y="1312"/>
                    </a:lnTo>
                    <a:lnTo>
                      <a:pt x="4544" y="1152"/>
                    </a:lnTo>
                    <a:lnTo>
                      <a:pt x="4672" y="992"/>
                    </a:lnTo>
                    <a:lnTo>
                      <a:pt x="4784" y="816"/>
                    </a:lnTo>
                    <a:lnTo>
                      <a:pt x="4880" y="656"/>
                    </a:lnTo>
                    <a:lnTo>
                      <a:pt x="4960" y="496"/>
                    </a:lnTo>
                    <a:lnTo>
                      <a:pt x="5024" y="336"/>
                    </a:lnTo>
                    <a:lnTo>
                      <a:pt x="5088" y="160"/>
                    </a:lnTo>
                    <a:lnTo>
                      <a:pt x="51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7124675" y="3694600"/>
                <a:ext cx="220025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8801" h="401" extrusionOk="0">
                    <a:moveTo>
                      <a:pt x="8656" y="1"/>
                    </a:moveTo>
                    <a:lnTo>
                      <a:pt x="145" y="113"/>
                    </a:lnTo>
                    <a:lnTo>
                      <a:pt x="129" y="129"/>
                    </a:lnTo>
                    <a:lnTo>
                      <a:pt x="81" y="145"/>
                    </a:lnTo>
                    <a:lnTo>
                      <a:pt x="49" y="193"/>
                    </a:lnTo>
                    <a:lnTo>
                      <a:pt x="17" y="241"/>
                    </a:lnTo>
                    <a:lnTo>
                      <a:pt x="1" y="305"/>
                    </a:lnTo>
                    <a:lnTo>
                      <a:pt x="1" y="401"/>
                    </a:lnTo>
                    <a:lnTo>
                      <a:pt x="8800" y="401"/>
                    </a:lnTo>
                    <a:lnTo>
                      <a:pt x="8800" y="337"/>
                    </a:lnTo>
                    <a:lnTo>
                      <a:pt x="8784" y="193"/>
                    </a:lnTo>
                    <a:lnTo>
                      <a:pt x="8768" y="129"/>
                    </a:lnTo>
                    <a:lnTo>
                      <a:pt x="8752" y="65"/>
                    </a:lnTo>
                    <a:lnTo>
                      <a:pt x="8704" y="17"/>
                    </a:lnTo>
                    <a:lnTo>
                      <a:pt x="86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5665625" y="3513425"/>
                <a:ext cx="285600" cy="151225"/>
              </a:xfrm>
              <a:custGeom>
                <a:avLst/>
                <a:gdLst/>
                <a:ahLst/>
                <a:cxnLst/>
                <a:rect l="l" t="t" r="r" b="b"/>
                <a:pathLst>
                  <a:path w="11424" h="6049" extrusionOk="0">
                    <a:moveTo>
                      <a:pt x="10687" y="1"/>
                    </a:moveTo>
                    <a:lnTo>
                      <a:pt x="9039" y="577"/>
                    </a:lnTo>
                    <a:lnTo>
                      <a:pt x="7984" y="369"/>
                    </a:lnTo>
                    <a:lnTo>
                      <a:pt x="7104" y="433"/>
                    </a:lnTo>
                    <a:lnTo>
                      <a:pt x="6336" y="1152"/>
                    </a:lnTo>
                    <a:lnTo>
                      <a:pt x="5328" y="1360"/>
                    </a:lnTo>
                    <a:lnTo>
                      <a:pt x="4336" y="1552"/>
                    </a:lnTo>
                    <a:lnTo>
                      <a:pt x="3776" y="1648"/>
                    </a:lnTo>
                    <a:lnTo>
                      <a:pt x="3200" y="1744"/>
                    </a:lnTo>
                    <a:lnTo>
                      <a:pt x="2624" y="1808"/>
                    </a:lnTo>
                    <a:lnTo>
                      <a:pt x="2064" y="1872"/>
                    </a:lnTo>
                    <a:lnTo>
                      <a:pt x="1520" y="1952"/>
                    </a:lnTo>
                    <a:lnTo>
                      <a:pt x="1264" y="1984"/>
                    </a:lnTo>
                    <a:lnTo>
                      <a:pt x="1040" y="2048"/>
                    </a:lnTo>
                    <a:lnTo>
                      <a:pt x="816" y="2112"/>
                    </a:lnTo>
                    <a:lnTo>
                      <a:pt x="624" y="2208"/>
                    </a:lnTo>
                    <a:lnTo>
                      <a:pt x="448" y="2320"/>
                    </a:lnTo>
                    <a:lnTo>
                      <a:pt x="288" y="2448"/>
                    </a:lnTo>
                    <a:lnTo>
                      <a:pt x="224" y="2512"/>
                    </a:lnTo>
                    <a:lnTo>
                      <a:pt x="176" y="2592"/>
                    </a:lnTo>
                    <a:lnTo>
                      <a:pt x="128" y="2672"/>
                    </a:lnTo>
                    <a:lnTo>
                      <a:pt x="80" y="2768"/>
                    </a:lnTo>
                    <a:lnTo>
                      <a:pt x="48" y="2880"/>
                    </a:lnTo>
                    <a:lnTo>
                      <a:pt x="16" y="2976"/>
                    </a:lnTo>
                    <a:lnTo>
                      <a:pt x="0" y="3104"/>
                    </a:lnTo>
                    <a:lnTo>
                      <a:pt x="0" y="3216"/>
                    </a:lnTo>
                    <a:lnTo>
                      <a:pt x="11119" y="6048"/>
                    </a:lnTo>
                    <a:lnTo>
                      <a:pt x="11151" y="5952"/>
                    </a:lnTo>
                    <a:lnTo>
                      <a:pt x="11231" y="5648"/>
                    </a:lnTo>
                    <a:lnTo>
                      <a:pt x="11327" y="5184"/>
                    </a:lnTo>
                    <a:lnTo>
                      <a:pt x="11359" y="4896"/>
                    </a:lnTo>
                    <a:lnTo>
                      <a:pt x="11391" y="4576"/>
                    </a:lnTo>
                    <a:lnTo>
                      <a:pt x="11423" y="4240"/>
                    </a:lnTo>
                    <a:lnTo>
                      <a:pt x="11423" y="3856"/>
                    </a:lnTo>
                    <a:lnTo>
                      <a:pt x="11407" y="3456"/>
                    </a:lnTo>
                    <a:lnTo>
                      <a:pt x="11375" y="3040"/>
                    </a:lnTo>
                    <a:lnTo>
                      <a:pt x="11295" y="2608"/>
                    </a:lnTo>
                    <a:lnTo>
                      <a:pt x="11199" y="2160"/>
                    </a:lnTo>
                    <a:lnTo>
                      <a:pt x="11071" y="1712"/>
                    </a:lnTo>
                    <a:lnTo>
                      <a:pt x="10895" y="1248"/>
                    </a:lnTo>
                    <a:lnTo>
                      <a:pt x="11407" y="481"/>
                    </a:lnTo>
                    <a:lnTo>
                      <a:pt x="10687" y="1"/>
                    </a:lnTo>
                    <a:close/>
                  </a:path>
                </a:pathLst>
              </a:custGeom>
              <a:solidFill>
                <a:srgbClr val="F2F4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5717225" y="3484225"/>
                <a:ext cx="197600" cy="101625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4065" extrusionOk="0">
                    <a:moveTo>
                      <a:pt x="5664" y="1"/>
                    </a:moveTo>
                    <a:lnTo>
                      <a:pt x="5632" y="161"/>
                    </a:lnTo>
                    <a:lnTo>
                      <a:pt x="5552" y="321"/>
                    </a:lnTo>
                    <a:lnTo>
                      <a:pt x="5440" y="545"/>
                    </a:lnTo>
                    <a:lnTo>
                      <a:pt x="5280" y="817"/>
                    </a:lnTo>
                    <a:lnTo>
                      <a:pt x="5184" y="945"/>
                    </a:lnTo>
                    <a:lnTo>
                      <a:pt x="5056" y="1105"/>
                    </a:lnTo>
                    <a:lnTo>
                      <a:pt x="4912" y="1249"/>
                    </a:lnTo>
                    <a:lnTo>
                      <a:pt x="4752" y="1393"/>
                    </a:lnTo>
                    <a:lnTo>
                      <a:pt x="4576" y="1553"/>
                    </a:lnTo>
                    <a:lnTo>
                      <a:pt x="4384" y="1713"/>
                    </a:lnTo>
                    <a:lnTo>
                      <a:pt x="4160" y="1857"/>
                    </a:lnTo>
                    <a:lnTo>
                      <a:pt x="3888" y="2001"/>
                    </a:lnTo>
                    <a:lnTo>
                      <a:pt x="3600" y="2128"/>
                    </a:lnTo>
                    <a:lnTo>
                      <a:pt x="3296" y="2256"/>
                    </a:lnTo>
                    <a:lnTo>
                      <a:pt x="2992" y="2368"/>
                    </a:lnTo>
                    <a:lnTo>
                      <a:pt x="2656" y="2480"/>
                    </a:lnTo>
                    <a:lnTo>
                      <a:pt x="2016" y="2672"/>
                    </a:lnTo>
                    <a:lnTo>
                      <a:pt x="1440" y="2816"/>
                    </a:lnTo>
                    <a:lnTo>
                      <a:pt x="960" y="2928"/>
                    </a:lnTo>
                    <a:lnTo>
                      <a:pt x="512" y="3008"/>
                    </a:lnTo>
                    <a:lnTo>
                      <a:pt x="368" y="3056"/>
                    </a:lnTo>
                    <a:lnTo>
                      <a:pt x="256" y="3104"/>
                    </a:lnTo>
                    <a:lnTo>
                      <a:pt x="160" y="3168"/>
                    </a:lnTo>
                    <a:lnTo>
                      <a:pt x="96" y="3232"/>
                    </a:lnTo>
                    <a:lnTo>
                      <a:pt x="32" y="3312"/>
                    </a:lnTo>
                    <a:lnTo>
                      <a:pt x="0" y="3392"/>
                    </a:lnTo>
                    <a:lnTo>
                      <a:pt x="0" y="3488"/>
                    </a:lnTo>
                    <a:lnTo>
                      <a:pt x="0" y="3584"/>
                    </a:lnTo>
                    <a:lnTo>
                      <a:pt x="32" y="3664"/>
                    </a:lnTo>
                    <a:lnTo>
                      <a:pt x="80" y="3744"/>
                    </a:lnTo>
                    <a:lnTo>
                      <a:pt x="160" y="3824"/>
                    </a:lnTo>
                    <a:lnTo>
                      <a:pt x="240" y="3904"/>
                    </a:lnTo>
                    <a:lnTo>
                      <a:pt x="352" y="3952"/>
                    </a:lnTo>
                    <a:lnTo>
                      <a:pt x="480" y="4016"/>
                    </a:lnTo>
                    <a:lnTo>
                      <a:pt x="640" y="4048"/>
                    </a:lnTo>
                    <a:lnTo>
                      <a:pt x="800" y="4064"/>
                    </a:lnTo>
                    <a:lnTo>
                      <a:pt x="1024" y="4064"/>
                    </a:lnTo>
                    <a:lnTo>
                      <a:pt x="1328" y="4016"/>
                    </a:lnTo>
                    <a:lnTo>
                      <a:pt x="1712" y="3952"/>
                    </a:lnTo>
                    <a:lnTo>
                      <a:pt x="2176" y="3856"/>
                    </a:lnTo>
                    <a:lnTo>
                      <a:pt x="2672" y="3728"/>
                    </a:lnTo>
                    <a:lnTo>
                      <a:pt x="3200" y="3568"/>
                    </a:lnTo>
                    <a:lnTo>
                      <a:pt x="3776" y="3376"/>
                    </a:lnTo>
                    <a:lnTo>
                      <a:pt x="4336" y="3168"/>
                    </a:lnTo>
                    <a:lnTo>
                      <a:pt x="4912" y="2928"/>
                    </a:lnTo>
                    <a:lnTo>
                      <a:pt x="5488" y="2656"/>
                    </a:lnTo>
                    <a:lnTo>
                      <a:pt x="6016" y="2368"/>
                    </a:lnTo>
                    <a:lnTo>
                      <a:pt x="6271" y="2224"/>
                    </a:lnTo>
                    <a:lnTo>
                      <a:pt x="6527" y="2065"/>
                    </a:lnTo>
                    <a:lnTo>
                      <a:pt x="6751" y="1905"/>
                    </a:lnTo>
                    <a:lnTo>
                      <a:pt x="6975" y="1729"/>
                    </a:lnTo>
                    <a:lnTo>
                      <a:pt x="7167" y="1553"/>
                    </a:lnTo>
                    <a:lnTo>
                      <a:pt x="7359" y="1377"/>
                    </a:lnTo>
                    <a:lnTo>
                      <a:pt x="7519" y="1185"/>
                    </a:lnTo>
                    <a:lnTo>
                      <a:pt x="7663" y="993"/>
                    </a:lnTo>
                    <a:lnTo>
                      <a:pt x="7791" y="801"/>
                    </a:lnTo>
                    <a:lnTo>
                      <a:pt x="7903" y="609"/>
                    </a:lnTo>
                    <a:lnTo>
                      <a:pt x="56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5658025" y="3593825"/>
                <a:ext cx="288400" cy="84800"/>
              </a:xfrm>
              <a:custGeom>
                <a:avLst/>
                <a:gdLst/>
                <a:ahLst/>
                <a:cxnLst/>
                <a:rect l="l" t="t" r="r" b="b"/>
                <a:pathLst>
                  <a:path w="11536" h="3392" extrusionOk="0">
                    <a:moveTo>
                      <a:pt x="272" y="0"/>
                    </a:moveTo>
                    <a:lnTo>
                      <a:pt x="224" y="16"/>
                    </a:lnTo>
                    <a:lnTo>
                      <a:pt x="192" y="32"/>
                    </a:lnTo>
                    <a:lnTo>
                      <a:pt x="144" y="64"/>
                    </a:lnTo>
                    <a:lnTo>
                      <a:pt x="96" y="112"/>
                    </a:lnTo>
                    <a:lnTo>
                      <a:pt x="48" y="208"/>
                    </a:lnTo>
                    <a:lnTo>
                      <a:pt x="0" y="320"/>
                    </a:lnTo>
                    <a:lnTo>
                      <a:pt x="11471" y="3392"/>
                    </a:lnTo>
                    <a:lnTo>
                      <a:pt x="11487" y="3312"/>
                    </a:lnTo>
                    <a:lnTo>
                      <a:pt x="11519" y="3136"/>
                    </a:lnTo>
                    <a:lnTo>
                      <a:pt x="11535" y="3040"/>
                    </a:lnTo>
                    <a:lnTo>
                      <a:pt x="11519" y="2944"/>
                    </a:lnTo>
                    <a:lnTo>
                      <a:pt x="11487" y="2880"/>
                    </a:lnTo>
                    <a:lnTo>
                      <a:pt x="11455" y="2848"/>
                    </a:lnTo>
                    <a:lnTo>
                      <a:pt x="11423" y="2832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5702025" y="3589425"/>
                <a:ext cx="251600" cy="78800"/>
              </a:xfrm>
              <a:custGeom>
                <a:avLst/>
                <a:gdLst/>
                <a:ahLst/>
                <a:cxnLst/>
                <a:rect l="l" t="t" r="r" b="b"/>
                <a:pathLst>
                  <a:path w="10064" h="3152" extrusionOk="0">
                    <a:moveTo>
                      <a:pt x="9919" y="0"/>
                    </a:moveTo>
                    <a:lnTo>
                      <a:pt x="9871" y="208"/>
                    </a:lnTo>
                    <a:lnTo>
                      <a:pt x="9791" y="384"/>
                    </a:lnTo>
                    <a:lnTo>
                      <a:pt x="9695" y="544"/>
                    </a:lnTo>
                    <a:lnTo>
                      <a:pt x="9567" y="688"/>
                    </a:lnTo>
                    <a:lnTo>
                      <a:pt x="9407" y="816"/>
                    </a:lnTo>
                    <a:lnTo>
                      <a:pt x="9231" y="928"/>
                    </a:lnTo>
                    <a:lnTo>
                      <a:pt x="9023" y="1024"/>
                    </a:lnTo>
                    <a:lnTo>
                      <a:pt x="8815" y="1104"/>
                    </a:lnTo>
                    <a:lnTo>
                      <a:pt x="8575" y="1168"/>
                    </a:lnTo>
                    <a:lnTo>
                      <a:pt x="8319" y="1232"/>
                    </a:lnTo>
                    <a:lnTo>
                      <a:pt x="8047" y="1280"/>
                    </a:lnTo>
                    <a:lnTo>
                      <a:pt x="7759" y="1312"/>
                    </a:lnTo>
                    <a:lnTo>
                      <a:pt x="7471" y="1344"/>
                    </a:lnTo>
                    <a:lnTo>
                      <a:pt x="7183" y="1360"/>
                    </a:lnTo>
                    <a:lnTo>
                      <a:pt x="6560" y="1360"/>
                    </a:lnTo>
                    <a:lnTo>
                      <a:pt x="5936" y="1344"/>
                    </a:lnTo>
                    <a:lnTo>
                      <a:pt x="5296" y="1312"/>
                    </a:lnTo>
                    <a:lnTo>
                      <a:pt x="4688" y="1248"/>
                    </a:lnTo>
                    <a:lnTo>
                      <a:pt x="4112" y="1184"/>
                    </a:lnTo>
                    <a:lnTo>
                      <a:pt x="3120" y="1056"/>
                    </a:lnTo>
                    <a:lnTo>
                      <a:pt x="2432" y="976"/>
                    </a:lnTo>
                    <a:lnTo>
                      <a:pt x="1952" y="912"/>
                    </a:lnTo>
                    <a:lnTo>
                      <a:pt x="1488" y="848"/>
                    </a:lnTo>
                    <a:lnTo>
                      <a:pt x="720" y="720"/>
                    </a:lnTo>
                    <a:lnTo>
                      <a:pt x="192" y="624"/>
                    </a:lnTo>
                    <a:lnTo>
                      <a:pt x="0" y="576"/>
                    </a:lnTo>
                    <a:lnTo>
                      <a:pt x="9631" y="3152"/>
                    </a:lnTo>
                    <a:lnTo>
                      <a:pt x="9727" y="2832"/>
                    </a:lnTo>
                    <a:lnTo>
                      <a:pt x="9839" y="2464"/>
                    </a:lnTo>
                    <a:lnTo>
                      <a:pt x="9935" y="2016"/>
                    </a:lnTo>
                    <a:lnTo>
                      <a:pt x="9983" y="1760"/>
                    </a:lnTo>
                    <a:lnTo>
                      <a:pt x="10031" y="1504"/>
                    </a:lnTo>
                    <a:lnTo>
                      <a:pt x="10047" y="1248"/>
                    </a:lnTo>
                    <a:lnTo>
                      <a:pt x="10063" y="976"/>
                    </a:lnTo>
                    <a:lnTo>
                      <a:pt x="10063" y="720"/>
                    </a:lnTo>
                    <a:lnTo>
                      <a:pt x="10031" y="464"/>
                    </a:lnTo>
                    <a:lnTo>
                      <a:pt x="9983" y="224"/>
                    </a:lnTo>
                    <a:lnTo>
                      <a:pt x="9919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6504750" y="3702200"/>
                <a:ext cx="2504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10016" h="353" extrusionOk="0">
                    <a:moveTo>
                      <a:pt x="160" y="1"/>
                    </a:moveTo>
                    <a:lnTo>
                      <a:pt x="96" y="17"/>
                    </a:lnTo>
                    <a:lnTo>
                      <a:pt x="64" y="49"/>
                    </a:lnTo>
                    <a:lnTo>
                      <a:pt x="32" y="113"/>
                    </a:lnTo>
                    <a:lnTo>
                      <a:pt x="16" y="177"/>
                    </a:lnTo>
                    <a:lnTo>
                      <a:pt x="0" y="289"/>
                    </a:lnTo>
                    <a:lnTo>
                      <a:pt x="0" y="353"/>
                    </a:lnTo>
                    <a:lnTo>
                      <a:pt x="10015" y="353"/>
                    </a:lnTo>
                    <a:lnTo>
                      <a:pt x="10015" y="257"/>
                    </a:lnTo>
                    <a:lnTo>
                      <a:pt x="9999" y="193"/>
                    </a:lnTo>
                    <a:lnTo>
                      <a:pt x="9951" y="81"/>
                    </a:lnTo>
                    <a:lnTo>
                      <a:pt x="9903" y="17"/>
                    </a:lnTo>
                    <a:lnTo>
                      <a:pt x="98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6511550" y="3553025"/>
                <a:ext cx="237200" cy="150000"/>
              </a:xfrm>
              <a:custGeom>
                <a:avLst/>
                <a:gdLst/>
                <a:ahLst/>
                <a:cxnLst/>
                <a:rect l="l" t="t" r="r" b="b"/>
                <a:pathLst>
                  <a:path w="9488" h="6000" extrusionOk="0">
                    <a:moveTo>
                      <a:pt x="5520" y="0"/>
                    </a:moveTo>
                    <a:lnTo>
                      <a:pt x="5168" y="32"/>
                    </a:lnTo>
                    <a:lnTo>
                      <a:pt x="4992" y="64"/>
                    </a:lnTo>
                    <a:lnTo>
                      <a:pt x="4832" y="112"/>
                    </a:lnTo>
                    <a:lnTo>
                      <a:pt x="4768" y="448"/>
                    </a:lnTo>
                    <a:lnTo>
                      <a:pt x="4672" y="800"/>
                    </a:lnTo>
                    <a:lnTo>
                      <a:pt x="4528" y="1232"/>
                    </a:lnTo>
                    <a:lnTo>
                      <a:pt x="4432" y="1472"/>
                    </a:lnTo>
                    <a:lnTo>
                      <a:pt x="4336" y="1712"/>
                    </a:lnTo>
                    <a:lnTo>
                      <a:pt x="4208" y="1952"/>
                    </a:lnTo>
                    <a:lnTo>
                      <a:pt x="4080" y="2192"/>
                    </a:lnTo>
                    <a:lnTo>
                      <a:pt x="3936" y="2416"/>
                    </a:lnTo>
                    <a:lnTo>
                      <a:pt x="3792" y="2624"/>
                    </a:lnTo>
                    <a:lnTo>
                      <a:pt x="3616" y="2832"/>
                    </a:lnTo>
                    <a:lnTo>
                      <a:pt x="3424" y="3008"/>
                    </a:lnTo>
                    <a:lnTo>
                      <a:pt x="3296" y="3024"/>
                    </a:lnTo>
                    <a:lnTo>
                      <a:pt x="2928" y="3104"/>
                    </a:lnTo>
                    <a:lnTo>
                      <a:pt x="2688" y="3168"/>
                    </a:lnTo>
                    <a:lnTo>
                      <a:pt x="2416" y="3264"/>
                    </a:lnTo>
                    <a:lnTo>
                      <a:pt x="2128" y="3376"/>
                    </a:lnTo>
                    <a:lnTo>
                      <a:pt x="1824" y="3520"/>
                    </a:lnTo>
                    <a:lnTo>
                      <a:pt x="1520" y="3696"/>
                    </a:lnTo>
                    <a:lnTo>
                      <a:pt x="1216" y="3904"/>
                    </a:lnTo>
                    <a:lnTo>
                      <a:pt x="1072" y="4016"/>
                    </a:lnTo>
                    <a:lnTo>
                      <a:pt x="928" y="4144"/>
                    </a:lnTo>
                    <a:lnTo>
                      <a:pt x="800" y="4272"/>
                    </a:lnTo>
                    <a:lnTo>
                      <a:pt x="672" y="4432"/>
                    </a:lnTo>
                    <a:lnTo>
                      <a:pt x="544" y="4576"/>
                    </a:lnTo>
                    <a:lnTo>
                      <a:pt x="432" y="4752"/>
                    </a:lnTo>
                    <a:lnTo>
                      <a:pt x="336" y="4928"/>
                    </a:lnTo>
                    <a:lnTo>
                      <a:pt x="240" y="5120"/>
                    </a:lnTo>
                    <a:lnTo>
                      <a:pt x="160" y="5328"/>
                    </a:lnTo>
                    <a:lnTo>
                      <a:pt x="96" y="5536"/>
                    </a:lnTo>
                    <a:lnTo>
                      <a:pt x="48" y="5760"/>
                    </a:lnTo>
                    <a:lnTo>
                      <a:pt x="0" y="6000"/>
                    </a:lnTo>
                    <a:lnTo>
                      <a:pt x="9487" y="6000"/>
                    </a:lnTo>
                    <a:lnTo>
                      <a:pt x="9343" y="5568"/>
                    </a:lnTo>
                    <a:lnTo>
                      <a:pt x="9183" y="5072"/>
                    </a:lnTo>
                    <a:lnTo>
                      <a:pt x="9007" y="4448"/>
                    </a:lnTo>
                    <a:lnTo>
                      <a:pt x="8815" y="3728"/>
                    </a:lnTo>
                    <a:lnTo>
                      <a:pt x="8639" y="2944"/>
                    </a:lnTo>
                    <a:lnTo>
                      <a:pt x="8575" y="2544"/>
                    </a:lnTo>
                    <a:lnTo>
                      <a:pt x="8511" y="2144"/>
                    </a:lnTo>
                    <a:lnTo>
                      <a:pt x="8463" y="1744"/>
                    </a:lnTo>
                    <a:lnTo>
                      <a:pt x="8447" y="1360"/>
                    </a:lnTo>
                    <a:lnTo>
                      <a:pt x="8703" y="320"/>
                    </a:lnTo>
                    <a:lnTo>
                      <a:pt x="8543" y="288"/>
                    </a:lnTo>
                    <a:lnTo>
                      <a:pt x="8191" y="208"/>
                    </a:lnTo>
                    <a:lnTo>
                      <a:pt x="7743" y="128"/>
                    </a:lnTo>
                    <a:lnTo>
                      <a:pt x="7551" y="112"/>
                    </a:lnTo>
                    <a:lnTo>
                      <a:pt x="7376" y="112"/>
                    </a:lnTo>
                    <a:lnTo>
                      <a:pt x="7216" y="752"/>
                    </a:lnTo>
                    <a:lnTo>
                      <a:pt x="7056" y="112"/>
                    </a:lnTo>
                    <a:lnTo>
                      <a:pt x="6816" y="80"/>
                    </a:lnTo>
                    <a:lnTo>
                      <a:pt x="6560" y="48"/>
                    </a:lnTo>
                    <a:lnTo>
                      <a:pt x="6256" y="16"/>
                    </a:lnTo>
                    <a:lnTo>
                      <a:pt x="5888" y="0"/>
                    </a:lnTo>
                    <a:close/>
                  </a:path>
                </a:pathLst>
              </a:custGeom>
              <a:solidFill>
                <a:srgbClr val="F2F4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6511550" y="3553025"/>
                <a:ext cx="237200" cy="150000"/>
              </a:xfrm>
              <a:custGeom>
                <a:avLst/>
                <a:gdLst/>
                <a:ahLst/>
                <a:cxnLst/>
                <a:rect l="l" t="t" r="r" b="b"/>
                <a:pathLst>
                  <a:path w="9488" h="6000" fill="none" extrusionOk="0">
                    <a:moveTo>
                      <a:pt x="9487" y="6000"/>
                    </a:moveTo>
                    <a:lnTo>
                      <a:pt x="9487" y="6000"/>
                    </a:lnTo>
                    <a:lnTo>
                      <a:pt x="9343" y="5568"/>
                    </a:lnTo>
                    <a:lnTo>
                      <a:pt x="9183" y="5072"/>
                    </a:lnTo>
                    <a:lnTo>
                      <a:pt x="9007" y="4448"/>
                    </a:lnTo>
                    <a:lnTo>
                      <a:pt x="8815" y="3728"/>
                    </a:lnTo>
                    <a:lnTo>
                      <a:pt x="8639" y="2944"/>
                    </a:lnTo>
                    <a:lnTo>
                      <a:pt x="8575" y="2544"/>
                    </a:lnTo>
                    <a:lnTo>
                      <a:pt x="8511" y="2144"/>
                    </a:lnTo>
                    <a:lnTo>
                      <a:pt x="8463" y="1744"/>
                    </a:lnTo>
                    <a:lnTo>
                      <a:pt x="8447" y="1360"/>
                    </a:lnTo>
                    <a:lnTo>
                      <a:pt x="8703" y="320"/>
                    </a:lnTo>
                    <a:lnTo>
                      <a:pt x="8703" y="320"/>
                    </a:lnTo>
                    <a:lnTo>
                      <a:pt x="8543" y="288"/>
                    </a:lnTo>
                    <a:lnTo>
                      <a:pt x="8191" y="208"/>
                    </a:lnTo>
                    <a:lnTo>
                      <a:pt x="7743" y="128"/>
                    </a:lnTo>
                    <a:lnTo>
                      <a:pt x="7551" y="112"/>
                    </a:lnTo>
                    <a:lnTo>
                      <a:pt x="7376" y="112"/>
                    </a:lnTo>
                    <a:lnTo>
                      <a:pt x="7216" y="752"/>
                    </a:lnTo>
                    <a:lnTo>
                      <a:pt x="7056" y="112"/>
                    </a:lnTo>
                    <a:lnTo>
                      <a:pt x="7056" y="112"/>
                    </a:lnTo>
                    <a:lnTo>
                      <a:pt x="6816" y="80"/>
                    </a:lnTo>
                    <a:lnTo>
                      <a:pt x="6560" y="48"/>
                    </a:lnTo>
                    <a:lnTo>
                      <a:pt x="6256" y="16"/>
                    </a:lnTo>
                    <a:lnTo>
                      <a:pt x="5888" y="0"/>
                    </a:lnTo>
                    <a:lnTo>
                      <a:pt x="5520" y="0"/>
                    </a:lnTo>
                    <a:lnTo>
                      <a:pt x="5168" y="32"/>
                    </a:lnTo>
                    <a:lnTo>
                      <a:pt x="4992" y="64"/>
                    </a:lnTo>
                    <a:lnTo>
                      <a:pt x="4832" y="112"/>
                    </a:lnTo>
                    <a:lnTo>
                      <a:pt x="4832" y="112"/>
                    </a:lnTo>
                    <a:lnTo>
                      <a:pt x="4768" y="448"/>
                    </a:lnTo>
                    <a:lnTo>
                      <a:pt x="4672" y="800"/>
                    </a:lnTo>
                    <a:lnTo>
                      <a:pt x="4528" y="1232"/>
                    </a:lnTo>
                    <a:lnTo>
                      <a:pt x="4432" y="1472"/>
                    </a:lnTo>
                    <a:lnTo>
                      <a:pt x="4336" y="1712"/>
                    </a:lnTo>
                    <a:lnTo>
                      <a:pt x="4208" y="1952"/>
                    </a:lnTo>
                    <a:lnTo>
                      <a:pt x="4080" y="2192"/>
                    </a:lnTo>
                    <a:lnTo>
                      <a:pt x="3936" y="2416"/>
                    </a:lnTo>
                    <a:lnTo>
                      <a:pt x="3792" y="2624"/>
                    </a:lnTo>
                    <a:lnTo>
                      <a:pt x="3616" y="2832"/>
                    </a:lnTo>
                    <a:lnTo>
                      <a:pt x="3424" y="3008"/>
                    </a:lnTo>
                    <a:lnTo>
                      <a:pt x="3424" y="3008"/>
                    </a:lnTo>
                    <a:lnTo>
                      <a:pt x="3296" y="3024"/>
                    </a:lnTo>
                    <a:lnTo>
                      <a:pt x="2928" y="3104"/>
                    </a:lnTo>
                    <a:lnTo>
                      <a:pt x="2688" y="3168"/>
                    </a:lnTo>
                    <a:lnTo>
                      <a:pt x="2416" y="3264"/>
                    </a:lnTo>
                    <a:lnTo>
                      <a:pt x="2128" y="3376"/>
                    </a:lnTo>
                    <a:lnTo>
                      <a:pt x="1824" y="3520"/>
                    </a:lnTo>
                    <a:lnTo>
                      <a:pt x="1520" y="3696"/>
                    </a:lnTo>
                    <a:lnTo>
                      <a:pt x="1216" y="3904"/>
                    </a:lnTo>
                    <a:lnTo>
                      <a:pt x="1072" y="4016"/>
                    </a:lnTo>
                    <a:lnTo>
                      <a:pt x="928" y="4144"/>
                    </a:lnTo>
                    <a:lnTo>
                      <a:pt x="800" y="4272"/>
                    </a:lnTo>
                    <a:lnTo>
                      <a:pt x="672" y="4432"/>
                    </a:lnTo>
                    <a:lnTo>
                      <a:pt x="544" y="4576"/>
                    </a:lnTo>
                    <a:lnTo>
                      <a:pt x="432" y="4752"/>
                    </a:lnTo>
                    <a:lnTo>
                      <a:pt x="336" y="4928"/>
                    </a:lnTo>
                    <a:lnTo>
                      <a:pt x="240" y="5120"/>
                    </a:lnTo>
                    <a:lnTo>
                      <a:pt x="160" y="5328"/>
                    </a:lnTo>
                    <a:lnTo>
                      <a:pt x="96" y="5536"/>
                    </a:lnTo>
                    <a:lnTo>
                      <a:pt x="48" y="5760"/>
                    </a:lnTo>
                    <a:lnTo>
                      <a:pt x="0" y="6000"/>
                    </a:lnTo>
                    <a:lnTo>
                      <a:pt x="9487" y="600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6594325" y="3551825"/>
                <a:ext cx="97225" cy="100425"/>
              </a:xfrm>
              <a:custGeom>
                <a:avLst/>
                <a:gdLst/>
                <a:ahLst/>
                <a:cxnLst/>
                <a:rect l="l" t="t" r="r" b="b"/>
                <a:pathLst>
                  <a:path w="3889" h="4017" extrusionOk="0">
                    <a:moveTo>
                      <a:pt x="2641" y="0"/>
                    </a:moveTo>
                    <a:lnTo>
                      <a:pt x="2289" y="32"/>
                    </a:lnTo>
                    <a:lnTo>
                      <a:pt x="1985" y="64"/>
                    </a:lnTo>
                    <a:lnTo>
                      <a:pt x="1745" y="112"/>
                    </a:lnTo>
                    <a:lnTo>
                      <a:pt x="1521" y="160"/>
                    </a:lnTo>
                    <a:lnTo>
                      <a:pt x="1425" y="448"/>
                    </a:lnTo>
                    <a:lnTo>
                      <a:pt x="1329" y="736"/>
                    </a:lnTo>
                    <a:lnTo>
                      <a:pt x="1201" y="1024"/>
                    </a:lnTo>
                    <a:lnTo>
                      <a:pt x="1089" y="1280"/>
                    </a:lnTo>
                    <a:lnTo>
                      <a:pt x="833" y="1776"/>
                    </a:lnTo>
                    <a:lnTo>
                      <a:pt x="577" y="2208"/>
                    </a:lnTo>
                    <a:lnTo>
                      <a:pt x="353" y="2560"/>
                    </a:lnTo>
                    <a:lnTo>
                      <a:pt x="177" y="2832"/>
                    </a:lnTo>
                    <a:lnTo>
                      <a:pt x="1" y="3072"/>
                    </a:lnTo>
                    <a:lnTo>
                      <a:pt x="385" y="3072"/>
                    </a:lnTo>
                    <a:lnTo>
                      <a:pt x="753" y="3104"/>
                    </a:lnTo>
                    <a:lnTo>
                      <a:pt x="1089" y="3152"/>
                    </a:lnTo>
                    <a:lnTo>
                      <a:pt x="1409" y="3216"/>
                    </a:lnTo>
                    <a:lnTo>
                      <a:pt x="1697" y="3280"/>
                    </a:lnTo>
                    <a:lnTo>
                      <a:pt x="1969" y="3360"/>
                    </a:lnTo>
                    <a:lnTo>
                      <a:pt x="2209" y="3440"/>
                    </a:lnTo>
                    <a:lnTo>
                      <a:pt x="2433" y="3536"/>
                    </a:lnTo>
                    <a:lnTo>
                      <a:pt x="2785" y="3712"/>
                    </a:lnTo>
                    <a:lnTo>
                      <a:pt x="3041" y="3856"/>
                    </a:lnTo>
                    <a:lnTo>
                      <a:pt x="3201" y="3968"/>
                    </a:lnTo>
                    <a:lnTo>
                      <a:pt x="3249" y="4016"/>
                    </a:lnTo>
                    <a:lnTo>
                      <a:pt x="3345" y="3744"/>
                    </a:lnTo>
                    <a:lnTo>
                      <a:pt x="3441" y="3440"/>
                    </a:lnTo>
                    <a:lnTo>
                      <a:pt x="3569" y="3040"/>
                    </a:lnTo>
                    <a:lnTo>
                      <a:pt x="3681" y="2544"/>
                    </a:lnTo>
                    <a:lnTo>
                      <a:pt x="3777" y="1984"/>
                    </a:lnTo>
                    <a:lnTo>
                      <a:pt x="3825" y="1680"/>
                    </a:lnTo>
                    <a:lnTo>
                      <a:pt x="3857" y="1376"/>
                    </a:lnTo>
                    <a:lnTo>
                      <a:pt x="3873" y="1040"/>
                    </a:lnTo>
                    <a:lnTo>
                      <a:pt x="3889" y="720"/>
                    </a:lnTo>
                    <a:lnTo>
                      <a:pt x="3745" y="160"/>
                    </a:lnTo>
                    <a:lnTo>
                      <a:pt x="3569" y="96"/>
                    </a:lnTo>
                    <a:lnTo>
                      <a:pt x="3377" y="64"/>
                    </a:lnTo>
                    <a:lnTo>
                      <a:pt x="3201" y="32"/>
                    </a:lnTo>
                    <a:lnTo>
                      <a:pt x="3009" y="16"/>
                    </a:lnTo>
                    <a:lnTo>
                      <a:pt x="26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6594325" y="3551825"/>
                <a:ext cx="97225" cy="100425"/>
              </a:xfrm>
              <a:custGeom>
                <a:avLst/>
                <a:gdLst/>
                <a:ahLst/>
                <a:cxnLst/>
                <a:rect l="l" t="t" r="r" b="b"/>
                <a:pathLst>
                  <a:path w="3889" h="4017" fill="none" extrusionOk="0">
                    <a:moveTo>
                      <a:pt x="3889" y="720"/>
                    </a:moveTo>
                    <a:lnTo>
                      <a:pt x="3889" y="720"/>
                    </a:lnTo>
                    <a:lnTo>
                      <a:pt x="3873" y="1040"/>
                    </a:lnTo>
                    <a:lnTo>
                      <a:pt x="3857" y="1376"/>
                    </a:lnTo>
                    <a:lnTo>
                      <a:pt x="3825" y="1680"/>
                    </a:lnTo>
                    <a:lnTo>
                      <a:pt x="3777" y="1984"/>
                    </a:lnTo>
                    <a:lnTo>
                      <a:pt x="3681" y="2544"/>
                    </a:lnTo>
                    <a:lnTo>
                      <a:pt x="3569" y="3040"/>
                    </a:lnTo>
                    <a:lnTo>
                      <a:pt x="3441" y="3440"/>
                    </a:lnTo>
                    <a:lnTo>
                      <a:pt x="3345" y="3744"/>
                    </a:lnTo>
                    <a:lnTo>
                      <a:pt x="3249" y="4016"/>
                    </a:lnTo>
                    <a:lnTo>
                      <a:pt x="3249" y="4016"/>
                    </a:lnTo>
                    <a:lnTo>
                      <a:pt x="3201" y="3968"/>
                    </a:lnTo>
                    <a:lnTo>
                      <a:pt x="3041" y="3856"/>
                    </a:lnTo>
                    <a:lnTo>
                      <a:pt x="2785" y="3712"/>
                    </a:lnTo>
                    <a:lnTo>
                      <a:pt x="2433" y="3536"/>
                    </a:lnTo>
                    <a:lnTo>
                      <a:pt x="2209" y="3440"/>
                    </a:lnTo>
                    <a:lnTo>
                      <a:pt x="1969" y="3360"/>
                    </a:lnTo>
                    <a:lnTo>
                      <a:pt x="1697" y="3280"/>
                    </a:lnTo>
                    <a:lnTo>
                      <a:pt x="1409" y="3216"/>
                    </a:lnTo>
                    <a:lnTo>
                      <a:pt x="1089" y="3152"/>
                    </a:lnTo>
                    <a:lnTo>
                      <a:pt x="753" y="3104"/>
                    </a:lnTo>
                    <a:lnTo>
                      <a:pt x="385" y="3072"/>
                    </a:lnTo>
                    <a:lnTo>
                      <a:pt x="1" y="3072"/>
                    </a:lnTo>
                    <a:lnTo>
                      <a:pt x="1" y="3072"/>
                    </a:lnTo>
                    <a:lnTo>
                      <a:pt x="177" y="2832"/>
                    </a:lnTo>
                    <a:lnTo>
                      <a:pt x="353" y="2560"/>
                    </a:lnTo>
                    <a:lnTo>
                      <a:pt x="577" y="2208"/>
                    </a:lnTo>
                    <a:lnTo>
                      <a:pt x="833" y="1776"/>
                    </a:lnTo>
                    <a:lnTo>
                      <a:pt x="1089" y="1280"/>
                    </a:lnTo>
                    <a:lnTo>
                      <a:pt x="1201" y="1024"/>
                    </a:lnTo>
                    <a:lnTo>
                      <a:pt x="1329" y="736"/>
                    </a:lnTo>
                    <a:lnTo>
                      <a:pt x="1425" y="448"/>
                    </a:lnTo>
                    <a:lnTo>
                      <a:pt x="1521" y="160"/>
                    </a:lnTo>
                    <a:lnTo>
                      <a:pt x="1521" y="160"/>
                    </a:lnTo>
                    <a:lnTo>
                      <a:pt x="1745" y="112"/>
                    </a:lnTo>
                    <a:lnTo>
                      <a:pt x="1985" y="64"/>
                    </a:lnTo>
                    <a:lnTo>
                      <a:pt x="2289" y="32"/>
                    </a:lnTo>
                    <a:lnTo>
                      <a:pt x="2641" y="0"/>
                    </a:lnTo>
                    <a:lnTo>
                      <a:pt x="3009" y="16"/>
                    </a:lnTo>
                    <a:lnTo>
                      <a:pt x="3201" y="32"/>
                    </a:lnTo>
                    <a:lnTo>
                      <a:pt x="3377" y="64"/>
                    </a:lnTo>
                    <a:lnTo>
                      <a:pt x="3569" y="96"/>
                    </a:lnTo>
                    <a:lnTo>
                      <a:pt x="3745" y="160"/>
                    </a:lnTo>
                    <a:lnTo>
                      <a:pt x="3889" y="72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6594325" y="3619425"/>
                <a:ext cx="68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369" extrusionOk="0">
                    <a:moveTo>
                      <a:pt x="273" y="0"/>
                    </a:moveTo>
                    <a:lnTo>
                      <a:pt x="81" y="256"/>
                    </a:lnTo>
                    <a:lnTo>
                      <a:pt x="1" y="368"/>
                    </a:lnTo>
                    <a:lnTo>
                      <a:pt x="1" y="368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B7C3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6594325" y="3619425"/>
                <a:ext cx="68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369" fill="none" extrusionOk="0">
                    <a:moveTo>
                      <a:pt x="273" y="0"/>
                    </a:moveTo>
                    <a:lnTo>
                      <a:pt x="273" y="0"/>
                    </a:lnTo>
                    <a:lnTo>
                      <a:pt x="273" y="0"/>
                    </a:lnTo>
                    <a:lnTo>
                      <a:pt x="1" y="368"/>
                    </a:lnTo>
                    <a:lnTo>
                      <a:pt x="1" y="368"/>
                    </a:lnTo>
                    <a:lnTo>
                      <a:pt x="1" y="368"/>
                    </a:lnTo>
                    <a:lnTo>
                      <a:pt x="81" y="256"/>
                    </a:lnTo>
                    <a:lnTo>
                      <a:pt x="27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6633525" y="3633025"/>
                <a:ext cx="5162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1137" extrusionOk="0">
                    <a:moveTo>
                      <a:pt x="1" y="0"/>
                    </a:moveTo>
                    <a:lnTo>
                      <a:pt x="273" y="80"/>
                    </a:lnTo>
                    <a:lnTo>
                      <a:pt x="518" y="157"/>
                    </a:lnTo>
                    <a:lnTo>
                      <a:pt x="518" y="157"/>
                    </a:lnTo>
                    <a:lnTo>
                      <a:pt x="401" y="112"/>
                    </a:lnTo>
                    <a:lnTo>
                      <a:pt x="1" y="0"/>
                    </a:lnTo>
                    <a:close/>
                    <a:moveTo>
                      <a:pt x="518" y="157"/>
                    </a:moveTo>
                    <a:lnTo>
                      <a:pt x="553" y="170"/>
                    </a:lnTo>
                    <a:lnTo>
                      <a:pt x="529" y="160"/>
                    </a:lnTo>
                    <a:lnTo>
                      <a:pt x="518" y="157"/>
                    </a:lnTo>
                    <a:close/>
                    <a:moveTo>
                      <a:pt x="553" y="170"/>
                    </a:moveTo>
                    <a:lnTo>
                      <a:pt x="801" y="272"/>
                    </a:lnTo>
                    <a:lnTo>
                      <a:pt x="1073" y="400"/>
                    </a:lnTo>
                    <a:lnTo>
                      <a:pt x="1329" y="544"/>
                    </a:lnTo>
                    <a:lnTo>
                      <a:pt x="1585" y="720"/>
                    </a:lnTo>
                    <a:lnTo>
                      <a:pt x="1825" y="912"/>
                    </a:lnTo>
                    <a:lnTo>
                      <a:pt x="2065" y="1136"/>
                    </a:lnTo>
                    <a:lnTo>
                      <a:pt x="1873" y="912"/>
                    </a:lnTo>
                    <a:lnTo>
                      <a:pt x="1697" y="704"/>
                    </a:lnTo>
                    <a:lnTo>
                      <a:pt x="1681" y="768"/>
                    </a:lnTo>
                    <a:lnTo>
                      <a:pt x="1569" y="688"/>
                    </a:lnTo>
                    <a:lnTo>
                      <a:pt x="1441" y="592"/>
                    </a:lnTo>
                    <a:lnTo>
                      <a:pt x="1265" y="480"/>
                    </a:lnTo>
                    <a:lnTo>
                      <a:pt x="1025" y="368"/>
                    </a:lnTo>
                    <a:lnTo>
                      <a:pt x="737" y="240"/>
                    </a:lnTo>
                    <a:lnTo>
                      <a:pt x="553" y="170"/>
                    </a:lnTo>
                    <a:close/>
                  </a:path>
                </a:pathLst>
              </a:custGeom>
              <a:solidFill>
                <a:srgbClr val="AFBC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6633525" y="3633025"/>
                <a:ext cx="5162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113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273" y="80"/>
                    </a:lnTo>
                    <a:lnTo>
                      <a:pt x="529" y="160"/>
                    </a:lnTo>
                    <a:lnTo>
                      <a:pt x="801" y="272"/>
                    </a:lnTo>
                    <a:lnTo>
                      <a:pt x="1073" y="400"/>
                    </a:lnTo>
                    <a:lnTo>
                      <a:pt x="1329" y="544"/>
                    </a:lnTo>
                    <a:lnTo>
                      <a:pt x="1585" y="720"/>
                    </a:lnTo>
                    <a:lnTo>
                      <a:pt x="1825" y="912"/>
                    </a:lnTo>
                    <a:lnTo>
                      <a:pt x="2065" y="1136"/>
                    </a:lnTo>
                    <a:lnTo>
                      <a:pt x="2065" y="1136"/>
                    </a:lnTo>
                    <a:lnTo>
                      <a:pt x="1873" y="912"/>
                    </a:lnTo>
                    <a:lnTo>
                      <a:pt x="1697" y="704"/>
                    </a:lnTo>
                    <a:lnTo>
                      <a:pt x="1697" y="704"/>
                    </a:lnTo>
                    <a:lnTo>
                      <a:pt x="1681" y="768"/>
                    </a:lnTo>
                    <a:lnTo>
                      <a:pt x="1681" y="768"/>
                    </a:lnTo>
                    <a:lnTo>
                      <a:pt x="1569" y="688"/>
                    </a:lnTo>
                    <a:lnTo>
                      <a:pt x="1441" y="592"/>
                    </a:lnTo>
                    <a:lnTo>
                      <a:pt x="1265" y="480"/>
                    </a:lnTo>
                    <a:lnTo>
                      <a:pt x="1025" y="368"/>
                    </a:lnTo>
                    <a:lnTo>
                      <a:pt x="737" y="240"/>
                    </a:lnTo>
                    <a:lnTo>
                      <a:pt x="401" y="11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6594325" y="36286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6594325" y="3618625"/>
                <a:ext cx="81625" cy="33625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1345" extrusionOk="0">
                    <a:moveTo>
                      <a:pt x="609" y="0"/>
                    </a:moveTo>
                    <a:lnTo>
                      <a:pt x="353" y="16"/>
                    </a:lnTo>
                    <a:lnTo>
                      <a:pt x="273" y="32"/>
                    </a:lnTo>
                    <a:lnTo>
                      <a:pt x="81" y="288"/>
                    </a:lnTo>
                    <a:lnTo>
                      <a:pt x="1" y="400"/>
                    </a:lnTo>
                    <a:lnTo>
                      <a:pt x="369" y="400"/>
                    </a:lnTo>
                    <a:lnTo>
                      <a:pt x="689" y="416"/>
                    </a:lnTo>
                    <a:lnTo>
                      <a:pt x="1105" y="480"/>
                    </a:lnTo>
                    <a:lnTo>
                      <a:pt x="1329" y="528"/>
                    </a:lnTo>
                    <a:lnTo>
                      <a:pt x="1569" y="576"/>
                    </a:lnTo>
                    <a:lnTo>
                      <a:pt x="1969" y="688"/>
                    </a:lnTo>
                    <a:lnTo>
                      <a:pt x="2305" y="816"/>
                    </a:lnTo>
                    <a:lnTo>
                      <a:pt x="2593" y="944"/>
                    </a:lnTo>
                    <a:lnTo>
                      <a:pt x="2833" y="1056"/>
                    </a:lnTo>
                    <a:lnTo>
                      <a:pt x="3009" y="1168"/>
                    </a:lnTo>
                    <a:lnTo>
                      <a:pt x="3137" y="1264"/>
                    </a:lnTo>
                    <a:lnTo>
                      <a:pt x="3249" y="1344"/>
                    </a:lnTo>
                    <a:lnTo>
                      <a:pt x="3265" y="1280"/>
                    </a:lnTo>
                    <a:lnTo>
                      <a:pt x="3073" y="1088"/>
                    </a:lnTo>
                    <a:lnTo>
                      <a:pt x="2865" y="912"/>
                    </a:lnTo>
                    <a:lnTo>
                      <a:pt x="2673" y="752"/>
                    </a:lnTo>
                    <a:lnTo>
                      <a:pt x="2481" y="608"/>
                    </a:lnTo>
                    <a:lnTo>
                      <a:pt x="2289" y="496"/>
                    </a:lnTo>
                    <a:lnTo>
                      <a:pt x="2097" y="384"/>
                    </a:lnTo>
                    <a:lnTo>
                      <a:pt x="1921" y="304"/>
                    </a:lnTo>
                    <a:lnTo>
                      <a:pt x="1745" y="224"/>
                    </a:lnTo>
                    <a:lnTo>
                      <a:pt x="1569" y="160"/>
                    </a:lnTo>
                    <a:lnTo>
                      <a:pt x="1409" y="112"/>
                    </a:lnTo>
                    <a:lnTo>
                      <a:pt x="1105" y="48"/>
                    </a:lnTo>
                    <a:lnTo>
                      <a:pt x="833" y="16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5B7B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6594325" y="3618625"/>
                <a:ext cx="81625" cy="33625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1345" fill="none" extrusionOk="0">
                    <a:moveTo>
                      <a:pt x="609" y="0"/>
                    </a:moveTo>
                    <a:lnTo>
                      <a:pt x="609" y="0"/>
                    </a:lnTo>
                    <a:lnTo>
                      <a:pt x="353" y="16"/>
                    </a:lnTo>
                    <a:lnTo>
                      <a:pt x="273" y="32"/>
                    </a:lnTo>
                    <a:lnTo>
                      <a:pt x="273" y="32"/>
                    </a:lnTo>
                    <a:lnTo>
                      <a:pt x="81" y="288"/>
                    </a:lnTo>
                    <a:lnTo>
                      <a:pt x="1" y="400"/>
                    </a:lnTo>
                    <a:lnTo>
                      <a:pt x="1" y="400"/>
                    </a:lnTo>
                    <a:lnTo>
                      <a:pt x="1" y="400"/>
                    </a:lnTo>
                    <a:lnTo>
                      <a:pt x="1" y="400"/>
                    </a:lnTo>
                    <a:lnTo>
                      <a:pt x="129" y="400"/>
                    </a:lnTo>
                    <a:lnTo>
                      <a:pt x="129" y="400"/>
                    </a:lnTo>
                    <a:lnTo>
                      <a:pt x="369" y="400"/>
                    </a:lnTo>
                    <a:lnTo>
                      <a:pt x="689" y="416"/>
                    </a:lnTo>
                    <a:lnTo>
                      <a:pt x="1105" y="480"/>
                    </a:lnTo>
                    <a:lnTo>
                      <a:pt x="1329" y="528"/>
                    </a:lnTo>
                    <a:lnTo>
                      <a:pt x="1569" y="576"/>
                    </a:lnTo>
                    <a:lnTo>
                      <a:pt x="1569" y="576"/>
                    </a:lnTo>
                    <a:lnTo>
                      <a:pt x="1969" y="688"/>
                    </a:lnTo>
                    <a:lnTo>
                      <a:pt x="2305" y="816"/>
                    </a:lnTo>
                    <a:lnTo>
                      <a:pt x="2593" y="944"/>
                    </a:lnTo>
                    <a:lnTo>
                      <a:pt x="2833" y="1056"/>
                    </a:lnTo>
                    <a:lnTo>
                      <a:pt x="3009" y="1168"/>
                    </a:lnTo>
                    <a:lnTo>
                      <a:pt x="3137" y="1264"/>
                    </a:lnTo>
                    <a:lnTo>
                      <a:pt x="3249" y="1344"/>
                    </a:lnTo>
                    <a:lnTo>
                      <a:pt x="3249" y="1344"/>
                    </a:lnTo>
                    <a:lnTo>
                      <a:pt x="3265" y="1280"/>
                    </a:lnTo>
                    <a:lnTo>
                      <a:pt x="3265" y="1280"/>
                    </a:lnTo>
                    <a:lnTo>
                      <a:pt x="3073" y="1088"/>
                    </a:lnTo>
                    <a:lnTo>
                      <a:pt x="2865" y="912"/>
                    </a:lnTo>
                    <a:lnTo>
                      <a:pt x="2673" y="752"/>
                    </a:lnTo>
                    <a:lnTo>
                      <a:pt x="2481" y="608"/>
                    </a:lnTo>
                    <a:lnTo>
                      <a:pt x="2289" y="496"/>
                    </a:lnTo>
                    <a:lnTo>
                      <a:pt x="2097" y="384"/>
                    </a:lnTo>
                    <a:lnTo>
                      <a:pt x="1921" y="304"/>
                    </a:lnTo>
                    <a:lnTo>
                      <a:pt x="1745" y="224"/>
                    </a:lnTo>
                    <a:lnTo>
                      <a:pt x="1569" y="160"/>
                    </a:lnTo>
                    <a:lnTo>
                      <a:pt x="1409" y="112"/>
                    </a:lnTo>
                    <a:lnTo>
                      <a:pt x="1105" y="48"/>
                    </a:lnTo>
                    <a:lnTo>
                      <a:pt x="833" y="16"/>
                    </a:lnTo>
                    <a:lnTo>
                      <a:pt x="60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6522350" y="3580225"/>
                <a:ext cx="226400" cy="122800"/>
              </a:xfrm>
              <a:custGeom>
                <a:avLst/>
                <a:gdLst/>
                <a:ahLst/>
                <a:cxnLst/>
                <a:rect l="l" t="t" r="r" b="b"/>
                <a:pathLst>
                  <a:path w="9056" h="4912" extrusionOk="0">
                    <a:moveTo>
                      <a:pt x="7295" y="0"/>
                    </a:moveTo>
                    <a:lnTo>
                      <a:pt x="7535" y="64"/>
                    </a:lnTo>
                    <a:lnTo>
                      <a:pt x="7471" y="32"/>
                    </a:lnTo>
                    <a:lnTo>
                      <a:pt x="7375" y="16"/>
                    </a:lnTo>
                    <a:lnTo>
                      <a:pt x="7295" y="0"/>
                    </a:lnTo>
                    <a:close/>
                    <a:moveTo>
                      <a:pt x="7535" y="64"/>
                    </a:moveTo>
                    <a:lnTo>
                      <a:pt x="7567" y="80"/>
                    </a:lnTo>
                    <a:lnTo>
                      <a:pt x="7679" y="176"/>
                    </a:lnTo>
                    <a:lnTo>
                      <a:pt x="7727" y="240"/>
                    </a:lnTo>
                    <a:lnTo>
                      <a:pt x="7775" y="320"/>
                    </a:lnTo>
                    <a:lnTo>
                      <a:pt x="7823" y="400"/>
                    </a:lnTo>
                    <a:lnTo>
                      <a:pt x="7871" y="512"/>
                    </a:lnTo>
                    <a:lnTo>
                      <a:pt x="7903" y="624"/>
                    </a:lnTo>
                    <a:lnTo>
                      <a:pt x="7919" y="768"/>
                    </a:lnTo>
                    <a:lnTo>
                      <a:pt x="7935" y="1120"/>
                    </a:lnTo>
                    <a:lnTo>
                      <a:pt x="7935" y="1552"/>
                    </a:lnTo>
                    <a:lnTo>
                      <a:pt x="7903" y="2032"/>
                    </a:lnTo>
                    <a:lnTo>
                      <a:pt x="7823" y="2544"/>
                    </a:lnTo>
                    <a:lnTo>
                      <a:pt x="7775" y="2784"/>
                    </a:lnTo>
                    <a:lnTo>
                      <a:pt x="7711" y="3024"/>
                    </a:lnTo>
                    <a:lnTo>
                      <a:pt x="7647" y="3264"/>
                    </a:lnTo>
                    <a:lnTo>
                      <a:pt x="7551" y="3488"/>
                    </a:lnTo>
                    <a:lnTo>
                      <a:pt x="7455" y="3680"/>
                    </a:lnTo>
                    <a:lnTo>
                      <a:pt x="7359" y="3856"/>
                    </a:lnTo>
                    <a:lnTo>
                      <a:pt x="7231" y="4016"/>
                    </a:lnTo>
                    <a:lnTo>
                      <a:pt x="7103" y="4144"/>
                    </a:lnTo>
                    <a:lnTo>
                      <a:pt x="7024" y="4192"/>
                    </a:lnTo>
                    <a:lnTo>
                      <a:pt x="6928" y="4240"/>
                    </a:lnTo>
                    <a:lnTo>
                      <a:pt x="6704" y="4320"/>
                    </a:lnTo>
                    <a:lnTo>
                      <a:pt x="6416" y="4384"/>
                    </a:lnTo>
                    <a:lnTo>
                      <a:pt x="6080" y="4448"/>
                    </a:lnTo>
                    <a:lnTo>
                      <a:pt x="5712" y="4496"/>
                    </a:lnTo>
                    <a:lnTo>
                      <a:pt x="5312" y="4528"/>
                    </a:lnTo>
                    <a:lnTo>
                      <a:pt x="4464" y="4576"/>
                    </a:lnTo>
                    <a:lnTo>
                      <a:pt x="3600" y="4608"/>
                    </a:lnTo>
                    <a:lnTo>
                      <a:pt x="2768" y="4624"/>
                    </a:lnTo>
                    <a:lnTo>
                      <a:pt x="2064" y="4656"/>
                    </a:lnTo>
                    <a:lnTo>
                      <a:pt x="1760" y="4672"/>
                    </a:lnTo>
                    <a:lnTo>
                      <a:pt x="1520" y="4688"/>
                    </a:lnTo>
                    <a:lnTo>
                      <a:pt x="800" y="4784"/>
                    </a:lnTo>
                    <a:lnTo>
                      <a:pt x="336" y="4864"/>
                    </a:lnTo>
                    <a:lnTo>
                      <a:pt x="0" y="4912"/>
                    </a:lnTo>
                    <a:lnTo>
                      <a:pt x="9055" y="4912"/>
                    </a:lnTo>
                    <a:lnTo>
                      <a:pt x="8687" y="3200"/>
                    </a:lnTo>
                    <a:lnTo>
                      <a:pt x="8047" y="128"/>
                    </a:lnTo>
                    <a:lnTo>
                      <a:pt x="7775" y="96"/>
                    </a:lnTo>
                    <a:lnTo>
                      <a:pt x="7535" y="64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" name="Google Shape;156;p15"/>
            <p:cNvGrpSpPr/>
            <p:nvPr/>
          </p:nvGrpSpPr>
          <p:grpSpPr>
            <a:xfrm>
              <a:off x="4789251" y="1279971"/>
              <a:ext cx="1970256" cy="2433366"/>
              <a:chOff x="3343375" y="2152025"/>
              <a:chExt cx="2067425" cy="2553375"/>
            </a:xfrm>
          </p:grpSpPr>
          <p:sp>
            <p:nvSpPr>
              <p:cNvPr id="157" name="Google Shape;157;p15"/>
              <p:cNvSpPr/>
              <p:nvPr/>
            </p:nvSpPr>
            <p:spPr>
              <a:xfrm>
                <a:off x="4262075" y="3149125"/>
                <a:ext cx="83625" cy="58025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2321" extrusionOk="0">
                    <a:moveTo>
                      <a:pt x="561" y="0"/>
                    </a:moveTo>
                    <a:lnTo>
                      <a:pt x="401" y="224"/>
                    </a:lnTo>
                    <a:lnTo>
                      <a:pt x="273" y="448"/>
                    </a:lnTo>
                    <a:lnTo>
                      <a:pt x="129" y="704"/>
                    </a:lnTo>
                    <a:lnTo>
                      <a:pt x="81" y="832"/>
                    </a:lnTo>
                    <a:lnTo>
                      <a:pt x="33" y="960"/>
                    </a:lnTo>
                    <a:lnTo>
                      <a:pt x="17" y="1072"/>
                    </a:lnTo>
                    <a:lnTo>
                      <a:pt x="1" y="1184"/>
                    </a:lnTo>
                    <a:lnTo>
                      <a:pt x="33" y="1264"/>
                    </a:lnTo>
                    <a:lnTo>
                      <a:pt x="49" y="1296"/>
                    </a:lnTo>
                    <a:lnTo>
                      <a:pt x="81" y="1328"/>
                    </a:lnTo>
                    <a:lnTo>
                      <a:pt x="129" y="1344"/>
                    </a:lnTo>
                    <a:lnTo>
                      <a:pt x="177" y="1360"/>
                    </a:lnTo>
                    <a:lnTo>
                      <a:pt x="449" y="1360"/>
                    </a:lnTo>
                    <a:lnTo>
                      <a:pt x="577" y="1392"/>
                    </a:lnTo>
                    <a:lnTo>
                      <a:pt x="705" y="1424"/>
                    </a:lnTo>
                    <a:lnTo>
                      <a:pt x="833" y="1488"/>
                    </a:lnTo>
                    <a:lnTo>
                      <a:pt x="945" y="1552"/>
                    </a:lnTo>
                    <a:lnTo>
                      <a:pt x="1057" y="1632"/>
                    </a:lnTo>
                    <a:lnTo>
                      <a:pt x="1249" y="1808"/>
                    </a:lnTo>
                    <a:lnTo>
                      <a:pt x="1409" y="2000"/>
                    </a:lnTo>
                    <a:lnTo>
                      <a:pt x="1521" y="2160"/>
                    </a:lnTo>
                    <a:lnTo>
                      <a:pt x="1617" y="2320"/>
                    </a:lnTo>
                    <a:lnTo>
                      <a:pt x="3344" y="1216"/>
                    </a:lnTo>
                    <a:lnTo>
                      <a:pt x="3088" y="1056"/>
                    </a:lnTo>
                    <a:lnTo>
                      <a:pt x="2800" y="864"/>
                    </a:lnTo>
                    <a:lnTo>
                      <a:pt x="2432" y="656"/>
                    </a:lnTo>
                    <a:lnTo>
                      <a:pt x="2016" y="432"/>
                    </a:lnTo>
                    <a:lnTo>
                      <a:pt x="1776" y="336"/>
                    </a:lnTo>
                    <a:lnTo>
                      <a:pt x="1537" y="240"/>
                    </a:lnTo>
                    <a:lnTo>
                      <a:pt x="1297" y="160"/>
                    </a:lnTo>
                    <a:lnTo>
                      <a:pt x="1057" y="80"/>
                    </a:lnTo>
                    <a:lnTo>
                      <a:pt x="801" y="32"/>
                    </a:lnTo>
                    <a:lnTo>
                      <a:pt x="561" y="0"/>
                    </a:lnTo>
                    <a:close/>
                  </a:path>
                </a:pathLst>
              </a:custGeom>
              <a:solidFill>
                <a:srgbClr val="C155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4668850" y="3712675"/>
                <a:ext cx="659550" cy="969125"/>
              </a:xfrm>
              <a:custGeom>
                <a:avLst/>
                <a:gdLst/>
                <a:ahLst/>
                <a:cxnLst/>
                <a:rect l="l" t="t" r="r" b="b"/>
                <a:pathLst>
                  <a:path w="26382" h="38765" extrusionOk="0">
                    <a:moveTo>
                      <a:pt x="13199" y="1776"/>
                    </a:moveTo>
                    <a:lnTo>
                      <a:pt x="13503" y="1792"/>
                    </a:lnTo>
                    <a:lnTo>
                      <a:pt x="13807" y="1808"/>
                    </a:lnTo>
                    <a:lnTo>
                      <a:pt x="14111" y="1824"/>
                    </a:lnTo>
                    <a:lnTo>
                      <a:pt x="14415" y="1872"/>
                    </a:lnTo>
                    <a:lnTo>
                      <a:pt x="14719" y="1920"/>
                    </a:lnTo>
                    <a:lnTo>
                      <a:pt x="15023" y="1984"/>
                    </a:lnTo>
                    <a:lnTo>
                      <a:pt x="15311" y="2048"/>
                    </a:lnTo>
                    <a:lnTo>
                      <a:pt x="15615" y="2144"/>
                    </a:lnTo>
                    <a:lnTo>
                      <a:pt x="15903" y="2224"/>
                    </a:lnTo>
                    <a:lnTo>
                      <a:pt x="16191" y="2336"/>
                    </a:lnTo>
                    <a:lnTo>
                      <a:pt x="16479" y="2448"/>
                    </a:lnTo>
                    <a:lnTo>
                      <a:pt x="16767" y="2576"/>
                    </a:lnTo>
                    <a:lnTo>
                      <a:pt x="17039" y="2704"/>
                    </a:lnTo>
                    <a:lnTo>
                      <a:pt x="17311" y="2848"/>
                    </a:lnTo>
                    <a:lnTo>
                      <a:pt x="17583" y="3008"/>
                    </a:lnTo>
                    <a:lnTo>
                      <a:pt x="17855" y="3168"/>
                    </a:lnTo>
                    <a:lnTo>
                      <a:pt x="18399" y="3520"/>
                    </a:lnTo>
                    <a:lnTo>
                      <a:pt x="18910" y="3904"/>
                    </a:lnTo>
                    <a:lnTo>
                      <a:pt x="19406" y="4336"/>
                    </a:lnTo>
                    <a:lnTo>
                      <a:pt x="19902" y="4784"/>
                    </a:lnTo>
                    <a:lnTo>
                      <a:pt x="20366" y="5280"/>
                    </a:lnTo>
                    <a:lnTo>
                      <a:pt x="20814" y="5808"/>
                    </a:lnTo>
                    <a:lnTo>
                      <a:pt x="21246" y="6352"/>
                    </a:lnTo>
                    <a:lnTo>
                      <a:pt x="21662" y="6944"/>
                    </a:lnTo>
                    <a:lnTo>
                      <a:pt x="22062" y="7552"/>
                    </a:lnTo>
                    <a:lnTo>
                      <a:pt x="22446" y="8191"/>
                    </a:lnTo>
                    <a:lnTo>
                      <a:pt x="22798" y="8847"/>
                    </a:lnTo>
                    <a:lnTo>
                      <a:pt x="23134" y="9535"/>
                    </a:lnTo>
                    <a:lnTo>
                      <a:pt x="23438" y="10255"/>
                    </a:lnTo>
                    <a:lnTo>
                      <a:pt x="23726" y="10991"/>
                    </a:lnTo>
                    <a:lnTo>
                      <a:pt x="23998" y="11759"/>
                    </a:lnTo>
                    <a:lnTo>
                      <a:pt x="24238" y="12527"/>
                    </a:lnTo>
                    <a:lnTo>
                      <a:pt x="24446" y="13327"/>
                    </a:lnTo>
                    <a:lnTo>
                      <a:pt x="24638" y="14143"/>
                    </a:lnTo>
                    <a:lnTo>
                      <a:pt x="24798" y="14991"/>
                    </a:lnTo>
                    <a:lnTo>
                      <a:pt x="24942" y="15839"/>
                    </a:lnTo>
                    <a:lnTo>
                      <a:pt x="25038" y="16703"/>
                    </a:lnTo>
                    <a:lnTo>
                      <a:pt x="25118" y="17583"/>
                    </a:lnTo>
                    <a:lnTo>
                      <a:pt x="25166" y="18479"/>
                    </a:lnTo>
                    <a:lnTo>
                      <a:pt x="25182" y="19390"/>
                    </a:lnTo>
                    <a:lnTo>
                      <a:pt x="25166" y="20286"/>
                    </a:lnTo>
                    <a:lnTo>
                      <a:pt x="25118" y="21182"/>
                    </a:lnTo>
                    <a:lnTo>
                      <a:pt x="25038" y="22062"/>
                    </a:lnTo>
                    <a:lnTo>
                      <a:pt x="24942" y="22926"/>
                    </a:lnTo>
                    <a:lnTo>
                      <a:pt x="24798" y="23790"/>
                    </a:lnTo>
                    <a:lnTo>
                      <a:pt x="24638" y="24622"/>
                    </a:lnTo>
                    <a:lnTo>
                      <a:pt x="24446" y="25438"/>
                    </a:lnTo>
                    <a:lnTo>
                      <a:pt x="24238" y="26238"/>
                    </a:lnTo>
                    <a:lnTo>
                      <a:pt x="23998" y="27022"/>
                    </a:lnTo>
                    <a:lnTo>
                      <a:pt x="23726" y="27774"/>
                    </a:lnTo>
                    <a:lnTo>
                      <a:pt x="23438" y="28510"/>
                    </a:lnTo>
                    <a:lnTo>
                      <a:pt x="23134" y="29230"/>
                    </a:lnTo>
                    <a:lnTo>
                      <a:pt x="22798" y="29917"/>
                    </a:lnTo>
                    <a:lnTo>
                      <a:pt x="22446" y="30589"/>
                    </a:lnTo>
                    <a:lnTo>
                      <a:pt x="22062" y="31213"/>
                    </a:lnTo>
                    <a:lnTo>
                      <a:pt x="21662" y="31837"/>
                    </a:lnTo>
                    <a:lnTo>
                      <a:pt x="21246" y="32413"/>
                    </a:lnTo>
                    <a:lnTo>
                      <a:pt x="20814" y="32973"/>
                    </a:lnTo>
                    <a:lnTo>
                      <a:pt x="20366" y="33485"/>
                    </a:lnTo>
                    <a:lnTo>
                      <a:pt x="19902" y="33981"/>
                    </a:lnTo>
                    <a:lnTo>
                      <a:pt x="19406" y="34445"/>
                    </a:lnTo>
                    <a:lnTo>
                      <a:pt x="18910" y="34861"/>
                    </a:lnTo>
                    <a:lnTo>
                      <a:pt x="18399" y="35245"/>
                    </a:lnTo>
                    <a:lnTo>
                      <a:pt x="17855" y="35597"/>
                    </a:lnTo>
                    <a:lnTo>
                      <a:pt x="17583" y="35773"/>
                    </a:lnTo>
                    <a:lnTo>
                      <a:pt x="17311" y="35917"/>
                    </a:lnTo>
                    <a:lnTo>
                      <a:pt x="17039" y="36061"/>
                    </a:lnTo>
                    <a:lnTo>
                      <a:pt x="16767" y="36189"/>
                    </a:lnTo>
                    <a:lnTo>
                      <a:pt x="16479" y="36317"/>
                    </a:lnTo>
                    <a:lnTo>
                      <a:pt x="16191" y="36429"/>
                    </a:lnTo>
                    <a:lnTo>
                      <a:pt x="15903" y="36541"/>
                    </a:lnTo>
                    <a:lnTo>
                      <a:pt x="15615" y="36637"/>
                    </a:lnTo>
                    <a:lnTo>
                      <a:pt x="15311" y="36717"/>
                    </a:lnTo>
                    <a:lnTo>
                      <a:pt x="15023" y="36781"/>
                    </a:lnTo>
                    <a:lnTo>
                      <a:pt x="14719" y="36845"/>
                    </a:lnTo>
                    <a:lnTo>
                      <a:pt x="14415" y="36893"/>
                    </a:lnTo>
                    <a:lnTo>
                      <a:pt x="14111" y="36941"/>
                    </a:lnTo>
                    <a:lnTo>
                      <a:pt x="13807" y="36973"/>
                    </a:lnTo>
                    <a:lnTo>
                      <a:pt x="13503" y="36989"/>
                    </a:lnTo>
                    <a:lnTo>
                      <a:pt x="12895" y="36989"/>
                    </a:lnTo>
                    <a:lnTo>
                      <a:pt x="12575" y="36973"/>
                    </a:lnTo>
                    <a:lnTo>
                      <a:pt x="12271" y="36941"/>
                    </a:lnTo>
                    <a:lnTo>
                      <a:pt x="11967" y="36893"/>
                    </a:lnTo>
                    <a:lnTo>
                      <a:pt x="11663" y="36845"/>
                    </a:lnTo>
                    <a:lnTo>
                      <a:pt x="11375" y="36781"/>
                    </a:lnTo>
                    <a:lnTo>
                      <a:pt x="11071" y="36717"/>
                    </a:lnTo>
                    <a:lnTo>
                      <a:pt x="10783" y="36637"/>
                    </a:lnTo>
                    <a:lnTo>
                      <a:pt x="10495" y="36541"/>
                    </a:lnTo>
                    <a:lnTo>
                      <a:pt x="10207" y="36429"/>
                    </a:lnTo>
                    <a:lnTo>
                      <a:pt x="9919" y="36317"/>
                    </a:lnTo>
                    <a:lnTo>
                      <a:pt x="9631" y="36189"/>
                    </a:lnTo>
                    <a:lnTo>
                      <a:pt x="9359" y="36061"/>
                    </a:lnTo>
                    <a:lnTo>
                      <a:pt x="9071" y="35917"/>
                    </a:lnTo>
                    <a:lnTo>
                      <a:pt x="8799" y="35773"/>
                    </a:lnTo>
                    <a:lnTo>
                      <a:pt x="8527" y="35597"/>
                    </a:lnTo>
                    <a:lnTo>
                      <a:pt x="7999" y="35245"/>
                    </a:lnTo>
                    <a:lnTo>
                      <a:pt x="7487" y="34861"/>
                    </a:lnTo>
                    <a:lnTo>
                      <a:pt x="6976" y="34445"/>
                    </a:lnTo>
                    <a:lnTo>
                      <a:pt x="6496" y="33981"/>
                    </a:lnTo>
                    <a:lnTo>
                      <a:pt x="6032" y="33485"/>
                    </a:lnTo>
                    <a:lnTo>
                      <a:pt x="5568" y="32973"/>
                    </a:lnTo>
                    <a:lnTo>
                      <a:pt x="5136" y="32413"/>
                    </a:lnTo>
                    <a:lnTo>
                      <a:pt x="4720" y="31837"/>
                    </a:lnTo>
                    <a:lnTo>
                      <a:pt x="4320" y="31213"/>
                    </a:lnTo>
                    <a:lnTo>
                      <a:pt x="3952" y="30589"/>
                    </a:lnTo>
                    <a:lnTo>
                      <a:pt x="3600" y="29917"/>
                    </a:lnTo>
                    <a:lnTo>
                      <a:pt x="3264" y="29230"/>
                    </a:lnTo>
                    <a:lnTo>
                      <a:pt x="2944" y="28510"/>
                    </a:lnTo>
                    <a:lnTo>
                      <a:pt x="2656" y="27774"/>
                    </a:lnTo>
                    <a:lnTo>
                      <a:pt x="2400" y="27022"/>
                    </a:lnTo>
                    <a:lnTo>
                      <a:pt x="2160" y="26238"/>
                    </a:lnTo>
                    <a:lnTo>
                      <a:pt x="1936" y="25438"/>
                    </a:lnTo>
                    <a:lnTo>
                      <a:pt x="1760" y="24622"/>
                    </a:lnTo>
                    <a:lnTo>
                      <a:pt x="1584" y="23790"/>
                    </a:lnTo>
                    <a:lnTo>
                      <a:pt x="1456" y="22926"/>
                    </a:lnTo>
                    <a:lnTo>
                      <a:pt x="1360" y="22062"/>
                    </a:lnTo>
                    <a:lnTo>
                      <a:pt x="1280" y="21182"/>
                    </a:lnTo>
                    <a:lnTo>
                      <a:pt x="1232" y="20286"/>
                    </a:lnTo>
                    <a:lnTo>
                      <a:pt x="1216" y="19390"/>
                    </a:lnTo>
                    <a:lnTo>
                      <a:pt x="1232" y="18479"/>
                    </a:lnTo>
                    <a:lnTo>
                      <a:pt x="1280" y="17583"/>
                    </a:lnTo>
                    <a:lnTo>
                      <a:pt x="1360" y="16703"/>
                    </a:lnTo>
                    <a:lnTo>
                      <a:pt x="1456" y="15839"/>
                    </a:lnTo>
                    <a:lnTo>
                      <a:pt x="1584" y="14991"/>
                    </a:lnTo>
                    <a:lnTo>
                      <a:pt x="1760" y="14143"/>
                    </a:lnTo>
                    <a:lnTo>
                      <a:pt x="1936" y="13327"/>
                    </a:lnTo>
                    <a:lnTo>
                      <a:pt x="2160" y="12527"/>
                    </a:lnTo>
                    <a:lnTo>
                      <a:pt x="2400" y="11759"/>
                    </a:lnTo>
                    <a:lnTo>
                      <a:pt x="2656" y="10991"/>
                    </a:lnTo>
                    <a:lnTo>
                      <a:pt x="2944" y="10255"/>
                    </a:lnTo>
                    <a:lnTo>
                      <a:pt x="3264" y="9535"/>
                    </a:lnTo>
                    <a:lnTo>
                      <a:pt x="3600" y="8847"/>
                    </a:lnTo>
                    <a:lnTo>
                      <a:pt x="3952" y="8191"/>
                    </a:lnTo>
                    <a:lnTo>
                      <a:pt x="4320" y="7552"/>
                    </a:lnTo>
                    <a:lnTo>
                      <a:pt x="4720" y="6944"/>
                    </a:lnTo>
                    <a:lnTo>
                      <a:pt x="5136" y="6352"/>
                    </a:lnTo>
                    <a:lnTo>
                      <a:pt x="5568" y="5808"/>
                    </a:lnTo>
                    <a:lnTo>
                      <a:pt x="6032" y="5280"/>
                    </a:lnTo>
                    <a:lnTo>
                      <a:pt x="6496" y="4784"/>
                    </a:lnTo>
                    <a:lnTo>
                      <a:pt x="6976" y="4336"/>
                    </a:lnTo>
                    <a:lnTo>
                      <a:pt x="7487" y="3904"/>
                    </a:lnTo>
                    <a:lnTo>
                      <a:pt x="7999" y="3520"/>
                    </a:lnTo>
                    <a:lnTo>
                      <a:pt x="8527" y="3168"/>
                    </a:lnTo>
                    <a:lnTo>
                      <a:pt x="8799" y="3008"/>
                    </a:lnTo>
                    <a:lnTo>
                      <a:pt x="9071" y="2848"/>
                    </a:lnTo>
                    <a:lnTo>
                      <a:pt x="9359" y="2704"/>
                    </a:lnTo>
                    <a:lnTo>
                      <a:pt x="9631" y="2576"/>
                    </a:lnTo>
                    <a:lnTo>
                      <a:pt x="9919" y="2448"/>
                    </a:lnTo>
                    <a:lnTo>
                      <a:pt x="10207" y="2336"/>
                    </a:lnTo>
                    <a:lnTo>
                      <a:pt x="10495" y="2224"/>
                    </a:lnTo>
                    <a:lnTo>
                      <a:pt x="10783" y="2144"/>
                    </a:lnTo>
                    <a:lnTo>
                      <a:pt x="11071" y="2048"/>
                    </a:lnTo>
                    <a:lnTo>
                      <a:pt x="11375" y="1984"/>
                    </a:lnTo>
                    <a:lnTo>
                      <a:pt x="11663" y="1920"/>
                    </a:lnTo>
                    <a:lnTo>
                      <a:pt x="11967" y="1872"/>
                    </a:lnTo>
                    <a:lnTo>
                      <a:pt x="12271" y="1824"/>
                    </a:lnTo>
                    <a:lnTo>
                      <a:pt x="12575" y="1808"/>
                    </a:lnTo>
                    <a:lnTo>
                      <a:pt x="12895" y="1792"/>
                    </a:lnTo>
                    <a:lnTo>
                      <a:pt x="13199" y="1776"/>
                    </a:lnTo>
                    <a:close/>
                    <a:moveTo>
                      <a:pt x="13199" y="0"/>
                    </a:moveTo>
                    <a:lnTo>
                      <a:pt x="12863" y="16"/>
                    </a:lnTo>
                    <a:lnTo>
                      <a:pt x="12511" y="32"/>
                    </a:lnTo>
                    <a:lnTo>
                      <a:pt x="12175" y="64"/>
                    </a:lnTo>
                    <a:lnTo>
                      <a:pt x="11855" y="112"/>
                    </a:lnTo>
                    <a:lnTo>
                      <a:pt x="11519" y="160"/>
                    </a:lnTo>
                    <a:lnTo>
                      <a:pt x="11183" y="224"/>
                    </a:lnTo>
                    <a:lnTo>
                      <a:pt x="10863" y="304"/>
                    </a:lnTo>
                    <a:lnTo>
                      <a:pt x="10543" y="400"/>
                    </a:lnTo>
                    <a:lnTo>
                      <a:pt x="10223" y="496"/>
                    </a:lnTo>
                    <a:lnTo>
                      <a:pt x="9903" y="624"/>
                    </a:lnTo>
                    <a:lnTo>
                      <a:pt x="9583" y="736"/>
                    </a:lnTo>
                    <a:lnTo>
                      <a:pt x="9279" y="880"/>
                    </a:lnTo>
                    <a:lnTo>
                      <a:pt x="8959" y="1024"/>
                    </a:lnTo>
                    <a:lnTo>
                      <a:pt x="8655" y="1184"/>
                    </a:lnTo>
                    <a:lnTo>
                      <a:pt x="8367" y="1344"/>
                    </a:lnTo>
                    <a:lnTo>
                      <a:pt x="8063" y="1536"/>
                    </a:lnTo>
                    <a:lnTo>
                      <a:pt x="7775" y="1712"/>
                    </a:lnTo>
                    <a:lnTo>
                      <a:pt x="7471" y="1920"/>
                    </a:lnTo>
                    <a:lnTo>
                      <a:pt x="7184" y="2128"/>
                    </a:lnTo>
                    <a:lnTo>
                      <a:pt x="6912" y="2352"/>
                    </a:lnTo>
                    <a:lnTo>
                      <a:pt x="6624" y="2576"/>
                    </a:lnTo>
                    <a:lnTo>
                      <a:pt x="6352" y="2816"/>
                    </a:lnTo>
                    <a:lnTo>
                      <a:pt x="6080" y="3056"/>
                    </a:lnTo>
                    <a:lnTo>
                      <a:pt x="5824" y="3312"/>
                    </a:lnTo>
                    <a:lnTo>
                      <a:pt x="5312" y="3856"/>
                    </a:lnTo>
                    <a:lnTo>
                      <a:pt x="4800" y="4432"/>
                    </a:lnTo>
                    <a:lnTo>
                      <a:pt x="4320" y="5040"/>
                    </a:lnTo>
                    <a:lnTo>
                      <a:pt x="3872" y="5680"/>
                    </a:lnTo>
                    <a:lnTo>
                      <a:pt x="3440" y="6352"/>
                    </a:lnTo>
                    <a:lnTo>
                      <a:pt x="3024" y="7056"/>
                    </a:lnTo>
                    <a:lnTo>
                      <a:pt x="2624" y="7792"/>
                    </a:lnTo>
                    <a:lnTo>
                      <a:pt x="2256" y="8543"/>
                    </a:lnTo>
                    <a:lnTo>
                      <a:pt x="1920" y="9343"/>
                    </a:lnTo>
                    <a:lnTo>
                      <a:pt x="1600" y="10143"/>
                    </a:lnTo>
                    <a:lnTo>
                      <a:pt x="1312" y="10975"/>
                    </a:lnTo>
                    <a:lnTo>
                      <a:pt x="1040" y="11839"/>
                    </a:lnTo>
                    <a:lnTo>
                      <a:pt x="800" y="12719"/>
                    </a:lnTo>
                    <a:lnTo>
                      <a:pt x="592" y="13615"/>
                    </a:lnTo>
                    <a:lnTo>
                      <a:pt x="416" y="14543"/>
                    </a:lnTo>
                    <a:lnTo>
                      <a:pt x="272" y="15471"/>
                    </a:lnTo>
                    <a:lnTo>
                      <a:pt x="160" y="16431"/>
                    </a:lnTo>
                    <a:lnTo>
                      <a:pt x="80" y="17407"/>
                    </a:lnTo>
                    <a:lnTo>
                      <a:pt x="16" y="18383"/>
                    </a:lnTo>
                    <a:lnTo>
                      <a:pt x="0" y="19390"/>
                    </a:lnTo>
                    <a:lnTo>
                      <a:pt x="16" y="20382"/>
                    </a:lnTo>
                    <a:lnTo>
                      <a:pt x="80" y="21358"/>
                    </a:lnTo>
                    <a:lnTo>
                      <a:pt x="160" y="22334"/>
                    </a:lnTo>
                    <a:lnTo>
                      <a:pt x="272" y="23294"/>
                    </a:lnTo>
                    <a:lnTo>
                      <a:pt x="416" y="24222"/>
                    </a:lnTo>
                    <a:lnTo>
                      <a:pt x="592" y="25150"/>
                    </a:lnTo>
                    <a:lnTo>
                      <a:pt x="800" y="26046"/>
                    </a:lnTo>
                    <a:lnTo>
                      <a:pt x="1040" y="26926"/>
                    </a:lnTo>
                    <a:lnTo>
                      <a:pt x="1312" y="27790"/>
                    </a:lnTo>
                    <a:lnTo>
                      <a:pt x="1600" y="28622"/>
                    </a:lnTo>
                    <a:lnTo>
                      <a:pt x="1920" y="29438"/>
                    </a:lnTo>
                    <a:lnTo>
                      <a:pt x="2256" y="30221"/>
                    </a:lnTo>
                    <a:lnTo>
                      <a:pt x="2624" y="30973"/>
                    </a:lnTo>
                    <a:lnTo>
                      <a:pt x="3024" y="31709"/>
                    </a:lnTo>
                    <a:lnTo>
                      <a:pt x="3440" y="32413"/>
                    </a:lnTo>
                    <a:lnTo>
                      <a:pt x="3872" y="33085"/>
                    </a:lnTo>
                    <a:lnTo>
                      <a:pt x="4320" y="33725"/>
                    </a:lnTo>
                    <a:lnTo>
                      <a:pt x="4800" y="34333"/>
                    </a:lnTo>
                    <a:lnTo>
                      <a:pt x="5312" y="34909"/>
                    </a:lnTo>
                    <a:lnTo>
                      <a:pt x="5824" y="35453"/>
                    </a:lnTo>
                    <a:lnTo>
                      <a:pt x="6080" y="35709"/>
                    </a:lnTo>
                    <a:lnTo>
                      <a:pt x="6352" y="35949"/>
                    </a:lnTo>
                    <a:lnTo>
                      <a:pt x="6624" y="36189"/>
                    </a:lnTo>
                    <a:lnTo>
                      <a:pt x="6912" y="36429"/>
                    </a:lnTo>
                    <a:lnTo>
                      <a:pt x="7184" y="36637"/>
                    </a:lnTo>
                    <a:lnTo>
                      <a:pt x="7471" y="36845"/>
                    </a:lnTo>
                    <a:lnTo>
                      <a:pt x="7775" y="37053"/>
                    </a:lnTo>
                    <a:lnTo>
                      <a:pt x="8063" y="37245"/>
                    </a:lnTo>
                    <a:lnTo>
                      <a:pt x="8367" y="37421"/>
                    </a:lnTo>
                    <a:lnTo>
                      <a:pt x="8655" y="37581"/>
                    </a:lnTo>
                    <a:lnTo>
                      <a:pt x="8959" y="37741"/>
                    </a:lnTo>
                    <a:lnTo>
                      <a:pt x="9279" y="37885"/>
                    </a:lnTo>
                    <a:lnTo>
                      <a:pt x="9583" y="38029"/>
                    </a:lnTo>
                    <a:lnTo>
                      <a:pt x="9903" y="38157"/>
                    </a:lnTo>
                    <a:lnTo>
                      <a:pt x="10223" y="38269"/>
                    </a:lnTo>
                    <a:lnTo>
                      <a:pt x="10543" y="38365"/>
                    </a:lnTo>
                    <a:lnTo>
                      <a:pt x="10863" y="38461"/>
                    </a:lnTo>
                    <a:lnTo>
                      <a:pt x="11183" y="38541"/>
                    </a:lnTo>
                    <a:lnTo>
                      <a:pt x="11519" y="38605"/>
                    </a:lnTo>
                    <a:lnTo>
                      <a:pt x="11855" y="38653"/>
                    </a:lnTo>
                    <a:lnTo>
                      <a:pt x="12175" y="38701"/>
                    </a:lnTo>
                    <a:lnTo>
                      <a:pt x="12511" y="38733"/>
                    </a:lnTo>
                    <a:lnTo>
                      <a:pt x="12863" y="38749"/>
                    </a:lnTo>
                    <a:lnTo>
                      <a:pt x="13199" y="38765"/>
                    </a:lnTo>
                    <a:lnTo>
                      <a:pt x="13535" y="38749"/>
                    </a:lnTo>
                    <a:lnTo>
                      <a:pt x="13871" y="38733"/>
                    </a:lnTo>
                    <a:lnTo>
                      <a:pt x="14207" y="38701"/>
                    </a:lnTo>
                    <a:lnTo>
                      <a:pt x="14543" y="38653"/>
                    </a:lnTo>
                    <a:lnTo>
                      <a:pt x="14879" y="38605"/>
                    </a:lnTo>
                    <a:lnTo>
                      <a:pt x="15199" y="38541"/>
                    </a:lnTo>
                    <a:lnTo>
                      <a:pt x="15535" y="38461"/>
                    </a:lnTo>
                    <a:lnTo>
                      <a:pt x="15855" y="38365"/>
                    </a:lnTo>
                    <a:lnTo>
                      <a:pt x="16175" y="38269"/>
                    </a:lnTo>
                    <a:lnTo>
                      <a:pt x="16495" y="38157"/>
                    </a:lnTo>
                    <a:lnTo>
                      <a:pt x="16815" y="38029"/>
                    </a:lnTo>
                    <a:lnTo>
                      <a:pt x="17119" y="37885"/>
                    </a:lnTo>
                    <a:lnTo>
                      <a:pt x="17423" y="37741"/>
                    </a:lnTo>
                    <a:lnTo>
                      <a:pt x="17727" y="37581"/>
                    </a:lnTo>
                    <a:lnTo>
                      <a:pt x="18031" y="37421"/>
                    </a:lnTo>
                    <a:lnTo>
                      <a:pt x="18335" y="37245"/>
                    </a:lnTo>
                    <a:lnTo>
                      <a:pt x="18622" y="37053"/>
                    </a:lnTo>
                    <a:lnTo>
                      <a:pt x="18910" y="36845"/>
                    </a:lnTo>
                    <a:lnTo>
                      <a:pt x="19198" y="36637"/>
                    </a:lnTo>
                    <a:lnTo>
                      <a:pt x="19486" y="36429"/>
                    </a:lnTo>
                    <a:lnTo>
                      <a:pt x="19758" y="36189"/>
                    </a:lnTo>
                    <a:lnTo>
                      <a:pt x="20030" y="35949"/>
                    </a:lnTo>
                    <a:lnTo>
                      <a:pt x="20302" y="35709"/>
                    </a:lnTo>
                    <a:lnTo>
                      <a:pt x="20574" y="35453"/>
                    </a:lnTo>
                    <a:lnTo>
                      <a:pt x="21086" y="34909"/>
                    </a:lnTo>
                    <a:lnTo>
                      <a:pt x="21582" y="34333"/>
                    </a:lnTo>
                    <a:lnTo>
                      <a:pt x="22062" y="33725"/>
                    </a:lnTo>
                    <a:lnTo>
                      <a:pt x="22526" y="33085"/>
                    </a:lnTo>
                    <a:lnTo>
                      <a:pt x="22958" y="32413"/>
                    </a:lnTo>
                    <a:lnTo>
                      <a:pt x="23374" y="31709"/>
                    </a:lnTo>
                    <a:lnTo>
                      <a:pt x="23758" y="30973"/>
                    </a:lnTo>
                    <a:lnTo>
                      <a:pt x="24126" y="30221"/>
                    </a:lnTo>
                    <a:lnTo>
                      <a:pt x="24478" y="29438"/>
                    </a:lnTo>
                    <a:lnTo>
                      <a:pt x="24798" y="28622"/>
                    </a:lnTo>
                    <a:lnTo>
                      <a:pt x="25086" y="27790"/>
                    </a:lnTo>
                    <a:lnTo>
                      <a:pt x="25342" y="26926"/>
                    </a:lnTo>
                    <a:lnTo>
                      <a:pt x="25582" y="26046"/>
                    </a:lnTo>
                    <a:lnTo>
                      <a:pt x="25790" y="25150"/>
                    </a:lnTo>
                    <a:lnTo>
                      <a:pt x="25966" y="24222"/>
                    </a:lnTo>
                    <a:lnTo>
                      <a:pt x="26126" y="23294"/>
                    </a:lnTo>
                    <a:lnTo>
                      <a:pt x="26238" y="22334"/>
                    </a:lnTo>
                    <a:lnTo>
                      <a:pt x="26318" y="21358"/>
                    </a:lnTo>
                    <a:lnTo>
                      <a:pt x="26366" y="20382"/>
                    </a:lnTo>
                    <a:lnTo>
                      <a:pt x="26382" y="19390"/>
                    </a:lnTo>
                    <a:lnTo>
                      <a:pt x="26366" y="18383"/>
                    </a:lnTo>
                    <a:lnTo>
                      <a:pt x="26318" y="17407"/>
                    </a:lnTo>
                    <a:lnTo>
                      <a:pt x="26238" y="16431"/>
                    </a:lnTo>
                    <a:lnTo>
                      <a:pt x="26126" y="15471"/>
                    </a:lnTo>
                    <a:lnTo>
                      <a:pt x="25966" y="14543"/>
                    </a:lnTo>
                    <a:lnTo>
                      <a:pt x="25790" y="13615"/>
                    </a:lnTo>
                    <a:lnTo>
                      <a:pt x="25582" y="12719"/>
                    </a:lnTo>
                    <a:lnTo>
                      <a:pt x="25342" y="11839"/>
                    </a:lnTo>
                    <a:lnTo>
                      <a:pt x="25086" y="10975"/>
                    </a:lnTo>
                    <a:lnTo>
                      <a:pt x="24798" y="10143"/>
                    </a:lnTo>
                    <a:lnTo>
                      <a:pt x="24478" y="9343"/>
                    </a:lnTo>
                    <a:lnTo>
                      <a:pt x="24126" y="8543"/>
                    </a:lnTo>
                    <a:lnTo>
                      <a:pt x="23758" y="7792"/>
                    </a:lnTo>
                    <a:lnTo>
                      <a:pt x="23374" y="7056"/>
                    </a:lnTo>
                    <a:lnTo>
                      <a:pt x="22958" y="6352"/>
                    </a:lnTo>
                    <a:lnTo>
                      <a:pt x="22526" y="5680"/>
                    </a:lnTo>
                    <a:lnTo>
                      <a:pt x="22062" y="5040"/>
                    </a:lnTo>
                    <a:lnTo>
                      <a:pt x="21582" y="4432"/>
                    </a:lnTo>
                    <a:lnTo>
                      <a:pt x="21086" y="3856"/>
                    </a:lnTo>
                    <a:lnTo>
                      <a:pt x="20574" y="3312"/>
                    </a:lnTo>
                    <a:lnTo>
                      <a:pt x="20302" y="3056"/>
                    </a:lnTo>
                    <a:lnTo>
                      <a:pt x="20030" y="2816"/>
                    </a:lnTo>
                    <a:lnTo>
                      <a:pt x="19758" y="2576"/>
                    </a:lnTo>
                    <a:lnTo>
                      <a:pt x="19486" y="2352"/>
                    </a:lnTo>
                    <a:lnTo>
                      <a:pt x="19198" y="2128"/>
                    </a:lnTo>
                    <a:lnTo>
                      <a:pt x="18910" y="1920"/>
                    </a:lnTo>
                    <a:lnTo>
                      <a:pt x="18622" y="1712"/>
                    </a:lnTo>
                    <a:lnTo>
                      <a:pt x="18335" y="1536"/>
                    </a:lnTo>
                    <a:lnTo>
                      <a:pt x="18031" y="1344"/>
                    </a:lnTo>
                    <a:lnTo>
                      <a:pt x="17727" y="1184"/>
                    </a:lnTo>
                    <a:lnTo>
                      <a:pt x="17423" y="1024"/>
                    </a:lnTo>
                    <a:lnTo>
                      <a:pt x="17119" y="880"/>
                    </a:lnTo>
                    <a:lnTo>
                      <a:pt x="16815" y="736"/>
                    </a:lnTo>
                    <a:lnTo>
                      <a:pt x="16495" y="624"/>
                    </a:lnTo>
                    <a:lnTo>
                      <a:pt x="16175" y="496"/>
                    </a:lnTo>
                    <a:lnTo>
                      <a:pt x="15855" y="400"/>
                    </a:lnTo>
                    <a:lnTo>
                      <a:pt x="15535" y="304"/>
                    </a:lnTo>
                    <a:lnTo>
                      <a:pt x="15199" y="224"/>
                    </a:lnTo>
                    <a:lnTo>
                      <a:pt x="14879" y="160"/>
                    </a:lnTo>
                    <a:lnTo>
                      <a:pt x="14543" y="112"/>
                    </a:lnTo>
                    <a:lnTo>
                      <a:pt x="14207" y="64"/>
                    </a:lnTo>
                    <a:lnTo>
                      <a:pt x="13871" y="32"/>
                    </a:lnTo>
                    <a:lnTo>
                      <a:pt x="13535" y="16"/>
                    </a:lnTo>
                    <a:lnTo>
                      <a:pt x="13199" y="0"/>
                    </a:lnTo>
                    <a:close/>
                  </a:path>
                </a:pathLst>
              </a:custGeom>
              <a:solidFill>
                <a:srgbClr val="003A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4668850" y="3712675"/>
                <a:ext cx="659550" cy="969125"/>
              </a:xfrm>
              <a:custGeom>
                <a:avLst/>
                <a:gdLst/>
                <a:ahLst/>
                <a:cxnLst/>
                <a:rect l="l" t="t" r="r" b="b"/>
                <a:pathLst>
                  <a:path w="26382" h="38765" fill="none" extrusionOk="0">
                    <a:moveTo>
                      <a:pt x="13199" y="0"/>
                    </a:moveTo>
                    <a:lnTo>
                      <a:pt x="13199" y="0"/>
                    </a:lnTo>
                    <a:lnTo>
                      <a:pt x="12863" y="16"/>
                    </a:lnTo>
                    <a:lnTo>
                      <a:pt x="12511" y="32"/>
                    </a:lnTo>
                    <a:lnTo>
                      <a:pt x="12175" y="64"/>
                    </a:lnTo>
                    <a:lnTo>
                      <a:pt x="11855" y="112"/>
                    </a:lnTo>
                    <a:lnTo>
                      <a:pt x="11519" y="160"/>
                    </a:lnTo>
                    <a:lnTo>
                      <a:pt x="11183" y="224"/>
                    </a:lnTo>
                    <a:lnTo>
                      <a:pt x="10863" y="304"/>
                    </a:lnTo>
                    <a:lnTo>
                      <a:pt x="10543" y="400"/>
                    </a:lnTo>
                    <a:lnTo>
                      <a:pt x="10223" y="496"/>
                    </a:lnTo>
                    <a:lnTo>
                      <a:pt x="9903" y="624"/>
                    </a:lnTo>
                    <a:lnTo>
                      <a:pt x="9583" y="736"/>
                    </a:lnTo>
                    <a:lnTo>
                      <a:pt x="9279" y="880"/>
                    </a:lnTo>
                    <a:lnTo>
                      <a:pt x="8959" y="1024"/>
                    </a:lnTo>
                    <a:lnTo>
                      <a:pt x="8655" y="1184"/>
                    </a:lnTo>
                    <a:lnTo>
                      <a:pt x="8367" y="1344"/>
                    </a:lnTo>
                    <a:lnTo>
                      <a:pt x="8063" y="1536"/>
                    </a:lnTo>
                    <a:lnTo>
                      <a:pt x="7775" y="1712"/>
                    </a:lnTo>
                    <a:lnTo>
                      <a:pt x="7471" y="1920"/>
                    </a:lnTo>
                    <a:lnTo>
                      <a:pt x="7184" y="2128"/>
                    </a:lnTo>
                    <a:lnTo>
                      <a:pt x="6912" y="2352"/>
                    </a:lnTo>
                    <a:lnTo>
                      <a:pt x="6624" y="2576"/>
                    </a:lnTo>
                    <a:lnTo>
                      <a:pt x="6352" y="2816"/>
                    </a:lnTo>
                    <a:lnTo>
                      <a:pt x="6080" y="3056"/>
                    </a:lnTo>
                    <a:lnTo>
                      <a:pt x="5824" y="3312"/>
                    </a:lnTo>
                    <a:lnTo>
                      <a:pt x="5312" y="3856"/>
                    </a:lnTo>
                    <a:lnTo>
                      <a:pt x="4800" y="4432"/>
                    </a:lnTo>
                    <a:lnTo>
                      <a:pt x="4320" y="5040"/>
                    </a:lnTo>
                    <a:lnTo>
                      <a:pt x="3872" y="5680"/>
                    </a:lnTo>
                    <a:lnTo>
                      <a:pt x="3440" y="6352"/>
                    </a:lnTo>
                    <a:lnTo>
                      <a:pt x="3024" y="7056"/>
                    </a:lnTo>
                    <a:lnTo>
                      <a:pt x="2624" y="7792"/>
                    </a:lnTo>
                    <a:lnTo>
                      <a:pt x="2256" y="8543"/>
                    </a:lnTo>
                    <a:lnTo>
                      <a:pt x="1920" y="9343"/>
                    </a:lnTo>
                    <a:lnTo>
                      <a:pt x="1600" y="10143"/>
                    </a:lnTo>
                    <a:lnTo>
                      <a:pt x="1312" y="10975"/>
                    </a:lnTo>
                    <a:lnTo>
                      <a:pt x="1040" y="11839"/>
                    </a:lnTo>
                    <a:lnTo>
                      <a:pt x="800" y="12719"/>
                    </a:lnTo>
                    <a:lnTo>
                      <a:pt x="592" y="13615"/>
                    </a:lnTo>
                    <a:lnTo>
                      <a:pt x="416" y="14543"/>
                    </a:lnTo>
                    <a:lnTo>
                      <a:pt x="272" y="15471"/>
                    </a:lnTo>
                    <a:lnTo>
                      <a:pt x="160" y="16431"/>
                    </a:lnTo>
                    <a:lnTo>
                      <a:pt x="80" y="17407"/>
                    </a:lnTo>
                    <a:lnTo>
                      <a:pt x="16" y="18383"/>
                    </a:lnTo>
                    <a:lnTo>
                      <a:pt x="0" y="19390"/>
                    </a:lnTo>
                    <a:lnTo>
                      <a:pt x="0" y="19390"/>
                    </a:lnTo>
                    <a:lnTo>
                      <a:pt x="16" y="20382"/>
                    </a:lnTo>
                    <a:lnTo>
                      <a:pt x="80" y="21358"/>
                    </a:lnTo>
                    <a:lnTo>
                      <a:pt x="160" y="22334"/>
                    </a:lnTo>
                    <a:lnTo>
                      <a:pt x="272" y="23294"/>
                    </a:lnTo>
                    <a:lnTo>
                      <a:pt x="416" y="24222"/>
                    </a:lnTo>
                    <a:lnTo>
                      <a:pt x="592" y="25150"/>
                    </a:lnTo>
                    <a:lnTo>
                      <a:pt x="800" y="26046"/>
                    </a:lnTo>
                    <a:lnTo>
                      <a:pt x="1040" y="26926"/>
                    </a:lnTo>
                    <a:lnTo>
                      <a:pt x="1312" y="27790"/>
                    </a:lnTo>
                    <a:lnTo>
                      <a:pt x="1600" y="28622"/>
                    </a:lnTo>
                    <a:lnTo>
                      <a:pt x="1920" y="29438"/>
                    </a:lnTo>
                    <a:lnTo>
                      <a:pt x="2256" y="30221"/>
                    </a:lnTo>
                    <a:lnTo>
                      <a:pt x="2624" y="30973"/>
                    </a:lnTo>
                    <a:lnTo>
                      <a:pt x="3024" y="31709"/>
                    </a:lnTo>
                    <a:lnTo>
                      <a:pt x="3440" y="32413"/>
                    </a:lnTo>
                    <a:lnTo>
                      <a:pt x="3872" y="33085"/>
                    </a:lnTo>
                    <a:lnTo>
                      <a:pt x="4320" y="33725"/>
                    </a:lnTo>
                    <a:lnTo>
                      <a:pt x="4800" y="34333"/>
                    </a:lnTo>
                    <a:lnTo>
                      <a:pt x="5312" y="34909"/>
                    </a:lnTo>
                    <a:lnTo>
                      <a:pt x="5824" y="35453"/>
                    </a:lnTo>
                    <a:lnTo>
                      <a:pt x="6080" y="35709"/>
                    </a:lnTo>
                    <a:lnTo>
                      <a:pt x="6352" y="35949"/>
                    </a:lnTo>
                    <a:lnTo>
                      <a:pt x="6624" y="36189"/>
                    </a:lnTo>
                    <a:lnTo>
                      <a:pt x="6912" y="36429"/>
                    </a:lnTo>
                    <a:lnTo>
                      <a:pt x="7184" y="36637"/>
                    </a:lnTo>
                    <a:lnTo>
                      <a:pt x="7471" y="36845"/>
                    </a:lnTo>
                    <a:lnTo>
                      <a:pt x="7775" y="37053"/>
                    </a:lnTo>
                    <a:lnTo>
                      <a:pt x="8063" y="37245"/>
                    </a:lnTo>
                    <a:lnTo>
                      <a:pt x="8367" y="37421"/>
                    </a:lnTo>
                    <a:lnTo>
                      <a:pt x="8655" y="37581"/>
                    </a:lnTo>
                    <a:lnTo>
                      <a:pt x="8959" y="37741"/>
                    </a:lnTo>
                    <a:lnTo>
                      <a:pt x="9279" y="37885"/>
                    </a:lnTo>
                    <a:lnTo>
                      <a:pt x="9583" y="38029"/>
                    </a:lnTo>
                    <a:lnTo>
                      <a:pt x="9903" y="38157"/>
                    </a:lnTo>
                    <a:lnTo>
                      <a:pt x="10223" y="38269"/>
                    </a:lnTo>
                    <a:lnTo>
                      <a:pt x="10543" y="38365"/>
                    </a:lnTo>
                    <a:lnTo>
                      <a:pt x="10863" y="38461"/>
                    </a:lnTo>
                    <a:lnTo>
                      <a:pt x="11183" y="38541"/>
                    </a:lnTo>
                    <a:lnTo>
                      <a:pt x="11519" y="38605"/>
                    </a:lnTo>
                    <a:lnTo>
                      <a:pt x="11855" y="38653"/>
                    </a:lnTo>
                    <a:lnTo>
                      <a:pt x="12175" y="38701"/>
                    </a:lnTo>
                    <a:lnTo>
                      <a:pt x="12511" y="38733"/>
                    </a:lnTo>
                    <a:lnTo>
                      <a:pt x="12863" y="38749"/>
                    </a:lnTo>
                    <a:lnTo>
                      <a:pt x="13199" y="38765"/>
                    </a:lnTo>
                    <a:lnTo>
                      <a:pt x="13199" y="38765"/>
                    </a:lnTo>
                    <a:lnTo>
                      <a:pt x="13535" y="38749"/>
                    </a:lnTo>
                    <a:lnTo>
                      <a:pt x="13871" y="38733"/>
                    </a:lnTo>
                    <a:lnTo>
                      <a:pt x="14207" y="38701"/>
                    </a:lnTo>
                    <a:lnTo>
                      <a:pt x="14543" y="38653"/>
                    </a:lnTo>
                    <a:lnTo>
                      <a:pt x="14879" y="38605"/>
                    </a:lnTo>
                    <a:lnTo>
                      <a:pt x="15199" y="38541"/>
                    </a:lnTo>
                    <a:lnTo>
                      <a:pt x="15535" y="38461"/>
                    </a:lnTo>
                    <a:lnTo>
                      <a:pt x="15855" y="38365"/>
                    </a:lnTo>
                    <a:lnTo>
                      <a:pt x="16175" y="38269"/>
                    </a:lnTo>
                    <a:lnTo>
                      <a:pt x="16495" y="38157"/>
                    </a:lnTo>
                    <a:lnTo>
                      <a:pt x="16815" y="38029"/>
                    </a:lnTo>
                    <a:lnTo>
                      <a:pt x="17119" y="37885"/>
                    </a:lnTo>
                    <a:lnTo>
                      <a:pt x="17423" y="37741"/>
                    </a:lnTo>
                    <a:lnTo>
                      <a:pt x="17727" y="37581"/>
                    </a:lnTo>
                    <a:lnTo>
                      <a:pt x="18031" y="37421"/>
                    </a:lnTo>
                    <a:lnTo>
                      <a:pt x="18335" y="37245"/>
                    </a:lnTo>
                    <a:lnTo>
                      <a:pt x="18622" y="37053"/>
                    </a:lnTo>
                    <a:lnTo>
                      <a:pt x="18910" y="36845"/>
                    </a:lnTo>
                    <a:lnTo>
                      <a:pt x="19198" y="36637"/>
                    </a:lnTo>
                    <a:lnTo>
                      <a:pt x="19486" y="36429"/>
                    </a:lnTo>
                    <a:lnTo>
                      <a:pt x="19758" y="36189"/>
                    </a:lnTo>
                    <a:lnTo>
                      <a:pt x="20030" y="35949"/>
                    </a:lnTo>
                    <a:lnTo>
                      <a:pt x="20302" y="35709"/>
                    </a:lnTo>
                    <a:lnTo>
                      <a:pt x="20574" y="35453"/>
                    </a:lnTo>
                    <a:lnTo>
                      <a:pt x="21086" y="34909"/>
                    </a:lnTo>
                    <a:lnTo>
                      <a:pt x="21582" y="34333"/>
                    </a:lnTo>
                    <a:lnTo>
                      <a:pt x="22062" y="33725"/>
                    </a:lnTo>
                    <a:lnTo>
                      <a:pt x="22526" y="33085"/>
                    </a:lnTo>
                    <a:lnTo>
                      <a:pt x="22958" y="32413"/>
                    </a:lnTo>
                    <a:lnTo>
                      <a:pt x="23374" y="31709"/>
                    </a:lnTo>
                    <a:lnTo>
                      <a:pt x="23758" y="30973"/>
                    </a:lnTo>
                    <a:lnTo>
                      <a:pt x="24126" y="30221"/>
                    </a:lnTo>
                    <a:lnTo>
                      <a:pt x="24478" y="29438"/>
                    </a:lnTo>
                    <a:lnTo>
                      <a:pt x="24798" y="28622"/>
                    </a:lnTo>
                    <a:lnTo>
                      <a:pt x="25086" y="27790"/>
                    </a:lnTo>
                    <a:lnTo>
                      <a:pt x="25342" y="26926"/>
                    </a:lnTo>
                    <a:lnTo>
                      <a:pt x="25582" y="26046"/>
                    </a:lnTo>
                    <a:lnTo>
                      <a:pt x="25790" y="25150"/>
                    </a:lnTo>
                    <a:lnTo>
                      <a:pt x="25966" y="24222"/>
                    </a:lnTo>
                    <a:lnTo>
                      <a:pt x="26126" y="23294"/>
                    </a:lnTo>
                    <a:lnTo>
                      <a:pt x="26238" y="22334"/>
                    </a:lnTo>
                    <a:lnTo>
                      <a:pt x="26318" y="21358"/>
                    </a:lnTo>
                    <a:lnTo>
                      <a:pt x="26366" y="20382"/>
                    </a:lnTo>
                    <a:lnTo>
                      <a:pt x="26382" y="19390"/>
                    </a:lnTo>
                    <a:lnTo>
                      <a:pt x="26382" y="19390"/>
                    </a:lnTo>
                    <a:lnTo>
                      <a:pt x="26366" y="18383"/>
                    </a:lnTo>
                    <a:lnTo>
                      <a:pt x="26318" y="17407"/>
                    </a:lnTo>
                    <a:lnTo>
                      <a:pt x="26238" y="16431"/>
                    </a:lnTo>
                    <a:lnTo>
                      <a:pt x="26126" y="15471"/>
                    </a:lnTo>
                    <a:lnTo>
                      <a:pt x="25966" y="14543"/>
                    </a:lnTo>
                    <a:lnTo>
                      <a:pt x="25790" y="13615"/>
                    </a:lnTo>
                    <a:lnTo>
                      <a:pt x="25582" y="12719"/>
                    </a:lnTo>
                    <a:lnTo>
                      <a:pt x="25342" y="11839"/>
                    </a:lnTo>
                    <a:lnTo>
                      <a:pt x="25086" y="10975"/>
                    </a:lnTo>
                    <a:lnTo>
                      <a:pt x="24798" y="10143"/>
                    </a:lnTo>
                    <a:lnTo>
                      <a:pt x="24478" y="9343"/>
                    </a:lnTo>
                    <a:lnTo>
                      <a:pt x="24126" y="8543"/>
                    </a:lnTo>
                    <a:lnTo>
                      <a:pt x="23758" y="7792"/>
                    </a:lnTo>
                    <a:lnTo>
                      <a:pt x="23374" y="7056"/>
                    </a:lnTo>
                    <a:lnTo>
                      <a:pt x="22958" y="6352"/>
                    </a:lnTo>
                    <a:lnTo>
                      <a:pt x="22526" y="5680"/>
                    </a:lnTo>
                    <a:lnTo>
                      <a:pt x="22062" y="5040"/>
                    </a:lnTo>
                    <a:lnTo>
                      <a:pt x="21582" y="4432"/>
                    </a:lnTo>
                    <a:lnTo>
                      <a:pt x="21086" y="3856"/>
                    </a:lnTo>
                    <a:lnTo>
                      <a:pt x="20574" y="3312"/>
                    </a:lnTo>
                    <a:lnTo>
                      <a:pt x="20302" y="3056"/>
                    </a:lnTo>
                    <a:lnTo>
                      <a:pt x="20030" y="2816"/>
                    </a:lnTo>
                    <a:lnTo>
                      <a:pt x="19758" y="2576"/>
                    </a:lnTo>
                    <a:lnTo>
                      <a:pt x="19486" y="2352"/>
                    </a:lnTo>
                    <a:lnTo>
                      <a:pt x="19198" y="2128"/>
                    </a:lnTo>
                    <a:lnTo>
                      <a:pt x="18910" y="1920"/>
                    </a:lnTo>
                    <a:lnTo>
                      <a:pt x="18622" y="1712"/>
                    </a:lnTo>
                    <a:lnTo>
                      <a:pt x="18335" y="1536"/>
                    </a:lnTo>
                    <a:lnTo>
                      <a:pt x="18031" y="1344"/>
                    </a:lnTo>
                    <a:lnTo>
                      <a:pt x="17727" y="1184"/>
                    </a:lnTo>
                    <a:lnTo>
                      <a:pt x="17423" y="1024"/>
                    </a:lnTo>
                    <a:lnTo>
                      <a:pt x="17119" y="880"/>
                    </a:lnTo>
                    <a:lnTo>
                      <a:pt x="16815" y="736"/>
                    </a:lnTo>
                    <a:lnTo>
                      <a:pt x="16495" y="624"/>
                    </a:lnTo>
                    <a:lnTo>
                      <a:pt x="16175" y="496"/>
                    </a:lnTo>
                    <a:lnTo>
                      <a:pt x="15855" y="400"/>
                    </a:lnTo>
                    <a:lnTo>
                      <a:pt x="15535" y="304"/>
                    </a:lnTo>
                    <a:lnTo>
                      <a:pt x="15199" y="224"/>
                    </a:lnTo>
                    <a:lnTo>
                      <a:pt x="14879" y="160"/>
                    </a:lnTo>
                    <a:lnTo>
                      <a:pt x="14543" y="112"/>
                    </a:lnTo>
                    <a:lnTo>
                      <a:pt x="14207" y="64"/>
                    </a:lnTo>
                    <a:lnTo>
                      <a:pt x="13871" y="32"/>
                    </a:lnTo>
                    <a:lnTo>
                      <a:pt x="13535" y="16"/>
                    </a:lnTo>
                    <a:lnTo>
                      <a:pt x="1319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4652850" y="3712675"/>
                <a:ext cx="659550" cy="969125"/>
              </a:xfrm>
              <a:custGeom>
                <a:avLst/>
                <a:gdLst/>
                <a:ahLst/>
                <a:cxnLst/>
                <a:rect l="l" t="t" r="r" b="b"/>
                <a:pathLst>
                  <a:path w="26382" h="38765" extrusionOk="0">
                    <a:moveTo>
                      <a:pt x="13183" y="1776"/>
                    </a:moveTo>
                    <a:lnTo>
                      <a:pt x="13503" y="1792"/>
                    </a:lnTo>
                    <a:lnTo>
                      <a:pt x="13807" y="1808"/>
                    </a:lnTo>
                    <a:lnTo>
                      <a:pt x="14111" y="1824"/>
                    </a:lnTo>
                    <a:lnTo>
                      <a:pt x="14415" y="1872"/>
                    </a:lnTo>
                    <a:lnTo>
                      <a:pt x="14719" y="1920"/>
                    </a:lnTo>
                    <a:lnTo>
                      <a:pt x="15007" y="1984"/>
                    </a:lnTo>
                    <a:lnTo>
                      <a:pt x="15311" y="2048"/>
                    </a:lnTo>
                    <a:lnTo>
                      <a:pt x="15599" y="2144"/>
                    </a:lnTo>
                    <a:lnTo>
                      <a:pt x="15903" y="2224"/>
                    </a:lnTo>
                    <a:lnTo>
                      <a:pt x="16191" y="2336"/>
                    </a:lnTo>
                    <a:lnTo>
                      <a:pt x="16463" y="2448"/>
                    </a:lnTo>
                    <a:lnTo>
                      <a:pt x="16751" y="2576"/>
                    </a:lnTo>
                    <a:lnTo>
                      <a:pt x="17039" y="2704"/>
                    </a:lnTo>
                    <a:lnTo>
                      <a:pt x="17311" y="2848"/>
                    </a:lnTo>
                    <a:lnTo>
                      <a:pt x="17583" y="3008"/>
                    </a:lnTo>
                    <a:lnTo>
                      <a:pt x="17855" y="3168"/>
                    </a:lnTo>
                    <a:lnTo>
                      <a:pt x="18383" y="3520"/>
                    </a:lnTo>
                    <a:lnTo>
                      <a:pt x="18895" y="3904"/>
                    </a:lnTo>
                    <a:lnTo>
                      <a:pt x="19406" y="4336"/>
                    </a:lnTo>
                    <a:lnTo>
                      <a:pt x="19886" y="4784"/>
                    </a:lnTo>
                    <a:lnTo>
                      <a:pt x="20350" y="5280"/>
                    </a:lnTo>
                    <a:lnTo>
                      <a:pt x="20814" y="5808"/>
                    </a:lnTo>
                    <a:lnTo>
                      <a:pt x="21246" y="6352"/>
                    </a:lnTo>
                    <a:lnTo>
                      <a:pt x="21662" y="6944"/>
                    </a:lnTo>
                    <a:lnTo>
                      <a:pt x="22062" y="7552"/>
                    </a:lnTo>
                    <a:lnTo>
                      <a:pt x="22430" y="8191"/>
                    </a:lnTo>
                    <a:lnTo>
                      <a:pt x="22798" y="8847"/>
                    </a:lnTo>
                    <a:lnTo>
                      <a:pt x="23118" y="9535"/>
                    </a:lnTo>
                    <a:lnTo>
                      <a:pt x="23438" y="10255"/>
                    </a:lnTo>
                    <a:lnTo>
                      <a:pt x="23726" y="10991"/>
                    </a:lnTo>
                    <a:lnTo>
                      <a:pt x="23982" y="11759"/>
                    </a:lnTo>
                    <a:lnTo>
                      <a:pt x="24222" y="12527"/>
                    </a:lnTo>
                    <a:lnTo>
                      <a:pt x="24446" y="13327"/>
                    </a:lnTo>
                    <a:lnTo>
                      <a:pt x="24638" y="14143"/>
                    </a:lnTo>
                    <a:lnTo>
                      <a:pt x="24798" y="14991"/>
                    </a:lnTo>
                    <a:lnTo>
                      <a:pt x="24926" y="15839"/>
                    </a:lnTo>
                    <a:lnTo>
                      <a:pt x="25038" y="16703"/>
                    </a:lnTo>
                    <a:lnTo>
                      <a:pt x="25102" y="17583"/>
                    </a:lnTo>
                    <a:lnTo>
                      <a:pt x="25150" y="18479"/>
                    </a:lnTo>
                    <a:lnTo>
                      <a:pt x="25166" y="19390"/>
                    </a:lnTo>
                    <a:lnTo>
                      <a:pt x="25150" y="20286"/>
                    </a:lnTo>
                    <a:lnTo>
                      <a:pt x="25102" y="21182"/>
                    </a:lnTo>
                    <a:lnTo>
                      <a:pt x="25038" y="22062"/>
                    </a:lnTo>
                    <a:lnTo>
                      <a:pt x="24926" y="22926"/>
                    </a:lnTo>
                    <a:lnTo>
                      <a:pt x="24798" y="23790"/>
                    </a:lnTo>
                    <a:lnTo>
                      <a:pt x="24638" y="24622"/>
                    </a:lnTo>
                    <a:lnTo>
                      <a:pt x="24446" y="25438"/>
                    </a:lnTo>
                    <a:lnTo>
                      <a:pt x="24222" y="26238"/>
                    </a:lnTo>
                    <a:lnTo>
                      <a:pt x="23982" y="27022"/>
                    </a:lnTo>
                    <a:lnTo>
                      <a:pt x="23726" y="27774"/>
                    </a:lnTo>
                    <a:lnTo>
                      <a:pt x="23438" y="28510"/>
                    </a:lnTo>
                    <a:lnTo>
                      <a:pt x="23118" y="29230"/>
                    </a:lnTo>
                    <a:lnTo>
                      <a:pt x="22798" y="29917"/>
                    </a:lnTo>
                    <a:lnTo>
                      <a:pt x="22430" y="30589"/>
                    </a:lnTo>
                    <a:lnTo>
                      <a:pt x="22062" y="31213"/>
                    </a:lnTo>
                    <a:lnTo>
                      <a:pt x="21662" y="31837"/>
                    </a:lnTo>
                    <a:lnTo>
                      <a:pt x="21246" y="32413"/>
                    </a:lnTo>
                    <a:lnTo>
                      <a:pt x="20814" y="32973"/>
                    </a:lnTo>
                    <a:lnTo>
                      <a:pt x="20350" y="33485"/>
                    </a:lnTo>
                    <a:lnTo>
                      <a:pt x="19886" y="33981"/>
                    </a:lnTo>
                    <a:lnTo>
                      <a:pt x="19406" y="34445"/>
                    </a:lnTo>
                    <a:lnTo>
                      <a:pt x="18895" y="34861"/>
                    </a:lnTo>
                    <a:lnTo>
                      <a:pt x="18383" y="35245"/>
                    </a:lnTo>
                    <a:lnTo>
                      <a:pt x="17855" y="35597"/>
                    </a:lnTo>
                    <a:lnTo>
                      <a:pt x="17583" y="35773"/>
                    </a:lnTo>
                    <a:lnTo>
                      <a:pt x="17311" y="35917"/>
                    </a:lnTo>
                    <a:lnTo>
                      <a:pt x="17039" y="36061"/>
                    </a:lnTo>
                    <a:lnTo>
                      <a:pt x="16751" y="36189"/>
                    </a:lnTo>
                    <a:lnTo>
                      <a:pt x="16463" y="36317"/>
                    </a:lnTo>
                    <a:lnTo>
                      <a:pt x="16191" y="36429"/>
                    </a:lnTo>
                    <a:lnTo>
                      <a:pt x="15903" y="36541"/>
                    </a:lnTo>
                    <a:lnTo>
                      <a:pt x="15599" y="36637"/>
                    </a:lnTo>
                    <a:lnTo>
                      <a:pt x="15311" y="36717"/>
                    </a:lnTo>
                    <a:lnTo>
                      <a:pt x="15007" y="36781"/>
                    </a:lnTo>
                    <a:lnTo>
                      <a:pt x="14719" y="36845"/>
                    </a:lnTo>
                    <a:lnTo>
                      <a:pt x="14415" y="36893"/>
                    </a:lnTo>
                    <a:lnTo>
                      <a:pt x="14111" y="36941"/>
                    </a:lnTo>
                    <a:lnTo>
                      <a:pt x="13807" y="36973"/>
                    </a:lnTo>
                    <a:lnTo>
                      <a:pt x="13503" y="36989"/>
                    </a:lnTo>
                    <a:lnTo>
                      <a:pt x="12879" y="36989"/>
                    </a:lnTo>
                    <a:lnTo>
                      <a:pt x="12575" y="36973"/>
                    </a:lnTo>
                    <a:lnTo>
                      <a:pt x="12271" y="36941"/>
                    </a:lnTo>
                    <a:lnTo>
                      <a:pt x="11967" y="36893"/>
                    </a:lnTo>
                    <a:lnTo>
                      <a:pt x="11663" y="36845"/>
                    </a:lnTo>
                    <a:lnTo>
                      <a:pt x="11359" y="36781"/>
                    </a:lnTo>
                    <a:lnTo>
                      <a:pt x="11071" y="36717"/>
                    </a:lnTo>
                    <a:lnTo>
                      <a:pt x="10767" y="36637"/>
                    </a:lnTo>
                    <a:lnTo>
                      <a:pt x="10479" y="36541"/>
                    </a:lnTo>
                    <a:lnTo>
                      <a:pt x="10191" y="36429"/>
                    </a:lnTo>
                    <a:lnTo>
                      <a:pt x="9903" y="36317"/>
                    </a:lnTo>
                    <a:lnTo>
                      <a:pt x="9631" y="36189"/>
                    </a:lnTo>
                    <a:lnTo>
                      <a:pt x="9343" y="36061"/>
                    </a:lnTo>
                    <a:lnTo>
                      <a:pt x="9071" y="35917"/>
                    </a:lnTo>
                    <a:lnTo>
                      <a:pt x="8799" y="35773"/>
                    </a:lnTo>
                    <a:lnTo>
                      <a:pt x="8527" y="35597"/>
                    </a:lnTo>
                    <a:lnTo>
                      <a:pt x="8000" y="35245"/>
                    </a:lnTo>
                    <a:lnTo>
                      <a:pt x="7472" y="34861"/>
                    </a:lnTo>
                    <a:lnTo>
                      <a:pt x="6976" y="34445"/>
                    </a:lnTo>
                    <a:lnTo>
                      <a:pt x="6496" y="33981"/>
                    </a:lnTo>
                    <a:lnTo>
                      <a:pt x="6016" y="33485"/>
                    </a:lnTo>
                    <a:lnTo>
                      <a:pt x="5568" y="32973"/>
                    </a:lnTo>
                    <a:lnTo>
                      <a:pt x="5136" y="32413"/>
                    </a:lnTo>
                    <a:lnTo>
                      <a:pt x="4720" y="31837"/>
                    </a:lnTo>
                    <a:lnTo>
                      <a:pt x="4320" y="31213"/>
                    </a:lnTo>
                    <a:lnTo>
                      <a:pt x="3936" y="30589"/>
                    </a:lnTo>
                    <a:lnTo>
                      <a:pt x="3584" y="29917"/>
                    </a:lnTo>
                    <a:lnTo>
                      <a:pt x="3248" y="29230"/>
                    </a:lnTo>
                    <a:lnTo>
                      <a:pt x="2944" y="28510"/>
                    </a:lnTo>
                    <a:lnTo>
                      <a:pt x="2656" y="27774"/>
                    </a:lnTo>
                    <a:lnTo>
                      <a:pt x="2384" y="27022"/>
                    </a:lnTo>
                    <a:lnTo>
                      <a:pt x="2144" y="26238"/>
                    </a:lnTo>
                    <a:lnTo>
                      <a:pt x="1936" y="25438"/>
                    </a:lnTo>
                    <a:lnTo>
                      <a:pt x="1744" y="24622"/>
                    </a:lnTo>
                    <a:lnTo>
                      <a:pt x="1584" y="23790"/>
                    </a:lnTo>
                    <a:lnTo>
                      <a:pt x="1456" y="22926"/>
                    </a:lnTo>
                    <a:lnTo>
                      <a:pt x="1344" y="22062"/>
                    </a:lnTo>
                    <a:lnTo>
                      <a:pt x="1264" y="21182"/>
                    </a:lnTo>
                    <a:lnTo>
                      <a:pt x="1216" y="20286"/>
                    </a:lnTo>
                    <a:lnTo>
                      <a:pt x="1200" y="19390"/>
                    </a:lnTo>
                    <a:lnTo>
                      <a:pt x="1216" y="18479"/>
                    </a:lnTo>
                    <a:lnTo>
                      <a:pt x="1264" y="17583"/>
                    </a:lnTo>
                    <a:lnTo>
                      <a:pt x="1344" y="16703"/>
                    </a:lnTo>
                    <a:lnTo>
                      <a:pt x="1456" y="15839"/>
                    </a:lnTo>
                    <a:lnTo>
                      <a:pt x="1584" y="14991"/>
                    </a:lnTo>
                    <a:lnTo>
                      <a:pt x="1744" y="14143"/>
                    </a:lnTo>
                    <a:lnTo>
                      <a:pt x="1936" y="13327"/>
                    </a:lnTo>
                    <a:lnTo>
                      <a:pt x="2144" y="12527"/>
                    </a:lnTo>
                    <a:lnTo>
                      <a:pt x="2384" y="11759"/>
                    </a:lnTo>
                    <a:lnTo>
                      <a:pt x="2656" y="10991"/>
                    </a:lnTo>
                    <a:lnTo>
                      <a:pt x="2944" y="10255"/>
                    </a:lnTo>
                    <a:lnTo>
                      <a:pt x="3248" y="9535"/>
                    </a:lnTo>
                    <a:lnTo>
                      <a:pt x="3584" y="8847"/>
                    </a:lnTo>
                    <a:lnTo>
                      <a:pt x="3936" y="8191"/>
                    </a:lnTo>
                    <a:lnTo>
                      <a:pt x="4320" y="7552"/>
                    </a:lnTo>
                    <a:lnTo>
                      <a:pt x="4720" y="6944"/>
                    </a:lnTo>
                    <a:lnTo>
                      <a:pt x="5136" y="6352"/>
                    </a:lnTo>
                    <a:lnTo>
                      <a:pt x="5568" y="5808"/>
                    </a:lnTo>
                    <a:lnTo>
                      <a:pt x="6016" y="5280"/>
                    </a:lnTo>
                    <a:lnTo>
                      <a:pt x="6496" y="4784"/>
                    </a:lnTo>
                    <a:lnTo>
                      <a:pt x="6976" y="4336"/>
                    </a:lnTo>
                    <a:lnTo>
                      <a:pt x="7472" y="3904"/>
                    </a:lnTo>
                    <a:lnTo>
                      <a:pt x="8000" y="3520"/>
                    </a:lnTo>
                    <a:lnTo>
                      <a:pt x="8527" y="3168"/>
                    </a:lnTo>
                    <a:lnTo>
                      <a:pt x="8799" y="3008"/>
                    </a:lnTo>
                    <a:lnTo>
                      <a:pt x="9071" y="2848"/>
                    </a:lnTo>
                    <a:lnTo>
                      <a:pt x="9343" y="2704"/>
                    </a:lnTo>
                    <a:lnTo>
                      <a:pt x="9631" y="2576"/>
                    </a:lnTo>
                    <a:lnTo>
                      <a:pt x="9903" y="2448"/>
                    </a:lnTo>
                    <a:lnTo>
                      <a:pt x="10191" y="2336"/>
                    </a:lnTo>
                    <a:lnTo>
                      <a:pt x="10479" y="2224"/>
                    </a:lnTo>
                    <a:lnTo>
                      <a:pt x="10767" y="2144"/>
                    </a:lnTo>
                    <a:lnTo>
                      <a:pt x="11071" y="2048"/>
                    </a:lnTo>
                    <a:lnTo>
                      <a:pt x="11359" y="1984"/>
                    </a:lnTo>
                    <a:lnTo>
                      <a:pt x="11663" y="1920"/>
                    </a:lnTo>
                    <a:lnTo>
                      <a:pt x="11967" y="1872"/>
                    </a:lnTo>
                    <a:lnTo>
                      <a:pt x="12271" y="1824"/>
                    </a:lnTo>
                    <a:lnTo>
                      <a:pt x="12575" y="1808"/>
                    </a:lnTo>
                    <a:lnTo>
                      <a:pt x="12879" y="1792"/>
                    </a:lnTo>
                    <a:lnTo>
                      <a:pt x="13183" y="1776"/>
                    </a:lnTo>
                    <a:close/>
                    <a:moveTo>
                      <a:pt x="13183" y="0"/>
                    </a:moveTo>
                    <a:lnTo>
                      <a:pt x="12847" y="16"/>
                    </a:lnTo>
                    <a:lnTo>
                      <a:pt x="12511" y="32"/>
                    </a:lnTo>
                    <a:lnTo>
                      <a:pt x="12175" y="64"/>
                    </a:lnTo>
                    <a:lnTo>
                      <a:pt x="11839" y="112"/>
                    </a:lnTo>
                    <a:lnTo>
                      <a:pt x="11503" y="160"/>
                    </a:lnTo>
                    <a:lnTo>
                      <a:pt x="11183" y="224"/>
                    </a:lnTo>
                    <a:lnTo>
                      <a:pt x="10847" y="304"/>
                    </a:lnTo>
                    <a:lnTo>
                      <a:pt x="10527" y="400"/>
                    </a:lnTo>
                    <a:lnTo>
                      <a:pt x="10207" y="496"/>
                    </a:lnTo>
                    <a:lnTo>
                      <a:pt x="9887" y="624"/>
                    </a:lnTo>
                    <a:lnTo>
                      <a:pt x="9583" y="736"/>
                    </a:lnTo>
                    <a:lnTo>
                      <a:pt x="9263" y="880"/>
                    </a:lnTo>
                    <a:lnTo>
                      <a:pt x="8959" y="1024"/>
                    </a:lnTo>
                    <a:lnTo>
                      <a:pt x="8655" y="1184"/>
                    </a:lnTo>
                    <a:lnTo>
                      <a:pt x="8351" y="1344"/>
                    </a:lnTo>
                    <a:lnTo>
                      <a:pt x="8048" y="1536"/>
                    </a:lnTo>
                    <a:lnTo>
                      <a:pt x="7760" y="1712"/>
                    </a:lnTo>
                    <a:lnTo>
                      <a:pt x="7472" y="1920"/>
                    </a:lnTo>
                    <a:lnTo>
                      <a:pt x="7184" y="2128"/>
                    </a:lnTo>
                    <a:lnTo>
                      <a:pt x="6896" y="2352"/>
                    </a:lnTo>
                    <a:lnTo>
                      <a:pt x="6624" y="2576"/>
                    </a:lnTo>
                    <a:lnTo>
                      <a:pt x="6352" y="2816"/>
                    </a:lnTo>
                    <a:lnTo>
                      <a:pt x="6080" y="3056"/>
                    </a:lnTo>
                    <a:lnTo>
                      <a:pt x="5808" y="3312"/>
                    </a:lnTo>
                    <a:lnTo>
                      <a:pt x="5296" y="3856"/>
                    </a:lnTo>
                    <a:lnTo>
                      <a:pt x="4800" y="4432"/>
                    </a:lnTo>
                    <a:lnTo>
                      <a:pt x="4320" y="5040"/>
                    </a:lnTo>
                    <a:lnTo>
                      <a:pt x="3856" y="5680"/>
                    </a:lnTo>
                    <a:lnTo>
                      <a:pt x="3424" y="6352"/>
                    </a:lnTo>
                    <a:lnTo>
                      <a:pt x="3008" y="7056"/>
                    </a:lnTo>
                    <a:lnTo>
                      <a:pt x="2624" y="7792"/>
                    </a:lnTo>
                    <a:lnTo>
                      <a:pt x="2256" y="8543"/>
                    </a:lnTo>
                    <a:lnTo>
                      <a:pt x="1904" y="9343"/>
                    </a:lnTo>
                    <a:lnTo>
                      <a:pt x="1584" y="10143"/>
                    </a:lnTo>
                    <a:lnTo>
                      <a:pt x="1296" y="10975"/>
                    </a:lnTo>
                    <a:lnTo>
                      <a:pt x="1040" y="11839"/>
                    </a:lnTo>
                    <a:lnTo>
                      <a:pt x="800" y="12719"/>
                    </a:lnTo>
                    <a:lnTo>
                      <a:pt x="592" y="13615"/>
                    </a:lnTo>
                    <a:lnTo>
                      <a:pt x="416" y="14543"/>
                    </a:lnTo>
                    <a:lnTo>
                      <a:pt x="272" y="15471"/>
                    </a:lnTo>
                    <a:lnTo>
                      <a:pt x="144" y="16431"/>
                    </a:lnTo>
                    <a:lnTo>
                      <a:pt x="64" y="17407"/>
                    </a:lnTo>
                    <a:lnTo>
                      <a:pt x="16" y="18383"/>
                    </a:lnTo>
                    <a:lnTo>
                      <a:pt x="0" y="19390"/>
                    </a:lnTo>
                    <a:lnTo>
                      <a:pt x="16" y="20382"/>
                    </a:lnTo>
                    <a:lnTo>
                      <a:pt x="64" y="21358"/>
                    </a:lnTo>
                    <a:lnTo>
                      <a:pt x="144" y="22334"/>
                    </a:lnTo>
                    <a:lnTo>
                      <a:pt x="272" y="23294"/>
                    </a:lnTo>
                    <a:lnTo>
                      <a:pt x="416" y="24222"/>
                    </a:lnTo>
                    <a:lnTo>
                      <a:pt x="592" y="25150"/>
                    </a:lnTo>
                    <a:lnTo>
                      <a:pt x="800" y="26046"/>
                    </a:lnTo>
                    <a:lnTo>
                      <a:pt x="1040" y="26926"/>
                    </a:lnTo>
                    <a:lnTo>
                      <a:pt x="1296" y="27790"/>
                    </a:lnTo>
                    <a:lnTo>
                      <a:pt x="1584" y="28622"/>
                    </a:lnTo>
                    <a:lnTo>
                      <a:pt x="1904" y="29438"/>
                    </a:lnTo>
                    <a:lnTo>
                      <a:pt x="2256" y="30221"/>
                    </a:lnTo>
                    <a:lnTo>
                      <a:pt x="2624" y="30973"/>
                    </a:lnTo>
                    <a:lnTo>
                      <a:pt x="3008" y="31709"/>
                    </a:lnTo>
                    <a:lnTo>
                      <a:pt x="3424" y="32413"/>
                    </a:lnTo>
                    <a:lnTo>
                      <a:pt x="3856" y="33085"/>
                    </a:lnTo>
                    <a:lnTo>
                      <a:pt x="4320" y="33725"/>
                    </a:lnTo>
                    <a:lnTo>
                      <a:pt x="4800" y="34333"/>
                    </a:lnTo>
                    <a:lnTo>
                      <a:pt x="5296" y="34909"/>
                    </a:lnTo>
                    <a:lnTo>
                      <a:pt x="5808" y="35453"/>
                    </a:lnTo>
                    <a:lnTo>
                      <a:pt x="6080" y="35709"/>
                    </a:lnTo>
                    <a:lnTo>
                      <a:pt x="6352" y="35949"/>
                    </a:lnTo>
                    <a:lnTo>
                      <a:pt x="6624" y="36189"/>
                    </a:lnTo>
                    <a:lnTo>
                      <a:pt x="6896" y="36429"/>
                    </a:lnTo>
                    <a:lnTo>
                      <a:pt x="7184" y="36637"/>
                    </a:lnTo>
                    <a:lnTo>
                      <a:pt x="7472" y="36845"/>
                    </a:lnTo>
                    <a:lnTo>
                      <a:pt x="7760" y="37053"/>
                    </a:lnTo>
                    <a:lnTo>
                      <a:pt x="8048" y="37245"/>
                    </a:lnTo>
                    <a:lnTo>
                      <a:pt x="8351" y="37421"/>
                    </a:lnTo>
                    <a:lnTo>
                      <a:pt x="8655" y="37581"/>
                    </a:lnTo>
                    <a:lnTo>
                      <a:pt x="8959" y="37741"/>
                    </a:lnTo>
                    <a:lnTo>
                      <a:pt x="9263" y="37885"/>
                    </a:lnTo>
                    <a:lnTo>
                      <a:pt x="9583" y="38029"/>
                    </a:lnTo>
                    <a:lnTo>
                      <a:pt x="9887" y="38157"/>
                    </a:lnTo>
                    <a:lnTo>
                      <a:pt x="10207" y="38269"/>
                    </a:lnTo>
                    <a:lnTo>
                      <a:pt x="10527" y="38365"/>
                    </a:lnTo>
                    <a:lnTo>
                      <a:pt x="10847" y="38461"/>
                    </a:lnTo>
                    <a:lnTo>
                      <a:pt x="11183" y="38541"/>
                    </a:lnTo>
                    <a:lnTo>
                      <a:pt x="11503" y="38605"/>
                    </a:lnTo>
                    <a:lnTo>
                      <a:pt x="11839" y="38653"/>
                    </a:lnTo>
                    <a:lnTo>
                      <a:pt x="12175" y="38701"/>
                    </a:lnTo>
                    <a:lnTo>
                      <a:pt x="12511" y="38733"/>
                    </a:lnTo>
                    <a:lnTo>
                      <a:pt x="12847" y="38749"/>
                    </a:lnTo>
                    <a:lnTo>
                      <a:pt x="13183" y="38765"/>
                    </a:lnTo>
                    <a:lnTo>
                      <a:pt x="13535" y="38749"/>
                    </a:lnTo>
                    <a:lnTo>
                      <a:pt x="13871" y="38733"/>
                    </a:lnTo>
                    <a:lnTo>
                      <a:pt x="14207" y="38701"/>
                    </a:lnTo>
                    <a:lnTo>
                      <a:pt x="14543" y="38653"/>
                    </a:lnTo>
                    <a:lnTo>
                      <a:pt x="14863" y="38605"/>
                    </a:lnTo>
                    <a:lnTo>
                      <a:pt x="15199" y="38541"/>
                    </a:lnTo>
                    <a:lnTo>
                      <a:pt x="15519" y="38461"/>
                    </a:lnTo>
                    <a:lnTo>
                      <a:pt x="15855" y="38365"/>
                    </a:lnTo>
                    <a:lnTo>
                      <a:pt x="16175" y="38269"/>
                    </a:lnTo>
                    <a:lnTo>
                      <a:pt x="16479" y="38157"/>
                    </a:lnTo>
                    <a:lnTo>
                      <a:pt x="16799" y="38029"/>
                    </a:lnTo>
                    <a:lnTo>
                      <a:pt x="17119" y="37885"/>
                    </a:lnTo>
                    <a:lnTo>
                      <a:pt x="17423" y="37741"/>
                    </a:lnTo>
                    <a:lnTo>
                      <a:pt x="17727" y="37581"/>
                    </a:lnTo>
                    <a:lnTo>
                      <a:pt x="18031" y="37421"/>
                    </a:lnTo>
                    <a:lnTo>
                      <a:pt x="18319" y="37245"/>
                    </a:lnTo>
                    <a:lnTo>
                      <a:pt x="18623" y="37053"/>
                    </a:lnTo>
                    <a:lnTo>
                      <a:pt x="18911" y="36845"/>
                    </a:lnTo>
                    <a:lnTo>
                      <a:pt x="19198" y="36637"/>
                    </a:lnTo>
                    <a:lnTo>
                      <a:pt x="19470" y="36429"/>
                    </a:lnTo>
                    <a:lnTo>
                      <a:pt x="19758" y="36189"/>
                    </a:lnTo>
                    <a:lnTo>
                      <a:pt x="20030" y="35949"/>
                    </a:lnTo>
                    <a:lnTo>
                      <a:pt x="20302" y="35709"/>
                    </a:lnTo>
                    <a:lnTo>
                      <a:pt x="20558" y="35453"/>
                    </a:lnTo>
                    <a:lnTo>
                      <a:pt x="21086" y="34909"/>
                    </a:lnTo>
                    <a:lnTo>
                      <a:pt x="21582" y="34333"/>
                    </a:lnTo>
                    <a:lnTo>
                      <a:pt x="22062" y="33725"/>
                    </a:lnTo>
                    <a:lnTo>
                      <a:pt x="22510" y="33085"/>
                    </a:lnTo>
                    <a:lnTo>
                      <a:pt x="22958" y="32413"/>
                    </a:lnTo>
                    <a:lnTo>
                      <a:pt x="23374" y="31709"/>
                    </a:lnTo>
                    <a:lnTo>
                      <a:pt x="23758" y="30973"/>
                    </a:lnTo>
                    <a:lnTo>
                      <a:pt x="24126" y="30221"/>
                    </a:lnTo>
                    <a:lnTo>
                      <a:pt x="24462" y="29438"/>
                    </a:lnTo>
                    <a:lnTo>
                      <a:pt x="24782" y="28622"/>
                    </a:lnTo>
                    <a:lnTo>
                      <a:pt x="25086" y="27790"/>
                    </a:lnTo>
                    <a:lnTo>
                      <a:pt x="25342" y="26926"/>
                    </a:lnTo>
                    <a:lnTo>
                      <a:pt x="25582" y="26046"/>
                    </a:lnTo>
                    <a:lnTo>
                      <a:pt x="25790" y="25150"/>
                    </a:lnTo>
                    <a:lnTo>
                      <a:pt x="25966" y="24222"/>
                    </a:lnTo>
                    <a:lnTo>
                      <a:pt x="26110" y="23294"/>
                    </a:lnTo>
                    <a:lnTo>
                      <a:pt x="26222" y="22334"/>
                    </a:lnTo>
                    <a:lnTo>
                      <a:pt x="26318" y="21358"/>
                    </a:lnTo>
                    <a:lnTo>
                      <a:pt x="26366" y="20382"/>
                    </a:lnTo>
                    <a:lnTo>
                      <a:pt x="26382" y="19390"/>
                    </a:lnTo>
                    <a:lnTo>
                      <a:pt x="26366" y="18383"/>
                    </a:lnTo>
                    <a:lnTo>
                      <a:pt x="26318" y="17407"/>
                    </a:lnTo>
                    <a:lnTo>
                      <a:pt x="26222" y="16431"/>
                    </a:lnTo>
                    <a:lnTo>
                      <a:pt x="26110" y="15471"/>
                    </a:lnTo>
                    <a:lnTo>
                      <a:pt x="25966" y="14543"/>
                    </a:lnTo>
                    <a:lnTo>
                      <a:pt x="25790" y="13615"/>
                    </a:lnTo>
                    <a:lnTo>
                      <a:pt x="25582" y="12719"/>
                    </a:lnTo>
                    <a:lnTo>
                      <a:pt x="25342" y="11839"/>
                    </a:lnTo>
                    <a:lnTo>
                      <a:pt x="25086" y="10975"/>
                    </a:lnTo>
                    <a:lnTo>
                      <a:pt x="24782" y="10143"/>
                    </a:lnTo>
                    <a:lnTo>
                      <a:pt x="24462" y="9343"/>
                    </a:lnTo>
                    <a:lnTo>
                      <a:pt x="24126" y="8543"/>
                    </a:lnTo>
                    <a:lnTo>
                      <a:pt x="23758" y="7792"/>
                    </a:lnTo>
                    <a:lnTo>
                      <a:pt x="23374" y="7056"/>
                    </a:lnTo>
                    <a:lnTo>
                      <a:pt x="22958" y="6352"/>
                    </a:lnTo>
                    <a:lnTo>
                      <a:pt x="22510" y="5680"/>
                    </a:lnTo>
                    <a:lnTo>
                      <a:pt x="22062" y="5040"/>
                    </a:lnTo>
                    <a:lnTo>
                      <a:pt x="21582" y="4432"/>
                    </a:lnTo>
                    <a:lnTo>
                      <a:pt x="21086" y="3856"/>
                    </a:lnTo>
                    <a:lnTo>
                      <a:pt x="20558" y="3312"/>
                    </a:lnTo>
                    <a:lnTo>
                      <a:pt x="20302" y="3056"/>
                    </a:lnTo>
                    <a:lnTo>
                      <a:pt x="20030" y="2816"/>
                    </a:lnTo>
                    <a:lnTo>
                      <a:pt x="19758" y="2576"/>
                    </a:lnTo>
                    <a:lnTo>
                      <a:pt x="19470" y="2352"/>
                    </a:lnTo>
                    <a:lnTo>
                      <a:pt x="19198" y="2128"/>
                    </a:lnTo>
                    <a:lnTo>
                      <a:pt x="18911" y="1920"/>
                    </a:lnTo>
                    <a:lnTo>
                      <a:pt x="18623" y="1712"/>
                    </a:lnTo>
                    <a:lnTo>
                      <a:pt x="18319" y="1536"/>
                    </a:lnTo>
                    <a:lnTo>
                      <a:pt x="18031" y="1344"/>
                    </a:lnTo>
                    <a:lnTo>
                      <a:pt x="17727" y="1184"/>
                    </a:lnTo>
                    <a:lnTo>
                      <a:pt x="17423" y="1024"/>
                    </a:lnTo>
                    <a:lnTo>
                      <a:pt x="17119" y="880"/>
                    </a:lnTo>
                    <a:lnTo>
                      <a:pt x="16799" y="736"/>
                    </a:lnTo>
                    <a:lnTo>
                      <a:pt x="16479" y="624"/>
                    </a:lnTo>
                    <a:lnTo>
                      <a:pt x="16175" y="496"/>
                    </a:lnTo>
                    <a:lnTo>
                      <a:pt x="15855" y="400"/>
                    </a:lnTo>
                    <a:lnTo>
                      <a:pt x="15519" y="304"/>
                    </a:lnTo>
                    <a:lnTo>
                      <a:pt x="15199" y="224"/>
                    </a:lnTo>
                    <a:lnTo>
                      <a:pt x="14863" y="160"/>
                    </a:lnTo>
                    <a:lnTo>
                      <a:pt x="14543" y="112"/>
                    </a:lnTo>
                    <a:lnTo>
                      <a:pt x="14207" y="64"/>
                    </a:lnTo>
                    <a:lnTo>
                      <a:pt x="13871" y="32"/>
                    </a:lnTo>
                    <a:lnTo>
                      <a:pt x="13535" y="16"/>
                    </a:lnTo>
                    <a:lnTo>
                      <a:pt x="1318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4975625" y="3728275"/>
                <a:ext cx="14025" cy="94192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7677" extrusionOk="0">
                    <a:moveTo>
                      <a:pt x="224" y="0"/>
                    </a:moveTo>
                    <a:lnTo>
                      <a:pt x="176" y="16"/>
                    </a:lnTo>
                    <a:lnTo>
                      <a:pt x="128" y="48"/>
                    </a:lnTo>
                    <a:lnTo>
                      <a:pt x="80" y="80"/>
                    </a:lnTo>
                    <a:lnTo>
                      <a:pt x="48" y="112"/>
                    </a:lnTo>
                    <a:lnTo>
                      <a:pt x="16" y="160"/>
                    </a:lnTo>
                    <a:lnTo>
                      <a:pt x="0" y="224"/>
                    </a:lnTo>
                    <a:lnTo>
                      <a:pt x="0" y="272"/>
                    </a:lnTo>
                    <a:lnTo>
                      <a:pt x="0" y="37389"/>
                    </a:lnTo>
                    <a:lnTo>
                      <a:pt x="0" y="37453"/>
                    </a:lnTo>
                    <a:lnTo>
                      <a:pt x="16" y="37501"/>
                    </a:lnTo>
                    <a:lnTo>
                      <a:pt x="48" y="37549"/>
                    </a:lnTo>
                    <a:lnTo>
                      <a:pt x="80" y="37597"/>
                    </a:lnTo>
                    <a:lnTo>
                      <a:pt x="128" y="37629"/>
                    </a:lnTo>
                    <a:lnTo>
                      <a:pt x="176" y="37645"/>
                    </a:lnTo>
                    <a:lnTo>
                      <a:pt x="224" y="37661"/>
                    </a:lnTo>
                    <a:lnTo>
                      <a:pt x="272" y="37677"/>
                    </a:lnTo>
                    <a:lnTo>
                      <a:pt x="336" y="37661"/>
                    </a:lnTo>
                    <a:lnTo>
                      <a:pt x="384" y="37645"/>
                    </a:lnTo>
                    <a:lnTo>
                      <a:pt x="432" y="37629"/>
                    </a:lnTo>
                    <a:lnTo>
                      <a:pt x="480" y="37597"/>
                    </a:lnTo>
                    <a:lnTo>
                      <a:pt x="512" y="37549"/>
                    </a:lnTo>
                    <a:lnTo>
                      <a:pt x="544" y="37501"/>
                    </a:lnTo>
                    <a:lnTo>
                      <a:pt x="560" y="37453"/>
                    </a:lnTo>
                    <a:lnTo>
                      <a:pt x="560" y="37389"/>
                    </a:lnTo>
                    <a:lnTo>
                      <a:pt x="560" y="272"/>
                    </a:lnTo>
                    <a:lnTo>
                      <a:pt x="560" y="224"/>
                    </a:lnTo>
                    <a:lnTo>
                      <a:pt x="544" y="160"/>
                    </a:lnTo>
                    <a:lnTo>
                      <a:pt x="512" y="112"/>
                    </a:lnTo>
                    <a:lnTo>
                      <a:pt x="480" y="80"/>
                    </a:lnTo>
                    <a:lnTo>
                      <a:pt x="432" y="48"/>
                    </a:lnTo>
                    <a:lnTo>
                      <a:pt x="384" y="16"/>
                    </a:lnTo>
                    <a:lnTo>
                      <a:pt x="336" y="0"/>
                    </a:lnTo>
                    <a:close/>
                  </a:path>
                </a:pathLst>
              </a:custGeom>
              <a:solidFill>
                <a:srgbClr val="003A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4664450" y="4208225"/>
                <a:ext cx="633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5358" h="1" fill="none" extrusionOk="0">
                    <a:moveTo>
                      <a:pt x="2535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00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4717250" y="3944250"/>
                <a:ext cx="525175" cy="525175"/>
              </a:xfrm>
              <a:custGeom>
                <a:avLst/>
                <a:gdLst/>
                <a:ahLst/>
                <a:cxnLst/>
                <a:rect l="l" t="t" r="r" b="b"/>
                <a:pathLst>
                  <a:path w="21007" h="21007" fill="none" extrusionOk="0">
                    <a:moveTo>
                      <a:pt x="21006" y="21006"/>
                    </a:moveTo>
                    <a:lnTo>
                      <a:pt x="0" y="0"/>
                    </a:lnTo>
                  </a:path>
                </a:pathLst>
              </a:custGeom>
              <a:noFill/>
              <a:ln w="1400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4717250" y="3944250"/>
                <a:ext cx="525175" cy="525175"/>
              </a:xfrm>
              <a:custGeom>
                <a:avLst/>
                <a:gdLst/>
                <a:ahLst/>
                <a:cxnLst/>
                <a:rect l="l" t="t" r="r" b="b"/>
                <a:pathLst>
                  <a:path w="21007" h="21007" fill="none" extrusionOk="0">
                    <a:moveTo>
                      <a:pt x="0" y="21006"/>
                    </a:moveTo>
                    <a:lnTo>
                      <a:pt x="21006" y="0"/>
                    </a:lnTo>
                  </a:path>
                </a:pathLst>
              </a:custGeom>
              <a:noFill/>
              <a:ln w="1400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4943225" y="4139425"/>
                <a:ext cx="7880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3152" h="4641" extrusionOk="0">
                    <a:moveTo>
                      <a:pt x="1408" y="1"/>
                    </a:moveTo>
                    <a:lnTo>
                      <a:pt x="1248" y="49"/>
                    </a:lnTo>
                    <a:lnTo>
                      <a:pt x="1104" y="97"/>
                    </a:lnTo>
                    <a:lnTo>
                      <a:pt x="960" y="177"/>
                    </a:lnTo>
                    <a:lnTo>
                      <a:pt x="816" y="273"/>
                    </a:lnTo>
                    <a:lnTo>
                      <a:pt x="688" y="385"/>
                    </a:lnTo>
                    <a:lnTo>
                      <a:pt x="576" y="529"/>
                    </a:lnTo>
                    <a:lnTo>
                      <a:pt x="464" y="673"/>
                    </a:lnTo>
                    <a:lnTo>
                      <a:pt x="352" y="833"/>
                    </a:lnTo>
                    <a:lnTo>
                      <a:pt x="272" y="1025"/>
                    </a:lnTo>
                    <a:lnTo>
                      <a:pt x="192" y="1201"/>
                    </a:lnTo>
                    <a:lnTo>
                      <a:pt x="112" y="1409"/>
                    </a:lnTo>
                    <a:lnTo>
                      <a:pt x="64" y="1617"/>
                    </a:lnTo>
                    <a:lnTo>
                      <a:pt x="32" y="1840"/>
                    </a:lnTo>
                    <a:lnTo>
                      <a:pt x="0" y="2080"/>
                    </a:lnTo>
                    <a:lnTo>
                      <a:pt x="0" y="2320"/>
                    </a:lnTo>
                    <a:lnTo>
                      <a:pt x="0" y="2544"/>
                    </a:lnTo>
                    <a:lnTo>
                      <a:pt x="32" y="2784"/>
                    </a:lnTo>
                    <a:lnTo>
                      <a:pt x="64" y="3008"/>
                    </a:lnTo>
                    <a:lnTo>
                      <a:pt x="112" y="3216"/>
                    </a:lnTo>
                    <a:lnTo>
                      <a:pt x="192" y="3424"/>
                    </a:lnTo>
                    <a:lnTo>
                      <a:pt x="272" y="3616"/>
                    </a:lnTo>
                    <a:lnTo>
                      <a:pt x="352" y="3792"/>
                    </a:lnTo>
                    <a:lnTo>
                      <a:pt x="464" y="3952"/>
                    </a:lnTo>
                    <a:lnTo>
                      <a:pt x="576" y="4096"/>
                    </a:lnTo>
                    <a:lnTo>
                      <a:pt x="688" y="4240"/>
                    </a:lnTo>
                    <a:lnTo>
                      <a:pt x="816" y="4352"/>
                    </a:lnTo>
                    <a:lnTo>
                      <a:pt x="960" y="4448"/>
                    </a:lnTo>
                    <a:lnTo>
                      <a:pt x="1104" y="4528"/>
                    </a:lnTo>
                    <a:lnTo>
                      <a:pt x="1248" y="4592"/>
                    </a:lnTo>
                    <a:lnTo>
                      <a:pt x="1408" y="4624"/>
                    </a:lnTo>
                    <a:lnTo>
                      <a:pt x="1568" y="4640"/>
                    </a:lnTo>
                    <a:lnTo>
                      <a:pt x="1728" y="4624"/>
                    </a:lnTo>
                    <a:lnTo>
                      <a:pt x="1888" y="4592"/>
                    </a:lnTo>
                    <a:lnTo>
                      <a:pt x="2048" y="4528"/>
                    </a:lnTo>
                    <a:lnTo>
                      <a:pt x="2192" y="4448"/>
                    </a:lnTo>
                    <a:lnTo>
                      <a:pt x="2320" y="4352"/>
                    </a:lnTo>
                    <a:lnTo>
                      <a:pt x="2464" y="4240"/>
                    </a:lnTo>
                    <a:lnTo>
                      <a:pt x="2576" y="4096"/>
                    </a:lnTo>
                    <a:lnTo>
                      <a:pt x="2688" y="3952"/>
                    </a:lnTo>
                    <a:lnTo>
                      <a:pt x="2800" y="3792"/>
                    </a:lnTo>
                    <a:lnTo>
                      <a:pt x="2880" y="3616"/>
                    </a:lnTo>
                    <a:lnTo>
                      <a:pt x="2960" y="3424"/>
                    </a:lnTo>
                    <a:lnTo>
                      <a:pt x="3024" y="3216"/>
                    </a:lnTo>
                    <a:lnTo>
                      <a:pt x="3088" y="3008"/>
                    </a:lnTo>
                    <a:lnTo>
                      <a:pt x="3120" y="2784"/>
                    </a:lnTo>
                    <a:lnTo>
                      <a:pt x="3152" y="2544"/>
                    </a:lnTo>
                    <a:lnTo>
                      <a:pt x="3152" y="2320"/>
                    </a:lnTo>
                    <a:lnTo>
                      <a:pt x="3152" y="2080"/>
                    </a:lnTo>
                    <a:lnTo>
                      <a:pt x="3120" y="1840"/>
                    </a:lnTo>
                    <a:lnTo>
                      <a:pt x="3088" y="1617"/>
                    </a:lnTo>
                    <a:lnTo>
                      <a:pt x="3024" y="1409"/>
                    </a:lnTo>
                    <a:lnTo>
                      <a:pt x="2960" y="1201"/>
                    </a:lnTo>
                    <a:lnTo>
                      <a:pt x="2880" y="1025"/>
                    </a:lnTo>
                    <a:lnTo>
                      <a:pt x="2800" y="833"/>
                    </a:lnTo>
                    <a:lnTo>
                      <a:pt x="2688" y="673"/>
                    </a:lnTo>
                    <a:lnTo>
                      <a:pt x="2576" y="529"/>
                    </a:lnTo>
                    <a:lnTo>
                      <a:pt x="2464" y="385"/>
                    </a:lnTo>
                    <a:lnTo>
                      <a:pt x="2320" y="273"/>
                    </a:lnTo>
                    <a:lnTo>
                      <a:pt x="2192" y="177"/>
                    </a:lnTo>
                    <a:lnTo>
                      <a:pt x="2048" y="97"/>
                    </a:lnTo>
                    <a:lnTo>
                      <a:pt x="1888" y="49"/>
                    </a:lnTo>
                    <a:lnTo>
                      <a:pt x="1728" y="1"/>
                    </a:lnTo>
                    <a:close/>
                  </a:path>
                </a:pathLst>
              </a:custGeom>
              <a:solidFill>
                <a:srgbClr val="9F51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4958025" y="4161425"/>
                <a:ext cx="49200" cy="72025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2881" extrusionOk="0">
                    <a:moveTo>
                      <a:pt x="880" y="1"/>
                    </a:moveTo>
                    <a:lnTo>
                      <a:pt x="784" y="17"/>
                    </a:lnTo>
                    <a:lnTo>
                      <a:pt x="688" y="65"/>
                    </a:lnTo>
                    <a:lnTo>
                      <a:pt x="592" y="113"/>
                    </a:lnTo>
                    <a:lnTo>
                      <a:pt x="512" y="161"/>
                    </a:lnTo>
                    <a:lnTo>
                      <a:pt x="432" y="241"/>
                    </a:lnTo>
                    <a:lnTo>
                      <a:pt x="352" y="321"/>
                    </a:lnTo>
                    <a:lnTo>
                      <a:pt x="288" y="417"/>
                    </a:lnTo>
                    <a:lnTo>
                      <a:pt x="224" y="513"/>
                    </a:lnTo>
                    <a:lnTo>
                      <a:pt x="176" y="625"/>
                    </a:lnTo>
                    <a:lnTo>
                      <a:pt x="112" y="753"/>
                    </a:lnTo>
                    <a:lnTo>
                      <a:pt x="80" y="881"/>
                    </a:lnTo>
                    <a:lnTo>
                      <a:pt x="48" y="1008"/>
                    </a:lnTo>
                    <a:lnTo>
                      <a:pt x="16" y="1136"/>
                    </a:lnTo>
                    <a:lnTo>
                      <a:pt x="0" y="1280"/>
                    </a:lnTo>
                    <a:lnTo>
                      <a:pt x="0" y="1440"/>
                    </a:lnTo>
                    <a:lnTo>
                      <a:pt x="0" y="1584"/>
                    </a:lnTo>
                    <a:lnTo>
                      <a:pt x="16" y="1728"/>
                    </a:lnTo>
                    <a:lnTo>
                      <a:pt x="48" y="1856"/>
                    </a:lnTo>
                    <a:lnTo>
                      <a:pt x="80" y="2000"/>
                    </a:lnTo>
                    <a:lnTo>
                      <a:pt x="112" y="2128"/>
                    </a:lnTo>
                    <a:lnTo>
                      <a:pt x="176" y="2240"/>
                    </a:lnTo>
                    <a:lnTo>
                      <a:pt x="224" y="2352"/>
                    </a:lnTo>
                    <a:lnTo>
                      <a:pt x="288" y="2448"/>
                    </a:lnTo>
                    <a:lnTo>
                      <a:pt x="352" y="2544"/>
                    </a:lnTo>
                    <a:lnTo>
                      <a:pt x="432" y="2624"/>
                    </a:lnTo>
                    <a:lnTo>
                      <a:pt x="512" y="2704"/>
                    </a:lnTo>
                    <a:lnTo>
                      <a:pt x="592" y="2768"/>
                    </a:lnTo>
                    <a:lnTo>
                      <a:pt x="688" y="2816"/>
                    </a:lnTo>
                    <a:lnTo>
                      <a:pt x="784" y="2848"/>
                    </a:lnTo>
                    <a:lnTo>
                      <a:pt x="880" y="2864"/>
                    </a:lnTo>
                    <a:lnTo>
                      <a:pt x="976" y="2880"/>
                    </a:lnTo>
                    <a:lnTo>
                      <a:pt x="1088" y="2864"/>
                    </a:lnTo>
                    <a:lnTo>
                      <a:pt x="1184" y="2848"/>
                    </a:lnTo>
                    <a:lnTo>
                      <a:pt x="1280" y="2816"/>
                    </a:lnTo>
                    <a:lnTo>
                      <a:pt x="1360" y="2768"/>
                    </a:lnTo>
                    <a:lnTo>
                      <a:pt x="1456" y="2704"/>
                    </a:lnTo>
                    <a:lnTo>
                      <a:pt x="1536" y="2624"/>
                    </a:lnTo>
                    <a:lnTo>
                      <a:pt x="1600" y="2544"/>
                    </a:lnTo>
                    <a:lnTo>
                      <a:pt x="1680" y="2448"/>
                    </a:lnTo>
                    <a:lnTo>
                      <a:pt x="1744" y="2352"/>
                    </a:lnTo>
                    <a:lnTo>
                      <a:pt x="1792" y="2240"/>
                    </a:lnTo>
                    <a:lnTo>
                      <a:pt x="1840" y="2128"/>
                    </a:lnTo>
                    <a:lnTo>
                      <a:pt x="1888" y="2000"/>
                    </a:lnTo>
                    <a:lnTo>
                      <a:pt x="1920" y="1856"/>
                    </a:lnTo>
                    <a:lnTo>
                      <a:pt x="1936" y="1728"/>
                    </a:lnTo>
                    <a:lnTo>
                      <a:pt x="1952" y="1584"/>
                    </a:lnTo>
                    <a:lnTo>
                      <a:pt x="1968" y="1440"/>
                    </a:lnTo>
                    <a:lnTo>
                      <a:pt x="1952" y="1280"/>
                    </a:lnTo>
                    <a:lnTo>
                      <a:pt x="1936" y="1136"/>
                    </a:lnTo>
                    <a:lnTo>
                      <a:pt x="1920" y="1008"/>
                    </a:lnTo>
                    <a:lnTo>
                      <a:pt x="1888" y="881"/>
                    </a:lnTo>
                    <a:lnTo>
                      <a:pt x="1840" y="753"/>
                    </a:lnTo>
                    <a:lnTo>
                      <a:pt x="1792" y="625"/>
                    </a:lnTo>
                    <a:lnTo>
                      <a:pt x="1744" y="513"/>
                    </a:lnTo>
                    <a:lnTo>
                      <a:pt x="1680" y="417"/>
                    </a:lnTo>
                    <a:lnTo>
                      <a:pt x="1600" y="321"/>
                    </a:lnTo>
                    <a:lnTo>
                      <a:pt x="1536" y="241"/>
                    </a:lnTo>
                    <a:lnTo>
                      <a:pt x="1456" y="161"/>
                    </a:lnTo>
                    <a:lnTo>
                      <a:pt x="1360" y="113"/>
                    </a:lnTo>
                    <a:lnTo>
                      <a:pt x="1280" y="65"/>
                    </a:lnTo>
                    <a:lnTo>
                      <a:pt x="1184" y="17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rgbClr val="6B3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4427275" y="3693475"/>
                <a:ext cx="726750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29070" h="10032" extrusionOk="0">
                    <a:moveTo>
                      <a:pt x="29069" y="0"/>
                    </a:moveTo>
                    <a:lnTo>
                      <a:pt x="0" y="768"/>
                    </a:lnTo>
                    <a:lnTo>
                      <a:pt x="0" y="768"/>
                    </a:lnTo>
                    <a:lnTo>
                      <a:pt x="2208" y="10031"/>
                    </a:lnTo>
                    <a:lnTo>
                      <a:pt x="26942" y="10031"/>
                    </a:lnTo>
                    <a:lnTo>
                      <a:pt x="29069" y="0"/>
                    </a:lnTo>
                    <a:close/>
                  </a:path>
                </a:pathLst>
              </a:custGeom>
              <a:solidFill>
                <a:srgbClr val="BAA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4427275" y="3693475"/>
                <a:ext cx="726750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29070" h="10032" fill="none" extrusionOk="0">
                    <a:moveTo>
                      <a:pt x="0" y="768"/>
                    </a:moveTo>
                    <a:lnTo>
                      <a:pt x="29069" y="0"/>
                    </a:lnTo>
                    <a:lnTo>
                      <a:pt x="26942" y="10031"/>
                    </a:lnTo>
                    <a:lnTo>
                      <a:pt x="2208" y="10031"/>
                    </a:lnTo>
                    <a:lnTo>
                      <a:pt x="0" y="76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4880425" y="3737875"/>
                <a:ext cx="2644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10576" h="2992" extrusionOk="0">
                    <a:moveTo>
                      <a:pt x="192" y="0"/>
                    </a:moveTo>
                    <a:lnTo>
                      <a:pt x="0" y="880"/>
                    </a:lnTo>
                    <a:lnTo>
                      <a:pt x="2064" y="1120"/>
                    </a:lnTo>
                    <a:lnTo>
                      <a:pt x="3856" y="1344"/>
                    </a:lnTo>
                    <a:lnTo>
                      <a:pt x="4656" y="1440"/>
                    </a:lnTo>
                    <a:lnTo>
                      <a:pt x="5392" y="1552"/>
                    </a:lnTo>
                    <a:lnTo>
                      <a:pt x="6080" y="1664"/>
                    </a:lnTo>
                    <a:lnTo>
                      <a:pt x="6704" y="1792"/>
                    </a:lnTo>
                    <a:lnTo>
                      <a:pt x="7264" y="1904"/>
                    </a:lnTo>
                    <a:lnTo>
                      <a:pt x="7792" y="2032"/>
                    </a:lnTo>
                    <a:lnTo>
                      <a:pt x="8256" y="2176"/>
                    </a:lnTo>
                    <a:lnTo>
                      <a:pt x="8672" y="2320"/>
                    </a:lnTo>
                    <a:lnTo>
                      <a:pt x="9056" y="2464"/>
                    </a:lnTo>
                    <a:lnTo>
                      <a:pt x="9392" y="2640"/>
                    </a:lnTo>
                    <a:lnTo>
                      <a:pt x="9680" y="2800"/>
                    </a:lnTo>
                    <a:lnTo>
                      <a:pt x="9936" y="2992"/>
                    </a:lnTo>
                    <a:lnTo>
                      <a:pt x="10127" y="2112"/>
                    </a:lnTo>
                    <a:lnTo>
                      <a:pt x="9904" y="2064"/>
                    </a:lnTo>
                    <a:lnTo>
                      <a:pt x="9360" y="1904"/>
                    </a:lnTo>
                    <a:lnTo>
                      <a:pt x="9040" y="1808"/>
                    </a:lnTo>
                    <a:lnTo>
                      <a:pt x="8720" y="1696"/>
                    </a:lnTo>
                    <a:lnTo>
                      <a:pt x="8400" y="1568"/>
                    </a:lnTo>
                    <a:lnTo>
                      <a:pt x="8128" y="1440"/>
                    </a:lnTo>
                    <a:lnTo>
                      <a:pt x="8032" y="1376"/>
                    </a:lnTo>
                    <a:lnTo>
                      <a:pt x="7936" y="1312"/>
                    </a:lnTo>
                    <a:lnTo>
                      <a:pt x="7872" y="1264"/>
                    </a:lnTo>
                    <a:lnTo>
                      <a:pt x="7824" y="1200"/>
                    </a:lnTo>
                    <a:lnTo>
                      <a:pt x="7808" y="1136"/>
                    </a:lnTo>
                    <a:lnTo>
                      <a:pt x="7824" y="1088"/>
                    </a:lnTo>
                    <a:lnTo>
                      <a:pt x="7872" y="1024"/>
                    </a:lnTo>
                    <a:lnTo>
                      <a:pt x="7968" y="976"/>
                    </a:lnTo>
                    <a:lnTo>
                      <a:pt x="8096" y="944"/>
                    </a:lnTo>
                    <a:lnTo>
                      <a:pt x="8272" y="896"/>
                    </a:lnTo>
                    <a:lnTo>
                      <a:pt x="8496" y="864"/>
                    </a:lnTo>
                    <a:lnTo>
                      <a:pt x="8768" y="832"/>
                    </a:lnTo>
                    <a:lnTo>
                      <a:pt x="9088" y="800"/>
                    </a:lnTo>
                    <a:lnTo>
                      <a:pt x="9472" y="784"/>
                    </a:lnTo>
                    <a:lnTo>
                      <a:pt x="10399" y="768"/>
                    </a:lnTo>
                    <a:lnTo>
                      <a:pt x="10575" y="0"/>
                    </a:lnTo>
                    <a:close/>
                  </a:path>
                </a:pathLst>
              </a:custGeom>
              <a:solidFill>
                <a:srgbClr val="B29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4880425" y="3737875"/>
                <a:ext cx="2644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10576" h="2992" fill="none" extrusionOk="0">
                    <a:moveTo>
                      <a:pt x="10575" y="0"/>
                    </a:moveTo>
                    <a:lnTo>
                      <a:pt x="192" y="0"/>
                    </a:lnTo>
                    <a:lnTo>
                      <a:pt x="0" y="880"/>
                    </a:lnTo>
                    <a:lnTo>
                      <a:pt x="0" y="880"/>
                    </a:lnTo>
                    <a:lnTo>
                      <a:pt x="2064" y="1120"/>
                    </a:lnTo>
                    <a:lnTo>
                      <a:pt x="3856" y="1344"/>
                    </a:lnTo>
                    <a:lnTo>
                      <a:pt x="4656" y="1440"/>
                    </a:lnTo>
                    <a:lnTo>
                      <a:pt x="5392" y="1552"/>
                    </a:lnTo>
                    <a:lnTo>
                      <a:pt x="6080" y="1664"/>
                    </a:lnTo>
                    <a:lnTo>
                      <a:pt x="6704" y="1792"/>
                    </a:lnTo>
                    <a:lnTo>
                      <a:pt x="7264" y="1904"/>
                    </a:lnTo>
                    <a:lnTo>
                      <a:pt x="7792" y="2032"/>
                    </a:lnTo>
                    <a:lnTo>
                      <a:pt x="8256" y="2176"/>
                    </a:lnTo>
                    <a:lnTo>
                      <a:pt x="8672" y="2320"/>
                    </a:lnTo>
                    <a:lnTo>
                      <a:pt x="9056" y="2464"/>
                    </a:lnTo>
                    <a:lnTo>
                      <a:pt x="9392" y="2640"/>
                    </a:lnTo>
                    <a:lnTo>
                      <a:pt x="9680" y="2800"/>
                    </a:lnTo>
                    <a:lnTo>
                      <a:pt x="9936" y="2992"/>
                    </a:lnTo>
                    <a:lnTo>
                      <a:pt x="10127" y="2112"/>
                    </a:lnTo>
                    <a:lnTo>
                      <a:pt x="10127" y="2112"/>
                    </a:lnTo>
                    <a:lnTo>
                      <a:pt x="9904" y="2064"/>
                    </a:lnTo>
                    <a:lnTo>
                      <a:pt x="9360" y="1904"/>
                    </a:lnTo>
                    <a:lnTo>
                      <a:pt x="9040" y="1808"/>
                    </a:lnTo>
                    <a:lnTo>
                      <a:pt x="8720" y="1696"/>
                    </a:lnTo>
                    <a:lnTo>
                      <a:pt x="8400" y="1568"/>
                    </a:lnTo>
                    <a:lnTo>
                      <a:pt x="8128" y="1440"/>
                    </a:lnTo>
                    <a:lnTo>
                      <a:pt x="8032" y="1376"/>
                    </a:lnTo>
                    <a:lnTo>
                      <a:pt x="7936" y="1312"/>
                    </a:lnTo>
                    <a:lnTo>
                      <a:pt x="7872" y="1264"/>
                    </a:lnTo>
                    <a:lnTo>
                      <a:pt x="7824" y="1200"/>
                    </a:lnTo>
                    <a:lnTo>
                      <a:pt x="7808" y="1136"/>
                    </a:lnTo>
                    <a:lnTo>
                      <a:pt x="7824" y="1088"/>
                    </a:lnTo>
                    <a:lnTo>
                      <a:pt x="7872" y="1024"/>
                    </a:lnTo>
                    <a:lnTo>
                      <a:pt x="7968" y="976"/>
                    </a:lnTo>
                    <a:lnTo>
                      <a:pt x="8096" y="944"/>
                    </a:lnTo>
                    <a:lnTo>
                      <a:pt x="8272" y="896"/>
                    </a:lnTo>
                    <a:lnTo>
                      <a:pt x="8496" y="864"/>
                    </a:lnTo>
                    <a:lnTo>
                      <a:pt x="8768" y="832"/>
                    </a:lnTo>
                    <a:lnTo>
                      <a:pt x="9088" y="800"/>
                    </a:lnTo>
                    <a:lnTo>
                      <a:pt x="9472" y="784"/>
                    </a:lnTo>
                    <a:lnTo>
                      <a:pt x="10399" y="768"/>
                    </a:lnTo>
                    <a:lnTo>
                      <a:pt x="1057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4432075" y="3687875"/>
                <a:ext cx="742350" cy="50025"/>
              </a:xfrm>
              <a:custGeom>
                <a:avLst/>
                <a:gdLst/>
                <a:ahLst/>
                <a:cxnLst/>
                <a:rect l="l" t="t" r="r" b="b"/>
                <a:pathLst>
                  <a:path w="29694" h="2001" extrusionOk="0">
                    <a:moveTo>
                      <a:pt x="992" y="0"/>
                    </a:moveTo>
                    <a:lnTo>
                      <a:pt x="880" y="16"/>
                    </a:lnTo>
                    <a:lnTo>
                      <a:pt x="768" y="32"/>
                    </a:lnTo>
                    <a:lnTo>
                      <a:pt x="672" y="64"/>
                    </a:lnTo>
                    <a:lnTo>
                      <a:pt x="560" y="96"/>
                    </a:lnTo>
                    <a:lnTo>
                      <a:pt x="464" y="160"/>
                    </a:lnTo>
                    <a:lnTo>
                      <a:pt x="384" y="208"/>
                    </a:lnTo>
                    <a:lnTo>
                      <a:pt x="304" y="288"/>
                    </a:lnTo>
                    <a:lnTo>
                      <a:pt x="240" y="368"/>
                    </a:lnTo>
                    <a:lnTo>
                      <a:pt x="176" y="448"/>
                    </a:lnTo>
                    <a:lnTo>
                      <a:pt x="112" y="544"/>
                    </a:lnTo>
                    <a:lnTo>
                      <a:pt x="64" y="640"/>
                    </a:lnTo>
                    <a:lnTo>
                      <a:pt x="32" y="736"/>
                    </a:lnTo>
                    <a:lnTo>
                      <a:pt x="16" y="832"/>
                    </a:lnTo>
                    <a:lnTo>
                      <a:pt x="0" y="944"/>
                    </a:lnTo>
                    <a:lnTo>
                      <a:pt x="0" y="1056"/>
                    </a:lnTo>
                    <a:lnTo>
                      <a:pt x="16" y="1168"/>
                    </a:lnTo>
                    <a:lnTo>
                      <a:pt x="64" y="1344"/>
                    </a:lnTo>
                    <a:lnTo>
                      <a:pt x="144" y="1504"/>
                    </a:lnTo>
                    <a:lnTo>
                      <a:pt x="240" y="1648"/>
                    </a:lnTo>
                    <a:lnTo>
                      <a:pt x="352" y="1760"/>
                    </a:lnTo>
                    <a:lnTo>
                      <a:pt x="496" y="1856"/>
                    </a:lnTo>
                    <a:lnTo>
                      <a:pt x="656" y="1936"/>
                    </a:lnTo>
                    <a:lnTo>
                      <a:pt x="816" y="1984"/>
                    </a:lnTo>
                    <a:lnTo>
                      <a:pt x="992" y="2000"/>
                    </a:lnTo>
                    <a:lnTo>
                      <a:pt x="28701" y="2000"/>
                    </a:lnTo>
                    <a:lnTo>
                      <a:pt x="28813" y="1984"/>
                    </a:lnTo>
                    <a:lnTo>
                      <a:pt x="28909" y="1968"/>
                    </a:lnTo>
                    <a:lnTo>
                      <a:pt x="29005" y="1952"/>
                    </a:lnTo>
                    <a:lnTo>
                      <a:pt x="29085" y="1920"/>
                    </a:lnTo>
                    <a:lnTo>
                      <a:pt x="29261" y="1824"/>
                    </a:lnTo>
                    <a:lnTo>
                      <a:pt x="29405" y="1696"/>
                    </a:lnTo>
                    <a:lnTo>
                      <a:pt x="29533" y="1552"/>
                    </a:lnTo>
                    <a:lnTo>
                      <a:pt x="29613" y="1392"/>
                    </a:lnTo>
                    <a:lnTo>
                      <a:pt x="29661" y="1296"/>
                    </a:lnTo>
                    <a:lnTo>
                      <a:pt x="29677" y="1200"/>
                    </a:lnTo>
                    <a:lnTo>
                      <a:pt x="29693" y="1104"/>
                    </a:lnTo>
                    <a:lnTo>
                      <a:pt x="29693" y="992"/>
                    </a:lnTo>
                    <a:lnTo>
                      <a:pt x="29693" y="896"/>
                    </a:lnTo>
                    <a:lnTo>
                      <a:pt x="29677" y="800"/>
                    </a:lnTo>
                    <a:lnTo>
                      <a:pt x="29661" y="704"/>
                    </a:lnTo>
                    <a:lnTo>
                      <a:pt x="29613" y="608"/>
                    </a:lnTo>
                    <a:lnTo>
                      <a:pt x="29533" y="448"/>
                    </a:lnTo>
                    <a:lnTo>
                      <a:pt x="29405" y="304"/>
                    </a:lnTo>
                    <a:lnTo>
                      <a:pt x="29261" y="176"/>
                    </a:lnTo>
                    <a:lnTo>
                      <a:pt x="29085" y="80"/>
                    </a:lnTo>
                    <a:lnTo>
                      <a:pt x="29005" y="48"/>
                    </a:lnTo>
                    <a:lnTo>
                      <a:pt x="28909" y="32"/>
                    </a:lnTo>
                    <a:lnTo>
                      <a:pt x="28813" y="16"/>
                    </a:lnTo>
                    <a:lnTo>
                      <a:pt x="28701" y="0"/>
                    </a:lnTo>
                    <a:close/>
                  </a:path>
                </a:pathLst>
              </a:custGeom>
              <a:solidFill>
                <a:srgbClr val="449E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4432075" y="3687875"/>
                <a:ext cx="742350" cy="50025"/>
              </a:xfrm>
              <a:custGeom>
                <a:avLst/>
                <a:gdLst/>
                <a:ahLst/>
                <a:cxnLst/>
                <a:rect l="l" t="t" r="r" b="b"/>
                <a:pathLst>
                  <a:path w="29694" h="2001" fill="none" extrusionOk="0">
                    <a:moveTo>
                      <a:pt x="992" y="0"/>
                    </a:moveTo>
                    <a:lnTo>
                      <a:pt x="28701" y="0"/>
                    </a:lnTo>
                    <a:lnTo>
                      <a:pt x="28701" y="0"/>
                    </a:lnTo>
                    <a:lnTo>
                      <a:pt x="28813" y="16"/>
                    </a:lnTo>
                    <a:lnTo>
                      <a:pt x="28909" y="32"/>
                    </a:lnTo>
                    <a:lnTo>
                      <a:pt x="29005" y="48"/>
                    </a:lnTo>
                    <a:lnTo>
                      <a:pt x="29085" y="80"/>
                    </a:lnTo>
                    <a:lnTo>
                      <a:pt x="29261" y="176"/>
                    </a:lnTo>
                    <a:lnTo>
                      <a:pt x="29405" y="304"/>
                    </a:lnTo>
                    <a:lnTo>
                      <a:pt x="29533" y="448"/>
                    </a:lnTo>
                    <a:lnTo>
                      <a:pt x="29613" y="608"/>
                    </a:lnTo>
                    <a:lnTo>
                      <a:pt x="29661" y="704"/>
                    </a:lnTo>
                    <a:lnTo>
                      <a:pt x="29677" y="800"/>
                    </a:lnTo>
                    <a:lnTo>
                      <a:pt x="29693" y="896"/>
                    </a:lnTo>
                    <a:lnTo>
                      <a:pt x="29693" y="992"/>
                    </a:lnTo>
                    <a:lnTo>
                      <a:pt x="29693" y="992"/>
                    </a:lnTo>
                    <a:lnTo>
                      <a:pt x="29693" y="1104"/>
                    </a:lnTo>
                    <a:lnTo>
                      <a:pt x="29677" y="1200"/>
                    </a:lnTo>
                    <a:lnTo>
                      <a:pt x="29661" y="1296"/>
                    </a:lnTo>
                    <a:lnTo>
                      <a:pt x="29613" y="1392"/>
                    </a:lnTo>
                    <a:lnTo>
                      <a:pt x="29533" y="1552"/>
                    </a:lnTo>
                    <a:lnTo>
                      <a:pt x="29405" y="1696"/>
                    </a:lnTo>
                    <a:lnTo>
                      <a:pt x="29261" y="1824"/>
                    </a:lnTo>
                    <a:lnTo>
                      <a:pt x="29085" y="1920"/>
                    </a:lnTo>
                    <a:lnTo>
                      <a:pt x="29005" y="1952"/>
                    </a:lnTo>
                    <a:lnTo>
                      <a:pt x="28909" y="1968"/>
                    </a:lnTo>
                    <a:lnTo>
                      <a:pt x="28813" y="1984"/>
                    </a:lnTo>
                    <a:lnTo>
                      <a:pt x="28701" y="2000"/>
                    </a:lnTo>
                    <a:lnTo>
                      <a:pt x="992" y="2000"/>
                    </a:lnTo>
                    <a:lnTo>
                      <a:pt x="992" y="2000"/>
                    </a:lnTo>
                    <a:lnTo>
                      <a:pt x="816" y="1984"/>
                    </a:lnTo>
                    <a:lnTo>
                      <a:pt x="656" y="1936"/>
                    </a:lnTo>
                    <a:lnTo>
                      <a:pt x="496" y="1856"/>
                    </a:lnTo>
                    <a:lnTo>
                      <a:pt x="352" y="1760"/>
                    </a:lnTo>
                    <a:lnTo>
                      <a:pt x="240" y="1648"/>
                    </a:lnTo>
                    <a:lnTo>
                      <a:pt x="144" y="1504"/>
                    </a:lnTo>
                    <a:lnTo>
                      <a:pt x="64" y="1344"/>
                    </a:lnTo>
                    <a:lnTo>
                      <a:pt x="16" y="1168"/>
                    </a:lnTo>
                    <a:lnTo>
                      <a:pt x="16" y="1168"/>
                    </a:lnTo>
                    <a:lnTo>
                      <a:pt x="0" y="1056"/>
                    </a:lnTo>
                    <a:lnTo>
                      <a:pt x="0" y="944"/>
                    </a:lnTo>
                    <a:lnTo>
                      <a:pt x="16" y="832"/>
                    </a:lnTo>
                    <a:lnTo>
                      <a:pt x="32" y="736"/>
                    </a:lnTo>
                    <a:lnTo>
                      <a:pt x="64" y="640"/>
                    </a:lnTo>
                    <a:lnTo>
                      <a:pt x="112" y="544"/>
                    </a:lnTo>
                    <a:lnTo>
                      <a:pt x="176" y="448"/>
                    </a:lnTo>
                    <a:lnTo>
                      <a:pt x="240" y="368"/>
                    </a:lnTo>
                    <a:lnTo>
                      <a:pt x="304" y="288"/>
                    </a:lnTo>
                    <a:lnTo>
                      <a:pt x="384" y="208"/>
                    </a:lnTo>
                    <a:lnTo>
                      <a:pt x="464" y="160"/>
                    </a:lnTo>
                    <a:lnTo>
                      <a:pt x="560" y="96"/>
                    </a:lnTo>
                    <a:lnTo>
                      <a:pt x="672" y="64"/>
                    </a:lnTo>
                    <a:lnTo>
                      <a:pt x="768" y="32"/>
                    </a:lnTo>
                    <a:lnTo>
                      <a:pt x="880" y="16"/>
                    </a:lnTo>
                    <a:lnTo>
                      <a:pt x="99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4072900" y="3249900"/>
                <a:ext cx="462775" cy="594775"/>
              </a:xfrm>
              <a:custGeom>
                <a:avLst/>
                <a:gdLst/>
                <a:ahLst/>
                <a:cxnLst/>
                <a:rect l="l" t="t" r="r" b="b"/>
                <a:pathLst>
                  <a:path w="18511" h="23791" extrusionOk="0">
                    <a:moveTo>
                      <a:pt x="0" y="1"/>
                    </a:moveTo>
                    <a:lnTo>
                      <a:pt x="5136" y="23791"/>
                    </a:lnTo>
                    <a:lnTo>
                      <a:pt x="18511" y="23791"/>
                    </a:lnTo>
                    <a:lnTo>
                      <a:pt x="133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4072900" y="3249900"/>
                <a:ext cx="462775" cy="594775"/>
              </a:xfrm>
              <a:custGeom>
                <a:avLst/>
                <a:gdLst/>
                <a:ahLst/>
                <a:cxnLst/>
                <a:rect l="l" t="t" r="r" b="b"/>
                <a:pathLst>
                  <a:path w="18511" h="23791" fill="none" extrusionOk="0">
                    <a:moveTo>
                      <a:pt x="0" y="1"/>
                    </a:moveTo>
                    <a:lnTo>
                      <a:pt x="13391" y="1"/>
                    </a:lnTo>
                    <a:lnTo>
                      <a:pt x="18511" y="23791"/>
                    </a:lnTo>
                    <a:lnTo>
                      <a:pt x="5136" y="2379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4099300" y="3316700"/>
                <a:ext cx="392375" cy="396000"/>
              </a:xfrm>
              <a:custGeom>
                <a:avLst/>
                <a:gdLst/>
                <a:ahLst/>
                <a:cxnLst/>
                <a:rect l="l" t="t" r="r" b="b"/>
                <a:pathLst>
                  <a:path w="15695" h="15840" extrusionOk="0">
                    <a:moveTo>
                      <a:pt x="0" y="1"/>
                    </a:moveTo>
                    <a:lnTo>
                      <a:pt x="2736" y="15839"/>
                    </a:lnTo>
                    <a:lnTo>
                      <a:pt x="15695" y="15071"/>
                    </a:lnTo>
                    <a:lnTo>
                      <a:pt x="13743" y="4832"/>
                    </a:lnTo>
                    <a:lnTo>
                      <a:pt x="13519" y="5424"/>
                    </a:lnTo>
                    <a:lnTo>
                      <a:pt x="13263" y="6000"/>
                    </a:lnTo>
                    <a:lnTo>
                      <a:pt x="12991" y="6544"/>
                    </a:lnTo>
                    <a:lnTo>
                      <a:pt x="12703" y="7056"/>
                    </a:lnTo>
                    <a:lnTo>
                      <a:pt x="12383" y="7536"/>
                    </a:lnTo>
                    <a:lnTo>
                      <a:pt x="12063" y="8000"/>
                    </a:lnTo>
                    <a:lnTo>
                      <a:pt x="11711" y="8432"/>
                    </a:lnTo>
                    <a:lnTo>
                      <a:pt x="11359" y="8832"/>
                    </a:lnTo>
                    <a:lnTo>
                      <a:pt x="10991" y="9200"/>
                    </a:lnTo>
                    <a:lnTo>
                      <a:pt x="10607" y="9552"/>
                    </a:lnTo>
                    <a:lnTo>
                      <a:pt x="10223" y="9856"/>
                    </a:lnTo>
                    <a:lnTo>
                      <a:pt x="9823" y="10144"/>
                    </a:lnTo>
                    <a:lnTo>
                      <a:pt x="9423" y="10400"/>
                    </a:lnTo>
                    <a:lnTo>
                      <a:pt x="9023" y="10624"/>
                    </a:lnTo>
                    <a:lnTo>
                      <a:pt x="8623" y="10816"/>
                    </a:lnTo>
                    <a:lnTo>
                      <a:pt x="8224" y="10976"/>
                    </a:lnTo>
                    <a:lnTo>
                      <a:pt x="7824" y="11104"/>
                    </a:lnTo>
                    <a:lnTo>
                      <a:pt x="7424" y="11200"/>
                    </a:lnTo>
                    <a:lnTo>
                      <a:pt x="7040" y="11264"/>
                    </a:lnTo>
                    <a:lnTo>
                      <a:pt x="6656" y="11296"/>
                    </a:lnTo>
                    <a:lnTo>
                      <a:pt x="6288" y="11296"/>
                    </a:lnTo>
                    <a:lnTo>
                      <a:pt x="5936" y="11264"/>
                    </a:lnTo>
                    <a:lnTo>
                      <a:pt x="5584" y="11200"/>
                    </a:lnTo>
                    <a:lnTo>
                      <a:pt x="5264" y="11088"/>
                    </a:lnTo>
                    <a:lnTo>
                      <a:pt x="5104" y="11024"/>
                    </a:lnTo>
                    <a:lnTo>
                      <a:pt x="4944" y="10960"/>
                    </a:lnTo>
                    <a:lnTo>
                      <a:pt x="4800" y="10880"/>
                    </a:lnTo>
                    <a:lnTo>
                      <a:pt x="4656" y="10784"/>
                    </a:lnTo>
                    <a:lnTo>
                      <a:pt x="4512" y="10688"/>
                    </a:lnTo>
                    <a:lnTo>
                      <a:pt x="4384" y="10576"/>
                    </a:lnTo>
                    <a:lnTo>
                      <a:pt x="4256" y="10464"/>
                    </a:lnTo>
                    <a:lnTo>
                      <a:pt x="4128" y="10336"/>
                    </a:lnTo>
                    <a:lnTo>
                      <a:pt x="4016" y="10208"/>
                    </a:lnTo>
                    <a:lnTo>
                      <a:pt x="3904" y="10064"/>
                    </a:lnTo>
                    <a:lnTo>
                      <a:pt x="3792" y="9904"/>
                    </a:lnTo>
                    <a:lnTo>
                      <a:pt x="3696" y="9744"/>
                    </a:lnTo>
                    <a:lnTo>
                      <a:pt x="3616" y="9584"/>
                    </a:lnTo>
                    <a:lnTo>
                      <a:pt x="3536" y="9392"/>
                    </a:lnTo>
                    <a:lnTo>
                      <a:pt x="3456" y="9216"/>
                    </a:lnTo>
                    <a:lnTo>
                      <a:pt x="3392" y="9008"/>
                    </a:lnTo>
                    <a:lnTo>
                      <a:pt x="3120" y="8192"/>
                    </a:lnTo>
                    <a:lnTo>
                      <a:pt x="2848" y="7392"/>
                    </a:lnTo>
                    <a:lnTo>
                      <a:pt x="2288" y="5776"/>
                    </a:lnTo>
                    <a:lnTo>
                      <a:pt x="1712" y="4256"/>
                    </a:lnTo>
                    <a:lnTo>
                      <a:pt x="1184" y="2880"/>
                    </a:lnTo>
                    <a:lnTo>
                      <a:pt x="720" y="1713"/>
                    </a:lnTo>
                    <a:lnTo>
                      <a:pt x="336" y="8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3A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4099300" y="3316700"/>
                <a:ext cx="392375" cy="396000"/>
              </a:xfrm>
              <a:custGeom>
                <a:avLst/>
                <a:gdLst/>
                <a:ahLst/>
                <a:cxnLst/>
                <a:rect l="l" t="t" r="r" b="b"/>
                <a:pathLst>
                  <a:path w="15695" h="15840" fill="none" extrusionOk="0">
                    <a:moveTo>
                      <a:pt x="13743" y="4832"/>
                    </a:moveTo>
                    <a:lnTo>
                      <a:pt x="13743" y="4832"/>
                    </a:lnTo>
                    <a:lnTo>
                      <a:pt x="13519" y="5424"/>
                    </a:lnTo>
                    <a:lnTo>
                      <a:pt x="13263" y="6000"/>
                    </a:lnTo>
                    <a:lnTo>
                      <a:pt x="12991" y="6544"/>
                    </a:lnTo>
                    <a:lnTo>
                      <a:pt x="12703" y="7056"/>
                    </a:lnTo>
                    <a:lnTo>
                      <a:pt x="12383" y="7536"/>
                    </a:lnTo>
                    <a:lnTo>
                      <a:pt x="12063" y="8000"/>
                    </a:lnTo>
                    <a:lnTo>
                      <a:pt x="11711" y="8432"/>
                    </a:lnTo>
                    <a:lnTo>
                      <a:pt x="11359" y="8832"/>
                    </a:lnTo>
                    <a:lnTo>
                      <a:pt x="10991" y="9200"/>
                    </a:lnTo>
                    <a:lnTo>
                      <a:pt x="10607" y="9552"/>
                    </a:lnTo>
                    <a:lnTo>
                      <a:pt x="10223" y="9856"/>
                    </a:lnTo>
                    <a:lnTo>
                      <a:pt x="9823" y="10144"/>
                    </a:lnTo>
                    <a:lnTo>
                      <a:pt x="9423" y="10400"/>
                    </a:lnTo>
                    <a:lnTo>
                      <a:pt x="9023" y="10624"/>
                    </a:lnTo>
                    <a:lnTo>
                      <a:pt x="8623" y="10816"/>
                    </a:lnTo>
                    <a:lnTo>
                      <a:pt x="8224" y="10976"/>
                    </a:lnTo>
                    <a:lnTo>
                      <a:pt x="7824" y="11104"/>
                    </a:lnTo>
                    <a:lnTo>
                      <a:pt x="7424" y="11200"/>
                    </a:lnTo>
                    <a:lnTo>
                      <a:pt x="7040" y="11264"/>
                    </a:lnTo>
                    <a:lnTo>
                      <a:pt x="6656" y="11296"/>
                    </a:lnTo>
                    <a:lnTo>
                      <a:pt x="6288" y="11296"/>
                    </a:lnTo>
                    <a:lnTo>
                      <a:pt x="5936" y="11264"/>
                    </a:lnTo>
                    <a:lnTo>
                      <a:pt x="5584" y="11200"/>
                    </a:lnTo>
                    <a:lnTo>
                      <a:pt x="5264" y="11088"/>
                    </a:lnTo>
                    <a:lnTo>
                      <a:pt x="5104" y="11024"/>
                    </a:lnTo>
                    <a:lnTo>
                      <a:pt x="4944" y="10960"/>
                    </a:lnTo>
                    <a:lnTo>
                      <a:pt x="4800" y="10880"/>
                    </a:lnTo>
                    <a:lnTo>
                      <a:pt x="4656" y="10784"/>
                    </a:lnTo>
                    <a:lnTo>
                      <a:pt x="4512" y="10688"/>
                    </a:lnTo>
                    <a:lnTo>
                      <a:pt x="4384" y="10576"/>
                    </a:lnTo>
                    <a:lnTo>
                      <a:pt x="4256" y="10464"/>
                    </a:lnTo>
                    <a:lnTo>
                      <a:pt x="4128" y="10336"/>
                    </a:lnTo>
                    <a:lnTo>
                      <a:pt x="4016" y="10208"/>
                    </a:lnTo>
                    <a:lnTo>
                      <a:pt x="3904" y="10064"/>
                    </a:lnTo>
                    <a:lnTo>
                      <a:pt x="3792" y="9904"/>
                    </a:lnTo>
                    <a:lnTo>
                      <a:pt x="3696" y="9744"/>
                    </a:lnTo>
                    <a:lnTo>
                      <a:pt x="3616" y="9584"/>
                    </a:lnTo>
                    <a:lnTo>
                      <a:pt x="3536" y="9392"/>
                    </a:lnTo>
                    <a:lnTo>
                      <a:pt x="3456" y="9216"/>
                    </a:lnTo>
                    <a:lnTo>
                      <a:pt x="3392" y="9008"/>
                    </a:lnTo>
                    <a:lnTo>
                      <a:pt x="3392" y="9008"/>
                    </a:lnTo>
                    <a:lnTo>
                      <a:pt x="3120" y="8192"/>
                    </a:lnTo>
                    <a:lnTo>
                      <a:pt x="2848" y="7392"/>
                    </a:lnTo>
                    <a:lnTo>
                      <a:pt x="2288" y="5776"/>
                    </a:lnTo>
                    <a:lnTo>
                      <a:pt x="1712" y="4256"/>
                    </a:lnTo>
                    <a:lnTo>
                      <a:pt x="1184" y="2880"/>
                    </a:lnTo>
                    <a:lnTo>
                      <a:pt x="720" y="1713"/>
                    </a:lnTo>
                    <a:lnTo>
                      <a:pt x="336" y="801"/>
                    </a:lnTo>
                    <a:lnTo>
                      <a:pt x="0" y="1"/>
                    </a:lnTo>
                    <a:lnTo>
                      <a:pt x="2736" y="15839"/>
                    </a:lnTo>
                    <a:lnTo>
                      <a:pt x="15695" y="15071"/>
                    </a:lnTo>
                    <a:lnTo>
                      <a:pt x="13743" y="483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243675" y="3163525"/>
                <a:ext cx="328000" cy="795150"/>
              </a:xfrm>
              <a:custGeom>
                <a:avLst/>
                <a:gdLst/>
                <a:ahLst/>
                <a:cxnLst/>
                <a:rect l="l" t="t" r="r" b="b"/>
                <a:pathLst>
                  <a:path w="13120" h="31806" extrusionOk="0">
                    <a:moveTo>
                      <a:pt x="4768" y="0"/>
                    </a:moveTo>
                    <a:lnTo>
                      <a:pt x="4592" y="16"/>
                    </a:lnTo>
                    <a:lnTo>
                      <a:pt x="4416" y="64"/>
                    </a:lnTo>
                    <a:lnTo>
                      <a:pt x="417" y="1088"/>
                    </a:lnTo>
                    <a:lnTo>
                      <a:pt x="305" y="1120"/>
                    </a:lnTo>
                    <a:lnTo>
                      <a:pt x="209" y="1184"/>
                    </a:lnTo>
                    <a:lnTo>
                      <a:pt x="129" y="1248"/>
                    </a:lnTo>
                    <a:lnTo>
                      <a:pt x="65" y="1344"/>
                    </a:lnTo>
                    <a:lnTo>
                      <a:pt x="33" y="1440"/>
                    </a:lnTo>
                    <a:lnTo>
                      <a:pt x="1" y="1536"/>
                    </a:lnTo>
                    <a:lnTo>
                      <a:pt x="1" y="1648"/>
                    </a:lnTo>
                    <a:lnTo>
                      <a:pt x="17" y="1760"/>
                    </a:lnTo>
                    <a:lnTo>
                      <a:pt x="49" y="1872"/>
                    </a:lnTo>
                    <a:lnTo>
                      <a:pt x="113" y="1968"/>
                    </a:lnTo>
                    <a:lnTo>
                      <a:pt x="177" y="2048"/>
                    </a:lnTo>
                    <a:lnTo>
                      <a:pt x="273" y="2112"/>
                    </a:lnTo>
                    <a:lnTo>
                      <a:pt x="369" y="2160"/>
                    </a:lnTo>
                    <a:lnTo>
                      <a:pt x="465" y="2176"/>
                    </a:lnTo>
                    <a:lnTo>
                      <a:pt x="577" y="2192"/>
                    </a:lnTo>
                    <a:lnTo>
                      <a:pt x="689" y="2176"/>
                    </a:lnTo>
                    <a:lnTo>
                      <a:pt x="4704" y="1152"/>
                    </a:lnTo>
                    <a:lnTo>
                      <a:pt x="4832" y="1136"/>
                    </a:lnTo>
                    <a:lnTo>
                      <a:pt x="4944" y="1136"/>
                    </a:lnTo>
                    <a:lnTo>
                      <a:pt x="5072" y="1168"/>
                    </a:lnTo>
                    <a:lnTo>
                      <a:pt x="5184" y="1216"/>
                    </a:lnTo>
                    <a:lnTo>
                      <a:pt x="5280" y="1296"/>
                    </a:lnTo>
                    <a:lnTo>
                      <a:pt x="5360" y="1392"/>
                    </a:lnTo>
                    <a:lnTo>
                      <a:pt x="5424" y="1504"/>
                    </a:lnTo>
                    <a:lnTo>
                      <a:pt x="5456" y="1616"/>
                    </a:lnTo>
                    <a:lnTo>
                      <a:pt x="12016" y="31357"/>
                    </a:lnTo>
                    <a:lnTo>
                      <a:pt x="12048" y="31453"/>
                    </a:lnTo>
                    <a:lnTo>
                      <a:pt x="12080" y="31533"/>
                    </a:lnTo>
                    <a:lnTo>
                      <a:pt x="12144" y="31613"/>
                    </a:lnTo>
                    <a:lnTo>
                      <a:pt x="12208" y="31677"/>
                    </a:lnTo>
                    <a:lnTo>
                      <a:pt x="12288" y="31725"/>
                    </a:lnTo>
                    <a:lnTo>
                      <a:pt x="12368" y="31773"/>
                    </a:lnTo>
                    <a:lnTo>
                      <a:pt x="12464" y="31789"/>
                    </a:lnTo>
                    <a:lnTo>
                      <a:pt x="12560" y="31805"/>
                    </a:lnTo>
                    <a:lnTo>
                      <a:pt x="12688" y="31789"/>
                    </a:lnTo>
                    <a:lnTo>
                      <a:pt x="12784" y="31757"/>
                    </a:lnTo>
                    <a:lnTo>
                      <a:pt x="12880" y="31693"/>
                    </a:lnTo>
                    <a:lnTo>
                      <a:pt x="12960" y="31629"/>
                    </a:lnTo>
                    <a:lnTo>
                      <a:pt x="13040" y="31533"/>
                    </a:lnTo>
                    <a:lnTo>
                      <a:pt x="13088" y="31437"/>
                    </a:lnTo>
                    <a:lnTo>
                      <a:pt x="13120" y="31341"/>
                    </a:lnTo>
                    <a:lnTo>
                      <a:pt x="13120" y="31229"/>
                    </a:lnTo>
                    <a:lnTo>
                      <a:pt x="13104" y="31117"/>
                    </a:lnTo>
                    <a:lnTo>
                      <a:pt x="6560" y="1376"/>
                    </a:lnTo>
                    <a:lnTo>
                      <a:pt x="6512" y="1200"/>
                    </a:lnTo>
                    <a:lnTo>
                      <a:pt x="6448" y="1040"/>
                    </a:lnTo>
                    <a:lnTo>
                      <a:pt x="6368" y="880"/>
                    </a:lnTo>
                    <a:lnTo>
                      <a:pt x="6272" y="736"/>
                    </a:lnTo>
                    <a:lnTo>
                      <a:pt x="6176" y="608"/>
                    </a:lnTo>
                    <a:lnTo>
                      <a:pt x="6048" y="480"/>
                    </a:lnTo>
                    <a:lnTo>
                      <a:pt x="5920" y="368"/>
                    </a:lnTo>
                    <a:lnTo>
                      <a:pt x="5776" y="272"/>
                    </a:lnTo>
                    <a:lnTo>
                      <a:pt x="5616" y="176"/>
                    </a:lnTo>
                    <a:lnTo>
                      <a:pt x="5456" y="112"/>
                    </a:lnTo>
                    <a:lnTo>
                      <a:pt x="5280" y="64"/>
                    </a:lnTo>
                    <a:lnTo>
                      <a:pt x="5120" y="16"/>
                    </a:lnTo>
                    <a:lnTo>
                      <a:pt x="49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934425" y="3993450"/>
                <a:ext cx="172800" cy="468375"/>
              </a:xfrm>
              <a:custGeom>
                <a:avLst/>
                <a:gdLst/>
                <a:ahLst/>
                <a:cxnLst/>
                <a:rect l="l" t="t" r="r" b="b"/>
                <a:pathLst>
                  <a:path w="6912" h="18735" extrusionOk="0">
                    <a:moveTo>
                      <a:pt x="2304" y="0"/>
                    </a:moveTo>
                    <a:lnTo>
                      <a:pt x="2032" y="48"/>
                    </a:lnTo>
                    <a:lnTo>
                      <a:pt x="1824" y="96"/>
                    </a:lnTo>
                    <a:lnTo>
                      <a:pt x="1616" y="160"/>
                    </a:lnTo>
                    <a:lnTo>
                      <a:pt x="1408" y="240"/>
                    </a:lnTo>
                    <a:lnTo>
                      <a:pt x="1232" y="352"/>
                    </a:lnTo>
                    <a:lnTo>
                      <a:pt x="1056" y="464"/>
                    </a:lnTo>
                    <a:lnTo>
                      <a:pt x="880" y="592"/>
                    </a:lnTo>
                    <a:lnTo>
                      <a:pt x="720" y="736"/>
                    </a:lnTo>
                    <a:lnTo>
                      <a:pt x="576" y="896"/>
                    </a:lnTo>
                    <a:lnTo>
                      <a:pt x="448" y="1056"/>
                    </a:lnTo>
                    <a:lnTo>
                      <a:pt x="336" y="1232"/>
                    </a:lnTo>
                    <a:lnTo>
                      <a:pt x="240" y="1424"/>
                    </a:lnTo>
                    <a:lnTo>
                      <a:pt x="160" y="1616"/>
                    </a:lnTo>
                    <a:lnTo>
                      <a:pt x="96" y="1824"/>
                    </a:lnTo>
                    <a:lnTo>
                      <a:pt x="48" y="2032"/>
                    </a:lnTo>
                    <a:lnTo>
                      <a:pt x="16" y="2240"/>
                    </a:lnTo>
                    <a:lnTo>
                      <a:pt x="0" y="2464"/>
                    </a:lnTo>
                    <a:lnTo>
                      <a:pt x="16" y="2800"/>
                    </a:lnTo>
                    <a:lnTo>
                      <a:pt x="32" y="3152"/>
                    </a:lnTo>
                    <a:lnTo>
                      <a:pt x="48" y="3504"/>
                    </a:lnTo>
                    <a:lnTo>
                      <a:pt x="96" y="3872"/>
                    </a:lnTo>
                    <a:lnTo>
                      <a:pt x="144" y="4240"/>
                    </a:lnTo>
                    <a:lnTo>
                      <a:pt x="208" y="4624"/>
                    </a:lnTo>
                    <a:lnTo>
                      <a:pt x="288" y="5040"/>
                    </a:lnTo>
                    <a:lnTo>
                      <a:pt x="368" y="5456"/>
                    </a:lnTo>
                    <a:lnTo>
                      <a:pt x="480" y="5888"/>
                    </a:lnTo>
                    <a:lnTo>
                      <a:pt x="592" y="6336"/>
                    </a:lnTo>
                    <a:lnTo>
                      <a:pt x="880" y="7280"/>
                    </a:lnTo>
                    <a:lnTo>
                      <a:pt x="1216" y="8303"/>
                    </a:lnTo>
                    <a:lnTo>
                      <a:pt x="1632" y="9439"/>
                    </a:lnTo>
                    <a:lnTo>
                      <a:pt x="1920" y="10255"/>
                    </a:lnTo>
                    <a:lnTo>
                      <a:pt x="2224" y="11087"/>
                    </a:lnTo>
                    <a:lnTo>
                      <a:pt x="2496" y="11919"/>
                    </a:lnTo>
                    <a:lnTo>
                      <a:pt x="2752" y="12735"/>
                    </a:lnTo>
                    <a:lnTo>
                      <a:pt x="3232" y="14303"/>
                    </a:lnTo>
                    <a:lnTo>
                      <a:pt x="3632" y="15727"/>
                    </a:lnTo>
                    <a:lnTo>
                      <a:pt x="3952" y="16943"/>
                    </a:lnTo>
                    <a:lnTo>
                      <a:pt x="4192" y="17903"/>
                    </a:lnTo>
                    <a:lnTo>
                      <a:pt x="4400" y="18734"/>
                    </a:lnTo>
                    <a:lnTo>
                      <a:pt x="6912" y="18734"/>
                    </a:lnTo>
                    <a:lnTo>
                      <a:pt x="6752" y="17951"/>
                    </a:lnTo>
                    <a:lnTo>
                      <a:pt x="6576" y="17087"/>
                    </a:lnTo>
                    <a:lnTo>
                      <a:pt x="6432" y="16143"/>
                    </a:lnTo>
                    <a:lnTo>
                      <a:pt x="6272" y="15135"/>
                    </a:lnTo>
                    <a:lnTo>
                      <a:pt x="6128" y="14079"/>
                    </a:lnTo>
                    <a:lnTo>
                      <a:pt x="6000" y="12975"/>
                    </a:lnTo>
                    <a:lnTo>
                      <a:pt x="5728" y="10687"/>
                    </a:lnTo>
                    <a:lnTo>
                      <a:pt x="5504" y="8383"/>
                    </a:lnTo>
                    <a:lnTo>
                      <a:pt x="5312" y="6160"/>
                    </a:lnTo>
                    <a:lnTo>
                      <a:pt x="5136" y="4096"/>
                    </a:lnTo>
                    <a:lnTo>
                      <a:pt x="5008" y="2320"/>
                    </a:lnTo>
                    <a:lnTo>
                      <a:pt x="4976" y="2048"/>
                    </a:lnTo>
                    <a:lnTo>
                      <a:pt x="4912" y="1776"/>
                    </a:lnTo>
                    <a:lnTo>
                      <a:pt x="4816" y="1520"/>
                    </a:lnTo>
                    <a:lnTo>
                      <a:pt x="4704" y="1296"/>
                    </a:lnTo>
                    <a:lnTo>
                      <a:pt x="4560" y="1072"/>
                    </a:lnTo>
                    <a:lnTo>
                      <a:pt x="4400" y="864"/>
                    </a:lnTo>
                    <a:lnTo>
                      <a:pt x="4224" y="672"/>
                    </a:lnTo>
                    <a:lnTo>
                      <a:pt x="4032" y="512"/>
                    </a:lnTo>
                    <a:lnTo>
                      <a:pt x="3824" y="368"/>
                    </a:lnTo>
                    <a:lnTo>
                      <a:pt x="3600" y="240"/>
                    </a:lnTo>
                    <a:lnTo>
                      <a:pt x="3360" y="144"/>
                    </a:lnTo>
                    <a:lnTo>
                      <a:pt x="3104" y="64"/>
                    </a:lnTo>
                    <a:lnTo>
                      <a:pt x="2848" y="16"/>
                    </a:lnTo>
                    <a:lnTo>
                      <a:pt x="2576" y="0"/>
                    </a:lnTo>
                    <a:close/>
                  </a:path>
                </a:pathLst>
              </a:custGeom>
              <a:solidFill>
                <a:srgbClr val="EB9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501250" y="3101125"/>
                <a:ext cx="232400" cy="238400"/>
              </a:xfrm>
              <a:custGeom>
                <a:avLst/>
                <a:gdLst/>
                <a:ahLst/>
                <a:cxnLst/>
                <a:rect l="l" t="t" r="r" b="b"/>
                <a:pathLst>
                  <a:path w="9296" h="9536" extrusionOk="0">
                    <a:moveTo>
                      <a:pt x="5056" y="0"/>
                    </a:moveTo>
                    <a:lnTo>
                      <a:pt x="3248" y="1696"/>
                    </a:lnTo>
                    <a:lnTo>
                      <a:pt x="2849" y="2016"/>
                    </a:lnTo>
                    <a:lnTo>
                      <a:pt x="2481" y="2336"/>
                    </a:lnTo>
                    <a:lnTo>
                      <a:pt x="2145" y="2656"/>
                    </a:lnTo>
                    <a:lnTo>
                      <a:pt x="1825" y="2960"/>
                    </a:lnTo>
                    <a:lnTo>
                      <a:pt x="1553" y="3280"/>
                    </a:lnTo>
                    <a:lnTo>
                      <a:pt x="1281" y="3584"/>
                    </a:lnTo>
                    <a:lnTo>
                      <a:pt x="1057" y="3888"/>
                    </a:lnTo>
                    <a:lnTo>
                      <a:pt x="849" y="4192"/>
                    </a:lnTo>
                    <a:lnTo>
                      <a:pt x="657" y="4496"/>
                    </a:lnTo>
                    <a:lnTo>
                      <a:pt x="497" y="4784"/>
                    </a:lnTo>
                    <a:lnTo>
                      <a:pt x="369" y="5072"/>
                    </a:lnTo>
                    <a:lnTo>
                      <a:pt x="257" y="5360"/>
                    </a:lnTo>
                    <a:lnTo>
                      <a:pt x="161" y="5632"/>
                    </a:lnTo>
                    <a:lnTo>
                      <a:pt x="81" y="5904"/>
                    </a:lnTo>
                    <a:lnTo>
                      <a:pt x="33" y="6176"/>
                    </a:lnTo>
                    <a:lnTo>
                      <a:pt x="1" y="6432"/>
                    </a:lnTo>
                    <a:lnTo>
                      <a:pt x="1" y="6688"/>
                    </a:lnTo>
                    <a:lnTo>
                      <a:pt x="1" y="6928"/>
                    </a:lnTo>
                    <a:lnTo>
                      <a:pt x="33" y="7168"/>
                    </a:lnTo>
                    <a:lnTo>
                      <a:pt x="81" y="7392"/>
                    </a:lnTo>
                    <a:lnTo>
                      <a:pt x="145" y="7616"/>
                    </a:lnTo>
                    <a:lnTo>
                      <a:pt x="225" y="7824"/>
                    </a:lnTo>
                    <a:lnTo>
                      <a:pt x="321" y="8032"/>
                    </a:lnTo>
                    <a:lnTo>
                      <a:pt x="433" y="8224"/>
                    </a:lnTo>
                    <a:lnTo>
                      <a:pt x="561" y="8400"/>
                    </a:lnTo>
                    <a:lnTo>
                      <a:pt x="705" y="8576"/>
                    </a:lnTo>
                    <a:lnTo>
                      <a:pt x="865" y="8736"/>
                    </a:lnTo>
                    <a:lnTo>
                      <a:pt x="1025" y="8880"/>
                    </a:lnTo>
                    <a:lnTo>
                      <a:pt x="1217" y="9008"/>
                    </a:lnTo>
                    <a:lnTo>
                      <a:pt x="1409" y="9136"/>
                    </a:lnTo>
                    <a:lnTo>
                      <a:pt x="1617" y="9248"/>
                    </a:lnTo>
                    <a:lnTo>
                      <a:pt x="1841" y="9344"/>
                    </a:lnTo>
                    <a:lnTo>
                      <a:pt x="2065" y="9424"/>
                    </a:lnTo>
                    <a:lnTo>
                      <a:pt x="2305" y="9488"/>
                    </a:lnTo>
                    <a:lnTo>
                      <a:pt x="2561" y="9520"/>
                    </a:lnTo>
                    <a:lnTo>
                      <a:pt x="2833" y="9536"/>
                    </a:lnTo>
                    <a:lnTo>
                      <a:pt x="3121" y="9520"/>
                    </a:lnTo>
                    <a:lnTo>
                      <a:pt x="3408" y="9504"/>
                    </a:lnTo>
                    <a:lnTo>
                      <a:pt x="3696" y="9472"/>
                    </a:lnTo>
                    <a:lnTo>
                      <a:pt x="4000" y="9408"/>
                    </a:lnTo>
                    <a:lnTo>
                      <a:pt x="4304" y="9344"/>
                    </a:lnTo>
                    <a:lnTo>
                      <a:pt x="4624" y="9264"/>
                    </a:lnTo>
                    <a:lnTo>
                      <a:pt x="5248" y="9088"/>
                    </a:lnTo>
                    <a:lnTo>
                      <a:pt x="5856" y="8864"/>
                    </a:lnTo>
                    <a:lnTo>
                      <a:pt x="6464" y="8624"/>
                    </a:lnTo>
                    <a:lnTo>
                      <a:pt x="7040" y="8368"/>
                    </a:lnTo>
                    <a:lnTo>
                      <a:pt x="7568" y="8112"/>
                    </a:lnTo>
                    <a:lnTo>
                      <a:pt x="8048" y="7872"/>
                    </a:lnTo>
                    <a:lnTo>
                      <a:pt x="8464" y="7648"/>
                    </a:lnTo>
                    <a:lnTo>
                      <a:pt x="9072" y="7296"/>
                    </a:lnTo>
                    <a:lnTo>
                      <a:pt x="9296" y="7168"/>
                    </a:lnTo>
                    <a:lnTo>
                      <a:pt x="8864" y="2608"/>
                    </a:lnTo>
                    <a:lnTo>
                      <a:pt x="5056" y="0"/>
                    </a:lnTo>
                    <a:close/>
                  </a:path>
                </a:pathLst>
              </a:custGeom>
              <a:solidFill>
                <a:srgbClr val="F9EA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501250" y="3101125"/>
                <a:ext cx="232400" cy="238400"/>
              </a:xfrm>
              <a:custGeom>
                <a:avLst/>
                <a:gdLst/>
                <a:ahLst/>
                <a:cxnLst/>
                <a:rect l="l" t="t" r="r" b="b"/>
                <a:pathLst>
                  <a:path w="9296" h="9536" fill="none" extrusionOk="0">
                    <a:moveTo>
                      <a:pt x="3248" y="1696"/>
                    </a:moveTo>
                    <a:lnTo>
                      <a:pt x="3248" y="1696"/>
                    </a:lnTo>
                    <a:lnTo>
                      <a:pt x="2849" y="2016"/>
                    </a:lnTo>
                    <a:lnTo>
                      <a:pt x="2481" y="2336"/>
                    </a:lnTo>
                    <a:lnTo>
                      <a:pt x="2145" y="2656"/>
                    </a:lnTo>
                    <a:lnTo>
                      <a:pt x="1825" y="2960"/>
                    </a:lnTo>
                    <a:lnTo>
                      <a:pt x="1553" y="3280"/>
                    </a:lnTo>
                    <a:lnTo>
                      <a:pt x="1281" y="3584"/>
                    </a:lnTo>
                    <a:lnTo>
                      <a:pt x="1057" y="3888"/>
                    </a:lnTo>
                    <a:lnTo>
                      <a:pt x="849" y="4192"/>
                    </a:lnTo>
                    <a:lnTo>
                      <a:pt x="657" y="4496"/>
                    </a:lnTo>
                    <a:lnTo>
                      <a:pt x="497" y="4784"/>
                    </a:lnTo>
                    <a:lnTo>
                      <a:pt x="369" y="5072"/>
                    </a:lnTo>
                    <a:lnTo>
                      <a:pt x="257" y="5360"/>
                    </a:lnTo>
                    <a:lnTo>
                      <a:pt x="161" y="5632"/>
                    </a:lnTo>
                    <a:lnTo>
                      <a:pt x="81" y="5904"/>
                    </a:lnTo>
                    <a:lnTo>
                      <a:pt x="33" y="6176"/>
                    </a:lnTo>
                    <a:lnTo>
                      <a:pt x="1" y="6432"/>
                    </a:lnTo>
                    <a:lnTo>
                      <a:pt x="1" y="6688"/>
                    </a:lnTo>
                    <a:lnTo>
                      <a:pt x="1" y="6928"/>
                    </a:lnTo>
                    <a:lnTo>
                      <a:pt x="33" y="7168"/>
                    </a:lnTo>
                    <a:lnTo>
                      <a:pt x="81" y="7392"/>
                    </a:lnTo>
                    <a:lnTo>
                      <a:pt x="145" y="7616"/>
                    </a:lnTo>
                    <a:lnTo>
                      <a:pt x="225" y="7824"/>
                    </a:lnTo>
                    <a:lnTo>
                      <a:pt x="321" y="8032"/>
                    </a:lnTo>
                    <a:lnTo>
                      <a:pt x="433" y="8224"/>
                    </a:lnTo>
                    <a:lnTo>
                      <a:pt x="561" y="8400"/>
                    </a:lnTo>
                    <a:lnTo>
                      <a:pt x="705" y="8576"/>
                    </a:lnTo>
                    <a:lnTo>
                      <a:pt x="865" y="8736"/>
                    </a:lnTo>
                    <a:lnTo>
                      <a:pt x="1025" y="8880"/>
                    </a:lnTo>
                    <a:lnTo>
                      <a:pt x="1217" y="9008"/>
                    </a:lnTo>
                    <a:lnTo>
                      <a:pt x="1409" y="9136"/>
                    </a:lnTo>
                    <a:lnTo>
                      <a:pt x="1617" y="9248"/>
                    </a:lnTo>
                    <a:lnTo>
                      <a:pt x="1841" y="9344"/>
                    </a:lnTo>
                    <a:lnTo>
                      <a:pt x="1841" y="9344"/>
                    </a:lnTo>
                    <a:lnTo>
                      <a:pt x="2065" y="9424"/>
                    </a:lnTo>
                    <a:lnTo>
                      <a:pt x="2305" y="9488"/>
                    </a:lnTo>
                    <a:lnTo>
                      <a:pt x="2561" y="9520"/>
                    </a:lnTo>
                    <a:lnTo>
                      <a:pt x="2833" y="9536"/>
                    </a:lnTo>
                    <a:lnTo>
                      <a:pt x="3121" y="9520"/>
                    </a:lnTo>
                    <a:lnTo>
                      <a:pt x="3408" y="9504"/>
                    </a:lnTo>
                    <a:lnTo>
                      <a:pt x="3696" y="9472"/>
                    </a:lnTo>
                    <a:lnTo>
                      <a:pt x="4000" y="9408"/>
                    </a:lnTo>
                    <a:lnTo>
                      <a:pt x="4304" y="9344"/>
                    </a:lnTo>
                    <a:lnTo>
                      <a:pt x="4624" y="9264"/>
                    </a:lnTo>
                    <a:lnTo>
                      <a:pt x="5248" y="9088"/>
                    </a:lnTo>
                    <a:lnTo>
                      <a:pt x="5856" y="8864"/>
                    </a:lnTo>
                    <a:lnTo>
                      <a:pt x="6464" y="8624"/>
                    </a:lnTo>
                    <a:lnTo>
                      <a:pt x="7040" y="8368"/>
                    </a:lnTo>
                    <a:lnTo>
                      <a:pt x="7568" y="8112"/>
                    </a:lnTo>
                    <a:lnTo>
                      <a:pt x="8048" y="7872"/>
                    </a:lnTo>
                    <a:lnTo>
                      <a:pt x="8464" y="7648"/>
                    </a:lnTo>
                    <a:lnTo>
                      <a:pt x="9072" y="7296"/>
                    </a:lnTo>
                    <a:lnTo>
                      <a:pt x="9296" y="7168"/>
                    </a:lnTo>
                    <a:lnTo>
                      <a:pt x="8864" y="2608"/>
                    </a:lnTo>
                    <a:lnTo>
                      <a:pt x="5056" y="0"/>
                    </a:lnTo>
                    <a:lnTo>
                      <a:pt x="3248" y="169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4564850" y="2821150"/>
                <a:ext cx="421200" cy="381600"/>
              </a:xfrm>
              <a:custGeom>
                <a:avLst/>
                <a:gdLst/>
                <a:ahLst/>
                <a:cxnLst/>
                <a:rect l="l" t="t" r="r" b="b"/>
                <a:pathLst>
                  <a:path w="16848" h="15264" extrusionOk="0">
                    <a:moveTo>
                      <a:pt x="9008" y="1"/>
                    </a:moveTo>
                    <a:lnTo>
                      <a:pt x="8640" y="17"/>
                    </a:lnTo>
                    <a:lnTo>
                      <a:pt x="8256" y="49"/>
                    </a:lnTo>
                    <a:lnTo>
                      <a:pt x="7872" y="97"/>
                    </a:lnTo>
                    <a:lnTo>
                      <a:pt x="7472" y="161"/>
                    </a:lnTo>
                    <a:lnTo>
                      <a:pt x="7072" y="225"/>
                    </a:lnTo>
                    <a:lnTo>
                      <a:pt x="6656" y="305"/>
                    </a:lnTo>
                    <a:lnTo>
                      <a:pt x="6224" y="400"/>
                    </a:lnTo>
                    <a:lnTo>
                      <a:pt x="5792" y="512"/>
                    </a:lnTo>
                    <a:lnTo>
                      <a:pt x="5344" y="656"/>
                    </a:lnTo>
                    <a:lnTo>
                      <a:pt x="4896" y="800"/>
                    </a:lnTo>
                    <a:lnTo>
                      <a:pt x="4480" y="944"/>
                    </a:lnTo>
                    <a:lnTo>
                      <a:pt x="4096" y="1120"/>
                    </a:lnTo>
                    <a:lnTo>
                      <a:pt x="3728" y="1312"/>
                    </a:lnTo>
                    <a:lnTo>
                      <a:pt x="3376" y="1504"/>
                    </a:lnTo>
                    <a:lnTo>
                      <a:pt x="3056" y="1712"/>
                    </a:lnTo>
                    <a:lnTo>
                      <a:pt x="2752" y="1936"/>
                    </a:lnTo>
                    <a:lnTo>
                      <a:pt x="2464" y="2176"/>
                    </a:lnTo>
                    <a:lnTo>
                      <a:pt x="2192" y="2416"/>
                    </a:lnTo>
                    <a:lnTo>
                      <a:pt x="1952" y="2672"/>
                    </a:lnTo>
                    <a:lnTo>
                      <a:pt x="1728" y="2928"/>
                    </a:lnTo>
                    <a:lnTo>
                      <a:pt x="1520" y="3200"/>
                    </a:lnTo>
                    <a:lnTo>
                      <a:pt x="1328" y="3472"/>
                    </a:lnTo>
                    <a:lnTo>
                      <a:pt x="1152" y="3760"/>
                    </a:lnTo>
                    <a:lnTo>
                      <a:pt x="992" y="4064"/>
                    </a:lnTo>
                    <a:lnTo>
                      <a:pt x="848" y="4368"/>
                    </a:lnTo>
                    <a:lnTo>
                      <a:pt x="720" y="4672"/>
                    </a:lnTo>
                    <a:lnTo>
                      <a:pt x="593" y="4976"/>
                    </a:lnTo>
                    <a:lnTo>
                      <a:pt x="497" y="5296"/>
                    </a:lnTo>
                    <a:lnTo>
                      <a:pt x="401" y="5616"/>
                    </a:lnTo>
                    <a:lnTo>
                      <a:pt x="321" y="5936"/>
                    </a:lnTo>
                    <a:lnTo>
                      <a:pt x="257" y="6272"/>
                    </a:lnTo>
                    <a:lnTo>
                      <a:pt x="193" y="6592"/>
                    </a:lnTo>
                    <a:lnTo>
                      <a:pt x="145" y="6928"/>
                    </a:lnTo>
                    <a:lnTo>
                      <a:pt x="65" y="7600"/>
                    </a:lnTo>
                    <a:lnTo>
                      <a:pt x="17" y="8272"/>
                    </a:lnTo>
                    <a:lnTo>
                      <a:pt x="1" y="8928"/>
                    </a:lnTo>
                    <a:lnTo>
                      <a:pt x="1" y="9600"/>
                    </a:lnTo>
                    <a:lnTo>
                      <a:pt x="17" y="9920"/>
                    </a:lnTo>
                    <a:lnTo>
                      <a:pt x="49" y="10224"/>
                    </a:lnTo>
                    <a:lnTo>
                      <a:pt x="97" y="10528"/>
                    </a:lnTo>
                    <a:lnTo>
                      <a:pt x="177" y="10816"/>
                    </a:lnTo>
                    <a:lnTo>
                      <a:pt x="257" y="11104"/>
                    </a:lnTo>
                    <a:lnTo>
                      <a:pt x="369" y="11375"/>
                    </a:lnTo>
                    <a:lnTo>
                      <a:pt x="497" y="11631"/>
                    </a:lnTo>
                    <a:lnTo>
                      <a:pt x="624" y="11887"/>
                    </a:lnTo>
                    <a:lnTo>
                      <a:pt x="784" y="12127"/>
                    </a:lnTo>
                    <a:lnTo>
                      <a:pt x="944" y="12367"/>
                    </a:lnTo>
                    <a:lnTo>
                      <a:pt x="1120" y="12591"/>
                    </a:lnTo>
                    <a:lnTo>
                      <a:pt x="1312" y="12815"/>
                    </a:lnTo>
                    <a:lnTo>
                      <a:pt x="1520" y="13007"/>
                    </a:lnTo>
                    <a:lnTo>
                      <a:pt x="1728" y="13215"/>
                    </a:lnTo>
                    <a:lnTo>
                      <a:pt x="1936" y="13391"/>
                    </a:lnTo>
                    <a:lnTo>
                      <a:pt x="2160" y="13583"/>
                    </a:lnTo>
                    <a:lnTo>
                      <a:pt x="2400" y="13743"/>
                    </a:lnTo>
                    <a:lnTo>
                      <a:pt x="2640" y="13903"/>
                    </a:lnTo>
                    <a:lnTo>
                      <a:pt x="2880" y="14063"/>
                    </a:lnTo>
                    <a:lnTo>
                      <a:pt x="3136" y="14191"/>
                    </a:lnTo>
                    <a:lnTo>
                      <a:pt x="3632" y="14463"/>
                    </a:lnTo>
                    <a:lnTo>
                      <a:pt x="4144" y="14687"/>
                    </a:lnTo>
                    <a:lnTo>
                      <a:pt x="4640" y="14879"/>
                    </a:lnTo>
                    <a:lnTo>
                      <a:pt x="5136" y="15023"/>
                    </a:lnTo>
                    <a:lnTo>
                      <a:pt x="5616" y="15151"/>
                    </a:lnTo>
                    <a:lnTo>
                      <a:pt x="6064" y="15247"/>
                    </a:lnTo>
                    <a:lnTo>
                      <a:pt x="6272" y="15263"/>
                    </a:lnTo>
                    <a:lnTo>
                      <a:pt x="6464" y="15263"/>
                    </a:lnTo>
                    <a:lnTo>
                      <a:pt x="6608" y="15247"/>
                    </a:lnTo>
                    <a:lnTo>
                      <a:pt x="6752" y="15215"/>
                    </a:lnTo>
                    <a:lnTo>
                      <a:pt x="6864" y="15151"/>
                    </a:lnTo>
                    <a:lnTo>
                      <a:pt x="6960" y="15087"/>
                    </a:lnTo>
                    <a:lnTo>
                      <a:pt x="7040" y="14991"/>
                    </a:lnTo>
                    <a:lnTo>
                      <a:pt x="7104" y="14895"/>
                    </a:lnTo>
                    <a:lnTo>
                      <a:pt x="7136" y="14767"/>
                    </a:lnTo>
                    <a:lnTo>
                      <a:pt x="7168" y="14655"/>
                    </a:lnTo>
                    <a:lnTo>
                      <a:pt x="7184" y="14511"/>
                    </a:lnTo>
                    <a:lnTo>
                      <a:pt x="7184" y="14367"/>
                    </a:lnTo>
                    <a:lnTo>
                      <a:pt x="7168" y="14207"/>
                    </a:lnTo>
                    <a:lnTo>
                      <a:pt x="7152" y="14047"/>
                    </a:lnTo>
                    <a:lnTo>
                      <a:pt x="7072" y="13727"/>
                    </a:lnTo>
                    <a:lnTo>
                      <a:pt x="6976" y="13391"/>
                    </a:lnTo>
                    <a:lnTo>
                      <a:pt x="6864" y="13071"/>
                    </a:lnTo>
                    <a:lnTo>
                      <a:pt x="6752" y="12767"/>
                    </a:lnTo>
                    <a:lnTo>
                      <a:pt x="6624" y="12495"/>
                    </a:lnTo>
                    <a:lnTo>
                      <a:pt x="6416" y="12079"/>
                    </a:lnTo>
                    <a:lnTo>
                      <a:pt x="6336" y="11919"/>
                    </a:lnTo>
                    <a:lnTo>
                      <a:pt x="12767" y="11919"/>
                    </a:lnTo>
                    <a:lnTo>
                      <a:pt x="12991" y="11903"/>
                    </a:lnTo>
                    <a:lnTo>
                      <a:pt x="13327" y="11855"/>
                    </a:lnTo>
                    <a:lnTo>
                      <a:pt x="13535" y="11823"/>
                    </a:lnTo>
                    <a:lnTo>
                      <a:pt x="13775" y="11759"/>
                    </a:lnTo>
                    <a:lnTo>
                      <a:pt x="14031" y="11695"/>
                    </a:lnTo>
                    <a:lnTo>
                      <a:pt x="14287" y="11599"/>
                    </a:lnTo>
                    <a:lnTo>
                      <a:pt x="14575" y="11487"/>
                    </a:lnTo>
                    <a:lnTo>
                      <a:pt x="14863" y="11343"/>
                    </a:lnTo>
                    <a:lnTo>
                      <a:pt x="15167" y="11184"/>
                    </a:lnTo>
                    <a:lnTo>
                      <a:pt x="15487" y="10992"/>
                    </a:lnTo>
                    <a:lnTo>
                      <a:pt x="15791" y="10768"/>
                    </a:lnTo>
                    <a:lnTo>
                      <a:pt x="16111" y="10512"/>
                    </a:lnTo>
                    <a:lnTo>
                      <a:pt x="16255" y="10368"/>
                    </a:lnTo>
                    <a:lnTo>
                      <a:pt x="16383" y="10208"/>
                    </a:lnTo>
                    <a:lnTo>
                      <a:pt x="16495" y="10016"/>
                    </a:lnTo>
                    <a:lnTo>
                      <a:pt x="16591" y="9824"/>
                    </a:lnTo>
                    <a:lnTo>
                      <a:pt x="16671" y="9616"/>
                    </a:lnTo>
                    <a:lnTo>
                      <a:pt x="16719" y="9408"/>
                    </a:lnTo>
                    <a:lnTo>
                      <a:pt x="16767" y="9184"/>
                    </a:lnTo>
                    <a:lnTo>
                      <a:pt x="16815" y="8944"/>
                    </a:lnTo>
                    <a:lnTo>
                      <a:pt x="16831" y="8704"/>
                    </a:lnTo>
                    <a:lnTo>
                      <a:pt x="16847" y="8448"/>
                    </a:lnTo>
                    <a:lnTo>
                      <a:pt x="16847" y="8192"/>
                    </a:lnTo>
                    <a:lnTo>
                      <a:pt x="16847" y="7936"/>
                    </a:lnTo>
                    <a:lnTo>
                      <a:pt x="16799" y="7424"/>
                    </a:lnTo>
                    <a:lnTo>
                      <a:pt x="16735" y="6912"/>
                    </a:lnTo>
                    <a:lnTo>
                      <a:pt x="16639" y="6416"/>
                    </a:lnTo>
                    <a:lnTo>
                      <a:pt x="16543" y="5952"/>
                    </a:lnTo>
                    <a:lnTo>
                      <a:pt x="16447" y="5536"/>
                    </a:lnTo>
                    <a:lnTo>
                      <a:pt x="16335" y="5152"/>
                    </a:lnTo>
                    <a:lnTo>
                      <a:pt x="16175" y="4608"/>
                    </a:lnTo>
                    <a:lnTo>
                      <a:pt x="16111" y="4416"/>
                    </a:lnTo>
                    <a:lnTo>
                      <a:pt x="16047" y="4144"/>
                    </a:lnTo>
                    <a:lnTo>
                      <a:pt x="15967" y="3888"/>
                    </a:lnTo>
                    <a:lnTo>
                      <a:pt x="15887" y="3648"/>
                    </a:lnTo>
                    <a:lnTo>
                      <a:pt x="15807" y="3440"/>
                    </a:lnTo>
                    <a:lnTo>
                      <a:pt x="15727" y="3248"/>
                    </a:lnTo>
                    <a:lnTo>
                      <a:pt x="15647" y="3072"/>
                    </a:lnTo>
                    <a:lnTo>
                      <a:pt x="15551" y="2912"/>
                    </a:lnTo>
                    <a:lnTo>
                      <a:pt x="15455" y="2768"/>
                    </a:lnTo>
                    <a:lnTo>
                      <a:pt x="15359" y="2624"/>
                    </a:lnTo>
                    <a:lnTo>
                      <a:pt x="15279" y="2512"/>
                    </a:lnTo>
                    <a:lnTo>
                      <a:pt x="15087" y="2320"/>
                    </a:lnTo>
                    <a:lnTo>
                      <a:pt x="14895" y="2176"/>
                    </a:lnTo>
                    <a:lnTo>
                      <a:pt x="14703" y="2064"/>
                    </a:lnTo>
                    <a:lnTo>
                      <a:pt x="14527" y="2000"/>
                    </a:lnTo>
                    <a:lnTo>
                      <a:pt x="14367" y="1952"/>
                    </a:lnTo>
                    <a:lnTo>
                      <a:pt x="14223" y="1936"/>
                    </a:lnTo>
                    <a:lnTo>
                      <a:pt x="14095" y="1936"/>
                    </a:lnTo>
                    <a:lnTo>
                      <a:pt x="13983" y="1952"/>
                    </a:lnTo>
                    <a:lnTo>
                      <a:pt x="13903" y="1968"/>
                    </a:lnTo>
                    <a:lnTo>
                      <a:pt x="13823" y="1984"/>
                    </a:lnTo>
                    <a:lnTo>
                      <a:pt x="13775" y="1840"/>
                    </a:lnTo>
                    <a:lnTo>
                      <a:pt x="13711" y="1696"/>
                    </a:lnTo>
                    <a:lnTo>
                      <a:pt x="13631" y="1552"/>
                    </a:lnTo>
                    <a:lnTo>
                      <a:pt x="13535" y="1408"/>
                    </a:lnTo>
                    <a:lnTo>
                      <a:pt x="13423" y="1280"/>
                    </a:lnTo>
                    <a:lnTo>
                      <a:pt x="13295" y="1152"/>
                    </a:lnTo>
                    <a:lnTo>
                      <a:pt x="13151" y="1024"/>
                    </a:lnTo>
                    <a:lnTo>
                      <a:pt x="12991" y="912"/>
                    </a:lnTo>
                    <a:lnTo>
                      <a:pt x="12815" y="784"/>
                    </a:lnTo>
                    <a:lnTo>
                      <a:pt x="12623" y="688"/>
                    </a:lnTo>
                    <a:lnTo>
                      <a:pt x="12431" y="576"/>
                    </a:lnTo>
                    <a:lnTo>
                      <a:pt x="12223" y="480"/>
                    </a:lnTo>
                    <a:lnTo>
                      <a:pt x="11983" y="400"/>
                    </a:lnTo>
                    <a:lnTo>
                      <a:pt x="11743" y="321"/>
                    </a:lnTo>
                    <a:lnTo>
                      <a:pt x="11488" y="241"/>
                    </a:lnTo>
                    <a:lnTo>
                      <a:pt x="11216" y="177"/>
                    </a:lnTo>
                    <a:lnTo>
                      <a:pt x="10944" y="129"/>
                    </a:lnTo>
                    <a:lnTo>
                      <a:pt x="10656" y="81"/>
                    </a:lnTo>
                    <a:lnTo>
                      <a:pt x="10336" y="49"/>
                    </a:lnTo>
                    <a:lnTo>
                      <a:pt x="10032" y="17"/>
                    </a:lnTo>
                    <a:lnTo>
                      <a:pt x="9696" y="1"/>
                    </a:lnTo>
                    <a:close/>
                  </a:path>
                </a:pathLst>
              </a:custGeom>
              <a:solidFill>
                <a:srgbClr val="F9EA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4859625" y="2948750"/>
                <a:ext cx="102425" cy="16760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6704" extrusionOk="0">
                    <a:moveTo>
                      <a:pt x="0" y="0"/>
                    </a:moveTo>
                    <a:lnTo>
                      <a:pt x="480" y="96"/>
                    </a:lnTo>
                    <a:lnTo>
                      <a:pt x="928" y="208"/>
                    </a:lnTo>
                    <a:lnTo>
                      <a:pt x="1159" y="276"/>
                    </a:lnTo>
                    <a:lnTo>
                      <a:pt x="1136" y="32"/>
                    </a:lnTo>
                    <a:lnTo>
                      <a:pt x="0" y="0"/>
                    </a:lnTo>
                    <a:close/>
                    <a:moveTo>
                      <a:pt x="1159" y="276"/>
                    </a:moveTo>
                    <a:lnTo>
                      <a:pt x="1760" y="6703"/>
                    </a:lnTo>
                    <a:lnTo>
                      <a:pt x="1856" y="6671"/>
                    </a:lnTo>
                    <a:lnTo>
                      <a:pt x="2080" y="6543"/>
                    </a:lnTo>
                    <a:lnTo>
                      <a:pt x="2240" y="6431"/>
                    </a:lnTo>
                    <a:lnTo>
                      <a:pt x="2416" y="6319"/>
                    </a:lnTo>
                    <a:lnTo>
                      <a:pt x="2608" y="6159"/>
                    </a:lnTo>
                    <a:lnTo>
                      <a:pt x="2800" y="6000"/>
                    </a:lnTo>
                    <a:lnTo>
                      <a:pt x="3008" y="5792"/>
                    </a:lnTo>
                    <a:lnTo>
                      <a:pt x="3200" y="5568"/>
                    </a:lnTo>
                    <a:lnTo>
                      <a:pt x="3392" y="5312"/>
                    </a:lnTo>
                    <a:lnTo>
                      <a:pt x="3568" y="5024"/>
                    </a:lnTo>
                    <a:lnTo>
                      <a:pt x="3744" y="4704"/>
                    </a:lnTo>
                    <a:lnTo>
                      <a:pt x="3872" y="4368"/>
                    </a:lnTo>
                    <a:lnTo>
                      <a:pt x="3936" y="4176"/>
                    </a:lnTo>
                    <a:lnTo>
                      <a:pt x="3984" y="3984"/>
                    </a:lnTo>
                    <a:lnTo>
                      <a:pt x="4032" y="3792"/>
                    </a:lnTo>
                    <a:lnTo>
                      <a:pt x="4064" y="3584"/>
                    </a:lnTo>
                    <a:lnTo>
                      <a:pt x="4080" y="3376"/>
                    </a:lnTo>
                    <a:lnTo>
                      <a:pt x="4096" y="3168"/>
                    </a:lnTo>
                    <a:lnTo>
                      <a:pt x="4096" y="2992"/>
                    </a:lnTo>
                    <a:lnTo>
                      <a:pt x="4080" y="2800"/>
                    </a:lnTo>
                    <a:lnTo>
                      <a:pt x="4048" y="2624"/>
                    </a:lnTo>
                    <a:lnTo>
                      <a:pt x="4016" y="2464"/>
                    </a:lnTo>
                    <a:lnTo>
                      <a:pt x="3968" y="2304"/>
                    </a:lnTo>
                    <a:lnTo>
                      <a:pt x="3920" y="2144"/>
                    </a:lnTo>
                    <a:lnTo>
                      <a:pt x="3840" y="2000"/>
                    </a:lnTo>
                    <a:lnTo>
                      <a:pt x="3776" y="1856"/>
                    </a:lnTo>
                    <a:lnTo>
                      <a:pt x="3680" y="1728"/>
                    </a:lnTo>
                    <a:lnTo>
                      <a:pt x="3584" y="1600"/>
                    </a:lnTo>
                    <a:lnTo>
                      <a:pt x="3488" y="1472"/>
                    </a:lnTo>
                    <a:lnTo>
                      <a:pt x="3360" y="1360"/>
                    </a:lnTo>
                    <a:lnTo>
                      <a:pt x="3248" y="1248"/>
                    </a:lnTo>
                    <a:lnTo>
                      <a:pt x="3104" y="1136"/>
                    </a:lnTo>
                    <a:lnTo>
                      <a:pt x="2816" y="944"/>
                    </a:lnTo>
                    <a:lnTo>
                      <a:pt x="2496" y="768"/>
                    </a:lnTo>
                    <a:lnTo>
                      <a:pt x="2144" y="608"/>
                    </a:lnTo>
                    <a:lnTo>
                      <a:pt x="1760" y="464"/>
                    </a:lnTo>
                    <a:lnTo>
                      <a:pt x="1360" y="336"/>
                    </a:lnTo>
                    <a:lnTo>
                      <a:pt x="1159" y="276"/>
                    </a:lnTo>
                    <a:close/>
                  </a:path>
                </a:pathLst>
              </a:custGeom>
              <a:solidFill>
                <a:srgbClr val="E0CE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4501250" y="2977925"/>
                <a:ext cx="301600" cy="361600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4464" extrusionOk="0">
                    <a:moveTo>
                      <a:pt x="11920" y="1"/>
                    </a:moveTo>
                    <a:lnTo>
                      <a:pt x="11808" y="33"/>
                    </a:lnTo>
                    <a:lnTo>
                      <a:pt x="11584" y="129"/>
                    </a:lnTo>
                    <a:lnTo>
                      <a:pt x="11344" y="241"/>
                    </a:lnTo>
                    <a:lnTo>
                      <a:pt x="11104" y="369"/>
                    </a:lnTo>
                    <a:lnTo>
                      <a:pt x="10880" y="529"/>
                    </a:lnTo>
                    <a:lnTo>
                      <a:pt x="10640" y="689"/>
                    </a:lnTo>
                    <a:lnTo>
                      <a:pt x="10416" y="865"/>
                    </a:lnTo>
                    <a:lnTo>
                      <a:pt x="9952" y="1249"/>
                    </a:lnTo>
                    <a:lnTo>
                      <a:pt x="9504" y="1681"/>
                    </a:lnTo>
                    <a:lnTo>
                      <a:pt x="9056" y="2129"/>
                    </a:lnTo>
                    <a:lnTo>
                      <a:pt x="8160" y="3025"/>
                    </a:lnTo>
                    <a:lnTo>
                      <a:pt x="7712" y="3457"/>
                    </a:lnTo>
                    <a:lnTo>
                      <a:pt x="7264" y="3857"/>
                    </a:lnTo>
                    <a:lnTo>
                      <a:pt x="7024" y="4049"/>
                    </a:lnTo>
                    <a:lnTo>
                      <a:pt x="6800" y="4209"/>
                    </a:lnTo>
                    <a:lnTo>
                      <a:pt x="6576" y="4369"/>
                    </a:lnTo>
                    <a:lnTo>
                      <a:pt x="6352" y="4513"/>
                    </a:lnTo>
                    <a:lnTo>
                      <a:pt x="6128" y="4641"/>
                    </a:lnTo>
                    <a:lnTo>
                      <a:pt x="5904" y="4753"/>
                    </a:lnTo>
                    <a:lnTo>
                      <a:pt x="5664" y="4849"/>
                    </a:lnTo>
                    <a:lnTo>
                      <a:pt x="5440" y="4913"/>
                    </a:lnTo>
                    <a:lnTo>
                      <a:pt x="5200" y="4960"/>
                    </a:lnTo>
                    <a:lnTo>
                      <a:pt x="4976" y="4976"/>
                    </a:lnTo>
                    <a:lnTo>
                      <a:pt x="4736" y="4960"/>
                    </a:lnTo>
                    <a:lnTo>
                      <a:pt x="4496" y="4928"/>
                    </a:lnTo>
                    <a:lnTo>
                      <a:pt x="4208" y="4849"/>
                    </a:lnTo>
                    <a:lnTo>
                      <a:pt x="3952" y="4737"/>
                    </a:lnTo>
                    <a:lnTo>
                      <a:pt x="3712" y="4609"/>
                    </a:lnTo>
                    <a:lnTo>
                      <a:pt x="3504" y="4481"/>
                    </a:lnTo>
                    <a:lnTo>
                      <a:pt x="3328" y="4321"/>
                    </a:lnTo>
                    <a:lnTo>
                      <a:pt x="3168" y="4161"/>
                    </a:lnTo>
                    <a:lnTo>
                      <a:pt x="3025" y="4001"/>
                    </a:lnTo>
                    <a:lnTo>
                      <a:pt x="2913" y="3825"/>
                    </a:lnTo>
                    <a:lnTo>
                      <a:pt x="2817" y="3665"/>
                    </a:lnTo>
                    <a:lnTo>
                      <a:pt x="2737" y="3521"/>
                    </a:lnTo>
                    <a:lnTo>
                      <a:pt x="2625" y="3249"/>
                    </a:lnTo>
                    <a:lnTo>
                      <a:pt x="2561" y="3073"/>
                    </a:lnTo>
                    <a:lnTo>
                      <a:pt x="2545" y="3009"/>
                    </a:lnTo>
                    <a:lnTo>
                      <a:pt x="2545" y="3329"/>
                    </a:lnTo>
                    <a:lnTo>
                      <a:pt x="2545" y="3537"/>
                    </a:lnTo>
                    <a:lnTo>
                      <a:pt x="2561" y="3745"/>
                    </a:lnTo>
                    <a:lnTo>
                      <a:pt x="2625" y="4161"/>
                    </a:lnTo>
                    <a:lnTo>
                      <a:pt x="2721" y="4561"/>
                    </a:lnTo>
                    <a:lnTo>
                      <a:pt x="2849" y="4928"/>
                    </a:lnTo>
                    <a:lnTo>
                      <a:pt x="2993" y="5296"/>
                    </a:lnTo>
                    <a:lnTo>
                      <a:pt x="3184" y="5632"/>
                    </a:lnTo>
                    <a:lnTo>
                      <a:pt x="3392" y="5968"/>
                    </a:lnTo>
                    <a:lnTo>
                      <a:pt x="3632" y="6272"/>
                    </a:lnTo>
                    <a:lnTo>
                      <a:pt x="3264" y="6608"/>
                    </a:lnTo>
                    <a:lnTo>
                      <a:pt x="3504" y="6928"/>
                    </a:lnTo>
                    <a:lnTo>
                      <a:pt x="3744" y="7216"/>
                    </a:lnTo>
                    <a:lnTo>
                      <a:pt x="3984" y="7440"/>
                    </a:lnTo>
                    <a:lnTo>
                      <a:pt x="4192" y="7632"/>
                    </a:lnTo>
                    <a:lnTo>
                      <a:pt x="4384" y="7776"/>
                    </a:lnTo>
                    <a:lnTo>
                      <a:pt x="4528" y="7888"/>
                    </a:lnTo>
                    <a:lnTo>
                      <a:pt x="4656" y="7968"/>
                    </a:lnTo>
                    <a:lnTo>
                      <a:pt x="5360" y="8432"/>
                    </a:lnTo>
                    <a:lnTo>
                      <a:pt x="5168" y="8624"/>
                    </a:lnTo>
                    <a:lnTo>
                      <a:pt x="4656" y="9120"/>
                    </a:lnTo>
                    <a:lnTo>
                      <a:pt x="4320" y="9456"/>
                    </a:lnTo>
                    <a:lnTo>
                      <a:pt x="3936" y="9792"/>
                    </a:lnTo>
                    <a:lnTo>
                      <a:pt x="3536" y="10144"/>
                    </a:lnTo>
                    <a:lnTo>
                      <a:pt x="3105" y="10496"/>
                    </a:lnTo>
                    <a:lnTo>
                      <a:pt x="2673" y="10816"/>
                    </a:lnTo>
                    <a:lnTo>
                      <a:pt x="2257" y="11088"/>
                    </a:lnTo>
                    <a:lnTo>
                      <a:pt x="2065" y="11200"/>
                    </a:lnTo>
                    <a:lnTo>
                      <a:pt x="1873" y="11312"/>
                    </a:lnTo>
                    <a:lnTo>
                      <a:pt x="1697" y="11392"/>
                    </a:lnTo>
                    <a:lnTo>
                      <a:pt x="1521" y="11440"/>
                    </a:lnTo>
                    <a:lnTo>
                      <a:pt x="1361" y="11472"/>
                    </a:lnTo>
                    <a:lnTo>
                      <a:pt x="1217" y="11488"/>
                    </a:lnTo>
                    <a:lnTo>
                      <a:pt x="1089" y="11472"/>
                    </a:lnTo>
                    <a:lnTo>
                      <a:pt x="977" y="11424"/>
                    </a:lnTo>
                    <a:lnTo>
                      <a:pt x="881" y="11344"/>
                    </a:lnTo>
                    <a:lnTo>
                      <a:pt x="817" y="11232"/>
                    </a:lnTo>
                    <a:lnTo>
                      <a:pt x="753" y="11088"/>
                    </a:lnTo>
                    <a:lnTo>
                      <a:pt x="737" y="10896"/>
                    </a:lnTo>
                    <a:lnTo>
                      <a:pt x="673" y="10080"/>
                    </a:lnTo>
                    <a:lnTo>
                      <a:pt x="609" y="9520"/>
                    </a:lnTo>
                    <a:lnTo>
                      <a:pt x="401" y="9920"/>
                    </a:lnTo>
                    <a:lnTo>
                      <a:pt x="241" y="10336"/>
                    </a:lnTo>
                    <a:lnTo>
                      <a:pt x="113" y="10720"/>
                    </a:lnTo>
                    <a:lnTo>
                      <a:pt x="65" y="10912"/>
                    </a:lnTo>
                    <a:lnTo>
                      <a:pt x="33" y="11104"/>
                    </a:lnTo>
                    <a:lnTo>
                      <a:pt x="17" y="11280"/>
                    </a:lnTo>
                    <a:lnTo>
                      <a:pt x="1" y="11472"/>
                    </a:lnTo>
                    <a:lnTo>
                      <a:pt x="1" y="11648"/>
                    </a:lnTo>
                    <a:lnTo>
                      <a:pt x="1" y="11824"/>
                    </a:lnTo>
                    <a:lnTo>
                      <a:pt x="17" y="11984"/>
                    </a:lnTo>
                    <a:lnTo>
                      <a:pt x="49" y="12160"/>
                    </a:lnTo>
                    <a:lnTo>
                      <a:pt x="81" y="12320"/>
                    </a:lnTo>
                    <a:lnTo>
                      <a:pt x="129" y="12464"/>
                    </a:lnTo>
                    <a:lnTo>
                      <a:pt x="241" y="12768"/>
                    </a:lnTo>
                    <a:lnTo>
                      <a:pt x="385" y="13056"/>
                    </a:lnTo>
                    <a:lnTo>
                      <a:pt x="545" y="13312"/>
                    </a:lnTo>
                    <a:lnTo>
                      <a:pt x="753" y="13552"/>
                    </a:lnTo>
                    <a:lnTo>
                      <a:pt x="993" y="13776"/>
                    </a:lnTo>
                    <a:lnTo>
                      <a:pt x="1249" y="13968"/>
                    </a:lnTo>
                    <a:lnTo>
                      <a:pt x="1521" y="14128"/>
                    </a:lnTo>
                    <a:lnTo>
                      <a:pt x="1841" y="14272"/>
                    </a:lnTo>
                    <a:lnTo>
                      <a:pt x="2065" y="14352"/>
                    </a:lnTo>
                    <a:lnTo>
                      <a:pt x="2305" y="14416"/>
                    </a:lnTo>
                    <a:lnTo>
                      <a:pt x="2561" y="14448"/>
                    </a:lnTo>
                    <a:lnTo>
                      <a:pt x="2833" y="14464"/>
                    </a:lnTo>
                    <a:lnTo>
                      <a:pt x="3121" y="14448"/>
                    </a:lnTo>
                    <a:lnTo>
                      <a:pt x="3408" y="14432"/>
                    </a:lnTo>
                    <a:lnTo>
                      <a:pt x="3696" y="14400"/>
                    </a:lnTo>
                    <a:lnTo>
                      <a:pt x="4000" y="14336"/>
                    </a:lnTo>
                    <a:lnTo>
                      <a:pt x="4304" y="14272"/>
                    </a:lnTo>
                    <a:lnTo>
                      <a:pt x="4624" y="14192"/>
                    </a:lnTo>
                    <a:lnTo>
                      <a:pt x="5248" y="14016"/>
                    </a:lnTo>
                    <a:lnTo>
                      <a:pt x="5856" y="13792"/>
                    </a:lnTo>
                    <a:lnTo>
                      <a:pt x="6464" y="13552"/>
                    </a:lnTo>
                    <a:lnTo>
                      <a:pt x="7040" y="13296"/>
                    </a:lnTo>
                    <a:lnTo>
                      <a:pt x="7568" y="13040"/>
                    </a:lnTo>
                    <a:lnTo>
                      <a:pt x="8048" y="12800"/>
                    </a:lnTo>
                    <a:lnTo>
                      <a:pt x="8464" y="12576"/>
                    </a:lnTo>
                    <a:lnTo>
                      <a:pt x="9072" y="12224"/>
                    </a:lnTo>
                    <a:lnTo>
                      <a:pt x="9296" y="12096"/>
                    </a:lnTo>
                    <a:lnTo>
                      <a:pt x="9008" y="8992"/>
                    </a:lnTo>
                    <a:lnTo>
                      <a:pt x="9152" y="8976"/>
                    </a:lnTo>
                    <a:lnTo>
                      <a:pt x="9280" y="8944"/>
                    </a:lnTo>
                    <a:lnTo>
                      <a:pt x="9392" y="8896"/>
                    </a:lnTo>
                    <a:lnTo>
                      <a:pt x="9488" y="8832"/>
                    </a:lnTo>
                    <a:lnTo>
                      <a:pt x="9568" y="8752"/>
                    </a:lnTo>
                    <a:lnTo>
                      <a:pt x="9616" y="8656"/>
                    </a:lnTo>
                    <a:lnTo>
                      <a:pt x="9664" y="8560"/>
                    </a:lnTo>
                    <a:lnTo>
                      <a:pt x="9696" y="8448"/>
                    </a:lnTo>
                    <a:lnTo>
                      <a:pt x="9712" y="8320"/>
                    </a:lnTo>
                    <a:lnTo>
                      <a:pt x="9728" y="8192"/>
                    </a:lnTo>
                    <a:lnTo>
                      <a:pt x="9728" y="8048"/>
                    </a:lnTo>
                    <a:lnTo>
                      <a:pt x="9712" y="7904"/>
                    </a:lnTo>
                    <a:lnTo>
                      <a:pt x="9664" y="7600"/>
                    </a:lnTo>
                    <a:lnTo>
                      <a:pt x="9584" y="7296"/>
                    </a:lnTo>
                    <a:lnTo>
                      <a:pt x="9472" y="6976"/>
                    </a:lnTo>
                    <a:lnTo>
                      <a:pt x="9360" y="6688"/>
                    </a:lnTo>
                    <a:lnTo>
                      <a:pt x="9136" y="6160"/>
                    </a:lnTo>
                    <a:lnTo>
                      <a:pt x="8960" y="5792"/>
                    </a:lnTo>
                    <a:lnTo>
                      <a:pt x="8880" y="5648"/>
                    </a:lnTo>
                    <a:lnTo>
                      <a:pt x="10080" y="5648"/>
                    </a:lnTo>
                    <a:lnTo>
                      <a:pt x="10032" y="5456"/>
                    </a:lnTo>
                    <a:lnTo>
                      <a:pt x="10000" y="5248"/>
                    </a:lnTo>
                    <a:lnTo>
                      <a:pt x="10000" y="5024"/>
                    </a:lnTo>
                    <a:lnTo>
                      <a:pt x="10016" y="4801"/>
                    </a:lnTo>
                    <a:lnTo>
                      <a:pt x="10048" y="4577"/>
                    </a:lnTo>
                    <a:lnTo>
                      <a:pt x="10096" y="4337"/>
                    </a:lnTo>
                    <a:lnTo>
                      <a:pt x="10176" y="4097"/>
                    </a:lnTo>
                    <a:lnTo>
                      <a:pt x="10240" y="3857"/>
                    </a:lnTo>
                    <a:lnTo>
                      <a:pt x="10448" y="3361"/>
                    </a:lnTo>
                    <a:lnTo>
                      <a:pt x="10672" y="2865"/>
                    </a:lnTo>
                    <a:lnTo>
                      <a:pt x="10912" y="2385"/>
                    </a:lnTo>
                    <a:lnTo>
                      <a:pt x="11168" y="1921"/>
                    </a:lnTo>
                    <a:lnTo>
                      <a:pt x="11632" y="1089"/>
                    </a:lnTo>
                    <a:lnTo>
                      <a:pt x="11824" y="737"/>
                    </a:lnTo>
                    <a:lnTo>
                      <a:pt x="11968" y="449"/>
                    </a:lnTo>
                    <a:lnTo>
                      <a:pt x="12016" y="321"/>
                    </a:lnTo>
                    <a:lnTo>
                      <a:pt x="12048" y="225"/>
                    </a:lnTo>
                    <a:lnTo>
                      <a:pt x="12064" y="129"/>
                    </a:lnTo>
                    <a:lnTo>
                      <a:pt x="12064" y="65"/>
                    </a:lnTo>
                    <a:lnTo>
                      <a:pt x="12048" y="33"/>
                    </a:lnTo>
                    <a:lnTo>
                      <a:pt x="11984" y="1"/>
                    </a:lnTo>
                    <a:close/>
                  </a:path>
                </a:pathLst>
              </a:custGeom>
              <a:solidFill>
                <a:srgbClr val="E0CE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4501250" y="2977925"/>
                <a:ext cx="301600" cy="361600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4464" fill="none" extrusionOk="0">
                    <a:moveTo>
                      <a:pt x="8880" y="5648"/>
                    </a:moveTo>
                    <a:lnTo>
                      <a:pt x="8880" y="5648"/>
                    </a:lnTo>
                    <a:lnTo>
                      <a:pt x="8960" y="5792"/>
                    </a:lnTo>
                    <a:lnTo>
                      <a:pt x="9136" y="6160"/>
                    </a:lnTo>
                    <a:lnTo>
                      <a:pt x="9360" y="6688"/>
                    </a:lnTo>
                    <a:lnTo>
                      <a:pt x="9472" y="6976"/>
                    </a:lnTo>
                    <a:lnTo>
                      <a:pt x="9584" y="7296"/>
                    </a:lnTo>
                    <a:lnTo>
                      <a:pt x="9664" y="7600"/>
                    </a:lnTo>
                    <a:lnTo>
                      <a:pt x="9712" y="7904"/>
                    </a:lnTo>
                    <a:lnTo>
                      <a:pt x="9728" y="8048"/>
                    </a:lnTo>
                    <a:lnTo>
                      <a:pt x="9728" y="8192"/>
                    </a:lnTo>
                    <a:lnTo>
                      <a:pt x="9712" y="8320"/>
                    </a:lnTo>
                    <a:lnTo>
                      <a:pt x="9696" y="8448"/>
                    </a:lnTo>
                    <a:lnTo>
                      <a:pt x="9664" y="8560"/>
                    </a:lnTo>
                    <a:lnTo>
                      <a:pt x="9616" y="8656"/>
                    </a:lnTo>
                    <a:lnTo>
                      <a:pt x="9568" y="8752"/>
                    </a:lnTo>
                    <a:lnTo>
                      <a:pt x="9488" y="8832"/>
                    </a:lnTo>
                    <a:lnTo>
                      <a:pt x="9392" y="8896"/>
                    </a:lnTo>
                    <a:lnTo>
                      <a:pt x="9280" y="8944"/>
                    </a:lnTo>
                    <a:lnTo>
                      <a:pt x="9152" y="8976"/>
                    </a:lnTo>
                    <a:lnTo>
                      <a:pt x="9008" y="8992"/>
                    </a:lnTo>
                    <a:lnTo>
                      <a:pt x="9296" y="12096"/>
                    </a:lnTo>
                    <a:lnTo>
                      <a:pt x="9296" y="12096"/>
                    </a:lnTo>
                    <a:lnTo>
                      <a:pt x="9072" y="12224"/>
                    </a:lnTo>
                    <a:lnTo>
                      <a:pt x="8464" y="12576"/>
                    </a:lnTo>
                    <a:lnTo>
                      <a:pt x="8048" y="12800"/>
                    </a:lnTo>
                    <a:lnTo>
                      <a:pt x="7568" y="13040"/>
                    </a:lnTo>
                    <a:lnTo>
                      <a:pt x="7040" y="13296"/>
                    </a:lnTo>
                    <a:lnTo>
                      <a:pt x="6464" y="13552"/>
                    </a:lnTo>
                    <a:lnTo>
                      <a:pt x="5856" y="13792"/>
                    </a:lnTo>
                    <a:lnTo>
                      <a:pt x="5248" y="14016"/>
                    </a:lnTo>
                    <a:lnTo>
                      <a:pt x="4624" y="14192"/>
                    </a:lnTo>
                    <a:lnTo>
                      <a:pt x="4304" y="14272"/>
                    </a:lnTo>
                    <a:lnTo>
                      <a:pt x="4000" y="14336"/>
                    </a:lnTo>
                    <a:lnTo>
                      <a:pt x="3696" y="14400"/>
                    </a:lnTo>
                    <a:lnTo>
                      <a:pt x="3408" y="14432"/>
                    </a:lnTo>
                    <a:lnTo>
                      <a:pt x="3121" y="14448"/>
                    </a:lnTo>
                    <a:lnTo>
                      <a:pt x="2833" y="14464"/>
                    </a:lnTo>
                    <a:lnTo>
                      <a:pt x="2561" y="14448"/>
                    </a:lnTo>
                    <a:lnTo>
                      <a:pt x="2305" y="14416"/>
                    </a:lnTo>
                    <a:lnTo>
                      <a:pt x="2065" y="14352"/>
                    </a:lnTo>
                    <a:lnTo>
                      <a:pt x="1841" y="14272"/>
                    </a:lnTo>
                    <a:lnTo>
                      <a:pt x="1841" y="14272"/>
                    </a:lnTo>
                    <a:lnTo>
                      <a:pt x="1521" y="14128"/>
                    </a:lnTo>
                    <a:lnTo>
                      <a:pt x="1249" y="13968"/>
                    </a:lnTo>
                    <a:lnTo>
                      <a:pt x="993" y="13776"/>
                    </a:lnTo>
                    <a:lnTo>
                      <a:pt x="753" y="13552"/>
                    </a:lnTo>
                    <a:lnTo>
                      <a:pt x="545" y="13312"/>
                    </a:lnTo>
                    <a:lnTo>
                      <a:pt x="385" y="13056"/>
                    </a:lnTo>
                    <a:lnTo>
                      <a:pt x="241" y="12768"/>
                    </a:lnTo>
                    <a:lnTo>
                      <a:pt x="129" y="12464"/>
                    </a:lnTo>
                    <a:lnTo>
                      <a:pt x="81" y="12320"/>
                    </a:lnTo>
                    <a:lnTo>
                      <a:pt x="49" y="12160"/>
                    </a:lnTo>
                    <a:lnTo>
                      <a:pt x="17" y="11984"/>
                    </a:lnTo>
                    <a:lnTo>
                      <a:pt x="1" y="11824"/>
                    </a:lnTo>
                    <a:lnTo>
                      <a:pt x="1" y="11648"/>
                    </a:lnTo>
                    <a:lnTo>
                      <a:pt x="1" y="11472"/>
                    </a:lnTo>
                    <a:lnTo>
                      <a:pt x="17" y="11280"/>
                    </a:lnTo>
                    <a:lnTo>
                      <a:pt x="33" y="11104"/>
                    </a:lnTo>
                    <a:lnTo>
                      <a:pt x="65" y="10912"/>
                    </a:lnTo>
                    <a:lnTo>
                      <a:pt x="113" y="10720"/>
                    </a:lnTo>
                    <a:lnTo>
                      <a:pt x="241" y="10336"/>
                    </a:lnTo>
                    <a:lnTo>
                      <a:pt x="401" y="9920"/>
                    </a:lnTo>
                    <a:lnTo>
                      <a:pt x="609" y="9520"/>
                    </a:lnTo>
                    <a:lnTo>
                      <a:pt x="609" y="9520"/>
                    </a:lnTo>
                    <a:lnTo>
                      <a:pt x="673" y="10080"/>
                    </a:lnTo>
                    <a:lnTo>
                      <a:pt x="737" y="10896"/>
                    </a:lnTo>
                    <a:lnTo>
                      <a:pt x="737" y="10896"/>
                    </a:lnTo>
                    <a:lnTo>
                      <a:pt x="753" y="11088"/>
                    </a:lnTo>
                    <a:lnTo>
                      <a:pt x="817" y="11232"/>
                    </a:lnTo>
                    <a:lnTo>
                      <a:pt x="881" y="11344"/>
                    </a:lnTo>
                    <a:lnTo>
                      <a:pt x="977" y="11424"/>
                    </a:lnTo>
                    <a:lnTo>
                      <a:pt x="1089" y="11472"/>
                    </a:lnTo>
                    <a:lnTo>
                      <a:pt x="1217" y="11488"/>
                    </a:lnTo>
                    <a:lnTo>
                      <a:pt x="1361" y="11472"/>
                    </a:lnTo>
                    <a:lnTo>
                      <a:pt x="1521" y="11440"/>
                    </a:lnTo>
                    <a:lnTo>
                      <a:pt x="1697" y="11392"/>
                    </a:lnTo>
                    <a:lnTo>
                      <a:pt x="1873" y="11312"/>
                    </a:lnTo>
                    <a:lnTo>
                      <a:pt x="2065" y="11200"/>
                    </a:lnTo>
                    <a:lnTo>
                      <a:pt x="2257" y="11088"/>
                    </a:lnTo>
                    <a:lnTo>
                      <a:pt x="2673" y="10816"/>
                    </a:lnTo>
                    <a:lnTo>
                      <a:pt x="3105" y="10496"/>
                    </a:lnTo>
                    <a:lnTo>
                      <a:pt x="3536" y="10144"/>
                    </a:lnTo>
                    <a:lnTo>
                      <a:pt x="3936" y="9792"/>
                    </a:lnTo>
                    <a:lnTo>
                      <a:pt x="4320" y="9456"/>
                    </a:lnTo>
                    <a:lnTo>
                      <a:pt x="4656" y="9120"/>
                    </a:lnTo>
                    <a:lnTo>
                      <a:pt x="5168" y="8624"/>
                    </a:lnTo>
                    <a:lnTo>
                      <a:pt x="5360" y="8432"/>
                    </a:lnTo>
                    <a:lnTo>
                      <a:pt x="4656" y="7968"/>
                    </a:lnTo>
                    <a:lnTo>
                      <a:pt x="4656" y="7968"/>
                    </a:lnTo>
                    <a:lnTo>
                      <a:pt x="4528" y="7888"/>
                    </a:lnTo>
                    <a:lnTo>
                      <a:pt x="4384" y="7776"/>
                    </a:lnTo>
                    <a:lnTo>
                      <a:pt x="4192" y="7632"/>
                    </a:lnTo>
                    <a:lnTo>
                      <a:pt x="3984" y="7440"/>
                    </a:lnTo>
                    <a:lnTo>
                      <a:pt x="3744" y="7216"/>
                    </a:lnTo>
                    <a:lnTo>
                      <a:pt x="3504" y="6928"/>
                    </a:lnTo>
                    <a:lnTo>
                      <a:pt x="3264" y="6608"/>
                    </a:lnTo>
                    <a:lnTo>
                      <a:pt x="3632" y="6272"/>
                    </a:lnTo>
                    <a:lnTo>
                      <a:pt x="3632" y="6272"/>
                    </a:lnTo>
                    <a:lnTo>
                      <a:pt x="3392" y="5968"/>
                    </a:lnTo>
                    <a:lnTo>
                      <a:pt x="3184" y="5632"/>
                    </a:lnTo>
                    <a:lnTo>
                      <a:pt x="2993" y="5296"/>
                    </a:lnTo>
                    <a:lnTo>
                      <a:pt x="2849" y="4928"/>
                    </a:lnTo>
                    <a:lnTo>
                      <a:pt x="2721" y="4561"/>
                    </a:lnTo>
                    <a:lnTo>
                      <a:pt x="2625" y="4161"/>
                    </a:lnTo>
                    <a:lnTo>
                      <a:pt x="2561" y="3745"/>
                    </a:lnTo>
                    <a:lnTo>
                      <a:pt x="2545" y="3537"/>
                    </a:lnTo>
                    <a:lnTo>
                      <a:pt x="2545" y="3329"/>
                    </a:lnTo>
                    <a:lnTo>
                      <a:pt x="2545" y="3009"/>
                    </a:lnTo>
                    <a:lnTo>
                      <a:pt x="2545" y="3009"/>
                    </a:lnTo>
                    <a:lnTo>
                      <a:pt x="2561" y="3073"/>
                    </a:lnTo>
                    <a:lnTo>
                      <a:pt x="2625" y="3249"/>
                    </a:lnTo>
                    <a:lnTo>
                      <a:pt x="2737" y="3521"/>
                    </a:lnTo>
                    <a:lnTo>
                      <a:pt x="2817" y="3665"/>
                    </a:lnTo>
                    <a:lnTo>
                      <a:pt x="2913" y="3825"/>
                    </a:lnTo>
                    <a:lnTo>
                      <a:pt x="3025" y="4001"/>
                    </a:lnTo>
                    <a:lnTo>
                      <a:pt x="3168" y="4161"/>
                    </a:lnTo>
                    <a:lnTo>
                      <a:pt x="3328" y="4321"/>
                    </a:lnTo>
                    <a:lnTo>
                      <a:pt x="3504" y="4481"/>
                    </a:lnTo>
                    <a:lnTo>
                      <a:pt x="3712" y="4609"/>
                    </a:lnTo>
                    <a:lnTo>
                      <a:pt x="3952" y="4737"/>
                    </a:lnTo>
                    <a:lnTo>
                      <a:pt x="4208" y="4849"/>
                    </a:lnTo>
                    <a:lnTo>
                      <a:pt x="4496" y="4928"/>
                    </a:lnTo>
                    <a:lnTo>
                      <a:pt x="4496" y="4928"/>
                    </a:lnTo>
                    <a:lnTo>
                      <a:pt x="4736" y="4960"/>
                    </a:lnTo>
                    <a:lnTo>
                      <a:pt x="4976" y="4976"/>
                    </a:lnTo>
                    <a:lnTo>
                      <a:pt x="5200" y="4960"/>
                    </a:lnTo>
                    <a:lnTo>
                      <a:pt x="5440" y="4913"/>
                    </a:lnTo>
                    <a:lnTo>
                      <a:pt x="5664" y="4849"/>
                    </a:lnTo>
                    <a:lnTo>
                      <a:pt x="5904" y="4753"/>
                    </a:lnTo>
                    <a:lnTo>
                      <a:pt x="6128" y="4641"/>
                    </a:lnTo>
                    <a:lnTo>
                      <a:pt x="6352" y="4513"/>
                    </a:lnTo>
                    <a:lnTo>
                      <a:pt x="6576" y="4369"/>
                    </a:lnTo>
                    <a:lnTo>
                      <a:pt x="6800" y="4209"/>
                    </a:lnTo>
                    <a:lnTo>
                      <a:pt x="7024" y="4049"/>
                    </a:lnTo>
                    <a:lnTo>
                      <a:pt x="7264" y="3857"/>
                    </a:lnTo>
                    <a:lnTo>
                      <a:pt x="7712" y="3457"/>
                    </a:lnTo>
                    <a:lnTo>
                      <a:pt x="8160" y="3025"/>
                    </a:lnTo>
                    <a:lnTo>
                      <a:pt x="9056" y="2129"/>
                    </a:lnTo>
                    <a:lnTo>
                      <a:pt x="9504" y="1681"/>
                    </a:lnTo>
                    <a:lnTo>
                      <a:pt x="9952" y="1249"/>
                    </a:lnTo>
                    <a:lnTo>
                      <a:pt x="10416" y="865"/>
                    </a:lnTo>
                    <a:lnTo>
                      <a:pt x="10640" y="689"/>
                    </a:lnTo>
                    <a:lnTo>
                      <a:pt x="10880" y="529"/>
                    </a:lnTo>
                    <a:lnTo>
                      <a:pt x="11104" y="369"/>
                    </a:lnTo>
                    <a:lnTo>
                      <a:pt x="11344" y="241"/>
                    </a:lnTo>
                    <a:lnTo>
                      <a:pt x="11584" y="129"/>
                    </a:lnTo>
                    <a:lnTo>
                      <a:pt x="11808" y="33"/>
                    </a:lnTo>
                    <a:lnTo>
                      <a:pt x="11808" y="33"/>
                    </a:lnTo>
                    <a:lnTo>
                      <a:pt x="11920" y="1"/>
                    </a:lnTo>
                    <a:lnTo>
                      <a:pt x="11984" y="1"/>
                    </a:lnTo>
                    <a:lnTo>
                      <a:pt x="12048" y="33"/>
                    </a:lnTo>
                    <a:lnTo>
                      <a:pt x="12064" y="65"/>
                    </a:lnTo>
                    <a:lnTo>
                      <a:pt x="12064" y="129"/>
                    </a:lnTo>
                    <a:lnTo>
                      <a:pt x="12048" y="225"/>
                    </a:lnTo>
                    <a:lnTo>
                      <a:pt x="12016" y="321"/>
                    </a:lnTo>
                    <a:lnTo>
                      <a:pt x="11968" y="449"/>
                    </a:lnTo>
                    <a:lnTo>
                      <a:pt x="11824" y="737"/>
                    </a:lnTo>
                    <a:lnTo>
                      <a:pt x="11632" y="1089"/>
                    </a:lnTo>
                    <a:lnTo>
                      <a:pt x="11168" y="1921"/>
                    </a:lnTo>
                    <a:lnTo>
                      <a:pt x="10912" y="2385"/>
                    </a:lnTo>
                    <a:lnTo>
                      <a:pt x="10672" y="2865"/>
                    </a:lnTo>
                    <a:lnTo>
                      <a:pt x="10448" y="3361"/>
                    </a:lnTo>
                    <a:lnTo>
                      <a:pt x="10240" y="3857"/>
                    </a:lnTo>
                    <a:lnTo>
                      <a:pt x="10176" y="4097"/>
                    </a:lnTo>
                    <a:lnTo>
                      <a:pt x="10096" y="4337"/>
                    </a:lnTo>
                    <a:lnTo>
                      <a:pt x="10048" y="4577"/>
                    </a:lnTo>
                    <a:lnTo>
                      <a:pt x="10016" y="4801"/>
                    </a:lnTo>
                    <a:lnTo>
                      <a:pt x="10000" y="5024"/>
                    </a:lnTo>
                    <a:lnTo>
                      <a:pt x="10000" y="5248"/>
                    </a:lnTo>
                    <a:lnTo>
                      <a:pt x="10032" y="5456"/>
                    </a:lnTo>
                    <a:lnTo>
                      <a:pt x="10080" y="5648"/>
                    </a:lnTo>
                    <a:lnTo>
                      <a:pt x="8880" y="564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4569250" y="3116325"/>
                <a:ext cx="129225" cy="86825"/>
              </a:xfrm>
              <a:custGeom>
                <a:avLst/>
                <a:gdLst/>
                <a:ahLst/>
                <a:cxnLst/>
                <a:rect l="l" t="t" r="r" b="b"/>
                <a:pathLst>
                  <a:path w="5169" h="3473" extrusionOk="0">
                    <a:moveTo>
                      <a:pt x="417" y="0"/>
                    </a:moveTo>
                    <a:lnTo>
                      <a:pt x="241" y="336"/>
                    </a:lnTo>
                    <a:lnTo>
                      <a:pt x="129" y="656"/>
                    </a:lnTo>
                    <a:lnTo>
                      <a:pt x="49" y="960"/>
                    </a:lnTo>
                    <a:lnTo>
                      <a:pt x="1" y="1232"/>
                    </a:lnTo>
                    <a:lnTo>
                      <a:pt x="1" y="1488"/>
                    </a:lnTo>
                    <a:lnTo>
                      <a:pt x="17" y="1728"/>
                    </a:lnTo>
                    <a:lnTo>
                      <a:pt x="81" y="1952"/>
                    </a:lnTo>
                    <a:lnTo>
                      <a:pt x="161" y="2144"/>
                    </a:lnTo>
                    <a:lnTo>
                      <a:pt x="289" y="2336"/>
                    </a:lnTo>
                    <a:lnTo>
                      <a:pt x="417" y="2496"/>
                    </a:lnTo>
                    <a:lnTo>
                      <a:pt x="576" y="2656"/>
                    </a:lnTo>
                    <a:lnTo>
                      <a:pt x="752" y="2784"/>
                    </a:lnTo>
                    <a:lnTo>
                      <a:pt x="960" y="2912"/>
                    </a:lnTo>
                    <a:lnTo>
                      <a:pt x="1168" y="3024"/>
                    </a:lnTo>
                    <a:lnTo>
                      <a:pt x="1392" y="3120"/>
                    </a:lnTo>
                    <a:lnTo>
                      <a:pt x="1632" y="3200"/>
                    </a:lnTo>
                    <a:lnTo>
                      <a:pt x="1888" y="3264"/>
                    </a:lnTo>
                    <a:lnTo>
                      <a:pt x="2144" y="3328"/>
                    </a:lnTo>
                    <a:lnTo>
                      <a:pt x="2400" y="3376"/>
                    </a:lnTo>
                    <a:lnTo>
                      <a:pt x="2656" y="3408"/>
                    </a:lnTo>
                    <a:lnTo>
                      <a:pt x="3184" y="3456"/>
                    </a:lnTo>
                    <a:lnTo>
                      <a:pt x="3680" y="3472"/>
                    </a:lnTo>
                    <a:lnTo>
                      <a:pt x="4144" y="3456"/>
                    </a:lnTo>
                    <a:lnTo>
                      <a:pt x="4560" y="3408"/>
                    </a:lnTo>
                    <a:lnTo>
                      <a:pt x="4912" y="3344"/>
                    </a:lnTo>
                    <a:lnTo>
                      <a:pt x="5168" y="3280"/>
                    </a:lnTo>
                    <a:lnTo>
                      <a:pt x="4832" y="3184"/>
                    </a:lnTo>
                    <a:lnTo>
                      <a:pt x="4528" y="3088"/>
                    </a:lnTo>
                    <a:lnTo>
                      <a:pt x="4224" y="2992"/>
                    </a:lnTo>
                    <a:lnTo>
                      <a:pt x="3936" y="2880"/>
                    </a:lnTo>
                    <a:lnTo>
                      <a:pt x="3664" y="2768"/>
                    </a:lnTo>
                    <a:lnTo>
                      <a:pt x="3408" y="2640"/>
                    </a:lnTo>
                    <a:lnTo>
                      <a:pt x="2928" y="2384"/>
                    </a:lnTo>
                    <a:lnTo>
                      <a:pt x="2480" y="2112"/>
                    </a:lnTo>
                    <a:lnTo>
                      <a:pt x="2096" y="1840"/>
                    </a:lnTo>
                    <a:lnTo>
                      <a:pt x="1760" y="1568"/>
                    </a:lnTo>
                    <a:lnTo>
                      <a:pt x="1456" y="1296"/>
                    </a:lnTo>
                    <a:lnTo>
                      <a:pt x="1200" y="1040"/>
                    </a:lnTo>
                    <a:lnTo>
                      <a:pt x="976" y="800"/>
                    </a:lnTo>
                    <a:lnTo>
                      <a:pt x="800" y="576"/>
                    </a:lnTo>
                    <a:lnTo>
                      <a:pt x="656" y="384"/>
                    </a:lnTo>
                    <a:lnTo>
                      <a:pt x="464" y="112"/>
                    </a:lnTo>
                    <a:lnTo>
                      <a:pt x="4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5085600" y="3983450"/>
                <a:ext cx="168025" cy="470375"/>
              </a:xfrm>
              <a:custGeom>
                <a:avLst/>
                <a:gdLst/>
                <a:ahLst/>
                <a:cxnLst/>
                <a:rect l="l" t="t" r="r" b="b"/>
                <a:pathLst>
                  <a:path w="6721" h="18815" extrusionOk="0">
                    <a:moveTo>
                      <a:pt x="2304" y="0"/>
                    </a:moveTo>
                    <a:lnTo>
                      <a:pt x="2032" y="32"/>
                    </a:lnTo>
                    <a:lnTo>
                      <a:pt x="1808" y="96"/>
                    </a:lnTo>
                    <a:lnTo>
                      <a:pt x="1601" y="160"/>
                    </a:lnTo>
                    <a:lnTo>
                      <a:pt x="1409" y="240"/>
                    </a:lnTo>
                    <a:lnTo>
                      <a:pt x="1217" y="352"/>
                    </a:lnTo>
                    <a:lnTo>
                      <a:pt x="1041" y="464"/>
                    </a:lnTo>
                    <a:lnTo>
                      <a:pt x="865" y="592"/>
                    </a:lnTo>
                    <a:lnTo>
                      <a:pt x="721" y="736"/>
                    </a:lnTo>
                    <a:lnTo>
                      <a:pt x="577" y="896"/>
                    </a:lnTo>
                    <a:lnTo>
                      <a:pt x="449" y="1056"/>
                    </a:lnTo>
                    <a:lnTo>
                      <a:pt x="337" y="1232"/>
                    </a:lnTo>
                    <a:lnTo>
                      <a:pt x="225" y="1424"/>
                    </a:lnTo>
                    <a:lnTo>
                      <a:pt x="145" y="1616"/>
                    </a:lnTo>
                    <a:lnTo>
                      <a:pt x="81" y="1824"/>
                    </a:lnTo>
                    <a:lnTo>
                      <a:pt x="33" y="2032"/>
                    </a:lnTo>
                    <a:lnTo>
                      <a:pt x="1" y="2240"/>
                    </a:lnTo>
                    <a:lnTo>
                      <a:pt x="1" y="2464"/>
                    </a:lnTo>
                    <a:lnTo>
                      <a:pt x="1" y="2800"/>
                    </a:lnTo>
                    <a:lnTo>
                      <a:pt x="17" y="3152"/>
                    </a:lnTo>
                    <a:lnTo>
                      <a:pt x="49" y="3504"/>
                    </a:lnTo>
                    <a:lnTo>
                      <a:pt x="81" y="3872"/>
                    </a:lnTo>
                    <a:lnTo>
                      <a:pt x="129" y="4240"/>
                    </a:lnTo>
                    <a:lnTo>
                      <a:pt x="193" y="4624"/>
                    </a:lnTo>
                    <a:lnTo>
                      <a:pt x="273" y="5024"/>
                    </a:lnTo>
                    <a:lnTo>
                      <a:pt x="369" y="5440"/>
                    </a:lnTo>
                    <a:lnTo>
                      <a:pt x="465" y="5872"/>
                    </a:lnTo>
                    <a:lnTo>
                      <a:pt x="593" y="6320"/>
                    </a:lnTo>
                    <a:lnTo>
                      <a:pt x="865" y="7280"/>
                    </a:lnTo>
                    <a:lnTo>
                      <a:pt x="1217" y="8303"/>
                    </a:lnTo>
                    <a:lnTo>
                      <a:pt x="1617" y="9423"/>
                    </a:lnTo>
                    <a:lnTo>
                      <a:pt x="1920" y="10255"/>
                    </a:lnTo>
                    <a:lnTo>
                      <a:pt x="2224" y="11087"/>
                    </a:lnTo>
                    <a:lnTo>
                      <a:pt x="2784" y="12735"/>
                    </a:lnTo>
                    <a:lnTo>
                      <a:pt x="3296" y="14303"/>
                    </a:lnTo>
                    <a:lnTo>
                      <a:pt x="3728" y="15727"/>
                    </a:lnTo>
                    <a:lnTo>
                      <a:pt x="4096" y="16959"/>
                    </a:lnTo>
                    <a:lnTo>
                      <a:pt x="4384" y="17903"/>
                    </a:lnTo>
                    <a:lnTo>
                      <a:pt x="4608" y="18735"/>
                    </a:lnTo>
                    <a:lnTo>
                      <a:pt x="6720" y="18815"/>
                    </a:lnTo>
                    <a:lnTo>
                      <a:pt x="6544" y="18031"/>
                    </a:lnTo>
                    <a:lnTo>
                      <a:pt x="6400" y="17167"/>
                    </a:lnTo>
                    <a:lnTo>
                      <a:pt x="6240" y="16223"/>
                    </a:lnTo>
                    <a:lnTo>
                      <a:pt x="6112" y="15199"/>
                    </a:lnTo>
                    <a:lnTo>
                      <a:pt x="5984" y="14127"/>
                    </a:lnTo>
                    <a:lnTo>
                      <a:pt x="5856" y="13023"/>
                    </a:lnTo>
                    <a:lnTo>
                      <a:pt x="5632" y="10719"/>
                    </a:lnTo>
                    <a:lnTo>
                      <a:pt x="5440" y="8415"/>
                    </a:lnTo>
                    <a:lnTo>
                      <a:pt x="5264" y="6176"/>
                    </a:lnTo>
                    <a:lnTo>
                      <a:pt x="4992" y="2320"/>
                    </a:lnTo>
                    <a:lnTo>
                      <a:pt x="4960" y="2032"/>
                    </a:lnTo>
                    <a:lnTo>
                      <a:pt x="4896" y="1776"/>
                    </a:lnTo>
                    <a:lnTo>
                      <a:pt x="4800" y="1520"/>
                    </a:lnTo>
                    <a:lnTo>
                      <a:pt x="4688" y="1296"/>
                    </a:lnTo>
                    <a:lnTo>
                      <a:pt x="4560" y="1072"/>
                    </a:lnTo>
                    <a:lnTo>
                      <a:pt x="4400" y="864"/>
                    </a:lnTo>
                    <a:lnTo>
                      <a:pt x="4224" y="672"/>
                    </a:lnTo>
                    <a:lnTo>
                      <a:pt x="4016" y="512"/>
                    </a:lnTo>
                    <a:lnTo>
                      <a:pt x="3808" y="368"/>
                    </a:lnTo>
                    <a:lnTo>
                      <a:pt x="3584" y="240"/>
                    </a:lnTo>
                    <a:lnTo>
                      <a:pt x="3344" y="144"/>
                    </a:lnTo>
                    <a:lnTo>
                      <a:pt x="3088" y="64"/>
                    </a:lnTo>
                    <a:lnTo>
                      <a:pt x="2832" y="16"/>
                    </a:lnTo>
                    <a:lnTo>
                      <a:pt x="2576" y="0"/>
                    </a:lnTo>
                    <a:close/>
                  </a:path>
                </a:pathLst>
              </a:custGeom>
              <a:solidFill>
                <a:srgbClr val="EB9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5177600" y="4434600"/>
                <a:ext cx="228000" cy="95625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3825" extrusionOk="0">
                    <a:moveTo>
                      <a:pt x="2800" y="1"/>
                    </a:moveTo>
                    <a:lnTo>
                      <a:pt x="640" y="497"/>
                    </a:lnTo>
                    <a:lnTo>
                      <a:pt x="496" y="960"/>
                    </a:lnTo>
                    <a:lnTo>
                      <a:pt x="368" y="1440"/>
                    </a:lnTo>
                    <a:lnTo>
                      <a:pt x="224" y="2016"/>
                    </a:lnTo>
                    <a:lnTo>
                      <a:pt x="96" y="2592"/>
                    </a:lnTo>
                    <a:lnTo>
                      <a:pt x="48" y="2864"/>
                    </a:lnTo>
                    <a:lnTo>
                      <a:pt x="16" y="3136"/>
                    </a:lnTo>
                    <a:lnTo>
                      <a:pt x="0" y="3360"/>
                    </a:lnTo>
                    <a:lnTo>
                      <a:pt x="16" y="3568"/>
                    </a:lnTo>
                    <a:lnTo>
                      <a:pt x="48" y="3712"/>
                    </a:lnTo>
                    <a:lnTo>
                      <a:pt x="80" y="3776"/>
                    </a:lnTo>
                    <a:lnTo>
                      <a:pt x="112" y="3824"/>
                    </a:lnTo>
                    <a:lnTo>
                      <a:pt x="9119" y="3824"/>
                    </a:lnTo>
                    <a:lnTo>
                      <a:pt x="9072" y="3600"/>
                    </a:lnTo>
                    <a:lnTo>
                      <a:pt x="8976" y="3392"/>
                    </a:lnTo>
                    <a:lnTo>
                      <a:pt x="8880" y="3184"/>
                    </a:lnTo>
                    <a:lnTo>
                      <a:pt x="8736" y="2992"/>
                    </a:lnTo>
                    <a:lnTo>
                      <a:pt x="8576" y="2800"/>
                    </a:lnTo>
                    <a:lnTo>
                      <a:pt x="8400" y="2624"/>
                    </a:lnTo>
                    <a:lnTo>
                      <a:pt x="8208" y="2464"/>
                    </a:lnTo>
                    <a:lnTo>
                      <a:pt x="7984" y="2304"/>
                    </a:lnTo>
                    <a:lnTo>
                      <a:pt x="7760" y="2176"/>
                    </a:lnTo>
                    <a:lnTo>
                      <a:pt x="7520" y="2048"/>
                    </a:lnTo>
                    <a:lnTo>
                      <a:pt x="7264" y="1936"/>
                    </a:lnTo>
                    <a:lnTo>
                      <a:pt x="6992" y="1840"/>
                    </a:lnTo>
                    <a:lnTo>
                      <a:pt x="6720" y="1760"/>
                    </a:lnTo>
                    <a:lnTo>
                      <a:pt x="6432" y="1696"/>
                    </a:lnTo>
                    <a:lnTo>
                      <a:pt x="6160" y="1648"/>
                    </a:lnTo>
                    <a:lnTo>
                      <a:pt x="5872" y="1616"/>
                    </a:lnTo>
                    <a:lnTo>
                      <a:pt x="5184" y="1552"/>
                    </a:lnTo>
                    <a:lnTo>
                      <a:pt x="4880" y="1520"/>
                    </a:lnTo>
                    <a:lnTo>
                      <a:pt x="4608" y="1472"/>
                    </a:lnTo>
                    <a:lnTo>
                      <a:pt x="4352" y="1424"/>
                    </a:lnTo>
                    <a:lnTo>
                      <a:pt x="4144" y="1360"/>
                    </a:lnTo>
                    <a:lnTo>
                      <a:pt x="3936" y="1296"/>
                    </a:lnTo>
                    <a:lnTo>
                      <a:pt x="3776" y="1216"/>
                    </a:lnTo>
                    <a:lnTo>
                      <a:pt x="3632" y="1136"/>
                    </a:lnTo>
                    <a:lnTo>
                      <a:pt x="3504" y="1056"/>
                    </a:lnTo>
                    <a:lnTo>
                      <a:pt x="3392" y="960"/>
                    </a:lnTo>
                    <a:lnTo>
                      <a:pt x="3312" y="848"/>
                    </a:lnTo>
                    <a:lnTo>
                      <a:pt x="3264" y="737"/>
                    </a:lnTo>
                    <a:lnTo>
                      <a:pt x="3216" y="625"/>
                    </a:lnTo>
                    <a:lnTo>
                      <a:pt x="3200" y="497"/>
                    </a:lnTo>
                    <a:lnTo>
                      <a:pt x="3200" y="369"/>
                    </a:lnTo>
                    <a:lnTo>
                      <a:pt x="3168" y="353"/>
                    </a:lnTo>
                    <a:lnTo>
                      <a:pt x="3056" y="257"/>
                    </a:lnTo>
                    <a:lnTo>
                      <a:pt x="2912" y="113"/>
                    </a:lnTo>
                    <a:lnTo>
                      <a:pt x="2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5177600" y="4434600"/>
                <a:ext cx="228000" cy="95625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3825" fill="none" extrusionOk="0">
                    <a:moveTo>
                      <a:pt x="9119" y="3824"/>
                    </a:moveTo>
                    <a:lnTo>
                      <a:pt x="112" y="3824"/>
                    </a:lnTo>
                    <a:lnTo>
                      <a:pt x="112" y="3824"/>
                    </a:lnTo>
                    <a:lnTo>
                      <a:pt x="80" y="3776"/>
                    </a:lnTo>
                    <a:lnTo>
                      <a:pt x="48" y="3712"/>
                    </a:lnTo>
                    <a:lnTo>
                      <a:pt x="16" y="3568"/>
                    </a:lnTo>
                    <a:lnTo>
                      <a:pt x="0" y="3360"/>
                    </a:lnTo>
                    <a:lnTo>
                      <a:pt x="16" y="3136"/>
                    </a:lnTo>
                    <a:lnTo>
                      <a:pt x="48" y="2864"/>
                    </a:lnTo>
                    <a:lnTo>
                      <a:pt x="96" y="2592"/>
                    </a:lnTo>
                    <a:lnTo>
                      <a:pt x="224" y="2016"/>
                    </a:lnTo>
                    <a:lnTo>
                      <a:pt x="368" y="1440"/>
                    </a:lnTo>
                    <a:lnTo>
                      <a:pt x="496" y="960"/>
                    </a:lnTo>
                    <a:lnTo>
                      <a:pt x="640" y="497"/>
                    </a:lnTo>
                    <a:lnTo>
                      <a:pt x="2800" y="1"/>
                    </a:lnTo>
                    <a:lnTo>
                      <a:pt x="2800" y="1"/>
                    </a:lnTo>
                    <a:lnTo>
                      <a:pt x="2912" y="113"/>
                    </a:lnTo>
                    <a:lnTo>
                      <a:pt x="3056" y="257"/>
                    </a:lnTo>
                    <a:lnTo>
                      <a:pt x="3168" y="353"/>
                    </a:lnTo>
                    <a:lnTo>
                      <a:pt x="3200" y="369"/>
                    </a:lnTo>
                    <a:lnTo>
                      <a:pt x="3200" y="369"/>
                    </a:lnTo>
                    <a:lnTo>
                      <a:pt x="3200" y="369"/>
                    </a:lnTo>
                    <a:lnTo>
                      <a:pt x="3200" y="369"/>
                    </a:lnTo>
                    <a:lnTo>
                      <a:pt x="3200" y="497"/>
                    </a:lnTo>
                    <a:lnTo>
                      <a:pt x="3216" y="625"/>
                    </a:lnTo>
                    <a:lnTo>
                      <a:pt x="3264" y="737"/>
                    </a:lnTo>
                    <a:lnTo>
                      <a:pt x="3312" y="848"/>
                    </a:lnTo>
                    <a:lnTo>
                      <a:pt x="3392" y="960"/>
                    </a:lnTo>
                    <a:lnTo>
                      <a:pt x="3504" y="1056"/>
                    </a:lnTo>
                    <a:lnTo>
                      <a:pt x="3632" y="1136"/>
                    </a:lnTo>
                    <a:lnTo>
                      <a:pt x="3776" y="1216"/>
                    </a:lnTo>
                    <a:lnTo>
                      <a:pt x="3936" y="1296"/>
                    </a:lnTo>
                    <a:lnTo>
                      <a:pt x="4144" y="1360"/>
                    </a:lnTo>
                    <a:lnTo>
                      <a:pt x="4352" y="1424"/>
                    </a:lnTo>
                    <a:lnTo>
                      <a:pt x="4608" y="1472"/>
                    </a:lnTo>
                    <a:lnTo>
                      <a:pt x="4880" y="1520"/>
                    </a:lnTo>
                    <a:lnTo>
                      <a:pt x="5184" y="1552"/>
                    </a:lnTo>
                    <a:lnTo>
                      <a:pt x="5872" y="1616"/>
                    </a:lnTo>
                    <a:lnTo>
                      <a:pt x="5872" y="1616"/>
                    </a:lnTo>
                    <a:lnTo>
                      <a:pt x="6160" y="1648"/>
                    </a:lnTo>
                    <a:lnTo>
                      <a:pt x="6432" y="1696"/>
                    </a:lnTo>
                    <a:lnTo>
                      <a:pt x="6720" y="1760"/>
                    </a:lnTo>
                    <a:lnTo>
                      <a:pt x="6992" y="1840"/>
                    </a:lnTo>
                    <a:lnTo>
                      <a:pt x="7264" y="1936"/>
                    </a:lnTo>
                    <a:lnTo>
                      <a:pt x="7520" y="2048"/>
                    </a:lnTo>
                    <a:lnTo>
                      <a:pt x="7760" y="2176"/>
                    </a:lnTo>
                    <a:lnTo>
                      <a:pt x="7984" y="2304"/>
                    </a:lnTo>
                    <a:lnTo>
                      <a:pt x="8208" y="2464"/>
                    </a:lnTo>
                    <a:lnTo>
                      <a:pt x="8400" y="2624"/>
                    </a:lnTo>
                    <a:lnTo>
                      <a:pt x="8576" y="2800"/>
                    </a:lnTo>
                    <a:lnTo>
                      <a:pt x="8736" y="2992"/>
                    </a:lnTo>
                    <a:lnTo>
                      <a:pt x="8880" y="3184"/>
                    </a:lnTo>
                    <a:lnTo>
                      <a:pt x="8976" y="3392"/>
                    </a:lnTo>
                    <a:lnTo>
                      <a:pt x="9072" y="3600"/>
                    </a:lnTo>
                    <a:lnTo>
                      <a:pt x="9119" y="382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5189200" y="4431800"/>
                <a:ext cx="74425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609" extrusionOk="0">
                    <a:moveTo>
                      <a:pt x="32" y="1"/>
                    </a:moveTo>
                    <a:lnTo>
                      <a:pt x="16" y="49"/>
                    </a:lnTo>
                    <a:lnTo>
                      <a:pt x="0" y="81"/>
                    </a:lnTo>
                    <a:lnTo>
                      <a:pt x="0" y="161"/>
                    </a:lnTo>
                    <a:lnTo>
                      <a:pt x="0" y="241"/>
                    </a:lnTo>
                    <a:lnTo>
                      <a:pt x="32" y="353"/>
                    </a:lnTo>
                    <a:lnTo>
                      <a:pt x="96" y="465"/>
                    </a:lnTo>
                    <a:lnTo>
                      <a:pt x="192" y="609"/>
                    </a:lnTo>
                    <a:lnTo>
                      <a:pt x="2640" y="561"/>
                    </a:lnTo>
                    <a:lnTo>
                      <a:pt x="2720" y="545"/>
                    </a:lnTo>
                    <a:lnTo>
                      <a:pt x="2800" y="513"/>
                    </a:lnTo>
                    <a:lnTo>
                      <a:pt x="2848" y="465"/>
                    </a:lnTo>
                    <a:lnTo>
                      <a:pt x="2896" y="433"/>
                    </a:lnTo>
                    <a:lnTo>
                      <a:pt x="2944" y="337"/>
                    </a:lnTo>
                    <a:lnTo>
                      <a:pt x="2976" y="241"/>
                    </a:lnTo>
                    <a:lnTo>
                      <a:pt x="2976" y="145"/>
                    </a:lnTo>
                    <a:lnTo>
                      <a:pt x="2960" y="81"/>
                    </a:lnTo>
                    <a:lnTo>
                      <a:pt x="29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5177600" y="4530200"/>
                <a:ext cx="233200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9328" h="337" extrusionOk="0">
                    <a:moveTo>
                      <a:pt x="112" y="0"/>
                    </a:moveTo>
                    <a:lnTo>
                      <a:pt x="64" y="64"/>
                    </a:lnTo>
                    <a:lnTo>
                      <a:pt x="32" y="128"/>
                    </a:lnTo>
                    <a:lnTo>
                      <a:pt x="16" y="240"/>
                    </a:lnTo>
                    <a:lnTo>
                      <a:pt x="0" y="304"/>
                    </a:lnTo>
                    <a:lnTo>
                      <a:pt x="16" y="336"/>
                    </a:lnTo>
                    <a:lnTo>
                      <a:pt x="9327" y="336"/>
                    </a:lnTo>
                    <a:lnTo>
                      <a:pt x="9327" y="288"/>
                    </a:lnTo>
                    <a:lnTo>
                      <a:pt x="9327" y="224"/>
                    </a:lnTo>
                    <a:lnTo>
                      <a:pt x="9327" y="160"/>
                    </a:lnTo>
                    <a:lnTo>
                      <a:pt x="9311" y="96"/>
                    </a:lnTo>
                    <a:lnTo>
                      <a:pt x="9279" y="48"/>
                    </a:lnTo>
                    <a:lnTo>
                      <a:pt x="9215" y="16"/>
                    </a:lnTo>
                    <a:lnTo>
                      <a:pt x="9119" y="0"/>
                    </a:lnTo>
                    <a:close/>
                  </a:path>
                </a:pathLst>
              </a:custGeom>
              <a:solidFill>
                <a:srgbClr val="FFFF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5174800" y="4447000"/>
                <a:ext cx="104000" cy="83225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3329" extrusionOk="0">
                    <a:moveTo>
                      <a:pt x="752" y="1"/>
                    </a:moveTo>
                    <a:lnTo>
                      <a:pt x="528" y="352"/>
                    </a:lnTo>
                    <a:lnTo>
                      <a:pt x="352" y="672"/>
                    </a:lnTo>
                    <a:lnTo>
                      <a:pt x="224" y="992"/>
                    </a:lnTo>
                    <a:lnTo>
                      <a:pt x="112" y="1296"/>
                    </a:lnTo>
                    <a:lnTo>
                      <a:pt x="48" y="1584"/>
                    </a:lnTo>
                    <a:lnTo>
                      <a:pt x="16" y="1856"/>
                    </a:lnTo>
                    <a:lnTo>
                      <a:pt x="0" y="2112"/>
                    </a:lnTo>
                    <a:lnTo>
                      <a:pt x="0" y="2352"/>
                    </a:lnTo>
                    <a:lnTo>
                      <a:pt x="16" y="2560"/>
                    </a:lnTo>
                    <a:lnTo>
                      <a:pt x="48" y="2752"/>
                    </a:lnTo>
                    <a:lnTo>
                      <a:pt x="80" y="2928"/>
                    </a:lnTo>
                    <a:lnTo>
                      <a:pt x="128" y="3056"/>
                    </a:lnTo>
                    <a:lnTo>
                      <a:pt x="192" y="3248"/>
                    </a:lnTo>
                    <a:lnTo>
                      <a:pt x="224" y="3328"/>
                    </a:lnTo>
                    <a:lnTo>
                      <a:pt x="4160" y="3328"/>
                    </a:lnTo>
                    <a:lnTo>
                      <a:pt x="3728" y="3312"/>
                    </a:lnTo>
                    <a:lnTo>
                      <a:pt x="3296" y="3296"/>
                    </a:lnTo>
                    <a:lnTo>
                      <a:pt x="2768" y="3264"/>
                    </a:lnTo>
                    <a:lnTo>
                      <a:pt x="2224" y="3200"/>
                    </a:lnTo>
                    <a:lnTo>
                      <a:pt x="1952" y="3152"/>
                    </a:lnTo>
                    <a:lnTo>
                      <a:pt x="1696" y="3104"/>
                    </a:lnTo>
                    <a:lnTo>
                      <a:pt x="1472" y="3040"/>
                    </a:lnTo>
                    <a:lnTo>
                      <a:pt x="1280" y="2960"/>
                    </a:lnTo>
                    <a:lnTo>
                      <a:pt x="1104" y="2880"/>
                    </a:lnTo>
                    <a:lnTo>
                      <a:pt x="1040" y="2832"/>
                    </a:lnTo>
                    <a:lnTo>
                      <a:pt x="992" y="2784"/>
                    </a:lnTo>
                    <a:lnTo>
                      <a:pt x="896" y="2688"/>
                    </a:lnTo>
                    <a:lnTo>
                      <a:pt x="832" y="2576"/>
                    </a:lnTo>
                    <a:lnTo>
                      <a:pt x="784" y="2464"/>
                    </a:lnTo>
                    <a:lnTo>
                      <a:pt x="752" y="2336"/>
                    </a:lnTo>
                    <a:lnTo>
                      <a:pt x="736" y="2208"/>
                    </a:lnTo>
                    <a:lnTo>
                      <a:pt x="720" y="2080"/>
                    </a:lnTo>
                    <a:lnTo>
                      <a:pt x="736" y="1936"/>
                    </a:lnTo>
                    <a:lnTo>
                      <a:pt x="752" y="1808"/>
                    </a:lnTo>
                    <a:lnTo>
                      <a:pt x="816" y="1536"/>
                    </a:lnTo>
                    <a:lnTo>
                      <a:pt x="912" y="1248"/>
                    </a:lnTo>
                    <a:lnTo>
                      <a:pt x="1040" y="976"/>
                    </a:lnTo>
                    <a:lnTo>
                      <a:pt x="1168" y="736"/>
                    </a:lnTo>
                    <a:lnTo>
                      <a:pt x="1296" y="512"/>
                    </a:lnTo>
                    <a:lnTo>
                      <a:pt x="1440" y="336"/>
                    </a:lnTo>
                    <a:lnTo>
                      <a:pt x="1568" y="209"/>
                    </a:lnTo>
                    <a:lnTo>
                      <a:pt x="1680" y="129"/>
                    </a:lnTo>
                    <a:lnTo>
                      <a:pt x="1792" y="65"/>
                    </a:lnTo>
                    <a:lnTo>
                      <a:pt x="1856" y="33"/>
                    </a:lnTo>
                    <a:lnTo>
                      <a:pt x="19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5071200" y="3646675"/>
                <a:ext cx="94825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3793" h="1953" extrusionOk="0">
                    <a:moveTo>
                      <a:pt x="465" y="0"/>
                    </a:moveTo>
                    <a:lnTo>
                      <a:pt x="433" y="32"/>
                    </a:lnTo>
                    <a:lnTo>
                      <a:pt x="321" y="112"/>
                    </a:lnTo>
                    <a:lnTo>
                      <a:pt x="193" y="256"/>
                    </a:lnTo>
                    <a:lnTo>
                      <a:pt x="129" y="336"/>
                    </a:lnTo>
                    <a:lnTo>
                      <a:pt x="81" y="432"/>
                    </a:lnTo>
                    <a:lnTo>
                      <a:pt x="33" y="544"/>
                    </a:lnTo>
                    <a:lnTo>
                      <a:pt x="17" y="656"/>
                    </a:lnTo>
                    <a:lnTo>
                      <a:pt x="1" y="784"/>
                    </a:lnTo>
                    <a:lnTo>
                      <a:pt x="33" y="912"/>
                    </a:lnTo>
                    <a:lnTo>
                      <a:pt x="81" y="1040"/>
                    </a:lnTo>
                    <a:lnTo>
                      <a:pt x="177" y="1184"/>
                    </a:lnTo>
                    <a:lnTo>
                      <a:pt x="305" y="1328"/>
                    </a:lnTo>
                    <a:lnTo>
                      <a:pt x="465" y="1472"/>
                    </a:lnTo>
                    <a:lnTo>
                      <a:pt x="673" y="1616"/>
                    </a:lnTo>
                    <a:lnTo>
                      <a:pt x="881" y="1712"/>
                    </a:lnTo>
                    <a:lnTo>
                      <a:pt x="1089" y="1808"/>
                    </a:lnTo>
                    <a:lnTo>
                      <a:pt x="1313" y="1856"/>
                    </a:lnTo>
                    <a:lnTo>
                      <a:pt x="1521" y="1904"/>
                    </a:lnTo>
                    <a:lnTo>
                      <a:pt x="1745" y="1936"/>
                    </a:lnTo>
                    <a:lnTo>
                      <a:pt x="1937" y="1952"/>
                    </a:lnTo>
                    <a:lnTo>
                      <a:pt x="2145" y="1952"/>
                    </a:lnTo>
                    <a:lnTo>
                      <a:pt x="2496" y="1920"/>
                    </a:lnTo>
                    <a:lnTo>
                      <a:pt x="2768" y="1872"/>
                    </a:lnTo>
                    <a:lnTo>
                      <a:pt x="3024" y="1824"/>
                    </a:lnTo>
                    <a:lnTo>
                      <a:pt x="3200" y="1856"/>
                    </a:lnTo>
                    <a:lnTo>
                      <a:pt x="3344" y="1872"/>
                    </a:lnTo>
                    <a:lnTo>
                      <a:pt x="3472" y="1888"/>
                    </a:lnTo>
                    <a:lnTo>
                      <a:pt x="3584" y="1872"/>
                    </a:lnTo>
                    <a:lnTo>
                      <a:pt x="3728" y="1840"/>
                    </a:lnTo>
                    <a:lnTo>
                      <a:pt x="3776" y="1824"/>
                    </a:lnTo>
                    <a:lnTo>
                      <a:pt x="3792" y="1696"/>
                    </a:lnTo>
                    <a:lnTo>
                      <a:pt x="3760" y="1584"/>
                    </a:lnTo>
                    <a:lnTo>
                      <a:pt x="3696" y="1456"/>
                    </a:lnTo>
                    <a:lnTo>
                      <a:pt x="3600" y="1328"/>
                    </a:lnTo>
                    <a:lnTo>
                      <a:pt x="3472" y="1216"/>
                    </a:lnTo>
                    <a:lnTo>
                      <a:pt x="3312" y="1088"/>
                    </a:lnTo>
                    <a:lnTo>
                      <a:pt x="3136" y="960"/>
                    </a:lnTo>
                    <a:lnTo>
                      <a:pt x="2928" y="848"/>
                    </a:lnTo>
                    <a:lnTo>
                      <a:pt x="2704" y="720"/>
                    </a:lnTo>
                    <a:lnTo>
                      <a:pt x="2432" y="608"/>
                    </a:lnTo>
                    <a:lnTo>
                      <a:pt x="2161" y="496"/>
                    </a:lnTo>
                    <a:lnTo>
                      <a:pt x="1857" y="384"/>
                    </a:lnTo>
                    <a:lnTo>
                      <a:pt x="1537" y="272"/>
                    </a:lnTo>
                    <a:lnTo>
                      <a:pt x="1201" y="176"/>
                    </a:lnTo>
                    <a:lnTo>
                      <a:pt x="849" y="80"/>
                    </a:lnTo>
                    <a:lnTo>
                      <a:pt x="465" y="0"/>
                    </a:lnTo>
                    <a:close/>
                  </a:path>
                </a:pathLst>
              </a:custGeom>
              <a:solidFill>
                <a:srgbClr val="EB9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4721625" y="3571475"/>
                <a:ext cx="382000" cy="120825"/>
              </a:xfrm>
              <a:custGeom>
                <a:avLst/>
                <a:gdLst/>
                <a:ahLst/>
                <a:cxnLst/>
                <a:rect l="l" t="t" r="r" b="b"/>
                <a:pathLst>
                  <a:path w="15280" h="4833" extrusionOk="0">
                    <a:moveTo>
                      <a:pt x="545" y="1"/>
                    </a:moveTo>
                    <a:lnTo>
                      <a:pt x="497" y="145"/>
                    </a:lnTo>
                    <a:lnTo>
                      <a:pt x="369" y="545"/>
                    </a:lnTo>
                    <a:lnTo>
                      <a:pt x="209" y="1137"/>
                    </a:lnTo>
                    <a:lnTo>
                      <a:pt x="145" y="1473"/>
                    </a:lnTo>
                    <a:lnTo>
                      <a:pt x="81" y="1825"/>
                    </a:lnTo>
                    <a:lnTo>
                      <a:pt x="33" y="2177"/>
                    </a:lnTo>
                    <a:lnTo>
                      <a:pt x="1" y="2529"/>
                    </a:lnTo>
                    <a:lnTo>
                      <a:pt x="1" y="2880"/>
                    </a:lnTo>
                    <a:lnTo>
                      <a:pt x="17" y="3056"/>
                    </a:lnTo>
                    <a:lnTo>
                      <a:pt x="49" y="3216"/>
                    </a:lnTo>
                    <a:lnTo>
                      <a:pt x="81" y="3360"/>
                    </a:lnTo>
                    <a:lnTo>
                      <a:pt x="113" y="3504"/>
                    </a:lnTo>
                    <a:lnTo>
                      <a:pt x="177" y="3632"/>
                    </a:lnTo>
                    <a:lnTo>
                      <a:pt x="241" y="3760"/>
                    </a:lnTo>
                    <a:lnTo>
                      <a:pt x="321" y="3872"/>
                    </a:lnTo>
                    <a:lnTo>
                      <a:pt x="417" y="3968"/>
                    </a:lnTo>
                    <a:lnTo>
                      <a:pt x="529" y="4064"/>
                    </a:lnTo>
                    <a:lnTo>
                      <a:pt x="641" y="4128"/>
                    </a:lnTo>
                    <a:lnTo>
                      <a:pt x="849" y="4192"/>
                    </a:lnTo>
                    <a:lnTo>
                      <a:pt x="1089" y="4256"/>
                    </a:lnTo>
                    <a:lnTo>
                      <a:pt x="1409" y="4320"/>
                    </a:lnTo>
                    <a:lnTo>
                      <a:pt x="1761" y="4384"/>
                    </a:lnTo>
                    <a:lnTo>
                      <a:pt x="2625" y="4480"/>
                    </a:lnTo>
                    <a:lnTo>
                      <a:pt x="3649" y="4576"/>
                    </a:lnTo>
                    <a:lnTo>
                      <a:pt x="4769" y="4640"/>
                    </a:lnTo>
                    <a:lnTo>
                      <a:pt x="6000" y="4688"/>
                    </a:lnTo>
                    <a:lnTo>
                      <a:pt x="7264" y="4736"/>
                    </a:lnTo>
                    <a:lnTo>
                      <a:pt x="8544" y="4768"/>
                    </a:lnTo>
                    <a:lnTo>
                      <a:pt x="11008" y="4816"/>
                    </a:lnTo>
                    <a:lnTo>
                      <a:pt x="13120" y="4832"/>
                    </a:lnTo>
                    <a:lnTo>
                      <a:pt x="15152" y="4816"/>
                    </a:lnTo>
                    <a:lnTo>
                      <a:pt x="15280" y="3008"/>
                    </a:lnTo>
                    <a:lnTo>
                      <a:pt x="13680" y="2577"/>
                    </a:lnTo>
                    <a:lnTo>
                      <a:pt x="11952" y="2145"/>
                    </a:lnTo>
                    <a:lnTo>
                      <a:pt x="9872" y="1633"/>
                    </a:lnTo>
                    <a:lnTo>
                      <a:pt x="7616" y="1105"/>
                    </a:lnTo>
                    <a:lnTo>
                      <a:pt x="6496" y="865"/>
                    </a:lnTo>
                    <a:lnTo>
                      <a:pt x="5392" y="641"/>
                    </a:lnTo>
                    <a:lnTo>
                      <a:pt x="4337" y="433"/>
                    </a:lnTo>
                    <a:lnTo>
                      <a:pt x="3361" y="273"/>
                    </a:lnTo>
                    <a:lnTo>
                      <a:pt x="2481" y="145"/>
                    </a:lnTo>
                    <a:lnTo>
                      <a:pt x="2081" y="97"/>
                    </a:lnTo>
                    <a:lnTo>
                      <a:pt x="1713" y="65"/>
                    </a:lnTo>
                    <a:lnTo>
                      <a:pt x="54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4721625" y="3571475"/>
                <a:ext cx="382000" cy="120825"/>
              </a:xfrm>
              <a:custGeom>
                <a:avLst/>
                <a:gdLst/>
                <a:ahLst/>
                <a:cxnLst/>
                <a:rect l="l" t="t" r="r" b="b"/>
                <a:pathLst>
                  <a:path w="15280" h="4833" fill="none" extrusionOk="0">
                    <a:moveTo>
                      <a:pt x="1713" y="65"/>
                    </a:moveTo>
                    <a:lnTo>
                      <a:pt x="1713" y="65"/>
                    </a:lnTo>
                    <a:lnTo>
                      <a:pt x="2081" y="97"/>
                    </a:lnTo>
                    <a:lnTo>
                      <a:pt x="2481" y="145"/>
                    </a:lnTo>
                    <a:lnTo>
                      <a:pt x="3361" y="273"/>
                    </a:lnTo>
                    <a:lnTo>
                      <a:pt x="4337" y="433"/>
                    </a:lnTo>
                    <a:lnTo>
                      <a:pt x="5392" y="641"/>
                    </a:lnTo>
                    <a:lnTo>
                      <a:pt x="6496" y="865"/>
                    </a:lnTo>
                    <a:lnTo>
                      <a:pt x="7616" y="1105"/>
                    </a:lnTo>
                    <a:lnTo>
                      <a:pt x="9872" y="1633"/>
                    </a:lnTo>
                    <a:lnTo>
                      <a:pt x="11952" y="2145"/>
                    </a:lnTo>
                    <a:lnTo>
                      <a:pt x="13680" y="2577"/>
                    </a:lnTo>
                    <a:lnTo>
                      <a:pt x="15280" y="3008"/>
                    </a:lnTo>
                    <a:lnTo>
                      <a:pt x="15152" y="4816"/>
                    </a:lnTo>
                    <a:lnTo>
                      <a:pt x="15152" y="4816"/>
                    </a:lnTo>
                    <a:lnTo>
                      <a:pt x="13120" y="4832"/>
                    </a:lnTo>
                    <a:lnTo>
                      <a:pt x="11008" y="4816"/>
                    </a:lnTo>
                    <a:lnTo>
                      <a:pt x="8544" y="4768"/>
                    </a:lnTo>
                    <a:lnTo>
                      <a:pt x="7264" y="4736"/>
                    </a:lnTo>
                    <a:lnTo>
                      <a:pt x="6000" y="4688"/>
                    </a:lnTo>
                    <a:lnTo>
                      <a:pt x="4769" y="4640"/>
                    </a:lnTo>
                    <a:lnTo>
                      <a:pt x="3649" y="4576"/>
                    </a:lnTo>
                    <a:lnTo>
                      <a:pt x="2625" y="4480"/>
                    </a:lnTo>
                    <a:lnTo>
                      <a:pt x="1761" y="4384"/>
                    </a:lnTo>
                    <a:lnTo>
                      <a:pt x="1409" y="4320"/>
                    </a:lnTo>
                    <a:lnTo>
                      <a:pt x="1089" y="4256"/>
                    </a:lnTo>
                    <a:lnTo>
                      <a:pt x="849" y="4192"/>
                    </a:lnTo>
                    <a:lnTo>
                      <a:pt x="641" y="4128"/>
                    </a:lnTo>
                    <a:lnTo>
                      <a:pt x="641" y="4128"/>
                    </a:lnTo>
                    <a:lnTo>
                      <a:pt x="529" y="4064"/>
                    </a:lnTo>
                    <a:lnTo>
                      <a:pt x="417" y="3968"/>
                    </a:lnTo>
                    <a:lnTo>
                      <a:pt x="321" y="3872"/>
                    </a:lnTo>
                    <a:lnTo>
                      <a:pt x="241" y="3760"/>
                    </a:lnTo>
                    <a:lnTo>
                      <a:pt x="177" y="3632"/>
                    </a:lnTo>
                    <a:lnTo>
                      <a:pt x="113" y="3504"/>
                    </a:lnTo>
                    <a:lnTo>
                      <a:pt x="81" y="3360"/>
                    </a:lnTo>
                    <a:lnTo>
                      <a:pt x="49" y="3216"/>
                    </a:lnTo>
                    <a:lnTo>
                      <a:pt x="17" y="3056"/>
                    </a:lnTo>
                    <a:lnTo>
                      <a:pt x="1" y="2880"/>
                    </a:lnTo>
                    <a:lnTo>
                      <a:pt x="1" y="2529"/>
                    </a:lnTo>
                    <a:lnTo>
                      <a:pt x="33" y="2177"/>
                    </a:lnTo>
                    <a:lnTo>
                      <a:pt x="81" y="1825"/>
                    </a:lnTo>
                    <a:lnTo>
                      <a:pt x="145" y="1473"/>
                    </a:lnTo>
                    <a:lnTo>
                      <a:pt x="209" y="1137"/>
                    </a:lnTo>
                    <a:lnTo>
                      <a:pt x="369" y="545"/>
                    </a:lnTo>
                    <a:lnTo>
                      <a:pt x="497" y="145"/>
                    </a:lnTo>
                    <a:lnTo>
                      <a:pt x="545" y="1"/>
                    </a:lnTo>
                    <a:lnTo>
                      <a:pt x="1713" y="6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438475" y="3227925"/>
                <a:ext cx="408775" cy="649550"/>
              </a:xfrm>
              <a:custGeom>
                <a:avLst/>
                <a:gdLst/>
                <a:ahLst/>
                <a:cxnLst/>
                <a:rect l="l" t="t" r="r" b="b"/>
                <a:pathLst>
                  <a:path w="16351" h="25982" extrusionOk="0">
                    <a:moveTo>
                      <a:pt x="10127" y="0"/>
                    </a:moveTo>
                    <a:lnTo>
                      <a:pt x="4528" y="2848"/>
                    </a:lnTo>
                    <a:lnTo>
                      <a:pt x="4400" y="3024"/>
                    </a:lnTo>
                    <a:lnTo>
                      <a:pt x="4272" y="3232"/>
                    </a:lnTo>
                    <a:lnTo>
                      <a:pt x="4032" y="3680"/>
                    </a:lnTo>
                    <a:lnTo>
                      <a:pt x="3776" y="4176"/>
                    </a:lnTo>
                    <a:lnTo>
                      <a:pt x="3536" y="4736"/>
                    </a:lnTo>
                    <a:lnTo>
                      <a:pt x="3312" y="5360"/>
                    </a:lnTo>
                    <a:lnTo>
                      <a:pt x="3072" y="6015"/>
                    </a:lnTo>
                    <a:lnTo>
                      <a:pt x="2848" y="6703"/>
                    </a:lnTo>
                    <a:lnTo>
                      <a:pt x="2640" y="7439"/>
                    </a:lnTo>
                    <a:lnTo>
                      <a:pt x="2432" y="8207"/>
                    </a:lnTo>
                    <a:lnTo>
                      <a:pt x="2224" y="9007"/>
                    </a:lnTo>
                    <a:lnTo>
                      <a:pt x="2032" y="9839"/>
                    </a:lnTo>
                    <a:lnTo>
                      <a:pt x="1840" y="10687"/>
                    </a:lnTo>
                    <a:lnTo>
                      <a:pt x="1664" y="11551"/>
                    </a:lnTo>
                    <a:lnTo>
                      <a:pt x="1488" y="12431"/>
                    </a:lnTo>
                    <a:lnTo>
                      <a:pt x="1168" y="14207"/>
                    </a:lnTo>
                    <a:lnTo>
                      <a:pt x="880" y="15999"/>
                    </a:lnTo>
                    <a:lnTo>
                      <a:pt x="624" y="17758"/>
                    </a:lnTo>
                    <a:lnTo>
                      <a:pt x="416" y="19470"/>
                    </a:lnTo>
                    <a:lnTo>
                      <a:pt x="240" y="21086"/>
                    </a:lnTo>
                    <a:lnTo>
                      <a:pt x="112" y="22574"/>
                    </a:lnTo>
                    <a:lnTo>
                      <a:pt x="32" y="23902"/>
                    </a:lnTo>
                    <a:lnTo>
                      <a:pt x="16" y="24510"/>
                    </a:lnTo>
                    <a:lnTo>
                      <a:pt x="0" y="25054"/>
                    </a:lnTo>
                    <a:lnTo>
                      <a:pt x="0" y="25550"/>
                    </a:lnTo>
                    <a:lnTo>
                      <a:pt x="16" y="25982"/>
                    </a:lnTo>
                    <a:lnTo>
                      <a:pt x="16047" y="25982"/>
                    </a:lnTo>
                    <a:lnTo>
                      <a:pt x="16351" y="8447"/>
                    </a:lnTo>
                    <a:lnTo>
                      <a:pt x="16351" y="8223"/>
                    </a:lnTo>
                    <a:lnTo>
                      <a:pt x="16351" y="7615"/>
                    </a:lnTo>
                    <a:lnTo>
                      <a:pt x="16319" y="6719"/>
                    </a:lnTo>
                    <a:lnTo>
                      <a:pt x="16303" y="6207"/>
                    </a:lnTo>
                    <a:lnTo>
                      <a:pt x="16255" y="5664"/>
                    </a:lnTo>
                    <a:lnTo>
                      <a:pt x="16207" y="5104"/>
                    </a:lnTo>
                    <a:lnTo>
                      <a:pt x="16143" y="4544"/>
                    </a:lnTo>
                    <a:lnTo>
                      <a:pt x="16047" y="4000"/>
                    </a:lnTo>
                    <a:lnTo>
                      <a:pt x="15935" y="3472"/>
                    </a:lnTo>
                    <a:lnTo>
                      <a:pt x="15807" y="2992"/>
                    </a:lnTo>
                    <a:lnTo>
                      <a:pt x="15743" y="2768"/>
                    </a:lnTo>
                    <a:lnTo>
                      <a:pt x="15663" y="2544"/>
                    </a:lnTo>
                    <a:lnTo>
                      <a:pt x="15567" y="2352"/>
                    </a:lnTo>
                    <a:lnTo>
                      <a:pt x="15471" y="2176"/>
                    </a:lnTo>
                    <a:lnTo>
                      <a:pt x="15375" y="2016"/>
                    </a:lnTo>
                    <a:lnTo>
                      <a:pt x="15263" y="1888"/>
                    </a:lnTo>
                    <a:lnTo>
                      <a:pt x="15151" y="1760"/>
                    </a:lnTo>
                    <a:lnTo>
                      <a:pt x="15007" y="1648"/>
                    </a:lnTo>
                    <a:lnTo>
                      <a:pt x="14863" y="1536"/>
                    </a:lnTo>
                    <a:lnTo>
                      <a:pt x="14703" y="1424"/>
                    </a:lnTo>
                    <a:lnTo>
                      <a:pt x="14351" y="1216"/>
                    </a:lnTo>
                    <a:lnTo>
                      <a:pt x="13951" y="1024"/>
                    </a:lnTo>
                    <a:lnTo>
                      <a:pt x="13535" y="864"/>
                    </a:lnTo>
                    <a:lnTo>
                      <a:pt x="13119" y="704"/>
                    </a:lnTo>
                    <a:lnTo>
                      <a:pt x="12671" y="576"/>
                    </a:lnTo>
                    <a:lnTo>
                      <a:pt x="12239" y="448"/>
                    </a:lnTo>
                    <a:lnTo>
                      <a:pt x="11823" y="336"/>
                    </a:lnTo>
                    <a:lnTo>
                      <a:pt x="11439" y="256"/>
                    </a:lnTo>
                    <a:lnTo>
                      <a:pt x="10751" y="112"/>
                    </a:lnTo>
                    <a:lnTo>
                      <a:pt x="10287" y="32"/>
                    </a:lnTo>
                    <a:lnTo>
                      <a:pt x="101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438475" y="3227925"/>
                <a:ext cx="408775" cy="649550"/>
              </a:xfrm>
              <a:custGeom>
                <a:avLst/>
                <a:gdLst/>
                <a:ahLst/>
                <a:cxnLst/>
                <a:rect l="l" t="t" r="r" b="b"/>
                <a:pathLst>
                  <a:path w="16351" h="25982" fill="none" extrusionOk="0">
                    <a:moveTo>
                      <a:pt x="4528" y="2848"/>
                    </a:moveTo>
                    <a:lnTo>
                      <a:pt x="4528" y="2848"/>
                    </a:lnTo>
                    <a:lnTo>
                      <a:pt x="4400" y="3024"/>
                    </a:lnTo>
                    <a:lnTo>
                      <a:pt x="4272" y="3232"/>
                    </a:lnTo>
                    <a:lnTo>
                      <a:pt x="4032" y="3680"/>
                    </a:lnTo>
                    <a:lnTo>
                      <a:pt x="3776" y="4176"/>
                    </a:lnTo>
                    <a:lnTo>
                      <a:pt x="3536" y="4736"/>
                    </a:lnTo>
                    <a:lnTo>
                      <a:pt x="3312" y="5360"/>
                    </a:lnTo>
                    <a:lnTo>
                      <a:pt x="3072" y="6015"/>
                    </a:lnTo>
                    <a:lnTo>
                      <a:pt x="2848" y="6703"/>
                    </a:lnTo>
                    <a:lnTo>
                      <a:pt x="2640" y="7439"/>
                    </a:lnTo>
                    <a:lnTo>
                      <a:pt x="2432" y="8207"/>
                    </a:lnTo>
                    <a:lnTo>
                      <a:pt x="2224" y="9007"/>
                    </a:lnTo>
                    <a:lnTo>
                      <a:pt x="2032" y="9839"/>
                    </a:lnTo>
                    <a:lnTo>
                      <a:pt x="1840" y="10687"/>
                    </a:lnTo>
                    <a:lnTo>
                      <a:pt x="1664" y="11551"/>
                    </a:lnTo>
                    <a:lnTo>
                      <a:pt x="1488" y="12431"/>
                    </a:lnTo>
                    <a:lnTo>
                      <a:pt x="1168" y="14207"/>
                    </a:lnTo>
                    <a:lnTo>
                      <a:pt x="880" y="15999"/>
                    </a:lnTo>
                    <a:lnTo>
                      <a:pt x="624" y="17758"/>
                    </a:lnTo>
                    <a:lnTo>
                      <a:pt x="416" y="19470"/>
                    </a:lnTo>
                    <a:lnTo>
                      <a:pt x="240" y="21086"/>
                    </a:lnTo>
                    <a:lnTo>
                      <a:pt x="112" y="22574"/>
                    </a:lnTo>
                    <a:lnTo>
                      <a:pt x="32" y="23902"/>
                    </a:lnTo>
                    <a:lnTo>
                      <a:pt x="16" y="24510"/>
                    </a:lnTo>
                    <a:lnTo>
                      <a:pt x="0" y="25054"/>
                    </a:lnTo>
                    <a:lnTo>
                      <a:pt x="0" y="25550"/>
                    </a:lnTo>
                    <a:lnTo>
                      <a:pt x="16" y="25982"/>
                    </a:lnTo>
                    <a:lnTo>
                      <a:pt x="16047" y="25982"/>
                    </a:lnTo>
                    <a:lnTo>
                      <a:pt x="16351" y="8447"/>
                    </a:lnTo>
                    <a:lnTo>
                      <a:pt x="16351" y="8447"/>
                    </a:lnTo>
                    <a:lnTo>
                      <a:pt x="16351" y="8223"/>
                    </a:lnTo>
                    <a:lnTo>
                      <a:pt x="16351" y="7615"/>
                    </a:lnTo>
                    <a:lnTo>
                      <a:pt x="16319" y="6719"/>
                    </a:lnTo>
                    <a:lnTo>
                      <a:pt x="16303" y="6207"/>
                    </a:lnTo>
                    <a:lnTo>
                      <a:pt x="16255" y="5664"/>
                    </a:lnTo>
                    <a:lnTo>
                      <a:pt x="16207" y="5104"/>
                    </a:lnTo>
                    <a:lnTo>
                      <a:pt x="16143" y="4544"/>
                    </a:lnTo>
                    <a:lnTo>
                      <a:pt x="16047" y="4000"/>
                    </a:lnTo>
                    <a:lnTo>
                      <a:pt x="15935" y="3472"/>
                    </a:lnTo>
                    <a:lnTo>
                      <a:pt x="15807" y="2992"/>
                    </a:lnTo>
                    <a:lnTo>
                      <a:pt x="15743" y="2768"/>
                    </a:lnTo>
                    <a:lnTo>
                      <a:pt x="15663" y="2544"/>
                    </a:lnTo>
                    <a:lnTo>
                      <a:pt x="15567" y="2352"/>
                    </a:lnTo>
                    <a:lnTo>
                      <a:pt x="15471" y="2176"/>
                    </a:lnTo>
                    <a:lnTo>
                      <a:pt x="15375" y="2016"/>
                    </a:lnTo>
                    <a:lnTo>
                      <a:pt x="15263" y="1888"/>
                    </a:lnTo>
                    <a:lnTo>
                      <a:pt x="15263" y="1888"/>
                    </a:lnTo>
                    <a:lnTo>
                      <a:pt x="15151" y="1760"/>
                    </a:lnTo>
                    <a:lnTo>
                      <a:pt x="15007" y="1648"/>
                    </a:lnTo>
                    <a:lnTo>
                      <a:pt x="14863" y="1536"/>
                    </a:lnTo>
                    <a:lnTo>
                      <a:pt x="14703" y="1424"/>
                    </a:lnTo>
                    <a:lnTo>
                      <a:pt x="14351" y="1216"/>
                    </a:lnTo>
                    <a:lnTo>
                      <a:pt x="13951" y="1024"/>
                    </a:lnTo>
                    <a:lnTo>
                      <a:pt x="13535" y="864"/>
                    </a:lnTo>
                    <a:lnTo>
                      <a:pt x="13119" y="704"/>
                    </a:lnTo>
                    <a:lnTo>
                      <a:pt x="12671" y="576"/>
                    </a:lnTo>
                    <a:lnTo>
                      <a:pt x="12239" y="448"/>
                    </a:lnTo>
                    <a:lnTo>
                      <a:pt x="11823" y="336"/>
                    </a:lnTo>
                    <a:lnTo>
                      <a:pt x="11439" y="256"/>
                    </a:lnTo>
                    <a:lnTo>
                      <a:pt x="10751" y="112"/>
                    </a:lnTo>
                    <a:lnTo>
                      <a:pt x="10287" y="32"/>
                    </a:lnTo>
                    <a:lnTo>
                      <a:pt x="10127" y="0"/>
                    </a:lnTo>
                    <a:lnTo>
                      <a:pt x="4528" y="284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448450" y="3695875"/>
                <a:ext cx="2825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85" extrusionOk="0">
                    <a:moveTo>
                      <a:pt x="49" y="0"/>
                    </a:moveTo>
                    <a:lnTo>
                      <a:pt x="1" y="384"/>
                    </a:lnTo>
                    <a:lnTo>
                      <a:pt x="65" y="384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B5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448450" y="3695875"/>
                <a:ext cx="2825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85" fill="none" extrusionOk="0">
                    <a:moveTo>
                      <a:pt x="113" y="0"/>
                    </a:moveTo>
                    <a:lnTo>
                      <a:pt x="49" y="0"/>
                    </a:lnTo>
                    <a:lnTo>
                      <a:pt x="49" y="0"/>
                    </a:lnTo>
                    <a:lnTo>
                      <a:pt x="1" y="384"/>
                    </a:lnTo>
                    <a:lnTo>
                      <a:pt x="65" y="384"/>
                    </a:lnTo>
                    <a:lnTo>
                      <a:pt x="65" y="384"/>
                    </a:lnTo>
                    <a:lnTo>
                      <a:pt x="11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449650" y="3672675"/>
                <a:ext cx="442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929" extrusionOk="0">
                    <a:moveTo>
                      <a:pt x="161" y="0"/>
                    </a:moveTo>
                    <a:lnTo>
                      <a:pt x="65" y="480"/>
                    </a:lnTo>
                    <a:lnTo>
                      <a:pt x="1" y="928"/>
                    </a:lnTo>
                    <a:lnTo>
                      <a:pt x="65" y="928"/>
                    </a:lnTo>
                    <a:lnTo>
                      <a:pt x="177" y="16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AE40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449650" y="3672675"/>
                <a:ext cx="442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929" fill="none" extrusionOk="0">
                    <a:moveTo>
                      <a:pt x="161" y="0"/>
                    </a:moveTo>
                    <a:lnTo>
                      <a:pt x="161" y="0"/>
                    </a:lnTo>
                    <a:lnTo>
                      <a:pt x="65" y="480"/>
                    </a:lnTo>
                    <a:lnTo>
                      <a:pt x="1" y="928"/>
                    </a:lnTo>
                    <a:lnTo>
                      <a:pt x="65" y="928"/>
                    </a:lnTo>
                    <a:lnTo>
                      <a:pt x="65" y="928"/>
                    </a:lnTo>
                    <a:lnTo>
                      <a:pt x="177" y="16"/>
                    </a:lnTo>
                    <a:lnTo>
                      <a:pt x="177" y="16"/>
                    </a:lnTo>
                    <a:lnTo>
                      <a:pt x="16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450050" y="3595875"/>
                <a:ext cx="163625" cy="109625"/>
              </a:xfrm>
              <a:custGeom>
                <a:avLst/>
                <a:gdLst/>
                <a:ahLst/>
                <a:cxnLst/>
                <a:rect l="l" t="t" r="r" b="b"/>
                <a:pathLst>
                  <a:path w="6545" h="4385" extrusionOk="0">
                    <a:moveTo>
                      <a:pt x="3745" y="1"/>
                    </a:moveTo>
                    <a:lnTo>
                      <a:pt x="3553" y="801"/>
                    </a:lnTo>
                    <a:lnTo>
                      <a:pt x="3425" y="1457"/>
                    </a:lnTo>
                    <a:lnTo>
                      <a:pt x="3361" y="1697"/>
                    </a:lnTo>
                    <a:lnTo>
                      <a:pt x="3297" y="1904"/>
                    </a:lnTo>
                    <a:lnTo>
                      <a:pt x="3201" y="2112"/>
                    </a:lnTo>
                    <a:lnTo>
                      <a:pt x="3105" y="2288"/>
                    </a:lnTo>
                    <a:lnTo>
                      <a:pt x="2993" y="2448"/>
                    </a:lnTo>
                    <a:lnTo>
                      <a:pt x="2865" y="2592"/>
                    </a:lnTo>
                    <a:lnTo>
                      <a:pt x="2737" y="2720"/>
                    </a:lnTo>
                    <a:lnTo>
                      <a:pt x="2593" y="2832"/>
                    </a:lnTo>
                    <a:lnTo>
                      <a:pt x="2449" y="2928"/>
                    </a:lnTo>
                    <a:lnTo>
                      <a:pt x="2289" y="3024"/>
                    </a:lnTo>
                    <a:lnTo>
                      <a:pt x="2113" y="3088"/>
                    </a:lnTo>
                    <a:lnTo>
                      <a:pt x="1953" y="3136"/>
                    </a:lnTo>
                    <a:lnTo>
                      <a:pt x="1761" y="3184"/>
                    </a:lnTo>
                    <a:lnTo>
                      <a:pt x="1585" y="3216"/>
                    </a:lnTo>
                    <a:lnTo>
                      <a:pt x="1409" y="3232"/>
                    </a:lnTo>
                    <a:lnTo>
                      <a:pt x="1217" y="3232"/>
                    </a:lnTo>
                    <a:lnTo>
                      <a:pt x="945" y="3216"/>
                    </a:lnTo>
                    <a:lnTo>
                      <a:pt x="689" y="3184"/>
                    </a:lnTo>
                    <a:lnTo>
                      <a:pt x="417" y="3152"/>
                    </a:lnTo>
                    <a:lnTo>
                      <a:pt x="161" y="3088"/>
                    </a:lnTo>
                    <a:lnTo>
                      <a:pt x="49" y="4000"/>
                    </a:lnTo>
                    <a:lnTo>
                      <a:pt x="1" y="4384"/>
                    </a:lnTo>
                    <a:lnTo>
                      <a:pt x="6544" y="4208"/>
                    </a:lnTo>
                    <a:lnTo>
                      <a:pt x="5856" y="3600"/>
                    </a:lnTo>
                    <a:lnTo>
                      <a:pt x="5248" y="3024"/>
                    </a:lnTo>
                    <a:lnTo>
                      <a:pt x="4785" y="2592"/>
                    </a:lnTo>
                    <a:lnTo>
                      <a:pt x="4657" y="2432"/>
                    </a:lnTo>
                    <a:lnTo>
                      <a:pt x="4593" y="2336"/>
                    </a:lnTo>
                    <a:lnTo>
                      <a:pt x="4609" y="2208"/>
                    </a:lnTo>
                    <a:lnTo>
                      <a:pt x="4657" y="1888"/>
                    </a:lnTo>
                    <a:lnTo>
                      <a:pt x="4881" y="849"/>
                    </a:lnTo>
                    <a:lnTo>
                      <a:pt x="3745" y="1"/>
                    </a:lnTo>
                    <a:close/>
                  </a:path>
                </a:pathLst>
              </a:custGeom>
              <a:solidFill>
                <a:srgbClr val="CF4D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450050" y="3595875"/>
                <a:ext cx="163625" cy="109625"/>
              </a:xfrm>
              <a:custGeom>
                <a:avLst/>
                <a:gdLst/>
                <a:ahLst/>
                <a:cxnLst/>
                <a:rect l="l" t="t" r="r" b="b"/>
                <a:pathLst>
                  <a:path w="6545" h="4385" fill="none" extrusionOk="0">
                    <a:moveTo>
                      <a:pt x="3745" y="1"/>
                    </a:moveTo>
                    <a:lnTo>
                      <a:pt x="3745" y="1"/>
                    </a:lnTo>
                    <a:lnTo>
                      <a:pt x="3553" y="801"/>
                    </a:lnTo>
                    <a:lnTo>
                      <a:pt x="3425" y="1457"/>
                    </a:lnTo>
                    <a:lnTo>
                      <a:pt x="3425" y="1457"/>
                    </a:lnTo>
                    <a:lnTo>
                      <a:pt x="3361" y="1697"/>
                    </a:lnTo>
                    <a:lnTo>
                      <a:pt x="3297" y="1904"/>
                    </a:lnTo>
                    <a:lnTo>
                      <a:pt x="3201" y="2112"/>
                    </a:lnTo>
                    <a:lnTo>
                      <a:pt x="3105" y="2288"/>
                    </a:lnTo>
                    <a:lnTo>
                      <a:pt x="2993" y="2448"/>
                    </a:lnTo>
                    <a:lnTo>
                      <a:pt x="2865" y="2592"/>
                    </a:lnTo>
                    <a:lnTo>
                      <a:pt x="2737" y="2720"/>
                    </a:lnTo>
                    <a:lnTo>
                      <a:pt x="2593" y="2832"/>
                    </a:lnTo>
                    <a:lnTo>
                      <a:pt x="2449" y="2928"/>
                    </a:lnTo>
                    <a:lnTo>
                      <a:pt x="2289" y="3024"/>
                    </a:lnTo>
                    <a:lnTo>
                      <a:pt x="2113" y="3088"/>
                    </a:lnTo>
                    <a:lnTo>
                      <a:pt x="1953" y="3136"/>
                    </a:lnTo>
                    <a:lnTo>
                      <a:pt x="1761" y="3184"/>
                    </a:lnTo>
                    <a:lnTo>
                      <a:pt x="1585" y="3216"/>
                    </a:lnTo>
                    <a:lnTo>
                      <a:pt x="1409" y="3232"/>
                    </a:lnTo>
                    <a:lnTo>
                      <a:pt x="1217" y="3232"/>
                    </a:lnTo>
                    <a:lnTo>
                      <a:pt x="1217" y="3232"/>
                    </a:lnTo>
                    <a:lnTo>
                      <a:pt x="945" y="3216"/>
                    </a:lnTo>
                    <a:lnTo>
                      <a:pt x="689" y="3184"/>
                    </a:lnTo>
                    <a:lnTo>
                      <a:pt x="417" y="3152"/>
                    </a:lnTo>
                    <a:lnTo>
                      <a:pt x="161" y="3088"/>
                    </a:lnTo>
                    <a:lnTo>
                      <a:pt x="161" y="3088"/>
                    </a:lnTo>
                    <a:lnTo>
                      <a:pt x="49" y="4000"/>
                    </a:lnTo>
                    <a:lnTo>
                      <a:pt x="49" y="4000"/>
                    </a:lnTo>
                    <a:lnTo>
                      <a:pt x="1" y="4384"/>
                    </a:lnTo>
                    <a:lnTo>
                      <a:pt x="6544" y="4208"/>
                    </a:lnTo>
                    <a:lnTo>
                      <a:pt x="6544" y="4208"/>
                    </a:lnTo>
                    <a:lnTo>
                      <a:pt x="5856" y="3600"/>
                    </a:lnTo>
                    <a:lnTo>
                      <a:pt x="5248" y="3024"/>
                    </a:lnTo>
                    <a:lnTo>
                      <a:pt x="4785" y="2592"/>
                    </a:lnTo>
                    <a:lnTo>
                      <a:pt x="4657" y="2432"/>
                    </a:lnTo>
                    <a:lnTo>
                      <a:pt x="4593" y="2336"/>
                    </a:lnTo>
                    <a:lnTo>
                      <a:pt x="4593" y="2336"/>
                    </a:lnTo>
                    <a:lnTo>
                      <a:pt x="4609" y="2208"/>
                    </a:lnTo>
                    <a:lnTo>
                      <a:pt x="4657" y="1888"/>
                    </a:lnTo>
                    <a:lnTo>
                      <a:pt x="4881" y="849"/>
                    </a:lnTo>
                    <a:lnTo>
                      <a:pt x="374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842825" y="3691875"/>
                <a:ext cx="8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113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33" y="1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563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842825" y="3691875"/>
                <a:ext cx="8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113" fill="none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33" y="112"/>
                    </a:lnTo>
                    <a:lnTo>
                      <a:pt x="33" y="11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572050" y="3388300"/>
                <a:ext cx="270800" cy="310800"/>
              </a:xfrm>
              <a:custGeom>
                <a:avLst/>
                <a:gdLst/>
                <a:ahLst/>
                <a:cxnLst/>
                <a:rect l="l" t="t" r="r" b="b"/>
                <a:pathLst>
                  <a:path w="10832" h="12432" extrusionOk="0">
                    <a:moveTo>
                      <a:pt x="2208" y="0"/>
                    </a:moveTo>
                    <a:lnTo>
                      <a:pt x="1264" y="3824"/>
                    </a:lnTo>
                    <a:lnTo>
                      <a:pt x="576" y="6672"/>
                    </a:lnTo>
                    <a:lnTo>
                      <a:pt x="1" y="9152"/>
                    </a:lnTo>
                    <a:lnTo>
                      <a:pt x="4352" y="12431"/>
                    </a:lnTo>
                    <a:lnTo>
                      <a:pt x="10832" y="12255"/>
                    </a:lnTo>
                    <a:lnTo>
                      <a:pt x="10832" y="12143"/>
                    </a:lnTo>
                    <a:lnTo>
                      <a:pt x="10672" y="11743"/>
                    </a:lnTo>
                    <a:lnTo>
                      <a:pt x="10448" y="11295"/>
                    </a:lnTo>
                    <a:lnTo>
                      <a:pt x="10192" y="10831"/>
                    </a:lnTo>
                    <a:lnTo>
                      <a:pt x="9856" y="10335"/>
                    </a:lnTo>
                    <a:lnTo>
                      <a:pt x="9632" y="10032"/>
                    </a:lnTo>
                    <a:lnTo>
                      <a:pt x="9392" y="9760"/>
                    </a:lnTo>
                    <a:lnTo>
                      <a:pt x="9136" y="9488"/>
                    </a:lnTo>
                    <a:lnTo>
                      <a:pt x="8864" y="9248"/>
                    </a:lnTo>
                    <a:lnTo>
                      <a:pt x="8592" y="9008"/>
                    </a:lnTo>
                    <a:lnTo>
                      <a:pt x="8288" y="8784"/>
                    </a:lnTo>
                    <a:lnTo>
                      <a:pt x="8000" y="8576"/>
                    </a:lnTo>
                    <a:lnTo>
                      <a:pt x="7696" y="8352"/>
                    </a:lnTo>
                    <a:lnTo>
                      <a:pt x="7056" y="7952"/>
                    </a:lnTo>
                    <a:lnTo>
                      <a:pt x="6432" y="7552"/>
                    </a:lnTo>
                    <a:lnTo>
                      <a:pt x="5792" y="7136"/>
                    </a:lnTo>
                    <a:lnTo>
                      <a:pt x="5488" y="6912"/>
                    </a:lnTo>
                    <a:lnTo>
                      <a:pt x="5184" y="6688"/>
                    </a:lnTo>
                    <a:lnTo>
                      <a:pt x="4880" y="6448"/>
                    </a:lnTo>
                    <a:lnTo>
                      <a:pt x="4592" y="6192"/>
                    </a:lnTo>
                    <a:lnTo>
                      <a:pt x="4304" y="5920"/>
                    </a:lnTo>
                    <a:lnTo>
                      <a:pt x="4032" y="5632"/>
                    </a:lnTo>
                    <a:lnTo>
                      <a:pt x="3776" y="5312"/>
                    </a:lnTo>
                    <a:lnTo>
                      <a:pt x="3536" y="4992"/>
                    </a:lnTo>
                    <a:lnTo>
                      <a:pt x="3296" y="4624"/>
                    </a:lnTo>
                    <a:lnTo>
                      <a:pt x="3088" y="4256"/>
                    </a:lnTo>
                    <a:lnTo>
                      <a:pt x="2896" y="3840"/>
                    </a:lnTo>
                    <a:lnTo>
                      <a:pt x="2720" y="3392"/>
                    </a:lnTo>
                    <a:lnTo>
                      <a:pt x="2576" y="2928"/>
                    </a:lnTo>
                    <a:lnTo>
                      <a:pt x="2448" y="2416"/>
                    </a:lnTo>
                    <a:lnTo>
                      <a:pt x="2352" y="1872"/>
                    </a:lnTo>
                    <a:lnTo>
                      <a:pt x="2272" y="1296"/>
                    </a:lnTo>
                    <a:lnTo>
                      <a:pt x="2224" y="672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rgbClr val="CF4D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4572050" y="3388300"/>
                <a:ext cx="270800" cy="310800"/>
              </a:xfrm>
              <a:custGeom>
                <a:avLst/>
                <a:gdLst/>
                <a:ahLst/>
                <a:cxnLst/>
                <a:rect l="l" t="t" r="r" b="b"/>
                <a:pathLst>
                  <a:path w="10832" h="12432" fill="none" extrusionOk="0">
                    <a:moveTo>
                      <a:pt x="2208" y="0"/>
                    </a:moveTo>
                    <a:lnTo>
                      <a:pt x="2208" y="0"/>
                    </a:lnTo>
                    <a:lnTo>
                      <a:pt x="1264" y="3824"/>
                    </a:lnTo>
                    <a:lnTo>
                      <a:pt x="576" y="6672"/>
                    </a:lnTo>
                    <a:lnTo>
                      <a:pt x="1" y="9152"/>
                    </a:lnTo>
                    <a:lnTo>
                      <a:pt x="4352" y="12431"/>
                    </a:lnTo>
                    <a:lnTo>
                      <a:pt x="10832" y="12255"/>
                    </a:lnTo>
                    <a:lnTo>
                      <a:pt x="10832" y="12143"/>
                    </a:lnTo>
                    <a:lnTo>
                      <a:pt x="10832" y="12143"/>
                    </a:lnTo>
                    <a:lnTo>
                      <a:pt x="10672" y="11743"/>
                    </a:lnTo>
                    <a:lnTo>
                      <a:pt x="10448" y="11295"/>
                    </a:lnTo>
                    <a:lnTo>
                      <a:pt x="10192" y="10831"/>
                    </a:lnTo>
                    <a:lnTo>
                      <a:pt x="9856" y="10335"/>
                    </a:lnTo>
                    <a:lnTo>
                      <a:pt x="9856" y="10335"/>
                    </a:lnTo>
                    <a:lnTo>
                      <a:pt x="9632" y="10032"/>
                    </a:lnTo>
                    <a:lnTo>
                      <a:pt x="9392" y="9760"/>
                    </a:lnTo>
                    <a:lnTo>
                      <a:pt x="9136" y="9488"/>
                    </a:lnTo>
                    <a:lnTo>
                      <a:pt x="8864" y="9248"/>
                    </a:lnTo>
                    <a:lnTo>
                      <a:pt x="8592" y="9008"/>
                    </a:lnTo>
                    <a:lnTo>
                      <a:pt x="8288" y="8784"/>
                    </a:lnTo>
                    <a:lnTo>
                      <a:pt x="8000" y="8576"/>
                    </a:lnTo>
                    <a:lnTo>
                      <a:pt x="7696" y="8352"/>
                    </a:lnTo>
                    <a:lnTo>
                      <a:pt x="7056" y="7952"/>
                    </a:lnTo>
                    <a:lnTo>
                      <a:pt x="6432" y="7552"/>
                    </a:lnTo>
                    <a:lnTo>
                      <a:pt x="5792" y="7136"/>
                    </a:lnTo>
                    <a:lnTo>
                      <a:pt x="5488" y="6912"/>
                    </a:lnTo>
                    <a:lnTo>
                      <a:pt x="5184" y="6688"/>
                    </a:lnTo>
                    <a:lnTo>
                      <a:pt x="4880" y="6448"/>
                    </a:lnTo>
                    <a:lnTo>
                      <a:pt x="4592" y="6192"/>
                    </a:lnTo>
                    <a:lnTo>
                      <a:pt x="4304" y="5920"/>
                    </a:lnTo>
                    <a:lnTo>
                      <a:pt x="4032" y="5632"/>
                    </a:lnTo>
                    <a:lnTo>
                      <a:pt x="3776" y="5312"/>
                    </a:lnTo>
                    <a:lnTo>
                      <a:pt x="3536" y="4992"/>
                    </a:lnTo>
                    <a:lnTo>
                      <a:pt x="3296" y="4624"/>
                    </a:lnTo>
                    <a:lnTo>
                      <a:pt x="3088" y="4256"/>
                    </a:lnTo>
                    <a:lnTo>
                      <a:pt x="2896" y="3840"/>
                    </a:lnTo>
                    <a:lnTo>
                      <a:pt x="2720" y="3392"/>
                    </a:lnTo>
                    <a:lnTo>
                      <a:pt x="2576" y="2928"/>
                    </a:lnTo>
                    <a:lnTo>
                      <a:pt x="2448" y="2416"/>
                    </a:lnTo>
                    <a:lnTo>
                      <a:pt x="2352" y="1872"/>
                    </a:lnTo>
                    <a:lnTo>
                      <a:pt x="2272" y="1296"/>
                    </a:lnTo>
                    <a:lnTo>
                      <a:pt x="2224" y="672"/>
                    </a:lnTo>
                    <a:lnTo>
                      <a:pt x="2208" y="0"/>
                    </a:lnTo>
                    <a:lnTo>
                      <a:pt x="2208" y="0"/>
                    </a:lnTo>
                    <a:lnTo>
                      <a:pt x="220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4564850" y="3617075"/>
                <a:ext cx="116025" cy="84025"/>
              </a:xfrm>
              <a:custGeom>
                <a:avLst/>
                <a:gdLst/>
                <a:ahLst/>
                <a:cxnLst/>
                <a:rect l="l" t="t" r="r" b="b"/>
                <a:pathLst>
                  <a:path w="4641" h="3361" extrusionOk="0">
                    <a:moveTo>
                      <a:pt x="289" y="1"/>
                    </a:moveTo>
                    <a:lnTo>
                      <a:pt x="65" y="1040"/>
                    </a:lnTo>
                    <a:lnTo>
                      <a:pt x="17" y="1360"/>
                    </a:lnTo>
                    <a:lnTo>
                      <a:pt x="1" y="1488"/>
                    </a:lnTo>
                    <a:lnTo>
                      <a:pt x="65" y="1584"/>
                    </a:lnTo>
                    <a:lnTo>
                      <a:pt x="193" y="1744"/>
                    </a:lnTo>
                    <a:lnTo>
                      <a:pt x="656" y="2176"/>
                    </a:lnTo>
                    <a:lnTo>
                      <a:pt x="1264" y="2752"/>
                    </a:lnTo>
                    <a:lnTo>
                      <a:pt x="1952" y="3360"/>
                    </a:lnTo>
                    <a:lnTo>
                      <a:pt x="4640" y="3280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rgbClr val="C948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4564850" y="3617075"/>
                <a:ext cx="116025" cy="84025"/>
              </a:xfrm>
              <a:custGeom>
                <a:avLst/>
                <a:gdLst/>
                <a:ahLst/>
                <a:cxnLst/>
                <a:rect l="l" t="t" r="r" b="b"/>
                <a:pathLst>
                  <a:path w="4641" h="3361" fill="none" extrusionOk="0">
                    <a:moveTo>
                      <a:pt x="289" y="1"/>
                    </a:moveTo>
                    <a:lnTo>
                      <a:pt x="289" y="1"/>
                    </a:lnTo>
                    <a:lnTo>
                      <a:pt x="65" y="1040"/>
                    </a:lnTo>
                    <a:lnTo>
                      <a:pt x="17" y="1360"/>
                    </a:lnTo>
                    <a:lnTo>
                      <a:pt x="1" y="1488"/>
                    </a:lnTo>
                    <a:lnTo>
                      <a:pt x="1" y="1488"/>
                    </a:lnTo>
                    <a:lnTo>
                      <a:pt x="65" y="1584"/>
                    </a:lnTo>
                    <a:lnTo>
                      <a:pt x="193" y="1744"/>
                    </a:lnTo>
                    <a:lnTo>
                      <a:pt x="656" y="2176"/>
                    </a:lnTo>
                    <a:lnTo>
                      <a:pt x="1264" y="2752"/>
                    </a:lnTo>
                    <a:lnTo>
                      <a:pt x="1952" y="3360"/>
                    </a:lnTo>
                    <a:lnTo>
                      <a:pt x="4640" y="3280"/>
                    </a:lnTo>
                    <a:lnTo>
                      <a:pt x="28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4407675" y="3223125"/>
                <a:ext cx="350375" cy="45357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8143" extrusionOk="0">
                    <a:moveTo>
                      <a:pt x="10207" y="0"/>
                    </a:moveTo>
                    <a:lnTo>
                      <a:pt x="9919" y="16"/>
                    </a:lnTo>
                    <a:lnTo>
                      <a:pt x="9647" y="48"/>
                    </a:lnTo>
                    <a:lnTo>
                      <a:pt x="9375" y="96"/>
                    </a:lnTo>
                    <a:lnTo>
                      <a:pt x="9103" y="144"/>
                    </a:lnTo>
                    <a:lnTo>
                      <a:pt x="8863" y="208"/>
                    </a:lnTo>
                    <a:lnTo>
                      <a:pt x="8623" y="288"/>
                    </a:lnTo>
                    <a:lnTo>
                      <a:pt x="8383" y="368"/>
                    </a:lnTo>
                    <a:lnTo>
                      <a:pt x="7935" y="544"/>
                    </a:lnTo>
                    <a:lnTo>
                      <a:pt x="7503" y="752"/>
                    </a:lnTo>
                    <a:lnTo>
                      <a:pt x="7119" y="976"/>
                    </a:lnTo>
                    <a:lnTo>
                      <a:pt x="6736" y="1200"/>
                    </a:lnTo>
                    <a:lnTo>
                      <a:pt x="6384" y="1440"/>
                    </a:lnTo>
                    <a:lnTo>
                      <a:pt x="6064" y="1664"/>
                    </a:lnTo>
                    <a:lnTo>
                      <a:pt x="5440" y="2080"/>
                    </a:lnTo>
                    <a:lnTo>
                      <a:pt x="5360" y="2160"/>
                    </a:lnTo>
                    <a:lnTo>
                      <a:pt x="5248" y="2320"/>
                    </a:lnTo>
                    <a:lnTo>
                      <a:pt x="5104" y="2544"/>
                    </a:lnTo>
                    <a:lnTo>
                      <a:pt x="4944" y="2832"/>
                    </a:lnTo>
                    <a:lnTo>
                      <a:pt x="4560" y="3568"/>
                    </a:lnTo>
                    <a:lnTo>
                      <a:pt x="4128" y="4496"/>
                    </a:lnTo>
                    <a:lnTo>
                      <a:pt x="3648" y="5568"/>
                    </a:lnTo>
                    <a:lnTo>
                      <a:pt x="3136" y="6767"/>
                    </a:lnTo>
                    <a:lnTo>
                      <a:pt x="2608" y="8047"/>
                    </a:lnTo>
                    <a:lnTo>
                      <a:pt x="2096" y="9359"/>
                    </a:lnTo>
                    <a:lnTo>
                      <a:pt x="1600" y="10687"/>
                    </a:lnTo>
                    <a:lnTo>
                      <a:pt x="1152" y="11983"/>
                    </a:lnTo>
                    <a:lnTo>
                      <a:pt x="752" y="13215"/>
                    </a:lnTo>
                    <a:lnTo>
                      <a:pt x="576" y="13791"/>
                    </a:lnTo>
                    <a:lnTo>
                      <a:pt x="416" y="14335"/>
                    </a:lnTo>
                    <a:lnTo>
                      <a:pt x="272" y="14847"/>
                    </a:lnTo>
                    <a:lnTo>
                      <a:pt x="176" y="15327"/>
                    </a:lnTo>
                    <a:lnTo>
                      <a:pt x="80" y="15759"/>
                    </a:lnTo>
                    <a:lnTo>
                      <a:pt x="32" y="16127"/>
                    </a:lnTo>
                    <a:lnTo>
                      <a:pt x="0" y="16447"/>
                    </a:lnTo>
                    <a:lnTo>
                      <a:pt x="16" y="16719"/>
                    </a:lnTo>
                    <a:lnTo>
                      <a:pt x="32" y="16830"/>
                    </a:lnTo>
                    <a:lnTo>
                      <a:pt x="48" y="16926"/>
                    </a:lnTo>
                    <a:lnTo>
                      <a:pt x="80" y="17006"/>
                    </a:lnTo>
                    <a:lnTo>
                      <a:pt x="128" y="17054"/>
                    </a:lnTo>
                    <a:lnTo>
                      <a:pt x="224" y="17166"/>
                    </a:lnTo>
                    <a:lnTo>
                      <a:pt x="336" y="17262"/>
                    </a:lnTo>
                    <a:lnTo>
                      <a:pt x="608" y="17454"/>
                    </a:lnTo>
                    <a:lnTo>
                      <a:pt x="912" y="17630"/>
                    </a:lnTo>
                    <a:lnTo>
                      <a:pt x="1264" y="17790"/>
                    </a:lnTo>
                    <a:lnTo>
                      <a:pt x="1616" y="17918"/>
                    </a:lnTo>
                    <a:lnTo>
                      <a:pt x="2000" y="18030"/>
                    </a:lnTo>
                    <a:lnTo>
                      <a:pt x="2400" y="18110"/>
                    </a:lnTo>
                    <a:lnTo>
                      <a:pt x="2592" y="18126"/>
                    </a:lnTo>
                    <a:lnTo>
                      <a:pt x="2800" y="18142"/>
                    </a:lnTo>
                    <a:lnTo>
                      <a:pt x="2992" y="18142"/>
                    </a:lnTo>
                    <a:lnTo>
                      <a:pt x="3184" y="18126"/>
                    </a:lnTo>
                    <a:lnTo>
                      <a:pt x="3376" y="18110"/>
                    </a:lnTo>
                    <a:lnTo>
                      <a:pt x="3568" y="18062"/>
                    </a:lnTo>
                    <a:lnTo>
                      <a:pt x="3744" y="18014"/>
                    </a:lnTo>
                    <a:lnTo>
                      <a:pt x="3920" y="17950"/>
                    </a:lnTo>
                    <a:lnTo>
                      <a:pt x="4080" y="17870"/>
                    </a:lnTo>
                    <a:lnTo>
                      <a:pt x="4240" y="17774"/>
                    </a:lnTo>
                    <a:lnTo>
                      <a:pt x="4400" y="17662"/>
                    </a:lnTo>
                    <a:lnTo>
                      <a:pt x="4544" y="17534"/>
                    </a:lnTo>
                    <a:lnTo>
                      <a:pt x="4672" y="17390"/>
                    </a:lnTo>
                    <a:lnTo>
                      <a:pt x="4784" y="17230"/>
                    </a:lnTo>
                    <a:lnTo>
                      <a:pt x="4896" y="17038"/>
                    </a:lnTo>
                    <a:lnTo>
                      <a:pt x="4976" y="16830"/>
                    </a:lnTo>
                    <a:lnTo>
                      <a:pt x="5056" y="16607"/>
                    </a:lnTo>
                    <a:lnTo>
                      <a:pt x="5120" y="16367"/>
                    </a:lnTo>
                    <a:lnTo>
                      <a:pt x="5392" y="15103"/>
                    </a:lnTo>
                    <a:lnTo>
                      <a:pt x="5776" y="13439"/>
                    </a:lnTo>
                    <a:lnTo>
                      <a:pt x="6256" y="11535"/>
                    </a:lnTo>
                    <a:lnTo>
                      <a:pt x="6800" y="9503"/>
                    </a:lnTo>
                    <a:lnTo>
                      <a:pt x="7359" y="7487"/>
                    </a:lnTo>
                    <a:lnTo>
                      <a:pt x="7647" y="6527"/>
                    </a:lnTo>
                    <a:lnTo>
                      <a:pt x="7935" y="5616"/>
                    </a:lnTo>
                    <a:lnTo>
                      <a:pt x="8207" y="4768"/>
                    </a:lnTo>
                    <a:lnTo>
                      <a:pt x="8479" y="4016"/>
                    </a:lnTo>
                    <a:lnTo>
                      <a:pt x="8735" y="3360"/>
                    </a:lnTo>
                    <a:lnTo>
                      <a:pt x="8959" y="2816"/>
                    </a:lnTo>
                    <a:lnTo>
                      <a:pt x="9087" y="2592"/>
                    </a:lnTo>
                    <a:lnTo>
                      <a:pt x="9215" y="2384"/>
                    </a:lnTo>
                    <a:lnTo>
                      <a:pt x="9375" y="2208"/>
                    </a:lnTo>
                    <a:lnTo>
                      <a:pt x="9519" y="2048"/>
                    </a:lnTo>
                    <a:lnTo>
                      <a:pt x="9695" y="1904"/>
                    </a:lnTo>
                    <a:lnTo>
                      <a:pt x="9871" y="1776"/>
                    </a:lnTo>
                    <a:lnTo>
                      <a:pt x="10063" y="1680"/>
                    </a:lnTo>
                    <a:lnTo>
                      <a:pt x="10255" y="1584"/>
                    </a:lnTo>
                    <a:lnTo>
                      <a:pt x="10447" y="1520"/>
                    </a:lnTo>
                    <a:lnTo>
                      <a:pt x="10655" y="1456"/>
                    </a:lnTo>
                    <a:lnTo>
                      <a:pt x="10863" y="1424"/>
                    </a:lnTo>
                    <a:lnTo>
                      <a:pt x="11071" y="1392"/>
                    </a:lnTo>
                    <a:lnTo>
                      <a:pt x="11279" y="1376"/>
                    </a:lnTo>
                    <a:lnTo>
                      <a:pt x="11487" y="1360"/>
                    </a:lnTo>
                    <a:lnTo>
                      <a:pt x="11903" y="1376"/>
                    </a:lnTo>
                    <a:lnTo>
                      <a:pt x="12303" y="1424"/>
                    </a:lnTo>
                    <a:lnTo>
                      <a:pt x="12671" y="1488"/>
                    </a:lnTo>
                    <a:lnTo>
                      <a:pt x="13023" y="1552"/>
                    </a:lnTo>
                    <a:lnTo>
                      <a:pt x="13327" y="1648"/>
                    </a:lnTo>
                    <a:lnTo>
                      <a:pt x="13759" y="1792"/>
                    </a:lnTo>
                    <a:lnTo>
                      <a:pt x="13919" y="1840"/>
                    </a:lnTo>
                    <a:lnTo>
                      <a:pt x="13983" y="1584"/>
                    </a:lnTo>
                    <a:lnTo>
                      <a:pt x="14015" y="1344"/>
                    </a:lnTo>
                    <a:lnTo>
                      <a:pt x="14015" y="1152"/>
                    </a:lnTo>
                    <a:lnTo>
                      <a:pt x="13983" y="992"/>
                    </a:lnTo>
                    <a:lnTo>
                      <a:pt x="13935" y="864"/>
                    </a:lnTo>
                    <a:lnTo>
                      <a:pt x="13887" y="752"/>
                    </a:lnTo>
                    <a:lnTo>
                      <a:pt x="13807" y="656"/>
                    </a:lnTo>
                    <a:lnTo>
                      <a:pt x="13727" y="592"/>
                    </a:lnTo>
                    <a:lnTo>
                      <a:pt x="13647" y="560"/>
                    </a:lnTo>
                    <a:lnTo>
                      <a:pt x="13567" y="528"/>
                    </a:lnTo>
                    <a:lnTo>
                      <a:pt x="13407" y="496"/>
                    </a:lnTo>
                    <a:lnTo>
                      <a:pt x="13247" y="496"/>
                    </a:lnTo>
                    <a:lnTo>
                      <a:pt x="12863" y="368"/>
                    </a:lnTo>
                    <a:lnTo>
                      <a:pt x="12495" y="272"/>
                    </a:lnTo>
                    <a:lnTo>
                      <a:pt x="12127" y="176"/>
                    </a:lnTo>
                    <a:lnTo>
                      <a:pt x="11791" y="112"/>
                    </a:lnTo>
                    <a:lnTo>
                      <a:pt x="11455" y="64"/>
                    </a:lnTo>
                    <a:lnTo>
                      <a:pt x="11119" y="16"/>
                    </a:lnTo>
                    <a:lnTo>
                      <a:pt x="107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4407675" y="3223125"/>
                <a:ext cx="350375" cy="45357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8143" fill="none" extrusionOk="0">
                    <a:moveTo>
                      <a:pt x="13247" y="496"/>
                    </a:moveTo>
                    <a:lnTo>
                      <a:pt x="13247" y="496"/>
                    </a:lnTo>
                    <a:lnTo>
                      <a:pt x="12863" y="368"/>
                    </a:lnTo>
                    <a:lnTo>
                      <a:pt x="12495" y="272"/>
                    </a:lnTo>
                    <a:lnTo>
                      <a:pt x="12127" y="176"/>
                    </a:lnTo>
                    <a:lnTo>
                      <a:pt x="11791" y="112"/>
                    </a:lnTo>
                    <a:lnTo>
                      <a:pt x="11455" y="64"/>
                    </a:lnTo>
                    <a:lnTo>
                      <a:pt x="11119" y="16"/>
                    </a:lnTo>
                    <a:lnTo>
                      <a:pt x="10799" y="0"/>
                    </a:lnTo>
                    <a:lnTo>
                      <a:pt x="10495" y="0"/>
                    </a:lnTo>
                    <a:lnTo>
                      <a:pt x="10207" y="0"/>
                    </a:lnTo>
                    <a:lnTo>
                      <a:pt x="9919" y="16"/>
                    </a:lnTo>
                    <a:lnTo>
                      <a:pt x="9647" y="48"/>
                    </a:lnTo>
                    <a:lnTo>
                      <a:pt x="9375" y="96"/>
                    </a:lnTo>
                    <a:lnTo>
                      <a:pt x="9103" y="144"/>
                    </a:lnTo>
                    <a:lnTo>
                      <a:pt x="8863" y="208"/>
                    </a:lnTo>
                    <a:lnTo>
                      <a:pt x="8623" y="288"/>
                    </a:lnTo>
                    <a:lnTo>
                      <a:pt x="8383" y="368"/>
                    </a:lnTo>
                    <a:lnTo>
                      <a:pt x="7935" y="544"/>
                    </a:lnTo>
                    <a:lnTo>
                      <a:pt x="7503" y="752"/>
                    </a:lnTo>
                    <a:lnTo>
                      <a:pt x="7119" y="976"/>
                    </a:lnTo>
                    <a:lnTo>
                      <a:pt x="6736" y="1200"/>
                    </a:lnTo>
                    <a:lnTo>
                      <a:pt x="6384" y="1440"/>
                    </a:lnTo>
                    <a:lnTo>
                      <a:pt x="6064" y="1664"/>
                    </a:lnTo>
                    <a:lnTo>
                      <a:pt x="5440" y="2080"/>
                    </a:lnTo>
                    <a:lnTo>
                      <a:pt x="5440" y="2080"/>
                    </a:lnTo>
                    <a:lnTo>
                      <a:pt x="5360" y="2160"/>
                    </a:lnTo>
                    <a:lnTo>
                      <a:pt x="5248" y="2320"/>
                    </a:lnTo>
                    <a:lnTo>
                      <a:pt x="5104" y="2544"/>
                    </a:lnTo>
                    <a:lnTo>
                      <a:pt x="4944" y="2832"/>
                    </a:lnTo>
                    <a:lnTo>
                      <a:pt x="4560" y="3568"/>
                    </a:lnTo>
                    <a:lnTo>
                      <a:pt x="4128" y="4496"/>
                    </a:lnTo>
                    <a:lnTo>
                      <a:pt x="3648" y="5568"/>
                    </a:lnTo>
                    <a:lnTo>
                      <a:pt x="3136" y="6767"/>
                    </a:lnTo>
                    <a:lnTo>
                      <a:pt x="2608" y="8047"/>
                    </a:lnTo>
                    <a:lnTo>
                      <a:pt x="2096" y="9359"/>
                    </a:lnTo>
                    <a:lnTo>
                      <a:pt x="1600" y="10687"/>
                    </a:lnTo>
                    <a:lnTo>
                      <a:pt x="1152" y="11983"/>
                    </a:lnTo>
                    <a:lnTo>
                      <a:pt x="752" y="13215"/>
                    </a:lnTo>
                    <a:lnTo>
                      <a:pt x="576" y="13791"/>
                    </a:lnTo>
                    <a:lnTo>
                      <a:pt x="416" y="14335"/>
                    </a:lnTo>
                    <a:lnTo>
                      <a:pt x="272" y="14847"/>
                    </a:lnTo>
                    <a:lnTo>
                      <a:pt x="176" y="15327"/>
                    </a:lnTo>
                    <a:lnTo>
                      <a:pt x="80" y="15759"/>
                    </a:lnTo>
                    <a:lnTo>
                      <a:pt x="32" y="16127"/>
                    </a:lnTo>
                    <a:lnTo>
                      <a:pt x="0" y="16447"/>
                    </a:lnTo>
                    <a:lnTo>
                      <a:pt x="16" y="16719"/>
                    </a:lnTo>
                    <a:lnTo>
                      <a:pt x="32" y="16830"/>
                    </a:lnTo>
                    <a:lnTo>
                      <a:pt x="48" y="16926"/>
                    </a:lnTo>
                    <a:lnTo>
                      <a:pt x="80" y="17006"/>
                    </a:lnTo>
                    <a:lnTo>
                      <a:pt x="128" y="17054"/>
                    </a:lnTo>
                    <a:lnTo>
                      <a:pt x="128" y="17054"/>
                    </a:lnTo>
                    <a:lnTo>
                      <a:pt x="224" y="17166"/>
                    </a:lnTo>
                    <a:lnTo>
                      <a:pt x="336" y="17262"/>
                    </a:lnTo>
                    <a:lnTo>
                      <a:pt x="608" y="17454"/>
                    </a:lnTo>
                    <a:lnTo>
                      <a:pt x="912" y="17630"/>
                    </a:lnTo>
                    <a:lnTo>
                      <a:pt x="1264" y="17790"/>
                    </a:lnTo>
                    <a:lnTo>
                      <a:pt x="1616" y="17918"/>
                    </a:lnTo>
                    <a:lnTo>
                      <a:pt x="2000" y="18030"/>
                    </a:lnTo>
                    <a:lnTo>
                      <a:pt x="2400" y="18110"/>
                    </a:lnTo>
                    <a:lnTo>
                      <a:pt x="2592" y="18126"/>
                    </a:lnTo>
                    <a:lnTo>
                      <a:pt x="2800" y="18142"/>
                    </a:lnTo>
                    <a:lnTo>
                      <a:pt x="2992" y="18142"/>
                    </a:lnTo>
                    <a:lnTo>
                      <a:pt x="3184" y="18126"/>
                    </a:lnTo>
                    <a:lnTo>
                      <a:pt x="3376" y="18110"/>
                    </a:lnTo>
                    <a:lnTo>
                      <a:pt x="3568" y="18062"/>
                    </a:lnTo>
                    <a:lnTo>
                      <a:pt x="3744" y="18014"/>
                    </a:lnTo>
                    <a:lnTo>
                      <a:pt x="3920" y="17950"/>
                    </a:lnTo>
                    <a:lnTo>
                      <a:pt x="4080" y="17870"/>
                    </a:lnTo>
                    <a:lnTo>
                      <a:pt x="4240" y="17774"/>
                    </a:lnTo>
                    <a:lnTo>
                      <a:pt x="4400" y="17662"/>
                    </a:lnTo>
                    <a:lnTo>
                      <a:pt x="4544" y="17534"/>
                    </a:lnTo>
                    <a:lnTo>
                      <a:pt x="4672" y="17390"/>
                    </a:lnTo>
                    <a:lnTo>
                      <a:pt x="4784" y="17230"/>
                    </a:lnTo>
                    <a:lnTo>
                      <a:pt x="4896" y="17038"/>
                    </a:lnTo>
                    <a:lnTo>
                      <a:pt x="4976" y="16830"/>
                    </a:lnTo>
                    <a:lnTo>
                      <a:pt x="5056" y="16607"/>
                    </a:lnTo>
                    <a:lnTo>
                      <a:pt x="5120" y="16367"/>
                    </a:lnTo>
                    <a:lnTo>
                      <a:pt x="5120" y="16367"/>
                    </a:lnTo>
                    <a:lnTo>
                      <a:pt x="5392" y="15103"/>
                    </a:lnTo>
                    <a:lnTo>
                      <a:pt x="5776" y="13439"/>
                    </a:lnTo>
                    <a:lnTo>
                      <a:pt x="6256" y="11535"/>
                    </a:lnTo>
                    <a:lnTo>
                      <a:pt x="6800" y="9503"/>
                    </a:lnTo>
                    <a:lnTo>
                      <a:pt x="7359" y="7487"/>
                    </a:lnTo>
                    <a:lnTo>
                      <a:pt x="7647" y="6527"/>
                    </a:lnTo>
                    <a:lnTo>
                      <a:pt x="7935" y="5616"/>
                    </a:lnTo>
                    <a:lnTo>
                      <a:pt x="8207" y="4768"/>
                    </a:lnTo>
                    <a:lnTo>
                      <a:pt x="8479" y="4016"/>
                    </a:lnTo>
                    <a:lnTo>
                      <a:pt x="8735" y="3360"/>
                    </a:lnTo>
                    <a:lnTo>
                      <a:pt x="8959" y="2816"/>
                    </a:lnTo>
                    <a:lnTo>
                      <a:pt x="8959" y="2816"/>
                    </a:lnTo>
                    <a:lnTo>
                      <a:pt x="9087" y="2592"/>
                    </a:lnTo>
                    <a:lnTo>
                      <a:pt x="9215" y="2384"/>
                    </a:lnTo>
                    <a:lnTo>
                      <a:pt x="9375" y="2208"/>
                    </a:lnTo>
                    <a:lnTo>
                      <a:pt x="9519" y="2048"/>
                    </a:lnTo>
                    <a:lnTo>
                      <a:pt x="9695" y="1904"/>
                    </a:lnTo>
                    <a:lnTo>
                      <a:pt x="9871" y="1776"/>
                    </a:lnTo>
                    <a:lnTo>
                      <a:pt x="10063" y="1680"/>
                    </a:lnTo>
                    <a:lnTo>
                      <a:pt x="10255" y="1584"/>
                    </a:lnTo>
                    <a:lnTo>
                      <a:pt x="10447" y="1520"/>
                    </a:lnTo>
                    <a:lnTo>
                      <a:pt x="10655" y="1456"/>
                    </a:lnTo>
                    <a:lnTo>
                      <a:pt x="10863" y="1424"/>
                    </a:lnTo>
                    <a:lnTo>
                      <a:pt x="11071" y="1392"/>
                    </a:lnTo>
                    <a:lnTo>
                      <a:pt x="11279" y="1376"/>
                    </a:lnTo>
                    <a:lnTo>
                      <a:pt x="11487" y="1360"/>
                    </a:lnTo>
                    <a:lnTo>
                      <a:pt x="11903" y="1376"/>
                    </a:lnTo>
                    <a:lnTo>
                      <a:pt x="12303" y="1424"/>
                    </a:lnTo>
                    <a:lnTo>
                      <a:pt x="12671" y="1488"/>
                    </a:lnTo>
                    <a:lnTo>
                      <a:pt x="13023" y="1552"/>
                    </a:lnTo>
                    <a:lnTo>
                      <a:pt x="13327" y="1648"/>
                    </a:lnTo>
                    <a:lnTo>
                      <a:pt x="13759" y="1792"/>
                    </a:lnTo>
                    <a:lnTo>
                      <a:pt x="13919" y="1840"/>
                    </a:lnTo>
                    <a:lnTo>
                      <a:pt x="13919" y="1840"/>
                    </a:lnTo>
                    <a:lnTo>
                      <a:pt x="13983" y="1584"/>
                    </a:lnTo>
                    <a:lnTo>
                      <a:pt x="14015" y="1344"/>
                    </a:lnTo>
                    <a:lnTo>
                      <a:pt x="14015" y="1152"/>
                    </a:lnTo>
                    <a:lnTo>
                      <a:pt x="13983" y="992"/>
                    </a:lnTo>
                    <a:lnTo>
                      <a:pt x="13935" y="864"/>
                    </a:lnTo>
                    <a:lnTo>
                      <a:pt x="13887" y="752"/>
                    </a:lnTo>
                    <a:lnTo>
                      <a:pt x="13807" y="656"/>
                    </a:lnTo>
                    <a:lnTo>
                      <a:pt x="13727" y="592"/>
                    </a:lnTo>
                    <a:lnTo>
                      <a:pt x="13647" y="560"/>
                    </a:lnTo>
                    <a:lnTo>
                      <a:pt x="13567" y="528"/>
                    </a:lnTo>
                    <a:lnTo>
                      <a:pt x="13407" y="496"/>
                    </a:lnTo>
                    <a:lnTo>
                      <a:pt x="13295" y="496"/>
                    </a:lnTo>
                    <a:lnTo>
                      <a:pt x="13247" y="49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4539650" y="3217125"/>
                <a:ext cx="313200" cy="200400"/>
              </a:xfrm>
              <a:custGeom>
                <a:avLst/>
                <a:gdLst/>
                <a:ahLst/>
                <a:cxnLst/>
                <a:rect l="l" t="t" r="r" b="b"/>
                <a:pathLst>
                  <a:path w="12528" h="8016" extrusionOk="0">
                    <a:moveTo>
                      <a:pt x="7072" y="0"/>
                    </a:moveTo>
                    <a:lnTo>
                      <a:pt x="6560" y="32"/>
                    </a:lnTo>
                    <a:lnTo>
                      <a:pt x="6048" y="80"/>
                    </a:lnTo>
                    <a:lnTo>
                      <a:pt x="5520" y="128"/>
                    </a:lnTo>
                    <a:lnTo>
                      <a:pt x="4992" y="208"/>
                    </a:lnTo>
                    <a:lnTo>
                      <a:pt x="4480" y="288"/>
                    </a:lnTo>
                    <a:lnTo>
                      <a:pt x="3984" y="400"/>
                    </a:lnTo>
                    <a:lnTo>
                      <a:pt x="3488" y="512"/>
                    </a:lnTo>
                    <a:lnTo>
                      <a:pt x="3008" y="656"/>
                    </a:lnTo>
                    <a:lnTo>
                      <a:pt x="2560" y="800"/>
                    </a:lnTo>
                    <a:lnTo>
                      <a:pt x="2112" y="960"/>
                    </a:lnTo>
                    <a:lnTo>
                      <a:pt x="1712" y="1152"/>
                    </a:lnTo>
                    <a:lnTo>
                      <a:pt x="1329" y="1344"/>
                    </a:lnTo>
                    <a:lnTo>
                      <a:pt x="977" y="1568"/>
                    </a:lnTo>
                    <a:lnTo>
                      <a:pt x="673" y="1792"/>
                    </a:lnTo>
                    <a:lnTo>
                      <a:pt x="529" y="1920"/>
                    </a:lnTo>
                    <a:lnTo>
                      <a:pt x="401" y="2048"/>
                    </a:lnTo>
                    <a:lnTo>
                      <a:pt x="273" y="2176"/>
                    </a:lnTo>
                    <a:lnTo>
                      <a:pt x="161" y="2320"/>
                    </a:lnTo>
                    <a:lnTo>
                      <a:pt x="113" y="2384"/>
                    </a:lnTo>
                    <a:lnTo>
                      <a:pt x="81" y="2464"/>
                    </a:lnTo>
                    <a:lnTo>
                      <a:pt x="33" y="2640"/>
                    </a:lnTo>
                    <a:lnTo>
                      <a:pt x="1" y="2816"/>
                    </a:lnTo>
                    <a:lnTo>
                      <a:pt x="17" y="3024"/>
                    </a:lnTo>
                    <a:lnTo>
                      <a:pt x="49" y="3232"/>
                    </a:lnTo>
                    <a:lnTo>
                      <a:pt x="113" y="3472"/>
                    </a:lnTo>
                    <a:lnTo>
                      <a:pt x="209" y="3712"/>
                    </a:lnTo>
                    <a:lnTo>
                      <a:pt x="337" y="3952"/>
                    </a:lnTo>
                    <a:lnTo>
                      <a:pt x="481" y="4208"/>
                    </a:lnTo>
                    <a:lnTo>
                      <a:pt x="657" y="4464"/>
                    </a:lnTo>
                    <a:lnTo>
                      <a:pt x="865" y="4720"/>
                    </a:lnTo>
                    <a:lnTo>
                      <a:pt x="1089" y="4992"/>
                    </a:lnTo>
                    <a:lnTo>
                      <a:pt x="1345" y="5248"/>
                    </a:lnTo>
                    <a:lnTo>
                      <a:pt x="1617" y="5520"/>
                    </a:lnTo>
                    <a:lnTo>
                      <a:pt x="1904" y="5776"/>
                    </a:lnTo>
                    <a:lnTo>
                      <a:pt x="2224" y="6032"/>
                    </a:lnTo>
                    <a:lnTo>
                      <a:pt x="2560" y="6271"/>
                    </a:lnTo>
                    <a:lnTo>
                      <a:pt x="2912" y="6511"/>
                    </a:lnTo>
                    <a:lnTo>
                      <a:pt x="3280" y="6735"/>
                    </a:lnTo>
                    <a:lnTo>
                      <a:pt x="3680" y="6943"/>
                    </a:lnTo>
                    <a:lnTo>
                      <a:pt x="4080" y="7151"/>
                    </a:lnTo>
                    <a:lnTo>
                      <a:pt x="4512" y="7327"/>
                    </a:lnTo>
                    <a:lnTo>
                      <a:pt x="4944" y="7487"/>
                    </a:lnTo>
                    <a:lnTo>
                      <a:pt x="5392" y="7647"/>
                    </a:lnTo>
                    <a:lnTo>
                      <a:pt x="5856" y="7759"/>
                    </a:lnTo>
                    <a:lnTo>
                      <a:pt x="6336" y="7871"/>
                    </a:lnTo>
                    <a:lnTo>
                      <a:pt x="6832" y="7951"/>
                    </a:lnTo>
                    <a:lnTo>
                      <a:pt x="7328" y="7999"/>
                    </a:lnTo>
                    <a:lnTo>
                      <a:pt x="7840" y="8015"/>
                    </a:lnTo>
                    <a:lnTo>
                      <a:pt x="8368" y="8015"/>
                    </a:lnTo>
                    <a:lnTo>
                      <a:pt x="8896" y="7967"/>
                    </a:lnTo>
                    <a:lnTo>
                      <a:pt x="9424" y="7903"/>
                    </a:lnTo>
                    <a:lnTo>
                      <a:pt x="9744" y="7839"/>
                    </a:lnTo>
                    <a:lnTo>
                      <a:pt x="10032" y="7759"/>
                    </a:lnTo>
                    <a:lnTo>
                      <a:pt x="10304" y="7663"/>
                    </a:lnTo>
                    <a:lnTo>
                      <a:pt x="10560" y="7551"/>
                    </a:lnTo>
                    <a:lnTo>
                      <a:pt x="10800" y="7439"/>
                    </a:lnTo>
                    <a:lnTo>
                      <a:pt x="11024" y="7311"/>
                    </a:lnTo>
                    <a:lnTo>
                      <a:pt x="11216" y="7167"/>
                    </a:lnTo>
                    <a:lnTo>
                      <a:pt x="11408" y="7007"/>
                    </a:lnTo>
                    <a:lnTo>
                      <a:pt x="11584" y="6847"/>
                    </a:lnTo>
                    <a:lnTo>
                      <a:pt x="11728" y="6687"/>
                    </a:lnTo>
                    <a:lnTo>
                      <a:pt x="11872" y="6511"/>
                    </a:lnTo>
                    <a:lnTo>
                      <a:pt x="12000" y="6319"/>
                    </a:lnTo>
                    <a:lnTo>
                      <a:pt x="12112" y="6128"/>
                    </a:lnTo>
                    <a:lnTo>
                      <a:pt x="12208" y="5936"/>
                    </a:lnTo>
                    <a:lnTo>
                      <a:pt x="12288" y="5744"/>
                    </a:lnTo>
                    <a:lnTo>
                      <a:pt x="12352" y="5552"/>
                    </a:lnTo>
                    <a:lnTo>
                      <a:pt x="12416" y="5344"/>
                    </a:lnTo>
                    <a:lnTo>
                      <a:pt x="12448" y="5152"/>
                    </a:lnTo>
                    <a:lnTo>
                      <a:pt x="12496" y="4944"/>
                    </a:lnTo>
                    <a:lnTo>
                      <a:pt x="12512" y="4752"/>
                    </a:lnTo>
                    <a:lnTo>
                      <a:pt x="12528" y="4544"/>
                    </a:lnTo>
                    <a:lnTo>
                      <a:pt x="12528" y="4352"/>
                    </a:lnTo>
                    <a:lnTo>
                      <a:pt x="12512" y="4160"/>
                    </a:lnTo>
                    <a:lnTo>
                      <a:pt x="12496" y="3984"/>
                    </a:lnTo>
                    <a:lnTo>
                      <a:pt x="12464" y="3808"/>
                    </a:lnTo>
                    <a:lnTo>
                      <a:pt x="12432" y="3632"/>
                    </a:lnTo>
                    <a:lnTo>
                      <a:pt x="12384" y="3472"/>
                    </a:lnTo>
                    <a:lnTo>
                      <a:pt x="12320" y="3312"/>
                    </a:lnTo>
                    <a:lnTo>
                      <a:pt x="12256" y="3168"/>
                    </a:lnTo>
                    <a:lnTo>
                      <a:pt x="12192" y="3024"/>
                    </a:lnTo>
                    <a:lnTo>
                      <a:pt x="12112" y="2912"/>
                    </a:lnTo>
                    <a:lnTo>
                      <a:pt x="12032" y="2800"/>
                    </a:lnTo>
                    <a:lnTo>
                      <a:pt x="11840" y="2576"/>
                    </a:lnTo>
                    <a:lnTo>
                      <a:pt x="11616" y="2352"/>
                    </a:lnTo>
                    <a:lnTo>
                      <a:pt x="11344" y="2128"/>
                    </a:lnTo>
                    <a:lnTo>
                      <a:pt x="11040" y="1888"/>
                    </a:lnTo>
                    <a:lnTo>
                      <a:pt x="10720" y="1648"/>
                    </a:lnTo>
                    <a:lnTo>
                      <a:pt x="10384" y="1408"/>
                    </a:lnTo>
                    <a:lnTo>
                      <a:pt x="10016" y="1184"/>
                    </a:lnTo>
                    <a:lnTo>
                      <a:pt x="9664" y="960"/>
                    </a:lnTo>
                    <a:lnTo>
                      <a:pt x="9296" y="768"/>
                    </a:lnTo>
                    <a:lnTo>
                      <a:pt x="8928" y="576"/>
                    </a:lnTo>
                    <a:lnTo>
                      <a:pt x="8560" y="400"/>
                    </a:lnTo>
                    <a:lnTo>
                      <a:pt x="8224" y="272"/>
                    </a:lnTo>
                    <a:lnTo>
                      <a:pt x="7888" y="144"/>
                    </a:lnTo>
                    <a:lnTo>
                      <a:pt x="7584" y="64"/>
                    </a:lnTo>
                    <a:lnTo>
                      <a:pt x="7312" y="16"/>
                    </a:lnTo>
                    <a:lnTo>
                      <a:pt x="71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4539650" y="3217125"/>
                <a:ext cx="313200" cy="200400"/>
              </a:xfrm>
              <a:custGeom>
                <a:avLst/>
                <a:gdLst/>
                <a:ahLst/>
                <a:cxnLst/>
                <a:rect l="l" t="t" r="r" b="b"/>
                <a:pathLst>
                  <a:path w="12528" h="8016" fill="none" extrusionOk="0">
                    <a:moveTo>
                      <a:pt x="7072" y="0"/>
                    </a:moveTo>
                    <a:lnTo>
                      <a:pt x="7072" y="0"/>
                    </a:lnTo>
                    <a:lnTo>
                      <a:pt x="6560" y="32"/>
                    </a:lnTo>
                    <a:lnTo>
                      <a:pt x="6048" y="80"/>
                    </a:lnTo>
                    <a:lnTo>
                      <a:pt x="5520" y="128"/>
                    </a:lnTo>
                    <a:lnTo>
                      <a:pt x="4992" y="208"/>
                    </a:lnTo>
                    <a:lnTo>
                      <a:pt x="4480" y="288"/>
                    </a:lnTo>
                    <a:lnTo>
                      <a:pt x="3984" y="400"/>
                    </a:lnTo>
                    <a:lnTo>
                      <a:pt x="3488" y="512"/>
                    </a:lnTo>
                    <a:lnTo>
                      <a:pt x="3008" y="656"/>
                    </a:lnTo>
                    <a:lnTo>
                      <a:pt x="2560" y="800"/>
                    </a:lnTo>
                    <a:lnTo>
                      <a:pt x="2112" y="960"/>
                    </a:lnTo>
                    <a:lnTo>
                      <a:pt x="1712" y="1152"/>
                    </a:lnTo>
                    <a:lnTo>
                      <a:pt x="1329" y="1344"/>
                    </a:lnTo>
                    <a:lnTo>
                      <a:pt x="977" y="1568"/>
                    </a:lnTo>
                    <a:lnTo>
                      <a:pt x="673" y="1792"/>
                    </a:lnTo>
                    <a:lnTo>
                      <a:pt x="529" y="1920"/>
                    </a:lnTo>
                    <a:lnTo>
                      <a:pt x="401" y="2048"/>
                    </a:lnTo>
                    <a:lnTo>
                      <a:pt x="273" y="2176"/>
                    </a:lnTo>
                    <a:lnTo>
                      <a:pt x="161" y="2320"/>
                    </a:lnTo>
                    <a:lnTo>
                      <a:pt x="161" y="2320"/>
                    </a:lnTo>
                    <a:lnTo>
                      <a:pt x="113" y="2384"/>
                    </a:lnTo>
                    <a:lnTo>
                      <a:pt x="81" y="2464"/>
                    </a:lnTo>
                    <a:lnTo>
                      <a:pt x="33" y="2640"/>
                    </a:lnTo>
                    <a:lnTo>
                      <a:pt x="1" y="2816"/>
                    </a:lnTo>
                    <a:lnTo>
                      <a:pt x="17" y="3024"/>
                    </a:lnTo>
                    <a:lnTo>
                      <a:pt x="49" y="3232"/>
                    </a:lnTo>
                    <a:lnTo>
                      <a:pt x="113" y="3472"/>
                    </a:lnTo>
                    <a:lnTo>
                      <a:pt x="209" y="3712"/>
                    </a:lnTo>
                    <a:lnTo>
                      <a:pt x="337" y="3952"/>
                    </a:lnTo>
                    <a:lnTo>
                      <a:pt x="481" y="4208"/>
                    </a:lnTo>
                    <a:lnTo>
                      <a:pt x="657" y="4464"/>
                    </a:lnTo>
                    <a:lnTo>
                      <a:pt x="865" y="4720"/>
                    </a:lnTo>
                    <a:lnTo>
                      <a:pt x="1089" y="4992"/>
                    </a:lnTo>
                    <a:lnTo>
                      <a:pt x="1345" y="5248"/>
                    </a:lnTo>
                    <a:lnTo>
                      <a:pt x="1617" y="5520"/>
                    </a:lnTo>
                    <a:lnTo>
                      <a:pt x="1904" y="5776"/>
                    </a:lnTo>
                    <a:lnTo>
                      <a:pt x="2224" y="6032"/>
                    </a:lnTo>
                    <a:lnTo>
                      <a:pt x="2560" y="6271"/>
                    </a:lnTo>
                    <a:lnTo>
                      <a:pt x="2912" y="6511"/>
                    </a:lnTo>
                    <a:lnTo>
                      <a:pt x="3280" y="6735"/>
                    </a:lnTo>
                    <a:lnTo>
                      <a:pt x="3680" y="6943"/>
                    </a:lnTo>
                    <a:lnTo>
                      <a:pt x="4080" y="7151"/>
                    </a:lnTo>
                    <a:lnTo>
                      <a:pt x="4512" y="7327"/>
                    </a:lnTo>
                    <a:lnTo>
                      <a:pt x="4944" y="7487"/>
                    </a:lnTo>
                    <a:lnTo>
                      <a:pt x="5392" y="7647"/>
                    </a:lnTo>
                    <a:lnTo>
                      <a:pt x="5856" y="7759"/>
                    </a:lnTo>
                    <a:lnTo>
                      <a:pt x="6336" y="7871"/>
                    </a:lnTo>
                    <a:lnTo>
                      <a:pt x="6832" y="7951"/>
                    </a:lnTo>
                    <a:lnTo>
                      <a:pt x="7328" y="7999"/>
                    </a:lnTo>
                    <a:lnTo>
                      <a:pt x="7840" y="8015"/>
                    </a:lnTo>
                    <a:lnTo>
                      <a:pt x="8368" y="8015"/>
                    </a:lnTo>
                    <a:lnTo>
                      <a:pt x="8896" y="7967"/>
                    </a:lnTo>
                    <a:lnTo>
                      <a:pt x="9424" y="7903"/>
                    </a:lnTo>
                    <a:lnTo>
                      <a:pt x="9424" y="7903"/>
                    </a:lnTo>
                    <a:lnTo>
                      <a:pt x="9744" y="7839"/>
                    </a:lnTo>
                    <a:lnTo>
                      <a:pt x="10032" y="7759"/>
                    </a:lnTo>
                    <a:lnTo>
                      <a:pt x="10304" y="7663"/>
                    </a:lnTo>
                    <a:lnTo>
                      <a:pt x="10560" y="7551"/>
                    </a:lnTo>
                    <a:lnTo>
                      <a:pt x="10800" y="7439"/>
                    </a:lnTo>
                    <a:lnTo>
                      <a:pt x="11024" y="7311"/>
                    </a:lnTo>
                    <a:lnTo>
                      <a:pt x="11216" y="7167"/>
                    </a:lnTo>
                    <a:lnTo>
                      <a:pt x="11408" y="7007"/>
                    </a:lnTo>
                    <a:lnTo>
                      <a:pt x="11584" y="6847"/>
                    </a:lnTo>
                    <a:lnTo>
                      <a:pt x="11728" y="6687"/>
                    </a:lnTo>
                    <a:lnTo>
                      <a:pt x="11872" y="6511"/>
                    </a:lnTo>
                    <a:lnTo>
                      <a:pt x="12000" y="6319"/>
                    </a:lnTo>
                    <a:lnTo>
                      <a:pt x="12112" y="6128"/>
                    </a:lnTo>
                    <a:lnTo>
                      <a:pt x="12208" y="5936"/>
                    </a:lnTo>
                    <a:lnTo>
                      <a:pt x="12288" y="5744"/>
                    </a:lnTo>
                    <a:lnTo>
                      <a:pt x="12352" y="5552"/>
                    </a:lnTo>
                    <a:lnTo>
                      <a:pt x="12416" y="5344"/>
                    </a:lnTo>
                    <a:lnTo>
                      <a:pt x="12448" y="5152"/>
                    </a:lnTo>
                    <a:lnTo>
                      <a:pt x="12496" y="4944"/>
                    </a:lnTo>
                    <a:lnTo>
                      <a:pt x="12512" y="4752"/>
                    </a:lnTo>
                    <a:lnTo>
                      <a:pt x="12528" y="4544"/>
                    </a:lnTo>
                    <a:lnTo>
                      <a:pt x="12528" y="4352"/>
                    </a:lnTo>
                    <a:lnTo>
                      <a:pt x="12512" y="4160"/>
                    </a:lnTo>
                    <a:lnTo>
                      <a:pt x="12496" y="3984"/>
                    </a:lnTo>
                    <a:lnTo>
                      <a:pt x="12464" y="3808"/>
                    </a:lnTo>
                    <a:lnTo>
                      <a:pt x="12432" y="3632"/>
                    </a:lnTo>
                    <a:lnTo>
                      <a:pt x="12384" y="3472"/>
                    </a:lnTo>
                    <a:lnTo>
                      <a:pt x="12320" y="3312"/>
                    </a:lnTo>
                    <a:lnTo>
                      <a:pt x="12256" y="3168"/>
                    </a:lnTo>
                    <a:lnTo>
                      <a:pt x="12192" y="3024"/>
                    </a:lnTo>
                    <a:lnTo>
                      <a:pt x="12112" y="2912"/>
                    </a:lnTo>
                    <a:lnTo>
                      <a:pt x="12032" y="2800"/>
                    </a:lnTo>
                    <a:lnTo>
                      <a:pt x="12032" y="2800"/>
                    </a:lnTo>
                    <a:lnTo>
                      <a:pt x="11840" y="2576"/>
                    </a:lnTo>
                    <a:lnTo>
                      <a:pt x="11616" y="2352"/>
                    </a:lnTo>
                    <a:lnTo>
                      <a:pt x="11344" y="2128"/>
                    </a:lnTo>
                    <a:lnTo>
                      <a:pt x="11040" y="1888"/>
                    </a:lnTo>
                    <a:lnTo>
                      <a:pt x="10720" y="1648"/>
                    </a:lnTo>
                    <a:lnTo>
                      <a:pt x="10384" y="1408"/>
                    </a:lnTo>
                    <a:lnTo>
                      <a:pt x="10016" y="1184"/>
                    </a:lnTo>
                    <a:lnTo>
                      <a:pt x="9664" y="960"/>
                    </a:lnTo>
                    <a:lnTo>
                      <a:pt x="9296" y="768"/>
                    </a:lnTo>
                    <a:lnTo>
                      <a:pt x="8928" y="576"/>
                    </a:lnTo>
                    <a:lnTo>
                      <a:pt x="8560" y="400"/>
                    </a:lnTo>
                    <a:lnTo>
                      <a:pt x="8224" y="272"/>
                    </a:lnTo>
                    <a:lnTo>
                      <a:pt x="7888" y="144"/>
                    </a:lnTo>
                    <a:lnTo>
                      <a:pt x="7584" y="64"/>
                    </a:lnTo>
                    <a:lnTo>
                      <a:pt x="7312" y="16"/>
                    </a:lnTo>
                    <a:lnTo>
                      <a:pt x="7184" y="0"/>
                    </a:lnTo>
                    <a:lnTo>
                      <a:pt x="707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4650050" y="3222725"/>
                <a:ext cx="151600" cy="104800"/>
              </a:xfrm>
              <a:custGeom>
                <a:avLst/>
                <a:gdLst/>
                <a:ahLst/>
                <a:cxnLst/>
                <a:rect l="l" t="t" r="r" b="b"/>
                <a:pathLst>
                  <a:path w="6064" h="4192" extrusionOk="0">
                    <a:moveTo>
                      <a:pt x="2384" y="0"/>
                    </a:moveTo>
                    <a:lnTo>
                      <a:pt x="240" y="768"/>
                    </a:lnTo>
                    <a:lnTo>
                      <a:pt x="160" y="864"/>
                    </a:lnTo>
                    <a:lnTo>
                      <a:pt x="96" y="976"/>
                    </a:lnTo>
                    <a:lnTo>
                      <a:pt x="48" y="1088"/>
                    </a:lnTo>
                    <a:lnTo>
                      <a:pt x="16" y="1200"/>
                    </a:lnTo>
                    <a:lnTo>
                      <a:pt x="0" y="1328"/>
                    </a:lnTo>
                    <a:lnTo>
                      <a:pt x="0" y="1456"/>
                    </a:lnTo>
                    <a:lnTo>
                      <a:pt x="16" y="1584"/>
                    </a:lnTo>
                    <a:lnTo>
                      <a:pt x="32" y="1712"/>
                    </a:lnTo>
                    <a:lnTo>
                      <a:pt x="64" y="1840"/>
                    </a:lnTo>
                    <a:lnTo>
                      <a:pt x="112" y="1984"/>
                    </a:lnTo>
                    <a:lnTo>
                      <a:pt x="224" y="2256"/>
                    </a:lnTo>
                    <a:lnTo>
                      <a:pt x="384" y="2528"/>
                    </a:lnTo>
                    <a:lnTo>
                      <a:pt x="576" y="2784"/>
                    </a:lnTo>
                    <a:lnTo>
                      <a:pt x="800" y="3040"/>
                    </a:lnTo>
                    <a:lnTo>
                      <a:pt x="1056" y="3280"/>
                    </a:lnTo>
                    <a:lnTo>
                      <a:pt x="1312" y="3504"/>
                    </a:lnTo>
                    <a:lnTo>
                      <a:pt x="1600" y="3712"/>
                    </a:lnTo>
                    <a:lnTo>
                      <a:pt x="1904" y="3872"/>
                    </a:lnTo>
                    <a:lnTo>
                      <a:pt x="2208" y="4016"/>
                    </a:lnTo>
                    <a:lnTo>
                      <a:pt x="2368" y="4064"/>
                    </a:lnTo>
                    <a:lnTo>
                      <a:pt x="2512" y="4112"/>
                    </a:lnTo>
                    <a:lnTo>
                      <a:pt x="2672" y="4144"/>
                    </a:lnTo>
                    <a:lnTo>
                      <a:pt x="2816" y="4176"/>
                    </a:lnTo>
                    <a:lnTo>
                      <a:pt x="3120" y="4192"/>
                    </a:lnTo>
                    <a:lnTo>
                      <a:pt x="3408" y="4176"/>
                    </a:lnTo>
                    <a:lnTo>
                      <a:pt x="3712" y="4128"/>
                    </a:lnTo>
                    <a:lnTo>
                      <a:pt x="4016" y="4048"/>
                    </a:lnTo>
                    <a:lnTo>
                      <a:pt x="4304" y="3952"/>
                    </a:lnTo>
                    <a:lnTo>
                      <a:pt x="4592" y="3840"/>
                    </a:lnTo>
                    <a:lnTo>
                      <a:pt x="4864" y="3696"/>
                    </a:lnTo>
                    <a:lnTo>
                      <a:pt x="5104" y="3552"/>
                    </a:lnTo>
                    <a:lnTo>
                      <a:pt x="5344" y="3376"/>
                    </a:lnTo>
                    <a:lnTo>
                      <a:pt x="5552" y="3200"/>
                    </a:lnTo>
                    <a:lnTo>
                      <a:pt x="5728" y="3024"/>
                    </a:lnTo>
                    <a:lnTo>
                      <a:pt x="5872" y="2832"/>
                    </a:lnTo>
                    <a:lnTo>
                      <a:pt x="5984" y="2640"/>
                    </a:lnTo>
                    <a:lnTo>
                      <a:pt x="6016" y="2544"/>
                    </a:lnTo>
                    <a:lnTo>
                      <a:pt x="6048" y="2464"/>
                    </a:lnTo>
                    <a:lnTo>
                      <a:pt x="6064" y="2368"/>
                    </a:lnTo>
                    <a:lnTo>
                      <a:pt x="6064" y="2272"/>
                    </a:lnTo>
                    <a:lnTo>
                      <a:pt x="6064" y="2176"/>
                    </a:lnTo>
                    <a:lnTo>
                      <a:pt x="6048" y="2096"/>
                    </a:lnTo>
                    <a:lnTo>
                      <a:pt x="6016" y="2016"/>
                    </a:lnTo>
                    <a:lnTo>
                      <a:pt x="5968" y="1920"/>
                    </a:lnTo>
                    <a:lnTo>
                      <a:pt x="5904" y="1840"/>
                    </a:lnTo>
                    <a:lnTo>
                      <a:pt x="5824" y="1744"/>
                    </a:lnTo>
                    <a:lnTo>
                      <a:pt x="5648" y="1584"/>
                    </a:lnTo>
                    <a:lnTo>
                      <a:pt x="5424" y="1408"/>
                    </a:lnTo>
                    <a:lnTo>
                      <a:pt x="5152" y="1232"/>
                    </a:lnTo>
                    <a:lnTo>
                      <a:pt x="4880" y="1072"/>
                    </a:lnTo>
                    <a:lnTo>
                      <a:pt x="4576" y="912"/>
                    </a:lnTo>
                    <a:lnTo>
                      <a:pt x="3952" y="608"/>
                    </a:lnTo>
                    <a:lnTo>
                      <a:pt x="3360" y="368"/>
                    </a:lnTo>
                    <a:lnTo>
                      <a:pt x="2848" y="176"/>
                    </a:lnTo>
                    <a:lnTo>
                      <a:pt x="23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4650050" y="3222725"/>
                <a:ext cx="151600" cy="104800"/>
              </a:xfrm>
              <a:custGeom>
                <a:avLst/>
                <a:gdLst/>
                <a:ahLst/>
                <a:cxnLst/>
                <a:rect l="l" t="t" r="r" b="b"/>
                <a:pathLst>
                  <a:path w="6064" h="4192" fill="none" extrusionOk="0">
                    <a:moveTo>
                      <a:pt x="2384" y="0"/>
                    </a:moveTo>
                    <a:lnTo>
                      <a:pt x="240" y="768"/>
                    </a:lnTo>
                    <a:lnTo>
                      <a:pt x="240" y="768"/>
                    </a:lnTo>
                    <a:lnTo>
                      <a:pt x="160" y="864"/>
                    </a:lnTo>
                    <a:lnTo>
                      <a:pt x="96" y="976"/>
                    </a:lnTo>
                    <a:lnTo>
                      <a:pt x="48" y="1088"/>
                    </a:lnTo>
                    <a:lnTo>
                      <a:pt x="16" y="1200"/>
                    </a:lnTo>
                    <a:lnTo>
                      <a:pt x="0" y="1328"/>
                    </a:lnTo>
                    <a:lnTo>
                      <a:pt x="0" y="1456"/>
                    </a:lnTo>
                    <a:lnTo>
                      <a:pt x="16" y="1584"/>
                    </a:lnTo>
                    <a:lnTo>
                      <a:pt x="32" y="1712"/>
                    </a:lnTo>
                    <a:lnTo>
                      <a:pt x="64" y="1840"/>
                    </a:lnTo>
                    <a:lnTo>
                      <a:pt x="112" y="1984"/>
                    </a:lnTo>
                    <a:lnTo>
                      <a:pt x="224" y="2256"/>
                    </a:lnTo>
                    <a:lnTo>
                      <a:pt x="384" y="2528"/>
                    </a:lnTo>
                    <a:lnTo>
                      <a:pt x="576" y="2784"/>
                    </a:lnTo>
                    <a:lnTo>
                      <a:pt x="800" y="3040"/>
                    </a:lnTo>
                    <a:lnTo>
                      <a:pt x="1056" y="3280"/>
                    </a:lnTo>
                    <a:lnTo>
                      <a:pt x="1312" y="3504"/>
                    </a:lnTo>
                    <a:lnTo>
                      <a:pt x="1600" y="3712"/>
                    </a:lnTo>
                    <a:lnTo>
                      <a:pt x="1904" y="3872"/>
                    </a:lnTo>
                    <a:lnTo>
                      <a:pt x="2208" y="4016"/>
                    </a:lnTo>
                    <a:lnTo>
                      <a:pt x="2368" y="4064"/>
                    </a:lnTo>
                    <a:lnTo>
                      <a:pt x="2512" y="4112"/>
                    </a:lnTo>
                    <a:lnTo>
                      <a:pt x="2672" y="4144"/>
                    </a:lnTo>
                    <a:lnTo>
                      <a:pt x="2816" y="4176"/>
                    </a:lnTo>
                    <a:lnTo>
                      <a:pt x="2816" y="4176"/>
                    </a:lnTo>
                    <a:lnTo>
                      <a:pt x="3120" y="4192"/>
                    </a:lnTo>
                    <a:lnTo>
                      <a:pt x="3120" y="4192"/>
                    </a:lnTo>
                    <a:lnTo>
                      <a:pt x="3408" y="4176"/>
                    </a:lnTo>
                    <a:lnTo>
                      <a:pt x="3712" y="4128"/>
                    </a:lnTo>
                    <a:lnTo>
                      <a:pt x="4016" y="4048"/>
                    </a:lnTo>
                    <a:lnTo>
                      <a:pt x="4304" y="3952"/>
                    </a:lnTo>
                    <a:lnTo>
                      <a:pt x="4592" y="3840"/>
                    </a:lnTo>
                    <a:lnTo>
                      <a:pt x="4864" y="3696"/>
                    </a:lnTo>
                    <a:lnTo>
                      <a:pt x="5104" y="3552"/>
                    </a:lnTo>
                    <a:lnTo>
                      <a:pt x="5344" y="3376"/>
                    </a:lnTo>
                    <a:lnTo>
                      <a:pt x="5552" y="3200"/>
                    </a:lnTo>
                    <a:lnTo>
                      <a:pt x="5728" y="3024"/>
                    </a:lnTo>
                    <a:lnTo>
                      <a:pt x="5872" y="2832"/>
                    </a:lnTo>
                    <a:lnTo>
                      <a:pt x="5984" y="2640"/>
                    </a:lnTo>
                    <a:lnTo>
                      <a:pt x="6016" y="2544"/>
                    </a:lnTo>
                    <a:lnTo>
                      <a:pt x="6048" y="2464"/>
                    </a:lnTo>
                    <a:lnTo>
                      <a:pt x="6064" y="2368"/>
                    </a:lnTo>
                    <a:lnTo>
                      <a:pt x="6064" y="2272"/>
                    </a:lnTo>
                    <a:lnTo>
                      <a:pt x="6064" y="2176"/>
                    </a:lnTo>
                    <a:lnTo>
                      <a:pt x="6048" y="2096"/>
                    </a:lnTo>
                    <a:lnTo>
                      <a:pt x="6016" y="2016"/>
                    </a:lnTo>
                    <a:lnTo>
                      <a:pt x="5968" y="1920"/>
                    </a:lnTo>
                    <a:lnTo>
                      <a:pt x="5968" y="1920"/>
                    </a:lnTo>
                    <a:lnTo>
                      <a:pt x="5904" y="1840"/>
                    </a:lnTo>
                    <a:lnTo>
                      <a:pt x="5824" y="1744"/>
                    </a:lnTo>
                    <a:lnTo>
                      <a:pt x="5648" y="1584"/>
                    </a:lnTo>
                    <a:lnTo>
                      <a:pt x="5424" y="1408"/>
                    </a:lnTo>
                    <a:lnTo>
                      <a:pt x="5152" y="1232"/>
                    </a:lnTo>
                    <a:lnTo>
                      <a:pt x="4880" y="1072"/>
                    </a:lnTo>
                    <a:lnTo>
                      <a:pt x="4576" y="912"/>
                    </a:lnTo>
                    <a:lnTo>
                      <a:pt x="3952" y="608"/>
                    </a:lnTo>
                    <a:lnTo>
                      <a:pt x="3360" y="368"/>
                    </a:lnTo>
                    <a:lnTo>
                      <a:pt x="2848" y="176"/>
                    </a:lnTo>
                    <a:lnTo>
                      <a:pt x="238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4705250" y="3166325"/>
                <a:ext cx="89600" cy="134000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5360" extrusionOk="0">
                    <a:moveTo>
                      <a:pt x="704" y="0"/>
                    </a:moveTo>
                    <a:lnTo>
                      <a:pt x="16" y="3984"/>
                    </a:lnTo>
                    <a:lnTo>
                      <a:pt x="0" y="4096"/>
                    </a:lnTo>
                    <a:lnTo>
                      <a:pt x="0" y="4208"/>
                    </a:lnTo>
                    <a:lnTo>
                      <a:pt x="16" y="4320"/>
                    </a:lnTo>
                    <a:lnTo>
                      <a:pt x="32" y="4432"/>
                    </a:lnTo>
                    <a:lnTo>
                      <a:pt x="64" y="4544"/>
                    </a:lnTo>
                    <a:lnTo>
                      <a:pt x="96" y="4640"/>
                    </a:lnTo>
                    <a:lnTo>
                      <a:pt x="144" y="4736"/>
                    </a:lnTo>
                    <a:lnTo>
                      <a:pt x="208" y="4832"/>
                    </a:lnTo>
                    <a:lnTo>
                      <a:pt x="272" y="4912"/>
                    </a:lnTo>
                    <a:lnTo>
                      <a:pt x="336" y="4992"/>
                    </a:lnTo>
                    <a:lnTo>
                      <a:pt x="416" y="5072"/>
                    </a:lnTo>
                    <a:lnTo>
                      <a:pt x="512" y="5136"/>
                    </a:lnTo>
                    <a:lnTo>
                      <a:pt x="608" y="5184"/>
                    </a:lnTo>
                    <a:lnTo>
                      <a:pt x="704" y="5232"/>
                    </a:lnTo>
                    <a:lnTo>
                      <a:pt x="816" y="5264"/>
                    </a:lnTo>
                    <a:lnTo>
                      <a:pt x="928" y="5296"/>
                    </a:lnTo>
                    <a:lnTo>
                      <a:pt x="1104" y="5328"/>
                    </a:lnTo>
                    <a:lnTo>
                      <a:pt x="1296" y="5344"/>
                    </a:lnTo>
                    <a:lnTo>
                      <a:pt x="1648" y="5360"/>
                    </a:lnTo>
                    <a:lnTo>
                      <a:pt x="1840" y="5328"/>
                    </a:lnTo>
                    <a:lnTo>
                      <a:pt x="2048" y="5280"/>
                    </a:lnTo>
                    <a:lnTo>
                      <a:pt x="2224" y="5184"/>
                    </a:lnTo>
                    <a:lnTo>
                      <a:pt x="2384" y="5072"/>
                    </a:lnTo>
                    <a:lnTo>
                      <a:pt x="2512" y="4928"/>
                    </a:lnTo>
                    <a:lnTo>
                      <a:pt x="2624" y="4752"/>
                    </a:lnTo>
                    <a:lnTo>
                      <a:pt x="2704" y="4560"/>
                    </a:lnTo>
                    <a:lnTo>
                      <a:pt x="2720" y="4464"/>
                    </a:lnTo>
                    <a:lnTo>
                      <a:pt x="2752" y="4368"/>
                    </a:lnTo>
                    <a:lnTo>
                      <a:pt x="2864" y="3616"/>
                    </a:lnTo>
                    <a:lnTo>
                      <a:pt x="2992" y="2960"/>
                    </a:lnTo>
                    <a:lnTo>
                      <a:pt x="3120" y="2400"/>
                    </a:lnTo>
                    <a:lnTo>
                      <a:pt x="3264" y="1920"/>
                    </a:lnTo>
                    <a:lnTo>
                      <a:pt x="3392" y="1552"/>
                    </a:lnTo>
                    <a:lnTo>
                      <a:pt x="3488" y="1296"/>
                    </a:lnTo>
                    <a:lnTo>
                      <a:pt x="3584" y="1072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DB88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4716450" y="3169125"/>
                <a:ext cx="78400" cy="81200"/>
              </a:xfrm>
              <a:custGeom>
                <a:avLst/>
                <a:gdLst/>
                <a:ahLst/>
                <a:cxnLst/>
                <a:rect l="l" t="t" r="r" b="b"/>
                <a:pathLst>
                  <a:path w="3136" h="3248" extrusionOk="0">
                    <a:moveTo>
                      <a:pt x="0" y="0"/>
                    </a:moveTo>
                    <a:lnTo>
                      <a:pt x="176" y="352"/>
                    </a:lnTo>
                    <a:lnTo>
                      <a:pt x="192" y="512"/>
                    </a:lnTo>
                    <a:lnTo>
                      <a:pt x="224" y="688"/>
                    </a:lnTo>
                    <a:lnTo>
                      <a:pt x="272" y="848"/>
                    </a:lnTo>
                    <a:lnTo>
                      <a:pt x="320" y="1008"/>
                    </a:lnTo>
                    <a:lnTo>
                      <a:pt x="448" y="1296"/>
                    </a:lnTo>
                    <a:lnTo>
                      <a:pt x="608" y="1584"/>
                    </a:lnTo>
                    <a:lnTo>
                      <a:pt x="784" y="1840"/>
                    </a:lnTo>
                    <a:lnTo>
                      <a:pt x="976" y="2080"/>
                    </a:lnTo>
                    <a:lnTo>
                      <a:pt x="1184" y="2304"/>
                    </a:lnTo>
                    <a:lnTo>
                      <a:pt x="1392" y="2496"/>
                    </a:lnTo>
                    <a:lnTo>
                      <a:pt x="1584" y="2672"/>
                    </a:lnTo>
                    <a:lnTo>
                      <a:pt x="1792" y="2816"/>
                    </a:lnTo>
                    <a:lnTo>
                      <a:pt x="2128" y="3056"/>
                    </a:lnTo>
                    <a:lnTo>
                      <a:pt x="2368" y="3200"/>
                    </a:lnTo>
                    <a:lnTo>
                      <a:pt x="2464" y="3248"/>
                    </a:lnTo>
                    <a:lnTo>
                      <a:pt x="3136" y="9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5F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4650050" y="2948350"/>
                <a:ext cx="296800" cy="271200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848" extrusionOk="0">
                    <a:moveTo>
                      <a:pt x="8687" y="0"/>
                    </a:moveTo>
                    <a:lnTo>
                      <a:pt x="8383" y="16"/>
                    </a:lnTo>
                    <a:lnTo>
                      <a:pt x="8112" y="48"/>
                    </a:lnTo>
                    <a:lnTo>
                      <a:pt x="7840" y="80"/>
                    </a:lnTo>
                    <a:lnTo>
                      <a:pt x="7568" y="144"/>
                    </a:lnTo>
                    <a:lnTo>
                      <a:pt x="7296" y="208"/>
                    </a:lnTo>
                    <a:lnTo>
                      <a:pt x="7024" y="288"/>
                    </a:lnTo>
                    <a:lnTo>
                      <a:pt x="6768" y="368"/>
                    </a:lnTo>
                    <a:lnTo>
                      <a:pt x="6512" y="464"/>
                    </a:lnTo>
                    <a:lnTo>
                      <a:pt x="6272" y="576"/>
                    </a:lnTo>
                    <a:lnTo>
                      <a:pt x="6016" y="688"/>
                    </a:lnTo>
                    <a:lnTo>
                      <a:pt x="5776" y="816"/>
                    </a:lnTo>
                    <a:lnTo>
                      <a:pt x="5552" y="960"/>
                    </a:lnTo>
                    <a:lnTo>
                      <a:pt x="5328" y="1104"/>
                    </a:lnTo>
                    <a:lnTo>
                      <a:pt x="5104" y="1264"/>
                    </a:lnTo>
                    <a:lnTo>
                      <a:pt x="4896" y="1424"/>
                    </a:lnTo>
                    <a:lnTo>
                      <a:pt x="4688" y="1600"/>
                    </a:lnTo>
                    <a:lnTo>
                      <a:pt x="4496" y="1792"/>
                    </a:lnTo>
                    <a:lnTo>
                      <a:pt x="4304" y="1984"/>
                    </a:lnTo>
                    <a:lnTo>
                      <a:pt x="4112" y="2176"/>
                    </a:lnTo>
                    <a:lnTo>
                      <a:pt x="3936" y="2384"/>
                    </a:lnTo>
                    <a:lnTo>
                      <a:pt x="3776" y="2592"/>
                    </a:lnTo>
                    <a:lnTo>
                      <a:pt x="3616" y="2816"/>
                    </a:lnTo>
                    <a:lnTo>
                      <a:pt x="3456" y="3040"/>
                    </a:lnTo>
                    <a:lnTo>
                      <a:pt x="3328" y="3264"/>
                    </a:lnTo>
                    <a:lnTo>
                      <a:pt x="3184" y="3504"/>
                    </a:lnTo>
                    <a:lnTo>
                      <a:pt x="3072" y="3760"/>
                    </a:lnTo>
                    <a:lnTo>
                      <a:pt x="2960" y="4000"/>
                    </a:lnTo>
                    <a:lnTo>
                      <a:pt x="2848" y="4256"/>
                    </a:lnTo>
                    <a:lnTo>
                      <a:pt x="2752" y="4528"/>
                    </a:lnTo>
                    <a:lnTo>
                      <a:pt x="2672" y="4784"/>
                    </a:lnTo>
                    <a:lnTo>
                      <a:pt x="2608" y="5056"/>
                    </a:lnTo>
                    <a:lnTo>
                      <a:pt x="2544" y="5328"/>
                    </a:lnTo>
                    <a:lnTo>
                      <a:pt x="2496" y="5600"/>
                    </a:lnTo>
                    <a:lnTo>
                      <a:pt x="2400" y="6127"/>
                    </a:lnTo>
                    <a:lnTo>
                      <a:pt x="2048" y="5264"/>
                    </a:lnTo>
                    <a:lnTo>
                      <a:pt x="1904" y="5008"/>
                    </a:lnTo>
                    <a:lnTo>
                      <a:pt x="1760" y="4768"/>
                    </a:lnTo>
                    <a:lnTo>
                      <a:pt x="1616" y="4576"/>
                    </a:lnTo>
                    <a:lnTo>
                      <a:pt x="1488" y="4384"/>
                    </a:lnTo>
                    <a:lnTo>
                      <a:pt x="1360" y="4240"/>
                    </a:lnTo>
                    <a:lnTo>
                      <a:pt x="1232" y="4096"/>
                    </a:lnTo>
                    <a:lnTo>
                      <a:pt x="1104" y="4000"/>
                    </a:lnTo>
                    <a:lnTo>
                      <a:pt x="992" y="3904"/>
                    </a:lnTo>
                    <a:lnTo>
                      <a:pt x="880" y="3840"/>
                    </a:lnTo>
                    <a:lnTo>
                      <a:pt x="784" y="3792"/>
                    </a:lnTo>
                    <a:lnTo>
                      <a:pt x="688" y="3760"/>
                    </a:lnTo>
                    <a:lnTo>
                      <a:pt x="592" y="3744"/>
                    </a:lnTo>
                    <a:lnTo>
                      <a:pt x="512" y="3760"/>
                    </a:lnTo>
                    <a:lnTo>
                      <a:pt x="432" y="3776"/>
                    </a:lnTo>
                    <a:lnTo>
                      <a:pt x="352" y="3808"/>
                    </a:lnTo>
                    <a:lnTo>
                      <a:pt x="288" y="3856"/>
                    </a:lnTo>
                    <a:lnTo>
                      <a:pt x="224" y="3920"/>
                    </a:lnTo>
                    <a:lnTo>
                      <a:pt x="176" y="3984"/>
                    </a:lnTo>
                    <a:lnTo>
                      <a:pt x="128" y="4080"/>
                    </a:lnTo>
                    <a:lnTo>
                      <a:pt x="80" y="4160"/>
                    </a:lnTo>
                    <a:lnTo>
                      <a:pt x="32" y="4368"/>
                    </a:lnTo>
                    <a:lnTo>
                      <a:pt x="0" y="4608"/>
                    </a:lnTo>
                    <a:lnTo>
                      <a:pt x="16" y="4848"/>
                    </a:lnTo>
                    <a:lnTo>
                      <a:pt x="48" y="5104"/>
                    </a:lnTo>
                    <a:lnTo>
                      <a:pt x="128" y="5376"/>
                    </a:lnTo>
                    <a:lnTo>
                      <a:pt x="176" y="5488"/>
                    </a:lnTo>
                    <a:lnTo>
                      <a:pt x="240" y="5616"/>
                    </a:lnTo>
                    <a:lnTo>
                      <a:pt x="368" y="5856"/>
                    </a:lnTo>
                    <a:lnTo>
                      <a:pt x="512" y="6048"/>
                    </a:lnTo>
                    <a:lnTo>
                      <a:pt x="640" y="6223"/>
                    </a:lnTo>
                    <a:lnTo>
                      <a:pt x="784" y="6383"/>
                    </a:lnTo>
                    <a:lnTo>
                      <a:pt x="912" y="6527"/>
                    </a:lnTo>
                    <a:lnTo>
                      <a:pt x="1040" y="6639"/>
                    </a:lnTo>
                    <a:lnTo>
                      <a:pt x="1168" y="6735"/>
                    </a:lnTo>
                    <a:lnTo>
                      <a:pt x="1280" y="6815"/>
                    </a:lnTo>
                    <a:lnTo>
                      <a:pt x="1488" y="6927"/>
                    </a:lnTo>
                    <a:lnTo>
                      <a:pt x="1648" y="6991"/>
                    </a:lnTo>
                    <a:lnTo>
                      <a:pt x="1760" y="7023"/>
                    </a:lnTo>
                    <a:lnTo>
                      <a:pt x="1792" y="7039"/>
                    </a:lnTo>
                    <a:lnTo>
                      <a:pt x="3024" y="9583"/>
                    </a:lnTo>
                    <a:lnTo>
                      <a:pt x="4384" y="10303"/>
                    </a:lnTo>
                    <a:lnTo>
                      <a:pt x="4656" y="10447"/>
                    </a:lnTo>
                    <a:lnTo>
                      <a:pt x="4928" y="10559"/>
                    </a:lnTo>
                    <a:lnTo>
                      <a:pt x="5200" y="10655"/>
                    </a:lnTo>
                    <a:lnTo>
                      <a:pt x="5488" y="10735"/>
                    </a:lnTo>
                    <a:lnTo>
                      <a:pt x="5776" y="10783"/>
                    </a:lnTo>
                    <a:lnTo>
                      <a:pt x="6064" y="10831"/>
                    </a:lnTo>
                    <a:lnTo>
                      <a:pt x="6352" y="10847"/>
                    </a:lnTo>
                    <a:lnTo>
                      <a:pt x="6656" y="10847"/>
                    </a:lnTo>
                    <a:lnTo>
                      <a:pt x="6944" y="10831"/>
                    </a:lnTo>
                    <a:lnTo>
                      <a:pt x="7232" y="10799"/>
                    </a:lnTo>
                    <a:lnTo>
                      <a:pt x="7520" y="10751"/>
                    </a:lnTo>
                    <a:lnTo>
                      <a:pt x="7792" y="10671"/>
                    </a:lnTo>
                    <a:lnTo>
                      <a:pt x="8080" y="10591"/>
                    </a:lnTo>
                    <a:lnTo>
                      <a:pt x="8351" y="10479"/>
                    </a:lnTo>
                    <a:lnTo>
                      <a:pt x="8623" y="10351"/>
                    </a:lnTo>
                    <a:lnTo>
                      <a:pt x="8879" y="10207"/>
                    </a:lnTo>
                    <a:lnTo>
                      <a:pt x="9103" y="10063"/>
                    </a:lnTo>
                    <a:lnTo>
                      <a:pt x="9311" y="9903"/>
                    </a:lnTo>
                    <a:lnTo>
                      <a:pt x="9503" y="9743"/>
                    </a:lnTo>
                    <a:lnTo>
                      <a:pt x="9695" y="9567"/>
                    </a:lnTo>
                    <a:lnTo>
                      <a:pt x="9871" y="9391"/>
                    </a:lnTo>
                    <a:lnTo>
                      <a:pt x="10031" y="9199"/>
                    </a:lnTo>
                    <a:lnTo>
                      <a:pt x="10191" y="9007"/>
                    </a:lnTo>
                    <a:lnTo>
                      <a:pt x="10335" y="8783"/>
                    </a:lnTo>
                    <a:lnTo>
                      <a:pt x="10479" y="8575"/>
                    </a:lnTo>
                    <a:lnTo>
                      <a:pt x="10591" y="8351"/>
                    </a:lnTo>
                    <a:lnTo>
                      <a:pt x="10703" y="8127"/>
                    </a:lnTo>
                    <a:lnTo>
                      <a:pt x="10799" y="7887"/>
                    </a:lnTo>
                    <a:lnTo>
                      <a:pt x="10879" y="7647"/>
                    </a:lnTo>
                    <a:lnTo>
                      <a:pt x="10943" y="7391"/>
                    </a:lnTo>
                    <a:lnTo>
                      <a:pt x="10991" y="7135"/>
                    </a:lnTo>
                    <a:lnTo>
                      <a:pt x="11039" y="6879"/>
                    </a:lnTo>
                    <a:lnTo>
                      <a:pt x="11119" y="6223"/>
                    </a:lnTo>
                    <a:lnTo>
                      <a:pt x="11231" y="5584"/>
                    </a:lnTo>
                    <a:lnTo>
                      <a:pt x="11343" y="4960"/>
                    </a:lnTo>
                    <a:lnTo>
                      <a:pt x="11455" y="4400"/>
                    </a:lnTo>
                    <a:lnTo>
                      <a:pt x="11631" y="3552"/>
                    </a:lnTo>
                    <a:lnTo>
                      <a:pt x="11711" y="3216"/>
                    </a:lnTo>
                    <a:lnTo>
                      <a:pt x="11791" y="2832"/>
                    </a:lnTo>
                    <a:lnTo>
                      <a:pt x="11839" y="2480"/>
                    </a:lnTo>
                    <a:lnTo>
                      <a:pt x="11871" y="2160"/>
                    </a:lnTo>
                    <a:lnTo>
                      <a:pt x="11871" y="1872"/>
                    </a:lnTo>
                    <a:lnTo>
                      <a:pt x="11839" y="1600"/>
                    </a:lnTo>
                    <a:lnTo>
                      <a:pt x="11775" y="1376"/>
                    </a:lnTo>
                    <a:lnTo>
                      <a:pt x="11695" y="1168"/>
                    </a:lnTo>
                    <a:lnTo>
                      <a:pt x="11583" y="976"/>
                    </a:lnTo>
                    <a:lnTo>
                      <a:pt x="11439" y="816"/>
                    </a:lnTo>
                    <a:lnTo>
                      <a:pt x="11263" y="672"/>
                    </a:lnTo>
                    <a:lnTo>
                      <a:pt x="11055" y="528"/>
                    </a:lnTo>
                    <a:lnTo>
                      <a:pt x="10815" y="416"/>
                    </a:lnTo>
                    <a:lnTo>
                      <a:pt x="10543" y="320"/>
                    </a:lnTo>
                    <a:lnTo>
                      <a:pt x="10239" y="224"/>
                    </a:lnTo>
                    <a:lnTo>
                      <a:pt x="9903" y="128"/>
                    </a:lnTo>
                    <a:lnTo>
                      <a:pt x="9519" y="48"/>
                    </a:lnTo>
                    <a:lnTo>
                      <a:pt x="9263" y="16"/>
                    </a:lnTo>
                    <a:lnTo>
                      <a:pt x="8991" y="0"/>
                    </a:lnTo>
                    <a:close/>
                  </a:path>
                </a:pathLst>
              </a:custGeom>
              <a:solidFill>
                <a:srgbClr val="EB9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4750025" y="3055525"/>
                <a:ext cx="104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241" extrusionOk="0">
                    <a:moveTo>
                      <a:pt x="417" y="1"/>
                    </a:moveTo>
                    <a:lnTo>
                      <a:pt x="241" y="65"/>
                    </a:lnTo>
                    <a:lnTo>
                      <a:pt x="97" y="129"/>
                    </a:lnTo>
                    <a:lnTo>
                      <a:pt x="33" y="177"/>
                    </a:lnTo>
                    <a:lnTo>
                      <a:pt x="1" y="225"/>
                    </a:lnTo>
                    <a:lnTo>
                      <a:pt x="1" y="241"/>
                    </a:lnTo>
                    <a:lnTo>
                      <a:pt x="33" y="241"/>
                    </a:lnTo>
                    <a:lnTo>
                      <a:pt x="177" y="161"/>
                    </a:lnTo>
                    <a:lnTo>
                      <a:pt x="417" y="1"/>
                    </a:lnTo>
                    <a:close/>
                  </a:path>
                </a:pathLst>
              </a:custGeom>
              <a:solidFill>
                <a:srgbClr val="CE5F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4748825" y="3070725"/>
                <a:ext cx="116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09" extrusionOk="0">
                    <a:moveTo>
                      <a:pt x="353" y="1"/>
                    </a:moveTo>
                    <a:lnTo>
                      <a:pt x="257" y="33"/>
                    </a:lnTo>
                    <a:lnTo>
                      <a:pt x="161" y="65"/>
                    </a:lnTo>
                    <a:lnTo>
                      <a:pt x="81" y="97"/>
                    </a:lnTo>
                    <a:lnTo>
                      <a:pt x="33" y="145"/>
                    </a:lnTo>
                    <a:lnTo>
                      <a:pt x="1" y="177"/>
                    </a:lnTo>
                    <a:lnTo>
                      <a:pt x="1" y="209"/>
                    </a:lnTo>
                    <a:lnTo>
                      <a:pt x="49" y="209"/>
                    </a:lnTo>
                    <a:lnTo>
                      <a:pt x="113" y="193"/>
                    </a:lnTo>
                    <a:lnTo>
                      <a:pt x="177" y="177"/>
                    </a:lnTo>
                    <a:lnTo>
                      <a:pt x="321" y="97"/>
                    </a:lnTo>
                    <a:lnTo>
                      <a:pt x="465" y="1"/>
                    </a:lnTo>
                    <a:close/>
                  </a:path>
                </a:pathLst>
              </a:custGeom>
              <a:solidFill>
                <a:srgbClr val="CE5F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4905625" y="3064325"/>
                <a:ext cx="11225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385" extrusionOk="0">
                    <a:moveTo>
                      <a:pt x="0" y="1"/>
                    </a:moveTo>
                    <a:lnTo>
                      <a:pt x="0" y="17"/>
                    </a:lnTo>
                    <a:lnTo>
                      <a:pt x="80" y="113"/>
                    </a:lnTo>
                    <a:lnTo>
                      <a:pt x="208" y="241"/>
                    </a:lnTo>
                    <a:lnTo>
                      <a:pt x="288" y="305"/>
                    </a:lnTo>
                    <a:lnTo>
                      <a:pt x="384" y="369"/>
                    </a:lnTo>
                    <a:lnTo>
                      <a:pt x="432" y="385"/>
                    </a:lnTo>
                    <a:lnTo>
                      <a:pt x="448" y="385"/>
                    </a:lnTo>
                    <a:lnTo>
                      <a:pt x="448" y="369"/>
                    </a:lnTo>
                    <a:lnTo>
                      <a:pt x="368" y="289"/>
                    </a:lnTo>
                    <a:lnTo>
                      <a:pt x="208" y="145"/>
                    </a:lnTo>
                    <a:lnTo>
                      <a:pt x="32" y="1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E5F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4899625" y="3075125"/>
                <a:ext cx="6825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89" extrusionOk="0">
                    <a:moveTo>
                      <a:pt x="16" y="1"/>
                    </a:moveTo>
                    <a:lnTo>
                      <a:pt x="0" y="17"/>
                    </a:lnTo>
                    <a:lnTo>
                      <a:pt x="0" y="49"/>
                    </a:lnTo>
                    <a:lnTo>
                      <a:pt x="0" y="97"/>
                    </a:lnTo>
                    <a:lnTo>
                      <a:pt x="16" y="129"/>
                    </a:lnTo>
                    <a:lnTo>
                      <a:pt x="48" y="177"/>
                    </a:lnTo>
                    <a:lnTo>
                      <a:pt x="96" y="225"/>
                    </a:lnTo>
                    <a:lnTo>
                      <a:pt x="160" y="257"/>
                    </a:lnTo>
                    <a:lnTo>
                      <a:pt x="208" y="273"/>
                    </a:lnTo>
                    <a:lnTo>
                      <a:pt x="240" y="289"/>
                    </a:lnTo>
                    <a:lnTo>
                      <a:pt x="272" y="273"/>
                    </a:lnTo>
                    <a:lnTo>
                      <a:pt x="272" y="241"/>
                    </a:lnTo>
                    <a:lnTo>
                      <a:pt x="256" y="193"/>
                    </a:lnTo>
                    <a:lnTo>
                      <a:pt x="192" y="129"/>
                    </a:lnTo>
                    <a:lnTo>
                      <a:pt x="96" y="33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CE5F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4875625" y="3056325"/>
                <a:ext cx="12825" cy="292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1169" extrusionOk="0">
                    <a:moveTo>
                      <a:pt x="272" y="1"/>
                    </a:moveTo>
                    <a:lnTo>
                      <a:pt x="224" y="33"/>
                    </a:lnTo>
                    <a:lnTo>
                      <a:pt x="176" y="81"/>
                    </a:lnTo>
                    <a:lnTo>
                      <a:pt x="128" y="145"/>
                    </a:lnTo>
                    <a:lnTo>
                      <a:pt x="80" y="225"/>
                    </a:lnTo>
                    <a:lnTo>
                      <a:pt x="48" y="321"/>
                    </a:lnTo>
                    <a:lnTo>
                      <a:pt x="16" y="433"/>
                    </a:lnTo>
                    <a:lnTo>
                      <a:pt x="0" y="545"/>
                    </a:lnTo>
                    <a:lnTo>
                      <a:pt x="0" y="673"/>
                    </a:lnTo>
                    <a:lnTo>
                      <a:pt x="0" y="769"/>
                    </a:lnTo>
                    <a:lnTo>
                      <a:pt x="0" y="881"/>
                    </a:lnTo>
                    <a:lnTo>
                      <a:pt x="32" y="961"/>
                    </a:lnTo>
                    <a:lnTo>
                      <a:pt x="48" y="1041"/>
                    </a:lnTo>
                    <a:lnTo>
                      <a:pt x="96" y="1105"/>
                    </a:lnTo>
                    <a:lnTo>
                      <a:pt x="128" y="1137"/>
                    </a:lnTo>
                    <a:lnTo>
                      <a:pt x="176" y="1169"/>
                    </a:lnTo>
                    <a:lnTo>
                      <a:pt x="240" y="1153"/>
                    </a:lnTo>
                    <a:lnTo>
                      <a:pt x="288" y="1121"/>
                    </a:lnTo>
                    <a:lnTo>
                      <a:pt x="336" y="1073"/>
                    </a:lnTo>
                    <a:lnTo>
                      <a:pt x="384" y="1009"/>
                    </a:lnTo>
                    <a:lnTo>
                      <a:pt x="416" y="929"/>
                    </a:lnTo>
                    <a:lnTo>
                      <a:pt x="464" y="833"/>
                    </a:lnTo>
                    <a:lnTo>
                      <a:pt x="480" y="721"/>
                    </a:lnTo>
                    <a:lnTo>
                      <a:pt x="512" y="609"/>
                    </a:lnTo>
                    <a:lnTo>
                      <a:pt x="512" y="497"/>
                    </a:lnTo>
                    <a:lnTo>
                      <a:pt x="512" y="385"/>
                    </a:lnTo>
                    <a:lnTo>
                      <a:pt x="512" y="273"/>
                    </a:lnTo>
                    <a:lnTo>
                      <a:pt x="480" y="193"/>
                    </a:lnTo>
                    <a:lnTo>
                      <a:pt x="464" y="113"/>
                    </a:lnTo>
                    <a:lnTo>
                      <a:pt x="416" y="49"/>
                    </a:lnTo>
                    <a:lnTo>
                      <a:pt x="384" y="17"/>
                    </a:lnTo>
                    <a:lnTo>
                      <a:pt x="320" y="1"/>
                    </a:lnTo>
                    <a:close/>
                  </a:path>
                </a:pathLst>
              </a:custGeom>
              <a:solidFill>
                <a:srgbClr val="3235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4780025" y="3047125"/>
                <a:ext cx="12825" cy="292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1169" extrusionOk="0">
                    <a:moveTo>
                      <a:pt x="337" y="1"/>
                    </a:moveTo>
                    <a:lnTo>
                      <a:pt x="273" y="17"/>
                    </a:lnTo>
                    <a:lnTo>
                      <a:pt x="225" y="33"/>
                    </a:lnTo>
                    <a:lnTo>
                      <a:pt x="177" y="81"/>
                    </a:lnTo>
                    <a:lnTo>
                      <a:pt x="129" y="161"/>
                    </a:lnTo>
                    <a:lnTo>
                      <a:pt x="97" y="241"/>
                    </a:lnTo>
                    <a:lnTo>
                      <a:pt x="49" y="337"/>
                    </a:lnTo>
                    <a:lnTo>
                      <a:pt x="33" y="433"/>
                    </a:lnTo>
                    <a:lnTo>
                      <a:pt x="1" y="561"/>
                    </a:lnTo>
                    <a:lnTo>
                      <a:pt x="1" y="673"/>
                    </a:lnTo>
                    <a:lnTo>
                      <a:pt x="1" y="785"/>
                    </a:lnTo>
                    <a:lnTo>
                      <a:pt x="1" y="881"/>
                    </a:lnTo>
                    <a:lnTo>
                      <a:pt x="33" y="977"/>
                    </a:lnTo>
                    <a:lnTo>
                      <a:pt x="49" y="1057"/>
                    </a:lnTo>
                    <a:lnTo>
                      <a:pt x="97" y="1105"/>
                    </a:lnTo>
                    <a:lnTo>
                      <a:pt x="129" y="1153"/>
                    </a:lnTo>
                    <a:lnTo>
                      <a:pt x="177" y="1169"/>
                    </a:lnTo>
                    <a:lnTo>
                      <a:pt x="241" y="1169"/>
                    </a:lnTo>
                    <a:lnTo>
                      <a:pt x="289" y="1137"/>
                    </a:lnTo>
                    <a:lnTo>
                      <a:pt x="337" y="1089"/>
                    </a:lnTo>
                    <a:lnTo>
                      <a:pt x="385" y="1025"/>
                    </a:lnTo>
                    <a:lnTo>
                      <a:pt x="433" y="945"/>
                    </a:lnTo>
                    <a:lnTo>
                      <a:pt x="465" y="849"/>
                    </a:lnTo>
                    <a:lnTo>
                      <a:pt x="497" y="737"/>
                    </a:lnTo>
                    <a:lnTo>
                      <a:pt x="513" y="625"/>
                    </a:lnTo>
                    <a:lnTo>
                      <a:pt x="513" y="497"/>
                    </a:lnTo>
                    <a:lnTo>
                      <a:pt x="513" y="385"/>
                    </a:lnTo>
                    <a:lnTo>
                      <a:pt x="513" y="289"/>
                    </a:lnTo>
                    <a:lnTo>
                      <a:pt x="481" y="193"/>
                    </a:lnTo>
                    <a:lnTo>
                      <a:pt x="465" y="129"/>
                    </a:lnTo>
                    <a:lnTo>
                      <a:pt x="417" y="65"/>
                    </a:lnTo>
                    <a:lnTo>
                      <a:pt x="385" y="17"/>
                    </a:lnTo>
                    <a:lnTo>
                      <a:pt x="337" y="1"/>
                    </a:lnTo>
                    <a:close/>
                  </a:path>
                </a:pathLst>
              </a:custGeom>
              <a:solidFill>
                <a:srgbClr val="3235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4784825" y="3126725"/>
                <a:ext cx="70425" cy="40425"/>
              </a:xfrm>
              <a:custGeom>
                <a:avLst/>
                <a:gdLst/>
                <a:ahLst/>
                <a:cxnLst/>
                <a:rect l="l" t="t" r="r" b="b"/>
                <a:pathLst>
                  <a:path w="2817" h="1617" extrusionOk="0">
                    <a:moveTo>
                      <a:pt x="17" y="0"/>
                    </a:moveTo>
                    <a:lnTo>
                      <a:pt x="17" y="64"/>
                    </a:lnTo>
                    <a:lnTo>
                      <a:pt x="1" y="208"/>
                    </a:lnTo>
                    <a:lnTo>
                      <a:pt x="17" y="416"/>
                    </a:lnTo>
                    <a:lnTo>
                      <a:pt x="33" y="528"/>
                    </a:lnTo>
                    <a:lnTo>
                      <a:pt x="65" y="656"/>
                    </a:lnTo>
                    <a:lnTo>
                      <a:pt x="113" y="784"/>
                    </a:lnTo>
                    <a:lnTo>
                      <a:pt x="193" y="928"/>
                    </a:lnTo>
                    <a:lnTo>
                      <a:pt x="273" y="1056"/>
                    </a:lnTo>
                    <a:lnTo>
                      <a:pt x="385" y="1184"/>
                    </a:lnTo>
                    <a:lnTo>
                      <a:pt x="513" y="1296"/>
                    </a:lnTo>
                    <a:lnTo>
                      <a:pt x="673" y="1392"/>
                    </a:lnTo>
                    <a:lnTo>
                      <a:pt x="865" y="1488"/>
                    </a:lnTo>
                    <a:lnTo>
                      <a:pt x="1105" y="1568"/>
                    </a:lnTo>
                    <a:lnTo>
                      <a:pt x="1329" y="1600"/>
                    </a:lnTo>
                    <a:lnTo>
                      <a:pt x="1553" y="1616"/>
                    </a:lnTo>
                    <a:lnTo>
                      <a:pt x="1745" y="1616"/>
                    </a:lnTo>
                    <a:lnTo>
                      <a:pt x="1921" y="1584"/>
                    </a:lnTo>
                    <a:lnTo>
                      <a:pt x="2081" y="1520"/>
                    </a:lnTo>
                    <a:lnTo>
                      <a:pt x="2209" y="1456"/>
                    </a:lnTo>
                    <a:lnTo>
                      <a:pt x="2337" y="1376"/>
                    </a:lnTo>
                    <a:lnTo>
                      <a:pt x="2449" y="1296"/>
                    </a:lnTo>
                    <a:lnTo>
                      <a:pt x="2545" y="1200"/>
                    </a:lnTo>
                    <a:lnTo>
                      <a:pt x="2625" y="1104"/>
                    </a:lnTo>
                    <a:lnTo>
                      <a:pt x="2737" y="944"/>
                    </a:lnTo>
                    <a:lnTo>
                      <a:pt x="2801" y="816"/>
                    </a:lnTo>
                    <a:lnTo>
                      <a:pt x="2817" y="768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5"/>
              <p:cNvSpPr/>
              <p:nvPr/>
            </p:nvSpPr>
            <p:spPr>
              <a:xfrm>
                <a:off x="4834425" y="3085525"/>
                <a:ext cx="15225" cy="3082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233" extrusionOk="0">
                    <a:moveTo>
                      <a:pt x="177" y="1"/>
                    </a:moveTo>
                    <a:lnTo>
                      <a:pt x="33" y="465"/>
                    </a:lnTo>
                    <a:lnTo>
                      <a:pt x="17" y="529"/>
                    </a:lnTo>
                    <a:lnTo>
                      <a:pt x="1" y="609"/>
                    </a:lnTo>
                    <a:lnTo>
                      <a:pt x="1" y="752"/>
                    </a:lnTo>
                    <a:lnTo>
                      <a:pt x="49" y="880"/>
                    </a:lnTo>
                    <a:lnTo>
                      <a:pt x="113" y="1008"/>
                    </a:lnTo>
                    <a:lnTo>
                      <a:pt x="209" y="1104"/>
                    </a:lnTo>
                    <a:lnTo>
                      <a:pt x="321" y="1184"/>
                    </a:lnTo>
                    <a:lnTo>
                      <a:pt x="465" y="1232"/>
                    </a:lnTo>
                    <a:lnTo>
                      <a:pt x="609" y="1232"/>
                    </a:lnTo>
                    <a:lnTo>
                      <a:pt x="433" y="736"/>
                    </a:lnTo>
                    <a:lnTo>
                      <a:pt x="209" y="65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rgbClr val="CE5F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5"/>
              <p:cNvSpPr/>
              <p:nvPr/>
            </p:nvSpPr>
            <p:spPr>
              <a:xfrm>
                <a:off x="4662450" y="3061125"/>
                <a:ext cx="29225" cy="48425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937" extrusionOk="0">
                    <a:moveTo>
                      <a:pt x="256" y="1"/>
                    </a:moveTo>
                    <a:lnTo>
                      <a:pt x="176" y="17"/>
                    </a:lnTo>
                    <a:lnTo>
                      <a:pt x="112" y="49"/>
                    </a:lnTo>
                    <a:lnTo>
                      <a:pt x="64" y="97"/>
                    </a:lnTo>
                    <a:lnTo>
                      <a:pt x="16" y="145"/>
                    </a:lnTo>
                    <a:lnTo>
                      <a:pt x="0" y="209"/>
                    </a:lnTo>
                    <a:lnTo>
                      <a:pt x="0" y="289"/>
                    </a:lnTo>
                    <a:lnTo>
                      <a:pt x="32" y="465"/>
                    </a:lnTo>
                    <a:lnTo>
                      <a:pt x="112" y="673"/>
                    </a:lnTo>
                    <a:lnTo>
                      <a:pt x="224" y="913"/>
                    </a:lnTo>
                    <a:lnTo>
                      <a:pt x="384" y="1153"/>
                    </a:lnTo>
                    <a:lnTo>
                      <a:pt x="544" y="1393"/>
                    </a:lnTo>
                    <a:lnTo>
                      <a:pt x="736" y="1616"/>
                    </a:lnTo>
                    <a:lnTo>
                      <a:pt x="848" y="1712"/>
                    </a:lnTo>
                    <a:lnTo>
                      <a:pt x="944" y="1792"/>
                    </a:lnTo>
                    <a:lnTo>
                      <a:pt x="1056" y="1872"/>
                    </a:lnTo>
                    <a:lnTo>
                      <a:pt x="1168" y="1936"/>
                    </a:lnTo>
                    <a:lnTo>
                      <a:pt x="1120" y="993"/>
                    </a:lnTo>
                    <a:lnTo>
                      <a:pt x="1072" y="769"/>
                    </a:lnTo>
                    <a:lnTo>
                      <a:pt x="992" y="577"/>
                    </a:lnTo>
                    <a:lnTo>
                      <a:pt x="912" y="417"/>
                    </a:lnTo>
                    <a:lnTo>
                      <a:pt x="832" y="289"/>
                    </a:lnTo>
                    <a:lnTo>
                      <a:pt x="736" y="193"/>
                    </a:lnTo>
                    <a:lnTo>
                      <a:pt x="640" y="97"/>
                    </a:lnTo>
                    <a:lnTo>
                      <a:pt x="544" y="49"/>
                    </a:lnTo>
                    <a:lnTo>
                      <a:pt x="448" y="1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CE5F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5"/>
              <p:cNvSpPr/>
              <p:nvPr/>
            </p:nvSpPr>
            <p:spPr>
              <a:xfrm>
                <a:off x="4755625" y="3646675"/>
                <a:ext cx="94425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1953" extrusionOk="0">
                    <a:moveTo>
                      <a:pt x="465" y="0"/>
                    </a:moveTo>
                    <a:lnTo>
                      <a:pt x="433" y="32"/>
                    </a:lnTo>
                    <a:lnTo>
                      <a:pt x="321" y="112"/>
                    </a:lnTo>
                    <a:lnTo>
                      <a:pt x="193" y="256"/>
                    </a:lnTo>
                    <a:lnTo>
                      <a:pt x="129" y="336"/>
                    </a:lnTo>
                    <a:lnTo>
                      <a:pt x="81" y="432"/>
                    </a:lnTo>
                    <a:lnTo>
                      <a:pt x="33" y="544"/>
                    </a:lnTo>
                    <a:lnTo>
                      <a:pt x="17" y="656"/>
                    </a:lnTo>
                    <a:lnTo>
                      <a:pt x="1" y="784"/>
                    </a:lnTo>
                    <a:lnTo>
                      <a:pt x="33" y="912"/>
                    </a:lnTo>
                    <a:lnTo>
                      <a:pt x="81" y="1040"/>
                    </a:lnTo>
                    <a:lnTo>
                      <a:pt x="177" y="1184"/>
                    </a:lnTo>
                    <a:lnTo>
                      <a:pt x="305" y="1328"/>
                    </a:lnTo>
                    <a:lnTo>
                      <a:pt x="465" y="1472"/>
                    </a:lnTo>
                    <a:lnTo>
                      <a:pt x="673" y="1616"/>
                    </a:lnTo>
                    <a:lnTo>
                      <a:pt x="881" y="1712"/>
                    </a:lnTo>
                    <a:lnTo>
                      <a:pt x="1089" y="1808"/>
                    </a:lnTo>
                    <a:lnTo>
                      <a:pt x="1313" y="1856"/>
                    </a:lnTo>
                    <a:lnTo>
                      <a:pt x="1521" y="1904"/>
                    </a:lnTo>
                    <a:lnTo>
                      <a:pt x="1745" y="1936"/>
                    </a:lnTo>
                    <a:lnTo>
                      <a:pt x="1937" y="1952"/>
                    </a:lnTo>
                    <a:lnTo>
                      <a:pt x="2145" y="1952"/>
                    </a:lnTo>
                    <a:lnTo>
                      <a:pt x="2497" y="1920"/>
                    </a:lnTo>
                    <a:lnTo>
                      <a:pt x="2769" y="1872"/>
                    </a:lnTo>
                    <a:lnTo>
                      <a:pt x="3025" y="1824"/>
                    </a:lnTo>
                    <a:lnTo>
                      <a:pt x="3201" y="1856"/>
                    </a:lnTo>
                    <a:lnTo>
                      <a:pt x="3345" y="1872"/>
                    </a:lnTo>
                    <a:lnTo>
                      <a:pt x="3473" y="1888"/>
                    </a:lnTo>
                    <a:lnTo>
                      <a:pt x="3585" y="1872"/>
                    </a:lnTo>
                    <a:lnTo>
                      <a:pt x="3729" y="1840"/>
                    </a:lnTo>
                    <a:lnTo>
                      <a:pt x="3777" y="1824"/>
                    </a:lnTo>
                    <a:lnTo>
                      <a:pt x="3777" y="1696"/>
                    </a:lnTo>
                    <a:lnTo>
                      <a:pt x="3761" y="1584"/>
                    </a:lnTo>
                    <a:lnTo>
                      <a:pt x="3697" y="1456"/>
                    </a:lnTo>
                    <a:lnTo>
                      <a:pt x="3601" y="1328"/>
                    </a:lnTo>
                    <a:lnTo>
                      <a:pt x="3473" y="1216"/>
                    </a:lnTo>
                    <a:lnTo>
                      <a:pt x="3313" y="1088"/>
                    </a:lnTo>
                    <a:lnTo>
                      <a:pt x="3137" y="960"/>
                    </a:lnTo>
                    <a:lnTo>
                      <a:pt x="2929" y="848"/>
                    </a:lnTo>
                    <a:lnTo>
                      <a:pt x="2689" y="720"/>
                    </a:lnTo>
                    <a:lnTo>
                      <a:pt x="2433" y="608"/>
                    </a:lnTo>
                    <a:lnTo>
                      <a:pt x="2161" y="496"/>
                    </a:lnTo>
                    <a:lnTo>
                      <a:pt x="1857" y="384"/>
                    </a:lnTo>
                    <a:lnTo>
                      <a:pt x="1537" y="272"/>
                    </a:lnTo>
                    <a:lnTo>
                      <a:pt x="1201" y="176"/>
                    </a:lnTo>
                    <a:lnTo>
                      <a:pt x="849" y="80"/>
                    </a:lnTo>
                    <a:lnTo>
                      <a:pt x="465" y="0"/>
                    </a:lnTo>
                    <a:close/>
                  </a:path>
                </a:pathLst>
              </a:custGeom>
              <a:solidFill>
                <a:srgbClr val="EB9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5"/>
              <p:cNvSpPr/>
              <p:nvPr/>
            </p:nvSpPr>
            <p:spPr>
              <a:xfrm>
                <a:off x="4406075" y="3571475"/>
                <a:ext cx="381975" cy="120825"/>
              </a:xfrm>
              <a:custGeom>
                <a:avLst/>
                <a:gdLst/>
                <a:ahLst/>
                <a:cxnLst/>
                <a:rect l="l" t="t" r="r" b="b"/>
                <a:pathLst>
                  <a:path w="15279" h="4833" extrusionOk="0">
                    <a:moveTo>
                      <a:pt x="544" y="1"/>
                    </a:moveTo>
                    <a:lnTo>
                      <a:pt x="496" y="145"/>
                    </a:lnTo>
                    <a:lnTo>
                      <a:pt x="368" y="545"/>
                    </a:lnTo>
                    <a:lnTo>
                      <a:pt x="208" y="1137"/>
                    </a:lnTo>
                    <a:lnTo>
                      <a:pt x="128" y="1473"/>
                    </a:lnTo>
                    <a:lnTo>
                      <a:pt x="80" y="1825"/>
                    </a:lnTo>
                    <a:lnTo>
                      <a:pt x="32" y="2177"/>
                    </a:lnTo>
                    <a:lnTo>
                      <a:pt x="0" y="2529"/>
                    </a:lnTo>
                    <a:lnTo>
                      <a:pt x="0" y="2880"/>
                    </a:lnTo>
                    <a:lnTo>
                      <a:pt x="16" y="3056"/>
                    </a:lnTo>
                    <a:lnTo>
                      <a:pt x="48" y="3216"/>
                    </a:lnTo>
                    <a:lnTo>
                      <a:pt x="80" y="3360"/>
                    </a:lnTo>
                    <a:lnTo>
                      <a:pt x="112" y="3504"/>
                    </a:lnTo>
                    <a:lnTo>
                      <a:pt x="176" y="3632"/>
                    </a:lnTo>
                    <a:lnTo>
                      <a:pt x="240" y="3760"/>
                    </a:lnTo>
                    <a:lnTo>
                      <a:pt x="320" y="3872"/>
                    </a:lnTo>
                    <a:lnTo>
                      <a:pt x="416" y="3968"/>
                    </a:lnTo>
                    <a:lnTo>
                      <a:pt x="528" y="4064"/>
                    </a:lnTo>
                    <a:lnTo>
                      <a:pt x="640" y="4128"/>
                    </a:lnTo>
                    <a:lnTo>
                      <a:pt x="832" y="4192"/>
                    </a:lnTo>
                    <a:lnTo>
                      <a:pt x="1088" y="4256"/>
                    </a:lnTo>
                    <a:lnTo>
                      <a:pt x="1408" y="4320"/>
                    </a:lnTo>
                    <a:lnTo>
                      <a:pt x="1760" y="4384"/>
                    </a:lnTo>
                    <a:lnTo>
                      <a:pt x="2624" y="4480"/>
                    </a:lnTo>
                    <a:lnTo>
                      <a:pt x="3632" y="4576"/>
                    </a:lnTo>
                    <a:lnTo>
                      <a:pt x="4768" y="4640"/>
                    </a:lnTo>
                    <a:lnTo>
                      <a:pt x="6000" y="4688"/>
                    </a:lnTo>
                    <a:lnTo>
                      <a:pt x="7263" y="4736"/>
                    </a:lnTo>
                    <a:lnTo>
                      <a:pt x="8543" y="4768"/>
                    </a:lnTo>
                    <a:lnTo>
                      <a:pt x="11007" y="4816"/>
                    </a:lnTo>
                    <a:lnTo>
                      <a:pt x="13119" y="4832"/>
                    </a:lnTo>
                    <a:lnTo>
                      <a:pt x="15151" y="4816"/>
                    </a:lnTo>
                    <a:lnTo>
                      <a:pt x="15279" y="3008"/>
                    </a:lnTo>
                    <a:lnTo>
                      <a:pt x="13679" y="2577"/>
                    </a:lnTo>
                    <a:lnTo>
                      <a:pt x="11951" y="2145"/>
                    </a:lnTo>
                    <a:lnTo>
                      <a:pt x="9871" y="1633"/>
                    </a:lnTo>
                    <a:lnTo>
                      <a:pt x="7615" y="1105"/>
                    </a:lnTo>
                    <a:lnTo>
                      <a:pt x="6480" y="865"/>
                    </a:lnTo>
                    <a:lnTo>
                      <a:pt x="5376" y="641"/>
                    </a:lnTo>
                    <a:lnTo>
                      <a:pt x="4336" y="433"/>
                    </a:lnTo>
                    <a:lnTo>
                      <a:pt x="3344" y="273"/>
                    </a:lnTo>
                    <a:lnTo>
                      <a:pt x="2464" y="145"/>
                    </a:lnTo>
                    <a:lnTo>
                      <a:pt x="2080" y="97"/>
                    </a:lnTo>
                    <a:lnTo>
                      <a:pt x="1712" y="6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rgbClr val="E65E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5"/>
              <p:cNvSpPr/>
              <p:nvPr/>
            </p:nvSpPr>
            <p:spPr>
              <a:xfrm>
                <a:off x="4617250" y="3757075"/>
                <a:ext cx="705150" cy="681550"/>
              </a:xfrm>
              <a:custGeom>
                <a:avLst/>
                <a:gdLst/>
                <a:ahLst/>
                <a:cxnLst/>
                <a:rect l="l" t="t" r="r" b="b"/>
                <a:pathLst>
                  <a:path w="28206" h="27262" extrusionOk="0">
                    <a:moveTo>
                      <a:pt x="9504" y="0"/>
                    </a:moveTo>
                    <a:lnTo>
                      <a:pt x="3248" y="496"/>
                    </a:lnTo>
                    <a:lnTo>
                      <a:pt x="1504" y="3520"/>
                    </a:lnTo>
                    <a:lnTo>
                      <a:pt x="384" y="5488"/>
                    </a:lnTo>
                    <a:lnTo>
                      <a:pt x="48" y="6080"/>
                    </a:lnTo>
                    <a:lnTo>
                      <a:pt x="0" y="6192"/>
                    </a:lnTo>
                    <a:lnTo>
                      <a:pt x="16" y="6176"/>
                    </a:lnTo>
                    <a:lnTo>
                      <a:pt x="32" y="6160"/>
                    </a:lnTo>
                    <a:lnTo>
                      <a:pt x="64" y="6144"/>
                    </a:lnTo>
                    <a:lnTo>
                      <a:pt x="176" y="6128"/>
                    </a:lnTo>
                    <a:lnTo>
                      <a:pt x="512" y="6128"/>
                    </a:lnTo>
                    <a:lnTo>
                      <a:pt x="1008" y="6176"/>
                    </a:lnTo>
                    <a:lnTo>
                      <a:pt x="1632" y="6271"/>
                    </a:lnTo>
                    <a:lnTo>
                      <a:pt x="2352" y="6415"/>
                    </a:lnTo>
                    <a:lnTo>
                      <a:pt x="3152" y="6575"/>
                    </a:lnTo>
                    <a:lnTo>
                      <a:pt x="4880" y="6943"/>
                    </a:lnTo>
                    <a:lnTo>
                      <a:pt x="6576" y="7343"/>
                    </a:lnTo>
                    <a:lnTo>
                      <a:pt x="8064" y="7695"/>
                    </a:lnTo>
                    <a:lnTo>
                      <a:pt x="9504" y="8063"/>
                    </a:lnTo>
                    <a:lnTo>
                      <a:pt x="11663" y="18702"/>
                    </a:lnTo>
                    <a:lnTo>
                      <a:pt x="13391" y="27246"/>
                    </a:lnTo>
                    <a:lnTo>
                      <a:pt x="13919" y="27262"/>
                    </a:lnTo>
                    <a:lnTo>
                      <a:pt x="15023" y="27262"/>
                    </a:lnTo>
                    <a:lnTo>
                      <a:pt x="15599" y="27230"/>
                    </a:lnTo>
                    <a:lnTo>
                      <a:pt x="16191" y="27198"/>
                    </a:lnTo>
                    <a:lnTo>
                      <a:pt x="16799" y="27150"/>
                    </a:lnTo>
                    <a:lnTo>
                      <a:pt x="18015" y="27038"/>
                    </a:lnTo>
                    <a:lnTo>
                      <a:pt x="19263" y="26878"/>
                    </a:lnTo>
                    <a:lnTo>
                      <a:pt x="20495" y="26702"/>
                    </a:lnTo>
                    <a:lnTo>
                      <a:pt x="21694" y="26494"/>
                    </a:lnTo>
                    <a:lnTo>
                      <a:pt x="22846" y="26286"/>
                    </a:lnTo>
                    <a:lnTo>
                      <a:pt x="23950" y="26078"/>
                    </a:lnTo>
                    <a:lnTo>
                      <a:pt x="24958" y="25870"/>
                    </a:lnTo>
                    <a:lnTo>
                      <a:pt x="26654" y="25502"/>
                    </a:lnTo>
                    <a:lnTo>
                      <a:pt x="27790" y="25230"/>
                    </a:lnTo>
                    <a:lnTo>
                      <a:pt x="28206" y="25134"/>
                    </a:lnTo>
                    <a:lnTo>
                      <a:pt x="24958" y="15119"/>
                    </a:lnTo>
                    <a:lnTo>
                      <a:pt x="22606" y="7791"/>
                    </a:lnTo>
                    <a:lnTo>
                      <a:pt x="21742" y="5056"/>
                    </a:lnTo>
                    <a:lnTo>
                      <a:pt x="21278" y="3504"/>
                    </a:lnTo>
                    <a:lnTo>
                      <a:pt x="21214" y="3312"/>
                    </a:lnTo>
                    <a:lnTo>
                      <a:pt x="21134" y="3120"/>
                    </a:lnTo>
                    <a:lnTo>
                      <a:pt x="21054" y="2944"/>
                    </a:lnTo>
                    <a:lnTo>
                      <a:pt x="20958" y="2784"/>
                    </a:lnTo>
                    <a:lnTo>
                      <a:pt x="20846" y="2624"/>
                    </a:lnTo>
                    <a:lnTo>
                      <a:pt x="20718" y="2480"/>
                    </a:lnTo>
                    <a:lnTo>
                      <a:pt x="20574" y="2336"/>
                    </a:lnTo>
                    <a:lnTo>
                      <a:pt x="20431" y="2208"/>
                    </a:lnTo>
                    <a:lnTo>
                      <a:pt x="20255" y="2080"/>
                    </a:lnTo>
                    <a:lnTo>
                      <a:pt x="20063" y="1952"/>
                    </a:lnTo>
                    <a:lnTo>
                      <a:pt x="19855" y="1840"/>
                    </a:lnTo>
                    <a:lnTo>
                      <a:pt x="19631" y="1728"/>
                    </a:lnTo>
                    <a:lnTo>
                      <a:pt x="19375" y="1616"/>
                    </a:lnTo>
                    <a:lnTo>
                      <a:pt x="19119" y="1520"/>
                    </a:lnTo>
                    <a:lnTo>
                      <a:pt x="18831" y="1424"/>
                    </a:lnTo>
                    <a:lnTo>
                      <a:pt x="18527" y="1328"/>
                    </a:lnTo>
                    <a:lnTo>
                      <a:pt x="17839" y="1152"/>
                    </a:lnTo>
                    <a:lnTo>
                      <a:pt x="17055" y="992"/>
                    </a:lnTo>
                    <a:lnTo>
                      <a:pt x="16175" y="832"/>
                    </a:lnTo>
                    <a:lnTo>
                      <a:pt x="15183" y="672"/>
                    </a:lnTo>
                    <a:lnTo>
                      <a:pt x="14079" y="528"/>
                    </a:lnTo>
                    <a:lnTo>
                      <a:pt x="12863" y="384"/>
                    </a:lnTo>
                    <a:lnTo>
                      <a:pt x="10047" y="64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5"/>
              <p:cNvSpPr/>
              <p:nvPr/>
            </p:nvSpPr>
            <p:spPr>
              <a:xfrm>
                <a:off x="4616850" y="3757075"/>
                <a:ext cx="705550" cy="681550"/>
              </a:xfrm>
              <a:custGeom>
                <a:avLst/>
                <a:gdLst/>
                <a:ahLst/>
                <a:cxnLst/>
                <a:rect l="l" t="t" r="r" b="b"/>
                <a:pathLst>
                  <a:path w="28222" h="27262" fill="none" extrusionOk="0">
                    <a:moveTo>
                      <a:pt x="9520" y="0"/>
                    </a:moveTo>
                    <a:lnTo>
                      <a:pt x="9520" y="0"/>
                    </a:lnTo>
                    <a:lnTo>
                      <a:pt x="10063" y="64"/>
                    </a:lnTo>
                    <a:lnTo>
                      <a:pt x="10063" y="64"/>
                    </a:lnTo>
                    <a:lnTo>
                      <a:pt x="12879" y="384"/>
                    </a:lnTo>
                    <a:lnTo>
                      <a:pt x="14095" y="528"/>
                    </a:lnTo>
                    <a:lnTo>
                      <a:pt x="15199" y="672"/>
                    </a:lnTo>
                    <a:lnTo>
                      <a:pt x="16191" y="832"/>
                    </a:lnTo>
                    <a:lnTo>
                      <a:pt x="17071" y="992"/>
                    </a:lnTo>
                    <a:lnTo>
                      <a:pt x="17855" y="1152"/>
                    </a:lnTo>
                    <a:lnTo>
                      <a:pt x="18543" y="1328"/>
                    </a:lnTo>
                    <a:lnTo>
                      <a:pt x="18847" y="1424"/>
                    </a:lnTo>
                    <a:lnTo>
                      <a:pt x="19135" y="1520"/>
                    </a:lnTo>
                    <a:lnTo>
                      <a:pt x="19391" y="1616"/>
                    </a:lnTo>
                    <a:lnTo>
                      <a:pt x="19647" y="1728"/>
                    </a:lnTo>
                    <a:lnTo>
                      <a:pt x="19871" y="1840"/>
                    </a:lnTo>
                    <a:lnTo>
                      <a:pt x="20079" y="1952"/>
                    </a:lnTo>
                    <a:lnTo>
                      <a:pt x="20271" y="2080"/>
                    </a:lnTo>
                    <a:lnTo>
                      <a:pt x="20447" y="2208"/>
                    </a:lnTo>
                    <a:lnTo>
                      <a:pt x="20590" y="2336"/>
                    </a:lnTo>
                    <a:lnTo>
                      <a:pt x="20734" y="2480"/>
                    </a:lnTo>
                    <a:lnTo>
                      <a:pt x="20862" y="2624"/>
                    </a:lnTo>
                    <a:lnTo>
                      <a:pt x="20974" y="2784"/>
                    </a:lnTo>
                    <a:lnTo>
                      <a:pt x="21070" y="2944"/>
                    </a:lnTo>
                    <a:lnTo>
                      <a:pt x="21150" y="3120"/>
                    </a:lnTo>
                    <a:lnTo>
                      <a:pt x="21230" y="3312"/>
                    </a:lnTo>
                    <a:lnTo>
                      <a:pt x="21294" y="3504"/>
                    </a:lnTo>
                    <a:lnTo>
                      <a:pt x="21294" y="3504"/>
                    </a:lnTo>
                    <a:lnTo>
                      <a:pt x="21758" y="5056"/>
                    </a:lnTo>
                    <a:lnTo>
                      <a:pt x="22622" y="7791"/>
                    </a:lnTo>
                    <a:lnTo>
                      <a:pt x="24974" y="15119"/>
                    </a:lnTo>
                    <a:lnTo>
                      <a:pt x="28222" y="25134"/>
                    </a:lnTo>
                    <a:lnTo>
                      <a:pt x="28222" y="25134"/>
                    </a:lnTo>
                    <a:lnTo>
                      <a:pt x="27806" y="25230"/>
                    </a:lnTo>
                    <a:lnTo>
                      <a:pt x="26670" y="25502"/>
                    </a:lnTo>
                    <a:lnTo>
                      <a:pt x="24974" y="25870"/>
                    </a:lnTo>
                    <a:lnTo>
                      <a:pt x="23966" y="26078"/>
                    </a:lnTo>
                    <a:lnTo>
                      <a:pt x="22862" y="26286"/>
                    </a:lnTo>
                    <a:lnTo>
                      <a:pt x="21710" y="26494"/>
                    </a:lnTo>
                    <a:lnTo>
                      <a:pt x="20511" y="26702"/>
                    </a:lnTo>
                    <a:lnTo>
                      <a:pt x="19279" y="26878"/>
                    </a:lnTo>
                    <a:lnTo>
                      <a:pt x="18031" y="27038"/>
                    </a:lnTo>
                    <a:lnTo>
                      <a:pt x="16815" y="27150"/>
                    </a:lnTo>
                    <a:lnTo>
                      <a:pt x="16207" y="27198"/>
                    </a:lnTo>
                    <a:lnTo>
                      <a:pt x="15615" y="27230"/>
                    </a:lnTo>
                    <a:lnTo>
                      <a:pt x="15039" y="27262"/>
                    </a:lnTo>
                    <a:lnTo>
                      <a:pt x="14479" y="27262"/>
                    </a:lnTo>
                    <a:lnTo>
                      <a:pt x="13935" y="27262"/>
                    </a:lnTo>
                    <a:lnTo>
                      <a:pt x="13407" y="27246"/>
                    </a:lnTo>
                    <a:lnTo>
                      <a:pt x="13407" y="27246"/>
                    </a:lnTo>
                    <a:lnTo>
                      <a:pt x="11679" y="18702"/>
                    </a:lnTo>
                    <a:lnTo>
                      <a:pt x="9520" y="8063"/>
                    </a:lnTo>
                    <a:lnTo>
                      <a:pt x="9520" y="8063"/>
                    </a:lnTo>
                    <a:lnTo>
                      <a:pt x="8080" y="7695"/>
                    </a:lnTo>
                    <a:lnTo>
                      <a:pt x="6592" y="7343"/>
                    </a:lnTo>
                    <a:lnTo>
                      <a:pt x="4896" y="6943"/>
                    </a:lnTo>
                    <a:lnTo>
                      <a:pt x="3168" y="6575"/>
                    </a:lnTo>
                    <a:lnTo>
                      <a:pt x="2368" y="6415"/>
                    </a:lnTo>
                    <a:lnTo>
                      <a:pt x="1648" y="6271"/>
                    </a:lnTo>
                    <a:lnTo>
                      <a:pt x="1024" y="6176"/>
                    </a:lnTo>
                    <a:lnTo>
                      <a:pt x="528" y="6128"/>
                    </a:lnTo>
                    <a:lnTo>
                      <a:pt x="336" y="6128"/>
                    </a:lnTo>
                    <a:lnTo>
                      <a:pt x="192" y="6128"/>
                    </a:lnTo>
                    <a:lnTo>
                      <a:pt x="80" y="6144"/>
                    </a:lnTo>
                    <a:lnTo>
                      <a:pt x="48" y="6160"/>
                    </a:lnTo>
                    <a:lnTo>
                      <a:pt x="32" y="6176"/>
                    </a:lnTo>
                    <a:lnTo>
                      <a:pt x="32" y="6176"/>
                    </a:lnTo>
                    <a:lnTo>
                      <a:pt x="0" y="6208"/>
                    </a:lnTo>
                    <a:lnTo>
                      <a:pt x="16" y="6192"/>
                    </a:lnTo>
                    <a:lnTo>
                      <a:pt x="64" y="6080"/>
                    </a:lnTo>
                    <a:lnTo>
                      <a:pt x="400" y="5488"/>
                    </a:lnTo>
                    <a:lnTo>
                      <a:pt x="1520" y="3520"/>
                    </a:lnTo>
                    <a:lnTo>
                      <a:pt x="3264" y="496"/>
                    </a:lnTo>
                    <a:lnTo>
                      <a:pt x="952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5"/>
              <p:cNvSpPr/>
              <p:nvPr/>
            </p:nvSpPr>
            <p:spPr>
              <a:xfrm>
                <a:off x="4726825" y="3757075"/>
                <a:ext cx="595575" cy="681550"/>
              </a:xfrm>
              <a:custGeom>
                <a:avLst/>
                <a:gdLst/>
                <a:ahLst/>
                <a:cxnLst/>
                <a:rect l="l" t="t" r="r" b="b"/>
                <a:pathLst>
                  <a:path w="23823" h="27262" extrusionOk="0">
                    <a:moveTo>
                      <a:pt x="5121" y="0"/>
                    </a:moveTo>
                    <a:lnTo>
                      <a:pt x="1537" y="288"/>
                    </a:lnTo>
                    <a:lnTo>
                      <a:pt x="625" y="1536"/>
                    </a:lnTo>
                    <a:lnTo>
                      <a:pt x="513" y="2256"/>
                    </a:lnTo>
                    <a:lnTo>
                      <a:pt x="289" y="3872"/>
                    </a:lnTo>
                    <a:lnTo>
                      <a:pt x="161" y="4768"/>
                    </a:lnTo>
                    <a:lnTo>
                      <a:pt x="65" y="5584"/>
                    </a:lnTo>
                    <a:lnTo>
                      <a:pt x="17" y="6240"/>
                    </a:lnTo>
                    <a:lnTo>
                      <a:pt x="1" y="6479"/>
                    </a:lnTo>
                    <a:lnTo>
                      <a:pt x="17" y="6623"/>
                    </a:lnTo>
                    <a:lnTo>
                      <a:pt x="33" y="6847"/>
                    </a:lnTo>
                    <a:lnTo>
                      <a:pt x="1873" y="7263"/>
                    </a:lnTo>
                    <a:lnTo>
                      <a:pt x="3505" y="7663"/>
                    </a:lnTo>
                    <a:lnTo>
                      <a:pt x="5121" y="8063"/>
                    </a:lnTo>
                    <a:lnTo>
                      <a:pt x="7280" y="18702"/>
                    </a:lnTo>
                    <a:lnTo>
                      <a:pt x="9008" y="27246"/>
                    </a:lnTo>
                    <a:lnTo>
                      <a:pt x="9520" y="27262"/>
                    </a:lnTo>
                    <a:lnTo>
                      <a:pt x="10608" y="27262"/>
                    </a:lnTo>
                    <a:lnTo>
                      <a:pt x="11184" y="27230"/>
                    </a:lnTo>
                    <a:lnTo>
                      <a:pt x="11760" y="27198"/>
                    </a:lnTo>
                    <a:lnTo>
                      <a:pt x="12352" y="27166"/>
                    </a:lnTo>
                    <a:lnTo>
                      <a:pt x="13568" y="27038"/>
                    </a:lnTo>
                    <a:lnTo>
                      <a:pt x="14784" y="26894"/>
                    </a:lnTo>
                    <a:lnTo>
                      <a:pt x="16000" y="26718"/>
                    </a:lnTo>
                    <a:lnTo>
                      <a:pt x="17183" y="26526"/>
                    </a:lnTo>
                    <a:lnTo>
                      <a:pt x="18335" y="26318"/>
                    </a:lnTo>
                    <a:lnTo>
                      <a:pt x="19423" y="26110"/>
                    </a:lnTo>
                    <a:lnTo>
                      <a:pt x="20431" y="25902"/>
                    </a:lnTo>
                    <a:lnTo>
                      <a:pt x="22143" y="25534"/>
                    </a:lnTo>
                    <a:lnTo>
                      <a:pt x="23311" y="25246"/>
                    </a:lnTo>
                    <a:lnTo>
                      <a:pt x="23807" y="25134"/>
                    </a:lnTo>
                    <a:lnTo>
                      <a:pt x="23823" y="25134"/>
                    </a:lnTo>
                    <a:lnTo>
                      <a:pt x="23807" y="25118"/>
                    </a:lnTo>
                    <a:lnTo>
                      <a:pt x="23583" y="24430"/>
                    </a:lnTo>
                    <a:lnTo>
                      <a:pt x="23375" y="24494"/>
                    </a:lnTo>
                    <a:lnTo>
                      <a:pt x="22783" y="24638"/>
                    </a:lnTo>
                    <a:lnTo>
                      <a:pt x="21855" y="24830"/>
                    </a:lnTo>
                    <a:lnTo>
                      <a:pt x="20687" y="25054"/>
                    </a:lnTo>
                    <a:lnTo>
                      <a:pt x="20031" y="25166"/>
                    </a:lnTo>
                    <a:lnTo>
                      <a:pt x="19327" y="25278"/>
                    </a:lnTo>
                    <a:lnTo>
                      <a:pt x="18607" y="25358"/>
                    </a:lnTo>
                    <a:lnTo>
                      <a:pt x="17855" y="25438"/>
                    </a:lnTo>
                    <a:lnTo>
                      <a:pt x="17087" y="25502"/>
                    </a:lnTo>
                    <a:lnTo>
                      <a:pt x="16319" y="25534"/>
                    </a:lnTo>
                    <a:lnTo>
                      <a:pt x="15536" y="25550"/>
                    </a:lnTo>
                    <a:lnTo>
                      <a:pt x="14784" y="25534"/>
                    </a:lnTo>
                    <a:lnTo>
                      <a:pt x="14592" y="25518"/>
                    </a:lnTo>
                    <a:lnTo>
                      <a:pt x="14416" y="25486"/>
                    </a:lnTo>
                    <a:lnTo>
                      <a:pt x="14240" y="25454"/>
                    </a:lnTo>
                    <a:lnTo>
                      <a:pt x="14064" y="25406"/>
                    </a:lnTo>
                    <a:lnTo>
                      <a:pt x="13888" y="25358"/>
                    </a:lnTo>
                    <a:lnTo>
                      <a:pt x="13728" y="25294"/>
                    </a:lnTo>
                    <a:lnTo>
                      <a:pt x="13568" y="25214"/>
                    </a:lnTo>
                    <a:lnTo>
                      <a:pt x="13408" y="25134"/>
                    </a:lnTo>
                    <a:lnTo>
                      <a:pt x="13104" y="24942"/>
                    </a:lnTo>
                    <a:lnTo>
                      <a:pt x="12816" y="24718"/>
                    </a:lnTo>
                    <a:lnTo>
                      <a:pt x="12544" y="24462"/>
                    </a:lnTo>
                    <a:lnTo>
                      <a:pt x="12288" y="24158"/>
                    </a:lnTo>
                    <a:lnTo>
                      <a:pt x="12032" y="23838"/>
                    </a:lnTo>
                    <a:lnTo>
                      <a:pt x="11808" y="23486"/>
                    </a:lnTo>
                    <a:lnTo>
                      <a:pt x="11584" y="23102"/>
                    </a:lnTo>
                    <a:lnTo>
                      <a:pt x="11376" y="22702"/>
                    </a:lnTo>
                    <a:lnTo>
                      <a:pt x="11184" y="22270"/>
                    </a:lnTo>
                    <a:lnTo>
                      <a:pt x="10992" y="21806"/>
                    </a:lnTo>
                    <a:lnTo>
                      <a:pt x="10832" y="21342"/>
                    </a:lnTo>
                    <a:lnTo>
                      <a:pt x="10656" y="20830"/>
                    </a:lnTo>
                    <a:lnTo>
                      <a:pt x="10512" y="20318"/>
                    </a:lnTo>
                    <a:lnTo>
                      <a:pt x="10368" y="19790"/>
                    </a:lnTo>
                    <a:lnTo>
                      <a:pt x="10240" y="19230"/>
                    </a:lnTo>
                    <a:lnTo>
                      <a:pt x="10128" y="18670"/>
                    </a:lnTo>
                    <a:lnTo>
                      <a:pt x="10016" y="18078"/>
                    </a:lnTo>
                    <a:lnTo>
                      <a:pt x="9904" y="17486"/>
                    </a:lnTo>
                    <a:lnTo>
                      <a:pt x="9728" y="16271"/>
                    </a:lnTo>
                    <a:lnTo>
                      <a:pt x="9568" y="15023"/>
                    </a:lnTo>
                    <a:lnTo>
                      <a:pt x="9440" y="13743"/>
                    </a:lnTo>
                    <a:lnTo>
                      <a:pt x="9328" y="12463"/>
                    </a:lnTo>
                    <a:lnTo>
                      <a:pt x="9248" y="11167"/>
                    </a:lnTo>
                    <a:lnTo>
                      <a:pt x="9200" y="10575"/>
                    </a:lnTo>
                    <a:lnTo>
                      <a:pt x="9152" y="10031"/>
                    </a:lnTo>
                    <a:lnTo>
                      <a:pt x="9088" y="9503"/>
                    </a:lnTo>
                    <a:lnTo>
                      <a:pt x="9024" y="9023"/>
                    </a:lnTo>
                    <a:lnTo>
                      <a:pt x="8960" y="8575"/>
                    </a:lnTo>
                    <a:lnTo>
                      <a:pt x="8880" y="8159"/>
                    </a:lnTo>
                    <a:lnTo>
                      <a:pt x="8704" y="7391"/>
                    </a:lnTo>
                    <a:lnTo>
                      <a:pt x="8528" y="6719"/>
                    </a:lnTo>
                    <a:lnTo>
                      <a:pt x="8352" y="6128"/>
                    </a:lnTo>
                    <a:lnTo>
                      <a:pt x="8016" y="5104"/>
                    </a:lnTo>
                    <a:lnTo>
                      <a:pt x="7888" y="4656"/>
                    </a:lnTo>
                    <a:lnTo>
                      <a:pt x="7840" y="4416"/>
                    </a:lnTo>
                    <a:lnTo>
                      <a:pt x="7792" y="4192"/>
                    </a:lnTo>
                    <a:lnTo>
                      <a:pt x="7760" y="3968"/>
                    </a:lnTo>
                    <a:lnTo>
                      <a:pt x="7744" y="3744"/>
                    </a:lnTo>
                    <a:lnTo>
                      <a:pt x="7728" y="3504"/>
                    </a:lnTo>
                    <a:lnTo>
                      <a:pt x="7728" y="3264"/>
                    </a:lnTo>
                    <a:lnTo>
                      <a:pt x="7760" y="3008"/>
                    </a:lnTo>
                    <a:lnTo>
                      <a:pt x="7792" y="2736"/>
                    </a:lnTo>
                    <a:lnTo>
                      <a:pt x="7840" y="2448"/>
                    </a:lnTo>
                    <a:lnTo>
                      <a:pt x="7904" y="2160"/>
                    </a:lnTo>
                    <a:lnTo>
                      <a:pt x="8000" y="1840"/>
                    </a:lnTo>
                    <a:lnTo>
                      <a:pt x="8112" y="1504"/>
                    </a:lnTo>
                    <a:lnTo>
                      <a:pt x="8240" y="1152"/>
                    </a:lnTo>
                    <a:lnTo>
                      <a:pt x="8384" y="752"/>
                    </a:lnTo>
                    <a:lnTo>
                      <a:pt x="8544" y="384"/>
                    </a:lnTo>
                    <a:lnTo>
                      <a:pt x="5664" y="64"/>
                    </a:lnTo>
                    <a:lnTo>
                      <a:pt x="5121" y="0"/>
                    </a:lnTo>
                    <a:close/>
                  </a:path>
                </a:pathLst>
              </a:custGeom>
              <a:solidFill>
                <a:srgbClr val="58AF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5"/>
              <p:cNvSpPr/>
              <p:nvPr/>
            </p:nvSpPr>
            <p:spPr>
              <a:xfrm>
                <a:off x="4726825" y="3757075"/>
                <a:ext cx="595575" cy="681550"/>
              </a:xfrm>
              <a:custGeom>
                <a:avLst/>
                <a:gdLst/>
                <a:ahLst/>
                <a:cxnLst/>
                <a:rect l="l" t="t" r="r" b="b"/>
                <a:pathLst>
                  <a:path w="23823" h="27262" fill="none" extrusionOk="0">
                    <a:moveTo>
                      <a:pt x="23823" y="25134"/>
                    </a:moveTo>
                    <a:lnTo>
                      <a:pt x="23807" y="25134"/>
                    </a:lnTo>
                    <a:lnTo>
                      <a:pt x="23807" y="25134"/>
                    </a:lnTo>
                    <a:lnTo>
                      <a:pt x="23311" y="25246"/>
                    </a:lnTo>
                    <a:lnTo>
                      <a:pt x="22143" y="25534"/>
                    </a:lnTo>
                    <a:lnTo>
                      <a:pt x="20431" y="25902"/>
                    </a:lnTo>
                    <a:lnTo>
                      <a:pt x="19423" y="26110"/>
                    </a:lnTo>
                    <a:lnTo>
                      <a:pt x="18335" y="26318"/>
                    </a:lnTo>
                    <a:lnTo>
                      <a:pt x="17183" y="26526"/>
                    </a:lnTo>
                    <a:lnTo>
                      <a:pt x="16000" y="26718"/>
                    </a:lnTo>
                    <a:lnTo>
                      <a:pt x="14784" y="26894"/>
                    </a:lnTo>
                    <a:lnTo>
                      <a:pt x="13568" y="27038"/>
                    </a:lnTo>
                    <a:lnTo>
                      <a:pt x="12352" y="27166"/>
                    </a:lnTo>
                    <a:lnTo>
                      <a:pt x="11760" y="27198"/>
                    </a:lnTo>
                    <a:lnTo>
                      <a:pt x="11184" y="27230"/>
                    </a:lnTo>
                    <a:lnTo>
                      <a:pt x="10608" y="27262"/>
                    </a:lnTo>
                    <a:lnTo>
                      <a:pt x="10064" y="27262"/>
                    </a:lnTo>
                    <a:lnTo>
                      <a:pt x="9520" y="27262"/>
                    </a:lnTo>
                    <a:lnTo>
                      <a:pt x="9008" y="27246"/>
                    </a:lnTo>
                    <a:lnTo>
                      <a:pt x="9008" y="27246"/>
                    </a:lnTo>
                    <a:lnTo>
                      <a:pt x="7280" y="18702"/>
                    </a:lnTo>
                    <a:lnTo>
                      <a:pt x="5121" y="8063"/>
                    </a:lnTo>
                    <a:lnTo>
                      <a:pt x="5121" y="8063"/>
                    </a:lnTo>
                    <a:lnTo>
                      <a:pt x="3505" y="7663"/>
                    </a:lnTo>
                    <a:lnTo>
                      <a:pt x="1873" y="7263"/>
                    </a:lnTo>
                    <a:lnTo>
                      <a:pt x="33" y="6847"/>
                    </a:lnTo>
                    <a:lnTo>
                      <a:pt x="33" y="6847"/>
                    </a:lnTo>
                    <a:lnTo>
                      <a:pt x="17" y="6623"/>
                    </a:lnTo>
                    <a:lnTo>
                      <a:pt x="17" y="6623"/>
                    </a:lnTo>
                    <a:lnTo>
                      <a:pt x="1" y="6479"/>
                    </a:lnTo>
                    <a:lnTo>
                      <a:pt x="17" y="6240"/>
                    </a:lnTo>
                    <a:lnTo>
                      <a:pt x="65" y="5584"/>
                    </a:lnTo>
                    <a:lnTo>
                      <a:pt x="161" y="4768"/>
                    </a:lnTo>
                    <a:lnTo>
                      <a:pt x="289" y="3872"/>
                    </a:lnTo>
                    <a:lnTo>
                      <a:pt x="513" y="2256"/>
                    </a:lnTo>
                    <a:lnTo>
                      <a:pt x="625" y="1536"/>
                    </a:lnTo>
                    <a:lnTo>
                      <a:pt x="1537" y="288"/>
                    </a:lnTo>
                    <a:lnTo>
                      <a:pt x="5121" y="0"/>
                    </a:lnTo>
                    <a:lnTo>
                      <a:pt x="5121" y="0"/>
                    </a:lnTo>
                    <a:lnTo>
                      <a:pt x="5664" y="64"/>
                    </a:lnTo>
                    <a:lnTo>
                      <a:pt x="5664" y="64"/>
                    </a:lnTo>
                    <a:lnTo>
                      <a:pt x="8544" y="384"/>
                    </a:lnTo>
                    <a:lnTo>
                      <a:pt x="8544" y="384"/>
                    </a:lnTo>
                    <a:lnTo>
                      <a:pt x="8384" y="752"/>
                    </a:lnTo>
                    <a:lnTo>
                      <a:pt x="8384" y="752"/>
                    </a:lnTo>
                    <a:lnTo>
                      <a:pt x="8240" y="1152"/>
                    </a:lnTo>
                    <a:lnTo>
                      <a:pt x="8112" y="1504"/>
                    </a:lnTo>
                    <a:lnTo>
                      <a:pt x="8000" y="1840"/>
                    </a:lnTo>
                    <a:lnTo>
                      <a:pt x="7904" y="2160"/>
                    </a:lnTo>
                    <a:lnTo>
                      <a:pt x="7840" y="2448"/>
                    </a:lnTo>
                    <a:lnTo>
                      <a:pt x="7792" y="2736"/>
                    </a:lnTo>
                    <a:lnTo>
                      <a:pt x="7760" y="3008"/>
                    </a:lnTo>
                    <a:lnTo>
                      <a:pt x="7728" y="3264"/>
                    </a:lnTo>
                    <a:lnTo>
                      <a:pt x="7728" y="3504"/>
                    </a:lnTo>
                    <a:lnTo>
                      <a:pt x="7744" y="3744"/>
                    </a:lnTo>
                    <a:lnTo>
                      <a:pt x="7760" y="3968"/>
                    </a:lnTo>
                    <a:lnTo>
                      <a:pt x="7792" y="4192"/>
                    </a:lnTo>
                    <a:lnTo>
                      <a:pt x="7840" y="4416"/>
                    </a:lnTo>
                    <a:lnTo>
                      <a:pt x="7888" y="4656"/>
                    </a:lnTo>
                    <a:lnTo>
                      <a:pt x="8016" y="5104"/>
                    </a:lnTo>
                    <a:lnTo>
                      <a:pt x="8352" y="6128"/>
                    </a:lnTo>
                    <a:lnTo>
                      <a:pt x="8528" y="6719"/>
                    </a:lnTo>
                    <a:lnTo>
                      <a:pt x="8704" y="7391"/>
                    </a:lnTo>
                    <a:lnTo>
                      <a:pt x="8880" y="8159"/>
                    </a:lnTo>
                    <a:lnTo>
                      <a:pt x="8960" y="8575"/>
                    </a:lnTo>
                    <a:lnTo>
                      <a:pt x="9024" y="9023"/>
                    </a:lnTo>
                    <a:lnTo>
                      <a:pt x="9088" y="9503"/>
                    </a:lnTo>
                    <a:lnTo>
                      <a:pt x="9152" y="10031"/>
                    </a:lnTo>
                    <a:lnTo>
                      <a:pt x="9200" y="10575"/>
                    </a:lnTo>
                    <a:lnTo>
                      <a:pt x="9248" y="11167"/>
                    </a:lnTo>
                    <a:lnTo>
                      <a:pt x="9248" y="11167"/>
                    </a:lnTo>
                    <a:lnTo>
                      <a:pt x="9328" y="12463"/>
                    </a:lnTo>
                    <a:lnTo>
                      <a:pt x="9440" y="13743"/>
                    </a:lnTo>
                    <a:lnTo>
                      <a:pt x="9568" y="15023"/>
                    </a:lnTo>
                    <a:lnTo>
                      <a:pt x="9728" y="16271"/>
                    </a:lnTo>
                    <a:lnTo>
                      <a:pt x="9904" y="17486"/>
                    </a:lnTo>
                    <a:lnTo>
                      <a:pt x="10016" y="18078"/>
                    </a:lnTo>
                    <a:lnTo>
                      <a:pt x="10128" y="18670"/>
                    </a:lnTo>
                    <a:lnTo>
                      <a:pt x="10240" y="19230"/>
                    </a:lnTo>
                    <a:lnTo>
                      <a:pt x="10368" y="19790"/>
                    </a:lnTo>
                    <a:lnTo>
                      <a:pt x="10512" y="20318"/>
                    </a:lnTo>
                    <a:lnTo>
                      <a:pt x="10656" y="20830"/>
                    </a:lnTo>
                    <a:lnTo>
                      <a:pt x="10832" y="21342"/>
                    </a:lnTo>
                    <a:lnTo>
                      <a:pt x="10992" y="21806"/>
                    </a:lnTo>
                    <a:lnTo>
                      <a:pt x="11184" y="22270"/>
                    </a:lnTo>
                    <a:lnTo>
                      <a:pt x="11376" y="22702"/>
                    </a:lnTo>
                    <a:lnTo>
                      <a:pt x="11584" y="23102"/>
                    </a:lnTo>
                    <a:lnTo>
                      <a:pt x="11808" y="23486"/>
                    </a:lnTo>
                    <a:lnTo>
                      <a:pt x="12032" y="23838"/>
                    </a:lnTo>
                    <a:lnTo>
                      <a:pt x="12288" y="24158"/>
                    </a:lnTo>
                    <a:lnTo>
                      <a:pt x="12544" y="24462"/>
                    </a:lnTo>
                    <a:lnTo>
                      <a:pt x="12816" y="24718"/>
                    </a:lnTo>
                    <a:lnTo>
                      <a:pt x="13104" y="24942"/>
                    </a:lnTo>
                    <a:lnTo>
                      <a:pt x="13408" y="25134"/>
                    </a:lnTo>
                    <a:lnTo>
                      <a:pt x="13568" y="25214"/>
                    </a:lnTo>
                    <a:lnTo>
                      <a:pt x="13728" y="25294"/>
                    </a:lnTo>
                    <a:lnTo>
                      <a:pt x="13888" y="25358"/>
                    </a:lnTo>
                    <a:lnTo>
                      <a:pt x="14064" y="25406"/>
                    </a:lnTo>
                    <a:lnTo>
                      <a:pt x="14240" y="25454"/>
                    </a:lnTo>
                    <a:lnTo>
                      <a:pt x="14416" y="25486"/>
                    </a:lnTo>
                    <a:lnTo>
                      <a:pt x="14592" y="25518"/>
                    </a:lnTo>
                    <a:lnTo>
                      <a:pt x="14784" y="25534"/>
                    </a:lnTo>
                    <a:lnTo>
                      <a:pt x="14784" y="25534"/>
                    </a:lnTo>
                    <a:lnTo>
                      <a:pt x="15536" y="25550"/>
                    </a:lnTo>
                    <a:lnTo>
                      <a:pt x="16319" y="25534"/>
                    </a:lnTo>
                    <a:lnTo>
                      <a:pt x="17087" y="25502"/>
                    </a:lnTo>
                    <a:lnTo>
                      <a:pt x="17855" y="25438"/>
                    </a:lnTo>
                    <a:lnTo>
                      <a:pt x="18607" y="25358"/>
                    </a:lnTo>
                    <a:lnTo>
                      <a:pt x="19327" y="25278"/>
                    </a:lnTo>
                    <a:lnTo>
                      <a:pt x="20031" y="25166"/>
                    </a:lnTo>
                    <a:lnTo>
                      <a:pt x="20687" y="25054"/>
                    </a:lnTo>
                    <a:lnTo>
                      <a:pt x="21855" y="24830"/>
                    </a:lnTo>
                    <a:lnTo>
                      <a:pt x="22783" y="24638"/>
                    </a:lnTo>
                    <a:lnTo>
                      <a:pt x="23375" y="24494"/>
                    </a:lnTo>
                    <a:lnTo>
                      <a:pt x="23583" y="24430"/>
                    </a:lnTo>
                    <a:lnTo>
                      <a:pt x="23807" y="25118"/>
                    </a:lnTo>
                    <a:lnTo>
                      <a:pt x="23807" y="25118"/>
                    </a:lnTo>
                    <a:lnTo>
                      <a:pt x="23823" y="2513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5"/>
              <p:cNvSpPr/>
              <p:nvPr/>
            </p:nvSpPr>
            <p:spPr>
              <a:xfrm>
                <a:off x="4616850" y="3764275"/>
                <a:ext cx="148400" cy="164000"/>
              </a:xfrm>
              <a:custGeom>
                <a:avLst/>
                <a:gdLst/>
                <a:ahLst/>
                <a:cxnLst/>
                <a:rect l="l" t="t" r="r" b="b"/>
                <a:pathLst>
                  <a:path w="5936" h="6560" extrusionOk="0">
                    <a:moveTo>
                      <a:pt x="5936" y="0"/>
                    </a:moveTo>
                    <a:lnTo>
                      <a:pt x="3264" y="208"/>
                    </a:lnTo>
                    <a:lnTo>
                      <a:pt x="1520" y="3232"/>
                    </a:lnTo>
                    <a:lnTo>
                      <a:pt x="400" y="5200"/>
                    </a:lnTo>
                    <a:lnTo>
                      <a:pt x="64" y="5792"/>
                    </a:lnTo>
                    <a:lnTo>
                      <a:pt x="0" y="5904"/>
                    </a:lnTo>
                    <a:lnTo>
                      <a:pt x="0" y="5920"/>
                    </a:lnTo>
                    <a:lnTo>
                      <a:pt x="32" y="5904"/>
                    </a:lnTo>
                    <a:lnTo>
                      <a:pt x="80" y="5856"/>
                    </a:lnTo>
                    <a:lnTo>
                      <a:pt x="176" y="5840"/>
                    </a:lnTo>
                    <a:lnTo>
                      <a:pt x="480" y="5840"/>
                    </a:lnTo>
                    <a:lnTo>
                      <a:pt x="912" y="5872"/>
                    </a:lnTo>
                    <a:lnTo>
                      <a:pt x="1472" y="5967"/>
                    </a:lnTo>
                    <a:lnTo>
                      <a:pt x="2128" y="6079"/>
                    </a:lnTo>
                    <a:lnTo>
                      <a:pt x="2848" y="6207"/>
                    </a:lnTo>
                    <a:lnTo>
                      <a:pt x="4432" y="6559"/>
                    </a:lnTo>
                    <a:lnTo>
                      <a:pt x="4416" y="6335"/>
                    </a:lnTo>
                    <a:lnTo>
                      <a:pt x="4400" y="6191"/>
                    </a:lnTo>
                    <a:lnTo>
                      <a:pt x="4416" y="5952"/>
                    </a:lnTo>
                    <a:lnTo>
                      <a:pt x="4464" y="5296"/>
                    </a:lnTo>
                    <a:lnTo>
                      <a:pt x="4560" y="4480"/>
                    </a:lnTo>
                    <a:lnTo>
                      <a:pt x="4688" y="3584"/>
                    </a:lnTo>
                    <a:lnTo>
                      <a:pt x="4912" y="1968"/>
                    </a:lnTo>
                    <a:lnTo>
                      <a:pt x="5024" y="1248"/>
                    </a:lnTo>
                    <a:lnTo>
                      <a:pt x="5936" y="0"/>
                    </a:lnTo>
                    <a:close/>
                  </a:path>
                </a:pathLst>
              </a:custGeom>
              <a:solidFill>
                <a:srgbClr val="839D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5"/>
              <p:cNvSpPr/>
              <p:nvPr/>
            </p:nvSpPr>
            <p:spPr>
              <a:xfrm>
                <a:off x="4616850" y="3764275"/>
                <a:ext cx="148400" cy="164000"/>
              </a:xfrm>
              <a:custGeom>
                <a:avLst/>
                <a:gdLst/>
                <a:ahLst/>
                <a:cxnLst/>
                <a:rect l="l" t="t" r="r" b="b"/>
                <a:pathLst>
                  <a:path w="5936" h="6560" fill="none" extrusionOk="0">
                    <a:moveTo>
                      <a:pt x="3264" y="208"/>
                    </a:moveTo>
                    <a:lnTo>
                      <a:pt x="5936" y="0"/>
                    </a:lnTo>
                    <a:lnTo>
                      <a:pt x="5024" y="1248"/>
                    </a:lnTo>
                    <a:lnTo>
                      <a:pt x="5024" y="1248"/>
                    </a:lnTo>
                    <a:lnTo>
                      <a:pt x="4912" y="1968"/>
                    </a:lnTo>
                    <a:lnTo>
                      <a:pt x="4688" y="3584"/>
                    </a:lnTo>
                    <a:lnTo>
                      <a:pt x="4560" y="4480"/>
                    </a:lnTo>
                    <a:lnTo>
                      <a:pt x="4464" y="5296"/>
                    </a:lnTo>
                    <a:lnTo>
                      <a:pt x="4416" y="5952"/>
                    </a:lnTo>
                    <a:lnTo>
                      <a:pt x="4400" y="6191"/>
                    </a:lnTo>
                    <a:lnTo>
                      <a:pt x="4416" y="6335"/>
                    </a:lnTo>
                    <a:lnTo>
                      <a:pt x="4416" y="6335"/>
                    </a:lnTo>
                    <a:lnTo>
                      <a:pt x="4432" y="6559"/>
                    </a:lnTo>
                    <a:lnTo>
                      <a:pt x="4432" y="6559"/>
                    </a:lnTo>
                    <a:lnTo>
                      <a:pt x="2848" y="6207"/>
                    </a:lnTo>
                    <a:lnTo>
                      <a:pt x="2128" y="6079"/>
                    </a:lnTo>
                    <a:lnTo>
                      <a:pt x="1472" y="5967"/>
                    </a:lnTo>
                    <a:lnTo>
                      <a:pt x="912" y="5872"/>
                    </a:lnTo>
                    <a:lnTo>
                      <a:pt x="480" y="5840"/>
                    </a:lnTo>
                    <a:lnTo>
                      <a:pt x="304" y="5840"/>
                    </a:lnTo>
                    <a:lnTo>
                      <a:pt x="176" y="5840"/>
                    </a:lnTo>
                    <a:lnTo>
                      <a:pt x="80" y="5856"/>
                    </a:lnTo>
                    <a:lnTo>
                      <a:pt x="32" y="5904"/>
                    </a:lnTo>
                    <a:lnTo>
                      <a:pt x="32" y="5904"/>
                    </a:lnTo>
                    <a:lnTo>
                      <a:pt x="0" y="5920"/>
                    </a:lnTo>
                    <a:lnTo>
                      <a:pt x="0" y="5904"/>
                    </a:lnTo>
                    <a:lnTo>
                      <a:pt x="64" y="5792"/>
                    </a:lnTo>
                    <a:lnTo>
                      <a:pt x="400" y="5200"/>
                    </a:lnTo>
                    <a:lnTo>
                      <a:pt x="1520" y="3232"/>
                    </a:lnTo>
                    <a:lnTo>
                      <a:pt x="3264" y="20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5"/>
              <p:cNvSpPr/>
              <p:nvPr/>
            </p:nvSpPr>
            <p:spPr>
              <a:xfrm>
                <a:off x="5024000" y="4434600"/>
                <a:ext cx="228025" cy="95625"/>
              </a:xfrm>
              <a:custGeom>
                <a:avLst/>
                <a:gdLst/>
                <a:ahLst/>
                <a:cxnLst/>
                <a:rect l="l" t="t" r="r" b="b"/>
                <a:pathLst>
                  <a:path w="9121" h="3825" extrusionOk="0">
                    <a:moveTo>
                      <a:pt x="2801" y="1"/>
                    </a:moveTo>
                    <a:lnTo>
                      <a:pt x="641" y="497"/>
                    </a:lnTo>
                    <a:lnTo>
                      <a:pt x="497" y="960"/>
                    </a:lnTo>
                    <a:lnTo>
                      <a:pt x="353" y="1440"/>
                    </a:lnTo>
                    <a:lnTo>
                      <a:pt x="209" y="2016"/>
                    </a:lnTo>
                    <a:lnTo>
                      <a:pt x="97" y="2592"/>
                    </a:lnTo>
                    <a:lnTo>
                      <a:pt x="49" y="2864"/>
                    </a:lnTo>
                    <a:lnTo>
                      <a:pt x="17" y="3136"/>
                    </a:lnTo>
                    <a:lnTo>
                      <a:pt x="1" y="3360"/>
                    </a:lnTo>
                    <a:lnTo>
                      <a:pt x="17" y="3568"/>
                    </a:lnTo>
                    <a:lnTo>
                      <a:pt x="49" y="3712"/>
                    </a:lnTo>
                    <a:lnTo>
                      <a:pt x="81" y="3776"/>
                    </a:lnTo>
                    <a:lnTo>
                      <a:pt x="113" y="3824"/>
                    </a:lnTo>
                    <a:lnTo>
                      <a:pt x="9120" y="3824"/>
                    </a:lnTo>
                    <a:lnTo>
                      <a:pt x="9056" y="3600"/>
                    </a:lnTo>
                    <a:lnTo>
                      <a:pt x="8976" y="3392"/>
                    </a:lnTo>
                    <a:lnTo>
                      <a:pt x="8864" y="3184"/>
                    </a:lnTo>
                    <a:lnTo>
                      <a:pt x="8736" y="2992"/>
                    </a:lnTo>
                    <a:lnTo>
                      <a:pt x="8576" y="2800"/>
                    </a:lnTo>
                    <a:lnTo>
                      <a:pt x="8400" y="2624"/>
                    </a:lnTo>
                    <a:lnTo>
                      <a:pt x="8208" y="2464"/>
                    </a:lnTo>
                    <a:lnTo>
                      <a:pt x="7984" y="2304"/>
                    </a:lnTo>
                    <a:lnTo>
                      <a:pt x="7760" y="2176"/>
                    </a:lnTo>
                    <a:lnTo>
                      <a:pt x="7504" y="2048"/>
                    </a:lnTo>
                    <a:lnTo>
                      <a:pt x="7248" y="1936"/>
                    </a:lnTo>
                    <a:lnTo>
                      <a:pt x="6992" y="1840"/>
                    </a:lnTo>
                    <a:lnTo>
                      <a:pt x="6720" y="1760"/>
                    </a:lnTo>
                    <a:lnTo>
                      <a:pt x="6432" y="1696"/>
                    </a:lnTo>
                    <a:lnTo>
                      <a:pt x="6144" y="1648"/>
                    </a:lnTo>
                    <a:lnTo>
                      <a:pt x="5872" y="1616"/>
                    </a:lnTo>
                    <a:lnTo>
                      <a:pt x="5184" y="1552"/>
                    </a:lnTo>
                    <a:lnTo>
                      <a:pt x="4880" y="1520"/>
                    </a:lnTo>
                    <a:lnTo>
                      <a:pt x="4608" y="1472"/>
                    </a:lnTo>
                    <a:lnTo>
                      <a:pt x="4352" y="1424"/>
                    </a:lnTo>
                    <a:lnTo>
                      <a:pt x="4129" y="1360"/>
                    </a:lnTo>
                    <a:lnTo>
                      <a:pt x="3937" y="1296"/>
                    </a:lnTo>
                    <a:lnTo>
                      <a:pt x="3777" y="1216"/>
                    </a:lnTo>
                    <a:lnTo>
                      <a:pt x="3617" y="1136"/>
                    </a:lnTo>
                    <a:lnTo>
                      <a:pt x="3505" y="1056"/>
                    </a:lnTo>
                    <a:lnTo>
                      <a:pt x="3393" y="960"/>
                    </a:lnTo>
                    <a:lnTo>
                      <a:pt x="3313" y="848"/>
                    </a:lnTo>
                    <a:lnTo>
                      <a:pt x="3265" y="737"/>
                    </a:lnTo>
                    <a:lnTo>
                      <a:pt x="3217" y="625"/>
                    </a:lnTo>
                    <a:lnTo>
                      <a:pt x="3201" y="497"/>
                    </a:lnTo>
                    <a:lnTo>
                      <a:pt x="3201" y="369"/>
                    </a:lnTo>
                    <a:lnTo>
                      <a:pt x="3169" y="353"/>
                    </a:lnTo>
                    <a:lnTo>
                      <a:pt x="3041" y="257"/>
                    </a:lnTo>
                    <a:lnTo>
                      <a:pt x="2913" y="113"/>
                    </a:lnTo>
                    <a:lnTo>
                      <a:pt x="28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5"/>
              <p:cNvSpPr/>
              <p:nvPr/>
            </p:nvSpPr>
            <p:spPr>
              <a:xfrm>
                <a:off x="5024000" y="4434600"/>
                <a:ext cx="228025" cy="95625"/>
              </a:xfrm>
              <a:custGeom>
                <a:avLst/>
                <a:gdLst/>
                <a:ahLst/>
                <a:cxnLst/>
                <a:rect l="l" t="t" r="r" b="b"/>
                <a:pathLst>
                  <a:path w="9121" h="3825" fill="none" extrusionOk="0">
                    <a:moveTo>
                      <a:pt x="9120" y="3824"/>
                    </a:moveTo>
                    <a:lnTo>
                      <a:pt x="113" y="3824"/>
                    </a:lnTo>
                    <a:lnTo>
                      <a:pt x="113" y="3824"/>
                    </a:lnTo>
                    <a:lnTo>
                      <a:pt x="81" y="3776"/>
                    </a:lnTo>
                    <a:lnTo>
                      <a:pt x="49" y="3712"/>
                    </a:lnTo>
                    <a:lnTo>
                      <a:pt x="17" y="3568"/>
                    </a:lnTo>
                    <a:lnTo>
                      <a:pt x="1" y="3360"/>
                    </a:lnTo>
                    <a:lnTo>
                      <a:pt x="17" y="3136"/>
                    </a:lnTo>
                    <a:lnTo>
                      <a:pt x="49" y="2864"/>
                    </a:lnTo>
                    <a:lnTo>
                      <a:pt x="97" y="2592"/>
                    </a:lnTo>
                    <a:lnTo>
                      <a:pt x="209" y="2016"/>
                    </a:lnTo>
                    <a:lnTo>
                      <a:pt x="353" y="1440"/>
                    </a:lnTo>
                    <a:lnTo>
                      <a:pt x="497" y="960"/>
                    </a:lnTo>
                    <a:lnTo>
                      <a:pt x="641" y="497"/>
                    </a:lnTo>
                    <a:lnTo>
                      <a:pt x="2801" y="1"/>
                    </a:lnTo>
                    <a:lnTo>
                      <a:pt x="2801" y="1"/>
                    </a:lnTo>
                    <a:lnTo>
                      <a:pt x="2913" y="113"/>
                    </a:lnTo>
                    <a:lnTo>
                      <a:pt x="3041" y="257"/>
                    </a:lnTo>
                    <a:lnTo>
                      <a:pt x="3169" y="353"/>
                    </a:lnTo>
                    <a:lnTo>
                      <a:pt x="3201" y="369"/>
                    </a:lnTo>
                    <a:lnTo>
                      <a:pt x="3201" y="369"/>
                    </a:lnTo>
                    <a:lnTo>
                      <a:pt x="3201" y="369"/>
                    </a:lnTo>
                    <a:lnTo>
                      <a:pt x="3201" y="369"/>
                    </a:lnTo>
                    <a:lnTo>
                      <a:pt x="3201" y="497"/>
                    </a:lnTo>
                    <a:lnTo>
                      <a:pt x="3217" y="625"/>
                    </a:lnTo>
                    <a:lnTo>
                      <a:pt x="3265" y="737"/>
                    </a:lnTo>
                    <a:lnTo>
                      <a:pt x="3313" y="848"/>
                    </a:lnTo>
                    <a:lnTo>
                      <a:pt x="3393" y="960"/>
                    </a:lnTo>
                    <a:lnTo>
                      <a:pt x="3505" y="1056"/>
                    </a:lnTo>
                    <a:lnTo>
                      <a:pt x="3617" y="1136"/>
                    </a:lnTo>
                    <a:lnTo>
                      <a:pt x="3777" y="1216"/>
                    </a:lnTo>
                    <a:lnTo>
                      <a:pt x="3937" y="1296"/>
                    </a:lnTo>
                    <a:lnTo>
                      <a:pt x="4129" y="1360"/>
                    </a:lnTo>
                    <a:lnTo>
                      <a:pt x="4352" y="1424"/>
                    </a:lnTo>
                    <a:lnTo>
                      <a:pt x="4608" y="1472"/>
                    </a:lnTo>
                    <a:lnTo>
                      <a:pt x="4880" y="1520"/>
                    </a:lnTo>
                    <a:lnTo>
                      <a:pt x="5184" y="1552"/>
                    </a:lnTo>
                    <a:lnTo>
                      <a:pt x="5872" y="1616"/>
                    </a:lnTo>
                    <a:lnTo>
                      <a:pt x="5872" y="1616"/>
                    </a:lnTo>
                    <a:lnTo>
                      <a:pt x="6144" y="1648"/>
                    </a:lnTo>
                    <a:lnTo>
                      <a:pt x="6432" y="1696"/>
                    </a:lnTo>
                    <a:lnTo>
                      <a:pt x="6720" y="1760"/>
                    </a:lnTo>
                    <a:lnTo>
                      <a:pt x="6992" y="1840"/>
                    </a:lnTo>
                    <a:lnTo>
                      <a:pt x="7248" y="1936"/>
                    </a:lnTo>
                    <a:lnTo>
                      <a:pt x="7504" y="2048"/>
                    </a:lnTo>
                    <a:lnTo>
                      <a:pt x="7760" y="2176"/>
                    </a:lnTo>
                    <a:lnTo>
                      <a:pt x="7984" y="2304"/>
                    </a:lnTo>
                    <a:lnTo>
                      <a:pt x="8208" y="2464"/>
                    </a:lnTo>
                    <a:lnTo>
                      <a:pt x="8400" y="2624"/>
                    </a:lnTo>
                    <a:lnTo>
                      <a:pt x="8576" y="2800"/>
                    </a:lnTo>
                    <a:lnTo>
                      <a:pt x="8736" y="2992"/>
                    </a:lnTo>
                    <a:lnTo>
                      <a:pt x="8864" y="3184"/>
                    </a:lnTo>
                    <a:lnTo>
                      <a:pt x="8976" y="3392"/>
                    </a:lnTo>
                    <a:lnTo>
                      <a:pt x="9056" y="3600"/>
                    </a:lnTo>
                    <a:lnTo>
                      <a:pt x="9120" y="382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5"/>
              <p:cNvSpPr/>
              <p:nvPr/>
            </p:nvSpPr>
            <p:spPr>
              <a:xfrm>
                <a:off x="5035600" y="4431800"/>
                <a:ext cx="74025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2961" h="609" extrusionOk="0">
                    <a:moveTo>
                      <a:pt x="33" y="1"/>
                    </a:moveTo>
                    <a:lnTo>
                      <a:pt x="17" y="49"/>
                    </a:lnTo>
                    <a:lnTo>
                      <a:pt x="1" y="81"/>
                    </a:lnTo>
                    <a:lnTo>
                      <a:pt x="1" y="161"/>
                    </a:lnTo>
                    <a:lnTo>
                      <a:pt x="1" y="241"/>
                    </a:lnTo>
                    <a:lnTo>
                      <a:pt x="33" y="353"/>
                    </a:lnTo>
                    <a:lnTo>
                      <a:pt x="97" y="465"/>
                    </a:lnTo>
                    <a:lnTo>
                      <a:pt x="193" y="609"/>
                    </a:lnTo>
                    <a:lnTo>
                      <a:pt x="2641" y="561"/>
                    </a:lnTo>
                    <a:lnTo>
                      <a:pt x="2721" y="545"/>
                    </a:lnTo>
                    <a:lnTo>
                      <a:pt x="2785" y="513"/>
                    </a:lnTo>
                    <a:lnTo>
                      <a:pt x="2849" y="465"/>
                    </a:lnTo>
                    <a:lnTo>
                      <a:pt x="2881" y="433"/>
                    </a:lnTo>
                    <a:lnTo>
                      <a:pt x="2945" y="337"/>
                    </a:lnTo>
                    <a:lnTo>
                      <a:pt x="2961" y="241"/>
                    </a:lnTo>
                    <a:lnTo>
                      <a:pt x="2961" y="145"/>
                    </a:lnTo>
                    <a:lnTo>
                      <a:pt x="2961" y="81"/>
                    </a:lnTo>
                    <a:lnTo>
                      <a:pt x="29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5"/>
              <p:cNvSpPr/>
              <p:nvPr/>
            </p:nvSpPr>
            <p:spPr>
              <a:xfrm>
                <a:off x="5024000" y="4530200"/>
                <a:ext cx="23322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9329" h="337" extrusionOk="0">
                    <a:moveTo>
                      <a:pt x="113" y="0"/>
                    </a:moveTo>
                    <a:lnTo>
                      <a:pt x="65" y="64"/>
                    </a:lnTo>
                    <a:lnTo>
                      <a:pt x="33" y="128"/>
                    </a:lnTo>
                    <a:lnTo>
                      <a:pt x="1" y="240"/>
                    </a:lnTo>
                    <a:lnTo>
                      <a:pt x="1" y="304"/>
                    </a:lnTo>
                    <a:lnTo>
                      <a:pt x="17" y="336"/>
                    </a:lnTo>
                    <a:lnTo>
                      <a:pt x="9312" y="336"/>
                    </a:lnTo>
                    <a:lnTo>
                      <a:pt x="9328" y="288"/>
                    </a:lnTo>
                    <a:lnTo>
                      <a:pt x="9328" y="224"/>
                    </a:lnTo>
                    <a:lnTo>
                      <a:pt x="9328" y="160"/>
                    </a:lnTo>
                    <a:lnTo>
                      <a:pt x="9312" y="96"/>
                    </a:lnTo>
                    <a:lnTo>
                      <a:pt x="9264" y="48"/>
                    </a:lnTo>
                    <a:lnTo>
                      <a:pt x="9200" y="16"/>
                    </a:lnTo>
                    <a:lnTo>
                      <a:pt x="9120" y="0"/>
                    </a:lnTo>
                    <a:close/>
                  </a:path>
                </a:pathLst>
              </a:custGeom>
              <a:solidFill>
                <a:srgbClr val="FFFF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5"/>
              <p:cNvSpPr/>
              <p:nvPr/>
            </p:nvSpPr>
            <p:spPr>
              <a:xfrm>
                <a:off x="5020800" y="4447000"/>
                <a:ext cx="104425" cy="83225"/>
              </a:xfrm>
              <a:custGeom>
                <a:avLst/>
                <a:gdLst/>
                <a:ahLst/>
                <a:cxnLst/>
                <a:rect l="l" t="t" r="r" b="b"/>
                <a:pathLst>
                  <a:path w="4177" h="3329" extrusionOk="0">
                    <a:moveTo>
                      <a:pt x="769" y="1"/>
                    </a:moveTo>
                    <a:lnTo>
                      <a:pt x="545" y="352"/>
                    </a:lnTo>
                    <a:lnTo>
                      <a:pt x="369" y="672"/>
                    </a:lnTo>
                    <a:lnTo>
                      <a:pt x="225" y="992"/>
                    </a:lnTo>
                    <a:lnTo>
                      <a:pt x="129" y="1296"/>
                    </a:lnTo>
                    <a:lnTo>
                      <a:pt x="65" y="1584"/>
                    </a:lnTo>
                    <a:lnTo>
                      <a:pt x="17" y="1856"/>
                    </a:lnTo>
                    <a:lnTo>
                      <a:pt x="1" y="2112"/>
                    </a:lnTo>
                    <a:lnTo>
                      <a:pt x="17" y="2352"/>
                    </a:lnTo>
                    <a:lnTo>
                      <a:pt x="33" y="2560"/>
                    </a:lnTo>
                    <a:lnTo>
                      <a:pt x="65" y="2752"/>
                    </a:lnTo>
                    <a:lnTo>
                      <a:pt x="97" y="2928"/>
                    </a:lnTo>
                    <a:lnTo>
                      <a:pt x="145" y="3056"/>
                    </a:lnTo>
                    <a:lnTo>
                      <a:pt x="209" y="3248"/>
                    </a:lnTo>
                    <a:lnTo>
                      <a:pt x="241" y="3328"/>
                    </a:lnTo>
                    <a:lnTo>
                      <a:pt x="4177" y="3328"/>
                    </a:lnTo>
                    <a:lnTo>
                      <a:pt x="3745" y="3312"/>
                    </a:lnTo>
                    <a:lnTo>
                      <a:pt x="3297" y="3296"/>
                    </a:lnTo>
                    <a:lnTo>
                      <a:pt x="2785" y="3264"/>
                    </a:lnTo>
                    <a:lnTo>
                      <a:pt x="2225" y="3200"/>
                    </a:lnTo>
                    <a:lnTo>
                      <a:pt x="1969" y="3152"/>
                    </a:lnTo>
                    <a:lnTo>
                      <a:pt x="1713" y="3104"/>
                    </a:lnTo>
                    <a:lnTo>
                      <a:pt x="1489" y="3040"/>
                    </a:lnTo>
                    <a:lnTo>
                      <a:pt x="1281" y="2960"/>
                    </a:lnTo>
                    <a:lnTo>
                      <a:pt x="1121" y="2880"/>
                    </a:lnTo>
                    <a:lnTo>
                      <a:pt x="1057" y="2832"/>
                    </a:lnTo>
                    <a:lnTo>
                      <a:pt x="1009" y="2784"/>
                    </a:lnTo>
                    <a:lnTo>
                      <a:pt x="913" y="2688"/>
                    </a:lnTo>
                    <a:lnTo>
                      <a:pt x="849" y="2576"/>
                    </a:lnTo>
                    <a:lnTo>
                      <a:pt x="801" y="2464"/>
                    </a:lnTo>
                    <a:lnTo>
                      <a:pt x="769" y="2336"/>
                    </a:lnTo>
                    <a:lnTo>
                      <a:pt x="737" y="2208"/>
                    </a:lnTo>
                    <a:lnTo>
                      <a:pt x="737" y="2080"/>
                    </a:lnTo>
                    <a:lnTo>
                      <a:pt x="753" y="1936"/>
                    </a:lnTo>
                    <a:lnTo>
                      <a:pt x="769" y="1808"/>
                    </a:lnTo>
                    <a:lnTo>
                      <a:pt x="833" y="1536"/>
                    </a:lnTo>
                    <a:lnTo>
                      <a:pt x="929" y="1248"/>
                    </a:lnTo>
                    <a:lnTo>
                      <a:pt x="1057" y="976"/>
                    </a:lnTo>
                    <a:lnTo>
                      <a:pt x="1185" y="736"/>
                    </a:lnTo>
                    <a:lnTo>
                      <a:pt x="1313" y="512"/>
                    </a:lnTo>
                    <a:lnTo>
                      <a:pt x="1457" y="336"/>
                    </a:lnTo>
                    <a:lnTo>
                      <a:pt x="1585" y="209"/>
                    </a:lnTo>
                    <a:lnTo>
                      <a:pt x="1697" y="129"/>
                    </a:lnTo>
                    <a:lnTo>
                      <a:pt x="1793" y="65"/>
                    </a:lnTo>
                    <a:lnTo>
                      <a:pt x="1873" y="33"/>
                    </a:lnTo>
                    <a:lnTo>
                      <a:pt x="19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5"/>
              <p:cNvSpPr/>
              <p:nvPr/>
            </p:nvSpPr>
            <p:spPr>
              <a:xfrm>
                <a:off x="5164400" y="4484200"/>
                <a:ext cx="60425" cy="2802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1121" extrusionOk="0">
                    <a:moveTo>
                      <a:pt x="576" y="0"/>
                    </a:moveTo>
                    <a:lnTo>
                      <a:pt x="304" y="16"/>
                    </a:lnTo>
                    <a:lnTo>
                      <a:pt x="128" y="48"/>
                    </a:lnTo>
                    <a:lnTo>
                      <a:pt x="80" y="64"/>
                    </a:lnTo>
                    <a:lnTo>
                      <a:pt x="32" y="96"/>
                    </a:lnTo>
                    <a:lnTo>
                      <a:pt x="0" y="128"/>
                    </a:lnTo>
                    <a:lnTo>
                      <a:pt x="0" y="160"/>
                    </a:lnTo>
                    <a:lnTo>
                      <a:pt x="0" y="192"/>
                    </a:lnTo>
                    <a:lnTo>
                      <a:pt x="16" y="240"/>
                    </a:lnTo>
                    <a:lnTo>
                      <a:pt x="80" y="320"/>
                    </a:lnTo>
                    <a:lnTo>
                      <a:pt x="192" y="416"/>
                    </a:lnTo>
                    <a:lnTo>
                      <a:pt x="352" y="512"/>
                    </a:lnTo>
                    <a:lnTo>
                      <a:pt x="528" y="608"/>
                    </a:lnTo>
                    <a:lnTo>
                      <a:pt x="736" y="704"/>
                    </a:lnTo>
                    <a:lnTo>
                      <a:pt x="960" y="800"/>
                    </a:lnTo>
                    <a:lnTo>
                      <a:pt x="1408" y="960"/>
                    </a:lnTo>
                    <a:lnTo>
                      <a:pt x="1632" y="1024"/>
                    </a:lnTo>
                    <a:lnTo>
                      <a:pt x="1840" y="1072"/>
                    </a:lnTo>
                    <a:lnTo>
                      <a:pt x="2016" y="1104"/>
                    </a:lnTo>
                    <a:lnTo>
                      <a:pt x="2176" y="1120"/>
                    </a:lnTo>
                    <a:lnTo>
                      <a:pt x="2272" y="1104"/>
                    </a:lnTo>
                    <a:lnTo>
                      <a:pt x="2352" y="1088"/>
                    </a:lnTo>
                    <a:lnTo>
                      <a:pt x="2400" y="1056"/>
                    </a:lnTo>
                    <a:lnTo>
                      <a:pt x="2416" y="1008"/>
                    </a:lnTo>
                    <a:lnTo>
                      <a:pt x="2416" y="944"/>
                    </a:lnTo>
                    <a:lnTo>
                      <a:pt x="2400" y="864"/>
                    </a:lnTo>
                    <a:lnTo>
                      <a:pt x="2368" y="800"/>
                    </a:lnTo>
                    <a:lnTo>
                      <a:pt x="2304" y="704"/>
                    </a:lnTo>
                    <a:lnTo>
                      <a:pt x="2240" y="624"/>
                    </a:lnTo>
                    <a:lnTo>
                      <a:pt x="2144" y="544"/>
                    </a:lnTo>
                    <a:lnTo>
                      <a:pt x="2048" y="464"/>
                    </a:lnTo>
                    <a:lnTo>
                      <a:pt x="1920" y="384"/>
                    </a:lnTo>
                    <a:lnTo>
                      <a:pt x="1792" y="304"/>
                    </a:lnTo>
                    <a:lnTo>
                      <a:pt x="1648" y="240"/>
                    </a:lnTo>
                    <a:lnTo>
                      <a:pt x="1488" y="176"/>
                    </a:lnTo>
                    <a:lnTo>
                      <a:pt x="1328" y="112"/>
                    </a:lnTo>
                    <a:lnTo>
                      <a:pt x="1152" y="64"/>
                    </a:lnTo>
                    <a:lnTo>
                      <a:pt x="960" y="32"/>
                    </a:lnTo>
                    <a:lnTo>
                      <a:pt x="768" y="16"/>
                    </a:lnTo>
                    <a:lnTo>
                      <a:pt x="5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5"/>
              <p:cNvSpPr/>
              <p:nvPr/>
            </p:nvSpPr>
            <p:spPr>
              <a:xfrm>
                <a:off x="5330375" y="4485000"/>
                <a:ext cx="52425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1041" extrusionOk="0">
                    <a:moveTo>
                      <a:pt x="289" y="0"/>
                    </a:moveTo>
                    <a:lnTo>
                      <a:pt x="129" y="16"/>
                    </a:lnTo>
                    <a:lnTo>
                      <a:pt x="65" y="32"/>
                    </a:lnTo>
                    <a:lnTo>
                      <a:pt x="33" y="64"/>
                    </a:lnTo>
                    <a:lnTo>
                      <a:pt x="1" y="80"/>
                    </a:lnTo>
                    <a:lnTo>
                      <a:pt x="1" y="112"/>
                    </a:lnTo>
                    <a:lnTo>
                      <a:pt x="1" y="144"/>
                    </a:lnTo>
                    <a:lnTo>
                      <a:pt x="33" y="176"/>
                    </a:lnTo>
                    <a:lnTo>
                      <a:pt x="97" y="256"/>
                    </a:lnTo>
                    <a:lnTo>
                      <a:pt x="225" y="352"/>
                    </a:lnTo>
                    <a:lnTo>
                      <a:pt x="369" y="432"/>
                    </a:lnTo>
                    <a:lnTo>
                      <a:pt x="545" y="528"/>
                    </a:lnTo>
                    <a:lnTo>
                      <a:pt x="961" y="720"/>
                    </a:lnTo>
                    <a:lnTo>
                      <a:pt x="1361" y="880"/>
                    </a:lnTo>
                    <a:lnTo>
                      <a:pt x="1745" y="1008"/>
                    </a:lnTo>
                    <a:lnTo>
                      <a:pt x="1889" y="1040"/>
                    </a:lnTo>
                    <a:lnTo>
                      <a:pt x="2049" y="1040"/>
                    </a:lnTo>
                    <a:lnTo>
                      <a:pt x="2081" y="1024"/>
                    </a:lnTo>
                    <a:lnTo>
                      <a:pt x="2097" y="1008"/>
                    </a:lnTo>
                    <a:lnTo>
                      <a:pt x="2081" y="976"/>
                    </a:lnTo>
                    <a:lnTo>
                      <a:pt x="2017" y="816"/>
                    </a:lnTo>
                    <a:lnTo>
                      <a:pt x="1905" y="656"/>
                    </a:lnTo>
                    <a:lnTo>
                      <a:pt x="1761" y="496"/>
                    </a:lnTo>
                    <a:lnTo>
                      <a:pt x="1681" y="416"/>
                    </a:lnTo>
                    <a:lnTo>
                      <a:pt x="1569" y="352"/>
                    </a:lnTo>
                    <a:lnTo>
                      <a:pt x="1473" y="272"/>
                    </a:lnTo>
                    <a:lnTo>
                      <a:pt x="1345" y="208"/>
                    </a:lnTo>
                    <a:lnTo>
                      <a:pt x="1217" y="160"/>
                    </a:lnTo>
                    <a:lnTo>
                      <a:pt x="1073" y="96"/>
                    </a:lnTo>
                    <a:lnTo>
                      <a:pt x="913" y="64"/>
                    </a:lnTo>
                    <a:lnTo>
                      <a:pt x="737" y="32"/>
                    </a:lnTo>
                    <a:lnTo>
                      <a:pt x="545" y="16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5"/>
              <p:cNvSpPr/>
              <p:nvPr/>
            </p:nvSpPr>
            <p:spPr>
              <a:xfrm>
                <a:off x="4808025" y="3901050"/>
                <a:ext cx="253200" cy="680775"/>
              </a:xfrm>
              <a:custGeom>
                <a:avLst/>
                <a:gdLst/>
                <a:ahLst/>
                <a:cxnLst/>
                <a:rect l="l" t="t" r="r" b="b"/>
                <a:pathLst>
                  <a:path w="10128" h="27231" extrusionOk="0">
                    <a:moveTo>
                      <a:pt x="369" y="1"/>
                    </a:moveTo>
                    <a:lnTo>
                      <a:pt x="273" y="33"/>
                    </a:lnTo>
                    <a:lnTo>
                      <a:pt x="209" y="65"/>
                    </a:lnTo>
                    <a:lnTo>
                      <a:pt x="129" y="113"/>
                    </a:lnTo>
                    <a:lnTo>
                      <a:pt x="81" y="177"/>
                    </a:lnTo>
                    <a:lnTo>
                      <a:pt x="33" y="241"/>
                    </a:lnTo>
                    <a:lnTo>
                      <a:pt x="17" y="321"/>
                    </a:lnTo>
                    <a:lnTo>
                      <a:pt x="1" y="401"/>
                    </a:lnTo>
                    <a:lnTo>
                      <a:pt x="1" y="481"/>
                    </a:lnTo>
                    <a:lnTo>
                      <a:pt x="17" y="560"/>
                    </a:lnTo>
                    <a:lnTo>
                      <a:pt x="9312" y="26942"/>
                    </a:lnTo>
                    <a:lnTo>
                      <a:pt x="9344" y="27006"/>
                    </a:lnTo>
                    <a:lnTo>
                      <a:pt x="9376" y="27054"/>
                    </a:lnTo>
                    <a:lnTo>
                      <a:pt x="9424" y="27102"/>
                    </a:lnTo>
                    <a:lnTo>
                      <a:pt x="9472" y="27150"/>
                    </a:lnTo>
                    <a:lnTo>
                      <a:pt x="9520" y="27182"/>
                    </a:lnTo>
                    <a:lnTo>
                      <a:pt x="9584" y="27198"/>
                    </a:lnTo>
                    <a:lnTo>
                      <a:pt x="9648" y="27214"/>
                    </a:lnTo>
                    <a:lnTo>
                      <a:pt x="9712" y="27230"/>
                    </a:lnTo>
                    <a:lnTo>
                      <a:pt x="9776" y="27214"/>
                    </a:lnTo>
                    <a:lnTo>
                      <a:pt x="9840" y="27198"/>
                    </a:lnTo>
                    <a:lnTo>
                      <a:pt x="9920" y="27166"/>
                    </a:lnTo>
                    <a:lnTo>
                      <a:pt x="9984" y="27118"/>
                    </a:lnTo>
                    <a:lnTo>
                      <a:pt x="10048" y="27054"/>
                    </a:lnTo>
                    <a:lnTo>
                      <a:pt x="10080" y="26990"/>
                    </a:lnTo>
                    <a:lnTo>
                      <a:pt x="10112" y="26910"/>
                    </a:lnTo>
                    <a:lnTo>
                      <a:pt x="10128" y="26830"/>
                    </a:lnTo>
                    <a:lnTo>
                      <a:pt x="10128" y="26750"/>
                    </a:lnTo>
                    <a:lnTo>
                      <a:pt x="10112" y="26670"/>
                    </a:lnTo>
                    <a:lnTo>
                      <a:pt x="817" y="289"/>
                    </a:lnTo>
                    <a:lnTo>
                      <a:pt x="785" y="209"/>
                    </a:lnTo>
                    <a:lnTo>
                      <a:pt x="737" y="145"/>
                    </a:lnTo>
                    <a:lnTo>
                      <a:pt x="673" y="81"/>
                    </a:lnTo>
                    <a:lnTo>
                      <a:pt x="593" y="49"/>
                    </a:lnTo>
                    <a:lnTo>
                      <a:pt x="529" y="17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5"/>
              <p:cNvSpPr/>
              <p:nvPr/>
            </p:nvSpPr>
            <p:spPr>
              <a:xfrm>
                <a:off x="4167700" y="3693475"/>
                <a:ext cx="726750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29070" h="10032" extrusionOk="0">
                    <a:moveTo>
                      <a:pt x="29069" y="0"/>
                    </a:moveTo>
                    <a:lnTo>
                      <a:pt x="0" y="768"/>
                    </a:lnTo>
                    <a:lnTo>
                      <a:pt x="2224" y="10031"/>
                    </a:lnTo>
                    <a:lnTo>
                      <a:pt x="26942" y="10031"/>
                    </a:lnTo>
                    <a:lnTo>
                      <a:pt x="290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5"/>
              <p:cNvSpPr/>
              <p:nvPr/>
            </p:nvSpPr>
            <p:spPr>
              <a:xfrm>
                <a:off x="4167700" y="3693475"/>
                <a:ext cx="726750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29070" h="10032" fill="none" extrusionOk="0">
                    <a:moveTo>
                      <a:pt x="0" y="768"/>
                    </a:moveTo>
                    <a:lnTo>
                      <a:pt x="29069" y="0"/>
                    </a:lnTo>
                    <a:lnTo>
                      <a:pt x="26942" y="10031"/>
                    </a:lnTo>
                    <a:lnTo>
                      <a:pt x="2224" y="10031"/>
                    </a:lnTo>
                    <a:lnTo>
                      <a:pt x="0" y="76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5"/>
              <p:cNvSpPr/>
              <p:nvPr/>
            </p:nvSpPr>
            <p:spPr>
              <a:xfrm>
                <a:off x="4167700" y="3712675"/>
                <a:ext cx="650750" cy="231600"/>
              </a:xfrm>
              <a:custGeom>
                <a:avLst/>
                <a:gdLst/>
                <a:ahLst/>
                <a:cxnLst/>
                <a:rect l="l" t="t" r="r" b="b"/>
                <a:pathLst>
                  <a:path w="26030" h="9264" extrusionOk="0">
                    <a:moveTo>
                      <a:pt x="0" y="0"/>
                    </a:moveTo>
                    <a:lnTo>
                      <a:pt x="2224" y="9263"/>
                    </a:lnTo>
                    <a:lnTo>
                      <a:pt x="5472" y="9263"/>
                    </a:lnTo>
                    <a:lnTo>
                      <a:pt x="5488" y="9183"/>
                    </a:lnTo>
                    <a:lnTo>
                      <a:pt x="5567" y="8959"/>
                    </a:lnTo>
                    <a:lnTo>
                      <a:pt x="5647" y="8783"/>
                    </a:lnTo>
                    <a:lnTo>
                      <a:pt x="5727" y="8591"/>
                    </a:lnTo>
                    <a:lnTo>
                      <a:pt x="5855" y="8367"/>
                    </a:lnTo>
                    <a:lnTo>
                      <a:pt x="5999" y="8111"/>
                    </a:lnTo>
                    <a:lnTo>
                      <a:pt x="6191" y="7840"/>
                    </a:lnTo>
                    <a:lnTo>
                      <a:pt x="6399" y="7552"/>
                    </a:lnTo>
                    <a:lnTo>
                      <a:pt x="6655" y="7248"/>
                    </a:lnTo>
                    <a:lnTo>
                      <a:pt x="6959" y="6912"/>
                    </a:lnTo>
                    <a:lnTo>
                      <a:pt x="7295" y="6576"/>
                    </a:lnTo>
                    <a:lnTo>
                      <a:pt x="7679" y="6224"/>
                    </a:lnTo>
                    <a:lnTo>
                      <a:pt x="8111" y="5872"/>
                    </a:lnTo>
                    <a:lnTo>
                      <a:pt x="8591" y="5504"/>
                    </a:lnTo>
                    <a:lnTo>
                      <a:pt x="9135" y="5136"/>
                    </a:lnTo>
                    <a:lnTo>
                      <a:pt x="9743" y="4768"/>
                    </a:lnTo>
                    <a:lnTo>
                      <a:pt x="10399" y="4400"/>
                    </a:lnTo>
                    <a:lnTo>
                      <a:pt x="11119" y="4032"/>
                    </a:lnTo>
                    <a:lnTo>
                      <a:pt x="11919" y="3680"/>
                    </a:lnTo>
                    <a:lnTo>
                      <a:pt x="12767" y="3328"/>
                    </a:lnTo>
                    <a:lnTo>
                      <a:pt x="13711" y="2992"/>
                    </a:lnTo>
                    <a:lnTo>
                      <a:pt x="14719" y="2672"/>
                    </a:lnTo>
                    <a:lnTo>
                      <a:pt x="15247" y="2512"/>
                    </a:lnTo>
                    <a:lnTo>
                      <a:pt x="15807" y="2368"/>
                    </a:lnTo>
                    <a:lnTo>
                      <a:pt x="16367" y="2224"/>
                    </a:lnTo>
                    <a:lnTo>
                      <a:pt x="16958" y="2080"/>
                    </a:lnTo>
                    <a:lnTo>
                      <a:pt x="17582" y="1952"/>
                    </a:lnTo>
                    <a:lnTo>
                      <a:pt x="18222" y="1824"/>
                    </a:lnTo>
                    <a:lnTo>
                      <a:pt x="18878" y="1696"/>
                    </a:lnTo>
                    <a:lnTo>
                      <a:pt x="19550" y="1584"/>
                    </a:lnTo>
                    <a:lnTo>
                      <a:pt x="20254" y="1472"/>
                    </a:lnTo>
                    <a:lnTo>
                      <a:pt x="20974" y="1360"/>
                    </a:lnTo>
                    <a:lnTo>
                      <a:pt x="21726" y="1264"/>
                    </a:lnTo>
                    <a:lnTo>
                      <a:pt x="22494" y="1184"/>
                    </a:lnTo>
                    <a:lnTo>
                      <a:pt x="23294" y="1088"/>
                    </a:lnTo>
                    <a:lnTo>
                      <a:pt x="24110" y="1024"/>
                    </a:lnTo>
                    <a:lnTo>
                      <a:pt x="24958" y="960"/>
                    </a:lnTo>
                    <a:lnTo>
                      <a:pt x="25822" y="896"/>
                    </a:lnTo>
                    <a:lnTo>
                      <a:pt x="26030" y="0"/>
                    </a:lnTo>
                    <a:close/>
                  </a:path>
                </a:pathLst>
              </a:custGeom>
              <a:solidFill>
                <a:srgbClr val="449E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5"/>
              <p:cNvSpPr/>
              <p:nvPr/>
            </p:nvSpPr>
            <p:spPr>
              <a:xfrm>
                <a:off x="4167700" y="3712675"/>
                <a:ext cx="650750" cy="231600"/>
              </a:xfrm>
              <a:custGeom>
                <a:avLst/>
                <a:gdLst/>
                <a:ahLst/>
                <a:cxnLst/>
                <a:rect l="l" t="t" r="r" b="b"/>
                <a:pathLst>
                  <a:path w="26030" h="9264" fill="none" extrusionOk="0">
                    <a:moveTo>
                      <a:pt x="26030" y="0"/>
                    </a:moveTo>
                    <a:lnTo>
                      <a:pt x="0" y="0"/>
                    </a:lnTo>
                    <a:lnTo>
                      <a:pt x="2224" y="9263"/>
                    </a:lnTo>
                    <a:lnTo>
                      <a:pt x="5472" y="9263"/>
                    </a:lnTo>
                    <a:lnTo>
                      <a:pt x="5472" y="9263"/>
                    </a:lnTo>
                    <a:lnTo>
                      <a:pt x="5488" y="9183"/>
                    </a:lnTo>
                    <a:lnTo>
                      <a:pt x="5567" y="8959"/>
                    </a:lnTo>
                    <a:lnTo>
                      <a:pt x="5647" y="8783"/>
                    </a:lnTo>
                    <a:lnTo>
                      <a:pt x="5727" y="8591"/>
                    </a:lnTo>
                    <a:lnTo>
                      <a:pt x="5855" y="8367"/>
                    </a:lnTo>
                    <a:lnTo>
                      <a:pt x="5999" y="8111"/>
                    </a:lnTo>
                    <a:lnTo>
                      <a:pt x="6191" y="7840"/>
                    </a:lnTo>
                    <a:lnTo>
                      <a:pt x="6399" y="7552"/>
                    </a:lnTo>
                    <a:lnTo>
                      <a:pt x="6655" y="7248"/>
                    </a:lnTo>
                    <a:lnTo>
                      <a:pt x="6959" y="6912"/>
                    </a:lnTo>
                    <a:lnTo>
                      <a:pt x="7295" y="6576"/>
                    </a:lnTo>
                    <a:lnTo>
                      <a:pt x="7679" y="6224"/>
                    </a:lnTo>
                    <a:lnTo>
                      <a:pt x="8111" y="5872"/>
                    </a:lnTo>
                    <a:lnTo>
                      <a:pt x="8591" y="5504"/>
                    </a:lnTo>
                    <a:lnTo>
                      <a:pt x="9135" y="5136"/>
                    </a:lnTo>
                    <a:lnTo>
                      <a:pt x="9743" y="4768"/>
                    </a:lnTo>
                    <a:lnTo>
                      <a:pt x="10399" y="4400"/>
                    </a:lnTo>
                    <a:lnTo>
                      <a:pt x="11119" y="4032"/>
                    </a:lnTo>
                    <a:lnTo>
                      <a:pt x="11919" y="3680"/>
                    </a:lnTo>
                    <a:lnTo>
                      <a:pt x="12767" y="3328"/>
                    </a:lnTo>
                    <a:lnTo>
                      <a:pt x="13711" y="2992"/>
                    </a:lnTo>
                    <a:lnTo>
                      <a:pt x="14719" y="2672"/>
                    </a:lnTo>
                    <a:lnTo>
                      <a:pt x="15247" y="2512"/>
                    </a:lnTo>
                    <a:lnTo>
                      <a:pt x="15807" y="2368"/>
                    </a:lnTo>
                    <a:lnTo>
                      <a:pt x="16367" y="2224"/>
                    </a:lnTo>
                    <a:lnTo>
                      <a:pt x="16958" y="2080"/>
                    </a:lnTo>
                    <a:lnTo>
                      <a:pt x="17582" y="1952"/>
                    </a:lnTo>
                    <a:lnTo>
                      <a:pt x="18222" y="1824"/>
                    </a:lnTo>
                    <a:lnTo>
                      <a:pt x="18878" y="1696"/>
                    </a:lnTo>
                    <a:lnTo>
                      <a:pt x="19550" y="1584"/>
                    </a:lnTo>
                    <a:lnTo>
                      <a:pt x="20254" y="1472"/>
                    </a:lnTo>
                    <a:lnTo>
                      <a:pt x="20974" y="1360"/>
                    </a:lnTo>
                    <a:lnTo>
                      <a:pt x="21726" y="1264"/>
                    </a:lnTo>
                    <a:lnTo>
                      <a:pt x="22494" y="1184"/>
                    </a:lnTo>
                    <a:lnTo>
                      <a:pt x="23294" y="1088"/>
                    </a:lnTo>
                    <a:lnTo>
                      <a:pt x="24110" y="1024"/>
                    </a:lnTo>
                    <a:lnTo>
                      <a:pt x="24958" y="960"/>
                    </a:lnTo>
                    <a:lnTo>
                      <a:pt x="25822" y="896"/>
                    </a:lnTo>
                    <a:lnTo>
                      <a:pt x="2603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>
                <a:off x="4172475" y="3687875"/>
                <a:ext cx="742775" cy="50025"/>
              </a:xfrm>
              <a:custGeom>
                <a:avLst/>
                <a:gdLst/>
                <a:ahLst/>
                <a:cxnLst/>
                <a:rect l="l" t="t" r="r" b="b"/>
                <a:pathLst>
                  <a:path w="29711" h="2001" extrusionOk="0">
                    <a:moveTo>
                      <a:pt x="993" y="0"/>
                    </a:moveTo>
                    <a:lnTo>
                      <a:pt x="881" y="16"/>
                    </a:lnTo>
                    <a:lnTo>
                      <a:pt x="769" y="32"/>
                    </a:lnTo>
                    <a:lnTo>
                      <a:pt x="673" y="64"/>
                    </a:lnTo>
                    <a:lnTo>
                      <a:pt x="561" y="96"/>
                    </a:lnTo>
                    <a:lnTo>
                      <a:pt x="481" y="160"/>
                    </a:lnTo>
                    <a:lnTo>
                      <a:pt x="385" y="208"/>
                    </a:lnTo>
                    <a:lnTo>
                      <a:pt x="305" y="288"/>
                    </a:lnTo>
                    <a:lnTo>
                      <a:pt x="241" y="368"/>
                    </a:lnTo>
                    <a:lnTo>
                      <a:pt x="177" y="448"/>
                    </a:lnTo>
                    <a:lnTo>
                      <a:pt x="113" y="544"/>
                    </a:lnTo>
                    <a:lnTo>
                      <a:pt x="81" y="640"/>
                    </a:lnTo>
                    <a:lnTo>
                      <a:pt x="33" y="736"/>
                    </a:lnTo>
                    <a:lnTo>
                      <a:pt x="17" y="832"/>
                    </a:lnTo>
                    <a:lnTo>
                      <a:pt x="1" y="944"/>
                    </a:lnTo>
                    <a:lnTo>
                      <a:pt x="1" y="1056"/>
                    </a:lnTo>
                    <a:lnTo>
                      <a:pt x="17" y="1168"/>
                    </a:lnTo>
                    <a:lnTo>
                      <a:pt x="65" y="1344"/>
                    </a:lnTo>
                    <a:lnTo>
                      <a:pt x="145" y="1504"/>
                    </a:lnTo>
                    <a:lnTo>
                      <a:pt x="241" y="1648"/>
                    </a:lnTo>
                    <a:lnTo>
                      <a:pt x="353" y="1760"/>
                    </a:lnTo>
                    <a:lnTo>
                      <a:pt x="497" y="1856"/>
                    </a:lnTo>
                    <a:lnTo>
                      <a:pt x="657" y="1936"/>
                    </a:lnTo>
                    <a:lnTo>
                      <a:pt x="817" y="1984"/>
                    </a:lnTo>
                    <a:lnTo>
                      <a:pt x="993" y="2000"/>
                    </a:lnTo>
                    <a:lnTo>
                      <a:pt x="28702" y="2000"/>
                    </a:lnTo>
                    <a:lnTo>
                      <a:pt x="28814" y="1984"/>
                    </a:lnTo>
                    <a:lnTo>
                      <a:pt x="28910" y="1968"/>
                    </a:lnTo>
                    <a:lnTo>
                      <a:pt x="29006" y="1952"/>
                    </a:lnTo>
                    <a:lnTo>
                      <a:pt x="29102" y="1920"/>
                    </a:lnTo>
                    <a:lnTo>
                      <a:pt x="29262" y="1824"/>
                    </a:lnTo>
                    <a:lnTo>
                      <a:pt x="29406" y="1696"/>
                    </a:lnTo>
                    <a:lnTo>
                      <a:pt x="29534" y="1552"/>
                    </a:lnTo>
                    <a:lnTo>
                      <a:pt x="29630" y="1392"/>
                    </a:lnTo>
                    <a:lnTo>
                      <a:pt x="29662" y="1296"/>
                    </a:lnTo>
                    <a:lnTo>
                      <a:pt x="29678" y="1200"/>
                    </a:lnTo>
                    <a:lnTo>
                      <a:pt x="29694" y="1104"/>
                    </a:lnTo>
                    <a:lnTo>
                      <a:pt x="29710" y="992"/>
                    </a:lnTo>
                    <a:lnTo>
                      <a:pt x="29694" y="896"/>
                    </a:lnTo>
                    <a:lnTo>
                      <a:pt x="29678" y="800"/>
                    </a:lnTo>
                    <a:lnTo>
                      <a:pt x="29662" y="704"/>
                    </a:lnTo>
                    <a:lnTo>
                      <a:pt x="29630" y="608"/>
                    </a:lnTo>
                    <a:lnTo>
                      <a:pt x="29534" y="448"/>
                    </a:lnTo>
                    <a:lnTo>
                      <a:pt x="29406" y="304"/>
                    </a:lnTo>
                    <a:lnTo>
                      <a:pt x="29262" y="176"/>
                    </a:lnTo>
                    <a:lnTo>
                      <a:pt x="29102" y="80"/>
                    </a:lnTo>
                    <a:lnTo>
                      <a:pt x="29006" y="48"/>
                    </a:lnTo>
                    <a:lnTo>
                      <a:pt x="28910" y="32"/>
                    </a:lnTo>
                    <a:lnTo>
                      <a:pt x="28814" y="16"/>
                    </a:lnTo>
                    <a:lnTo>
                      <a:pt x="2870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3908900" y="3163525"/>
                <a:ext cx="328400" cy="795150"/>
              </a:xfrm>
              <a:custGeom>
                <a:avLst/>
                <a:gdLst/>
                <a:ahLst/>
                <a:cxnLst/>
                <a:rect l="l" t="t" r="r" b="b"/>
                <a:pathLst>
                  <a:path w="13136" h="31806" extrusionOk="0">
                    <a:moveTo>
                      <a:pt x="4785" y="0"/>
                    </a:moveTo>
                    <a:lnTo>
                      <a:pt x="4609" y="16"/>
                    </a:lnTo>
                    <a:lnTo>
                      <a:pt x="4433" y="64"/>
                    </a:lnTo>
                    <a:lnTo>
                      <a:pt x="417" y="1088"/>
                    </a:lnTo>
                    <a:lnTo>
                      <a:pt x="321" y="1120"/>
                    </a:lnTo>
                    <a:lnTo>
                      <a:pt x="225" y="1184"/>
                    </a:lnTo>
                    <a:lnTo>
                      <a:pt x="145" y="1248"/>
                    </a:lnTo>
                    <a:lnTo>
                      <a:pt x="81" y="1344"/>
                    </a:lnTo>
                    <a:lnTo>
                      <a:pt x="33" y="1440"/>
                    </a:lnTo>
                    <a:lnTo>
                      <a:pt x="1" y="1536"/>
                    </a:lnTo>
                    <a:lnTo>
                      <a:pt x="1" y="1648"/>
                    </a:lnTo>
                    <a:lnTo>
                      <a:pt x="17" y="1760"/>
                    </a:lnTo>
                    <a:lnTo>
                      <a:pt x="65" y="1872"/>
                    </a:lnTo>
                    <a:lnTo>
                      <a:pt x="113" y="1968"/>
                    </a:lnTo>
                    <a:lnTo>
                      <a:pt x="193" y="2048"/>
                    </a:lnTo>
                    <a:lnTo>
                      <a:pt x="273" y="2112"/>
                    </a:lnTo>
                    <a:lnTo>
                      <a:pt x="369" y="2160"/>
                    </a:lnTo>
                    <a:lnTo>
                      <a:pt x="481" y="2176"/>
                    </a:lnTo>
                    <a:lnTo>
                      <a:pt x="593" y="2192"/>
                    </a:lnTo>
                    <a:lnTo>
                      <a:pt x="705" y="2176"/>
                    </a:lnTo>
                    <a:lnTo>
                      <a:pt x="4705" y="1152"/>
                    </a:lnTo>
                    <a:lnTo>
                      <a:pt x="4833" y="1136"/>
                    </a:lnTo>
                    <a:lnTo>
                      <a:pt x="4960" y="1136"/>
                    </a:lnTo>
                    <a:lnTo>
                      <a:pt x="5072" y="1168"/>
                    </a:lnTo>
                    <a:lnTo>
                      <a:pt x="5184" y="1216"/>
                    </a:lnTo>
                    <a:lnTo>
                      <a:pt x="5296" y="1296"/>
                    </a:lnTo>
                    <a:lnTo>
                      <a:pt x="5376" y="1392"/>
                    </a:lnTo>
                    <a:lnTo>
                      <a:pt x="5424" y="1504"/>
                    </a:lnTo>
                    <a:lnTo>
                      <a:pt x="5472" y="1616"/>
                    </a:lnTo>
                    <a:lnTo>
                      <a:pt x="12016" y="31357"/>
                    </a:lnTo>
                    <a:lnTo>
                      <a:pt x="12048" y="31453"/>
                    </a:lnTo>
                    <a:lnTo>
                      <a:pt x="12096" y="31533"/>
                    </a:lnTo>
                    <a:lnTo>
                      <a:pt x="12144" y="31613"/>
                    </a:lnTo>
                    <a:lnTo>
                      <a:pt x="12224" y="31677"/>
                    </a:lnTo>
                    <a:lnTo>
                      <a:pt x="12304" y="31725"/>
                    </a:lnTo>
                    <a:lnTo>
                      <a:pt x="12384" y="31773"/>
                    </a:lnTo>
                    <a:lnTo>
                      <a:pt x="12480" y="31789"/>
                    </a:lnTo>
                    <a:lnTo>
                      <a:pt x="12560" y="31805"/>
                    </a:lnTo>
                    <a:lnTo>
                      <a:pt x="12688" y="31789"/>
                    </a:lnTo>
                    <a:lnTo>
                      <a:pt x="12800" y="31757"/>
                    </a:lnTo>
                    <a:lnTo>
                      <a:pt x="12896" y="31693"/>
                    </a:lnTo>
                    <a:lnTo>
                      <a:pt x="12976" y="31629"/>
                    </a:lnTo>
                    <a:lnTo>
                      <a:pt x="13040" y="31533"/>
                    </a:lnTo>
                    <a:lnTo>
                      <a:pt x="13088" y="31437"/>
                    </a:lnTo>
                    <a:lnTo>
                      <a:pt x="13120" y="31341"/>
                    </a:lnTo>
                    <a:lnTo>
                      <a:pt x="13136" y="31229"/>
                    </a:lnTo>
                    <a:lnTo>
                      <a:pt x="13120" y="31117"/>
                    </a:lnTo>
                    <a:lnTo>
                      <a:pt x="6576" y="1376"/>
                    </a:lnTo>
                    <a:lnTo>
                      <a:pt x="6528" y="1200"/>
                    </a:lnTo>
                    <a:lnTo>
                      <a:pt x="6464" y="1040"/>
                    </a:lnTo>
                    <a:lnTo>
                      <a:pt x="6384" y="880"/>
                    </a:lnTo>
                    <a:lnTo>
                      <a:pt x="6288" y="736"/>
                    </a:lnTo>
                    <a:lnTo>
                      <a:pt x="6176" y="608"/>
                    </a:lnTo>
                    <a:lnTo>
                      <a:pt x="6064" y="480"/>
                    </a:lnTo>
                    <a:lnTo>
                      <a:pt x="5920" y="368"/>
                    </a:lnTo>
                    <a:lnTo>
                      <a:pt x="5776" y="272"/>
                    </a:lnTo>
                    <a:lnTo>
                      <a:pt x="5616" y="176"/>
                    </a:lnTo>
                    <a:lnTo>
                      <a:pt x="5456" y="112"/>
                    </a:lnTo>
                    <a:lnTo>
                      <a:pt x="5296" y="64"/>
                    </a:lnTo>
                    <a:lnTo>
                      <a:pt x="5120" y="16"/>
                    </a:lnTo>
                    <a:lnTo>
                      <a:pt x="49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4153700" y="3712675"/>
                <a:ext cx="659550" cy="969125"/>
              </a:xfrm>
              <a:custGeom>
                <a:avLst/>
                <a:gdLst/>
                <a:ahLst/>
                <a:cxnLst/>
                <a:rect l="l" t="t" r="r" b="b"/>
                <a:pathLst>
                  <a:path w="26382" h="38765" extrusionOk="0">
                    <a:moveTo>
                      <a:pt x="13199" y="1776"/>
                    </a:moveTo>
                    <a:lnTo>
                      <a:pt x="13503" y="1792"/>
                    </a:lnTo>
                    <a:lnTo>
                      <a:pt x="13807" y="1808"/>
                    </a:lnTo>
                    <a:lnTo>
                      <a:pt x="14111" y="1824"/>
                    </a:lnTo>
                    <a:lnTo>
                      <a:pt x="14415" y="1872"/>
                    </a:lnTo>
                    <a:lnTo>
                      <a:pt x="14719" y="1920"/>
                    </a:lnTo>
                    <a:lnTo>
                      <a:pt x="15023" y="1984"/>
                    </a:lnTo>
                    <a:lnTo>
                      <a:pt x="15311" y="2048"/>
                    </a:lnTo>
                    <a:lnTo>
                      <a:pt x="15615" y="2144"/>
                    </a:lnTo>
                    <a:lnTo>
                      <a:pt x="15903" y="2224"/>
                    </a:lnTo>
                    <a:lnTo>
                      <a:pt x="16191" y="2336"/>
                    </a:lnTo>
                    <a:lnTo>
                      <a:pt x="16479" y="2448"/>
                    </a:lnTo>
                    <a:lnTo>
                      <a:pt x="16751" y="2576"/>
                    </a:lnTo>
                    <a:lnTo>
                      <a:pt x="17039" y="2704"/>
                    </a:lnTo>
                    <a:lnTo>
                      <a:pt x="17310" y="2848"/>
                    </a:lnTo>
                    <a:lnTo>
                      <a:pt x="17582" y="3008"/>
                    </a:lnTo>
                    <a:lnTo>
                      <a:pt x="17854" y="3168"/>
                    </a:lnTo>
                    <a:lnTo>
                      <a:pt x="18382" y="3520"/>
                    </a:lnTo>
                    <a:lnTo>
                      <a:pt x="18910" y="3904"/>
                    </a:lnTo>
                    <a:lnTo>
                      <a:pt x="19406" y="4336"/>
                    </a:lnTo>
                    <a:lnTo>
                      <a:pt x="19886" y="4784"/>
                    </a:lnTo>
                    <a:lnTo>
                      <a:pt x="20366" y="5280"/>
                    </a:lnTo>
                    <a:lnTo>
                      <a:pt x="20814" y="5808"/>
                    </a:lnTo>
                    <a:lnTo>
                      <a:pt x="21246" y="6352"/>
                    </a:lnTo>
                    <a:lnTo>
                      <a:pt x="21662" y="6944"/>
                    </a:lnTo>
                    <a:lnTo>
                      <a:pt x="22062" y="7552"/>
                    </a:lnTo>
                    <a:lnTo>
                      <a:pt x="22446" y="8191"/>
                    </a:lnTo>
                    <a:lnTo>
                      <a:pt x="22798" y="8847"/>
                    </a:lnTo>
                    <a:lnTo>
                      <a:pt x="23134" y="9535"/>
                    </a:lnTo>
                    <a:lnTo>
                      <a:pt x="23438" y="10255"/>
                    </a:lnTo>
                    <a:lnTo>
                      <a:pt x="23726" y="10991"/>
                    </a:lnTo>
                    <a:lnTo>
                      <a:pt x="23998" y="11759"/>
                    </a:lnTo>
                    <a:lnTo>
                      <a:pt x="24238" y="12527"/>
                    </a:lnTo>
                    <a:lnTo>
                      <a:pt x="24446" y="13327"/>
                    </a:lnTo>
                    <a:lnTo>
                      <a:pt x="24638" y="14143"/>
                    </a:lnTo>
                    <a:lnTo>
                      <a:pt x="24798" y="14991"/>
                    </a:lnTo>
                    <a:lnTo>
                      <a:pt x="24926" y="15839"/>
                    </a:lnTo>
                    <a:lnTo>
                      <a:pt x="25038" y="16703"/>
                    </a:lnTo>
                    <a:lnTo>
                      <a:pt x="25118" y="17583"/>
                    </a:lnTo>
                    <a:lnTo>
                      <a:pt x="25166" y="18479"/>
                    </a:lnTo>
                    <a:lnTo>
                      <a:pt x="25182" y="19390"/>
                    </a:lnTo>
                    <a:lnTo>
                      <a:pt x="25166" y="20286"/>
                    </a:lnTo>
                    <a:lnTo>
                      <a:pt x="25118" y="21182"/>
                    </a:lnTo>
                    <a:lnTo>
                      <a:pt x="25038" y="22062"/>
                    </a:lnTo>
                    <a:lnTo>
                      <a:pt x="24926" y="22926"/>
                    </a:lnTo>
                    <a:lnTo>
                      <a:pt x="24798" y="23790"/>
                    </a:lnTo>
                    <a:lnTo>
                      <a:pt x="24638" y="24622"/>
                    </a:lnTo>
                    <a:lnTo>
                      <a:pt x="24446" y="25438"/>
                    </a:lnTo>
                    <a:lnTo>
                      <a:pt x="24238" y="26238"/>
                    </a:lnTo>
                    <a:lnTo>
                      <a:pt x="23998" y="27022"/>
                    </a:lnTo>
                    <a:lnTo>
                      <a:pt x="23726" y="27774"/>
                    </a:lnTo>
                    <a:lnTo>
                      <a:pt x="23438" y="28510"/>
                    </a:lnTo>
                    <a:lnTo>
                      <a:pt x="23134" y="29230"/>
                    </a:lnTo>
                    <a:lnTo>
                      <a:pt x="22798" y="29917"/>
                    </a:lnTo>
                    <a:lnTo>
                      <a:pt x="22446" y="30589"/>
                    </a:lnTo>
                    <a:lnTo>
                      <a:pt x="22062" y="31213"/>
                    </a:lnTo>
                    <a:lnTo>
                      <a:pt x="21662" y="31837"/>
                    </a:lnTo>
                    <a:lnTo>
                      <a:pt x="21246" y="32413"/>
                    </a:lnTo>
                    <a:lnTo>
                      <a:pt x="20814" y="32973"/>
                    </a:lnTo>
                    <a:lnTo>
                      <a:pt x="20366" y="33485"/>
                    </a:lnTo>
                    <a:lnTo>
                      <a:pt x="19886" y="33981"/>
                    </a:lnTo>
                    <a:lnTo>
                      <a:pt x="19406" y="34445"/>
                    </a:lnTo>
                    <a:lnTo>
                      <a:pt x="18910" y="34861"/>
                    </a:lnTo>
                    <a:lnTo>
                      <a:pt x="18382" y="35245"/>
                    </a:lnTo>
                    <a:lnTo>
                      <a:pt x="17854" y="35597"/>
                    </a:lnTo>
                    <a:lnTo>
                      <a:pt x="17582" y="35773"/>
                    </a:lnTo>
                    <a:lnTo>
                      <a:pt x="17310" y="35917"/>
                    </a:lnTo>
                    <a:lnTo>
                      <a:pt x="17039" y="36061"/>
                    </a:lnTo>
                    <a:lnTo>
                      <a:pt x="16751" y="36189"/>
                    </a:lnTo>
                    <a:lnTo>
                      <a:pt x="16479" y="36317"/>
                    </a:lnTo>
                    <a:lnTo>
                      <a:pt x="16191" y="36429"/>
                    </a:lnTo>
                    <a:lnTo>
                      <a:pt x="15903" y="36541"/>
                    </a:lnTo>
                    <a:lnTo>
                      <a:pt x="15615" y="36637"/>
                    </a:lnTo>
                    <a:lnTo>
                      <a:pt x="15311" y="36717"/>
                    </a:lnTo>
                    <a:lnTo>
                      <a:pt x="15023" y="36781"/>
                    </a:lnTo>
                    <a:lnTo>
                      <a:pt x="14719" y="36845"/>
                    </a:lnTo>
                    <a:lnTo>
                      <a:pt x="14415" y="36893"/>
                    </a:lnTo>
                    <a:lnTo>
                      <a:pt x="14111" y="36941"/>
                    </a:lnTo>
                    <a:lnTo>
                      <a:pt x="13807" y="36973"/>
                    </a:lnTo>
                    <a:lnTo>
                      <a:pt x="13503" y="36989"/>
                    </a:lnTo>
                    <a:lnTo>
                      <a:pt x="12879" y="36989"/>
                    </a:lnTo>
                    <a:lnTo>
                      <a:pt x="12575" y="36973"/>
                    </a:lnTo>
                    <a:lnTo>
                      <a:pt x="12271" y="36941"/>
                    </a:lnTo>
                    <a:lnTo>
                      <a:pt x="11967" y="36893"/>
                    </a:lnTo>
                    <a:lnTo>
                      <a:pt x="11663" y="36845"/>
                    </a:lnTo>
                    <a:lnTo>
                      <a:pt x="11375" y="36781"/>
                    </a:lnTo>
                    <a:lnTo>
                      <a:pt x="11071" y="36717"/>
                    </a:lnTo>
                    <a:lnTo>
                      <a:pt x="10783" y="36637"/>
                    </a:lnTo>
                    <a:lnTo>
                      <a:pt x="10495" y="36541"/>
                    </a:lnTo>
                    <a:lnTo>
                      <a:pt x="10191" y="36429"/>
                    </a:lnTo>
                    <a:lnTo>
                      <a:pt x="9919" y="36317"/>
                    </a:lnTo>
                    <a:lnTo>
                      <a:pt x="9631" y="36189"/>
                    </a:lnTo>
                    <a:lnTo>
                      <a:pt x="9343" y="36061"/>
                    </a:lnTo>
                    <a:lnTo>
                      <a:pt x="9071" y="35917"/>
                    </a:lnTo>
                    <a:lnTo>
                      <a:pt x="8799" y="35773"/>
                    </a:lnTo>
                    <a:lnTo>
                      <a:pt x="8527" y="35597"/>
                    </a:lnTo>
                    <a:lnTo>
                      <a:pt x="7999" y="35245"/>
                    </a:lnTo>
                    <a:lnTo>
                      <a:pt x="7487" y="34861"/>
                    </a:lnTo>
                    <a:lnTo>
                      <a:pt x="6975" y="34445"/>
                    </a:lnTo>
                    <a:lnTo>
                      <a:pt x="6495" y="33981"/>
                    </a:lnTo>
                    <a:lnTo>
                      <a:pt x="6032" y="33485"/>
                    </a:lnTo>
                    <a:lnTo>
                      <a:pt x="5568" y="32973"/>
                    </a:lnTo>
                    <a:lnTo>
                      <a:pt x="5136" y="32413"/>
                    </a:lnTo>
                    <a:lnTo>
                      <a:pt x="4720" y="31837"/>
                    </a:lnTo>
                    <a:lnTo>
                      <a:pt x="4320" y="31213"/>
                    </a:lnTo>
                    <a:lnTo>
                      <a:pt x="3952" y="30589"/>
                    </a:lnTo>
                    <a:lnTo>
                      <a:pt x="3584" y="29917"/>
                    </a:lnTo>
                    <a:lnTo>
                      <a:pt x="3264" y="29230"/>
                    </a:lnTo>
                    <a:lnTo>
                      <a:pt x="2944" y="28510"/>
                    </a:lnTo>
                    <a:lnTo>
                      <a:pt x="2656" y="27774"/>
                    </a:lnTo>
                    <a:lnTo>
                      <a:pt x="2400" y="27022"/>
                    </a:lnTo>
                    <a:lnTo>
                      <a:pt x="2160" y="26238"/>
                    </a:lnTo>
                    <a:lnTo>
                      <a:pt x="1936" y="25438"/>
                    </a:lnTo>
                    <a:lnTo>
                      <a:pt x="1744" y="24622"/>
                    </a:lnTo>
                    <a:lnTo>
                      <a:pt x="1584" y="23790"/>
                    </a:lnTo>
                    <a:lnTo>
                      <a:pt x="1456" y="22926"/>
                    </a:lnTo>
                    <a:lnTo>
                      <a:pt x="1344" y="22062"/>
                    </a:lnTo>
                    <a:lnTo>
                      <a:pt x="1280" y="21182"/>
                    </a:lnTo>
                    <a:lnTo>
                      <a:pt x="1232" y="20286"/>
                    </a:lnTo>
                    <a:lnTo>
                      <a:pt x="1216" y="19390"/>
                    </a:lnTo>
                    <a:lnTo>
                      <a:pt x="1232" y="18479"/>
                    </a:lnTo>
                    <a:lnTo>
                      <a:pt x="1280" y="17583"/>
                    </a:lnTo>
                    <a:lnTo>
                      <a:pt x="1344" y="16703"/>
                    </a:lnTo>
                    <a:lnTo>
                      <a:pt x="1456" y="15839"/>
                    </a:lnTo>
                    <a:lnTo>
                      <a:pt x="1584" y="14991"/>
                    </a:lnTo>
                    <a:lnTo>
                      <a:pt x="1744" y="14143"/>
                    </a:lnTo>
                    <a:lnTo>
                      <a:pt x="1936" y="13327"/>
                    </a:lnTo>
                    <a:lnTo>
                      <a:pt x="2160" y="12527"/>
                    </a:lnTo>
                    <a:lnTo>
                      <a:pt x="2400" y="11759"/>
                    </a:lnTo>
                    <a:lnTo>
                      <a:pt x="2656" y="10991"/>
                    </a:lnTo>
                    <a:lnTo>
                      <a:pt x="2944" y="10255"/>
                    </a:lnTo>
                    <a:lnTo>
                      <a:pt x="3264" y="9535"/>
                    </a:lnTo>
                    <a:lnTo>
                      <a:pt x="3584" y="8847"/>
                    </a:lnTo>
                    <a:lnTo>
                      <a:pt x="3952" y="8191"/>
                    </a:lnTo>
                    <a:lnTo>
                      <a:pt x="4320" y="7552"/>
                    </a:lnTo>
                    <a:lnTo>
                      <a:pt x="4720" y="6944"/>
                    </a:lnTo>
                    <a:lnTo>
                      <a:pt x="5136" y="6352"/>
                    </a:lnTo>
                    <a:lnTo>
                      <a:pt x="5568" y="5808"/>
                    </a:lnTo>
                    <a:lnTo>
                      <a:pt x="6032" y="5280"/>
                    </a:lnTo>
                    <a:lnTo>
                      <a:pt x="6495" y="4784"/>
                    </a:lnTo>
                    <a:lnTo>
                      <a:pt x="6975" y="4336"/>
                    </a:lnTo>
                    <a:lnTo>
                      <a:pt x="7487" y="3904"/>
                    </a:lnTo>
                    <a:lnTo>
                      <a:pt x="7999" y="3520"/>
                    </a:lnTo>
                    <a:lnTo>
                      <a:pt x="8527" y="3168"/>
                    </a:lnTo>
                    <a:lnTo>
                      <a:pt x="8799" y="3008"/>
                    </a:lnTo>
                    <a:lnTo>
                      <a:pt x="9071" y="2848"/>
                    </a:lnTo>
                    <a:lnTo>
                      <a:pt x="9343" y="2704"/>
                    </a:lnTo>
                    <a:lnTo>
                      <a:pt x="9631" y="2576"/>
                    </a:lnTo>
                    <a:lnTo>
                      <a:pt x="9919" y="2448"/>
                    </a:lnTo>
                    <a:lnTo>
                      <a:pt x="10191" y="2336"/>
                    </a:lnTo>
                    <a:lnTo>
                      <a:pt x="10495" y="2224"/>
                    </a:lnTo>
                    <a:lnTo>
                      <a:pt x="10783" y="2144"/>
                    </a:lnTo>
                    <a:lnTo>
                      <a:pt x="11071" y="2048"/>
                    </a:lnTo>
                    <a:lnTo>
                      <a:pt x="11375" y="1984"/>
                    </a:lnTo>
                    <a:lnTo>
                      <a:pt x="11663" y="1920"/>
                    </a:lnTo>
                    <a:lnTo>
                      <a:pt x="11967" y="1872"/>
                    </a:lnTo>
                    <a:lnTo>
                      <a:pt x="12271" y="1824"/>
                    </a:lnTo>
                    <a:lnTo>
                      <a:pt x="12575" y="1808"/>
                    </a:lnTo>
                    <a:lnTo>
                      <a:pt x="12879" y="1792"/>
                    </a:lnTo>
                    <a:lnTo>
                      <a:pt x="13199" y="1776"/>
                    </a:lnTo>
                    <a:close/>
                    <a:moveTo>
                      <a:pt x="13199" y="0"/>
                    </a:moveTo>
                    <a:lnTo>
                      <a:pt x="12847" y="16"/>
                    </a:lnTo>
                    <a:lnTo>
                      <a:pt x="12511" y="32"/>
                    </a:lnTo>
                    <a:lnTo>
                      <a:pt x="12175" y="64"/>
                    </a:lnTo>
                    <a:lnTo>
                      <a:pt x="11839" y="112"/>
                    </a:lnTo>
                    <a:lnTo>
                      <a:pt x="11519" y="160"/>
                    </a:lnTo>
                    <a:lnTo>
                      <a:pt x="11183" y="224"/>
                    </a:lnTo>
                    <a:lnTo>
                      <a:pt x="10863" y="304"/>
                    </a:lnTo>
                    <a:lnTo>
                      <a:pt x="10527" y="400"/>
                    </a:lnTo>
                    <a:lnTo>
                      <a:pt x="10207" y="496"/>
                    </a:lnTo>
                    <a:lnTo>
                      <a:pt x="9903" y="624"/>
                    </a:lnTo>
                    <a:lnTo>
                      <a:pt x="9583" y="736"/>
                    </a:lnTo>
                    <a:lnTo>
                      <a:pt x="9263" y="880"/>
                    </a:lnTo>
                    <a:lnTo>
                      <a:pt x="8959" y="1024"/>
                    </a:lnTo>
                    <a:lnTo>
                      <a:pt x="8655" y="1184"/>
                    </a:lnTo>
                    <a:lnTo>
                      <a:pt x="8351" y="1344"/>
                    </a:lnTo>
                    <a:lnTo>
                      <a:pt x="8063" y="1536"/>
                    </a:lnTo>
                    <a:lnTo>
                      <a:pt x="7759" y="1712"/>
                    </a:lnTo>
                    <a:lnTo>
                      <a:pt x="7471" y="1920"/>
                    </a:lnTo>
                    <a:lnTo>
                      <a:pt x="7183" y="2128"/>
                    </a:lnTo>
                    <a:lnTo>
                      <a:pt x="6911" y="2352"/>
                    </a:lnTo>
                    <a:lnTo>
                      <a:pt x="6623" y="2576"/>
                    </a:lnTo>
                    <a:lnTo>
                      <a:pt x="6351" y="2816"/>
                    </a:lnTo>
                    <a:lnTo>
                      <a:pt x="6079" y="3056"/>
                    </a:lnTo>
                    <a:lnTo>
                      <a:pt x="5824" y="3312"/>
                    </a:lnTo>
                    <a:lnTo>
                      <a:pt x="5296" y="3856"/>
                    </a:lnTo>
                    <a:lnTo>
                      <a:pt x="4800" y="4432"/>
                    </a:lnTo>
                    <a:lnTo>
                      <a:pt x="4320" y="5040"/>
                    </a:lnTo>
                    <a:lnTo>
                      <a:pt x="3872" y="5680"/>
                    </a:lnTo>
                    <a:lnTo>
                      <a:pt x="3424" y="6352"/>
                    </a:lnTo>
                    <a:lnTo>
                      <a:pt x="3008" y="7056"/>
                    </a:lnTo>
                    <a:lnTo>
                      <a:pt x="2624" y="7792"/>
                    </a:lnTo>
                    <a:lnTo>
                      <a:pt x="2256" y="8543"/>
                    </a:lnTo>
                    <a:lnTo>
                      <a:pt x="1920" y="9343"/>
                    </a:lnTo>
                    <a:lnTo>
                      <a:pt x="1600" y="10143"/>
                    </a:lnTo>
                    <a:lnTo>
                      <a:pt x="1296" y="10975"/>
                    </a:lnTo>
                    <a:lnTo>
                      <a:pt x="1040" y="11839"/>
                    </a:lnTo>
                    <a:lnTo>
                      <a:pt x="800" y="12719"/>
                    </a:lnTo>
                    <a:lnTo>
                      <a:pt x="592" y="13615"/>
                    </a:lnTo>
                    <a:lnTo>
                      <a:pt x="416" y="14543"/>
                    </a:lnTo>
                    <a:lnTo>
                      <a:pt x="272" y="15471"/>
                    </a:lnTo>
                    <a:lnTo>
                      <a:pt x="160" y="16431"/>
                    </a:lnTo>
                    <a:lnTo>
                      <a:pt x="64" y="17407"/>
                    </a:lnTo>
                    <a:lnTo>
                      <a:pt x="16" y="18383"/>
                    </a:lnTo>
                    <a:lnTo>
                      <a:pt x="0" y="19390"/>
                    </a:lnTo>
                    <a:lnTo>
                      <a:pt x="16" y="20382"/>
                    </a:lnTo>
                    <a:lnTo>
                      <a:pt x="64" y="21358"/>
                    </a:lnTo>
                    <a:lnTo>
                      <a:pt x="160" y="22334"/>
                    </a:lnTo>
                    <a:lnTo>
                      <a:pt x="272" y="23294"/>
                    </a:lnTo>
                    <a:lnTo>
                      <a:pt x="416" y="24222"/>
                    </a:lnTo>
                    <a:lnTo>
                      <a:pt x="592" y="25150"/>
                    </a:lnTo>
                    <a:lnTo>
                      <a:pt x="800" y="26046"/>
                    </a:lnTo>
                    <a:lnTo>
                      <a:pt x="1040" y="26926"/>
                    </a:lnTo>
                    <a:lnTo>
                      <a:pt x="1296" y="27790"/>
                    </a:lnTo>
                    <a:lnTo>
                      <a:pt x="1600" y="28622"/>
                    </a:lnTo>
                    <a:lnTo>
                      <a:pt x="1920" y="29438"/>
                    </a:lnTo>
                    <a:lnTo>
                      <a:pt x="2256" y="30221"/>
                    </a:lnTo>
                    <a:lnTo>
                      <a:pt x="2624" y="30973"/>
                    </a:lnTo>
                    <a:lnTo>
                      <a:pt x="3008" y="31709"/>
                    </a:lnTo>
                    <a:lnTo>
                      <a:pt x="3424" y="32413"/>
                    </a:lnTo>
                    <a:lnTo>
                      <a:pt x="3872" y="33085"/>
                    </a:lnTo>
                    <a:lnTo>
                      <a:pt x="4320" y="33725"/>
                    </a:lnTo>
                    <a:lnTo>
                      <a:pt x="4800" y="34333"/>
                    </a:lnTo>
                    <a:lnTo>
                      <a:pt x="5296" y="34909"/>
                    </a:lnTo>
                    <a:lnTo>
                      <a:pt x="5824" y="35453"/>
                    </a:lnTo>
                    <a:lnTo>
                      <a:pt x="6079" y="35709"/>
                    </a:lnTo>
                    <a:lnTo>
                      <a:pt x="6351" y="35949"/>
                    </a:lnTo>
                    <a:lnTo>
                      <a:pt x="6623" y="36189"/>
                    </a:lnTo>
                    <a:lnTo>
                      <a:pt x="6911" y="36429"/>
                    </a:lnTo>
                    <a:lnTo>
                      <a:pt x="7183" y="36637"/>
                    </a:lnTo>
                    <a:lnTo>
                      <a:pt x="7471" y="36845"/>
                    </a:lnTo>
                    <a:lnTo>
                      <a:pt x="7759" y="37053"/>
                    </a:lnTo>
                    <a:lnTo>
                      <a:pt x="8063" y="37245"/>
                    </a:lnTo>
                    <a:lnTo>
                      <a:pt x="8351" y="37421"/>
                    </a:lnTo>
                    <a:lnTo>
                      <a:pt x="8655" y="37581"/>
                    </a:lnTo>
                    <a:lnTo>
                      <a:pt x="8959" y="37741"/>
                    </a:lnTo>
                    <a:lnTo>
                      <a:pt x="9263" y="37885"/>
                    </a:lnTo>
                    <a:lnTo>
                      <a:pt x="9583" y="38029"/>
                    </a:lnTo>
                    <a:lnTo>
                      <a:pt x="9903" y="38157"/>
                    </a:lnTo>
                    <a:lnTo>
                      <a:pt x="10207" y="38269"/>
                    </a:lnTo>
                    <a:lnTo>
                      <a:pt x="10527" y="38365"/>
                    </a:lnTo>
                    <a:lnTo>
                      <a:pt x="10863" y="38461"/>
                    </a:lnTo>
                    <a:lnTo>
                      <a:pt x="11183" y="38541"/>
                    </a:lnTo>
                    <a:lnTo>
                      <a:pt x="11519" y="38605"/>
                    </a:lnTo>
                    <a:lnTo>
                      <a:pt x="11839" y="38653"/>
                    </a:lnTo>
                    <a:lnTo>
                      <a:pt x="12175" y="38701"/>
                    </a:lnTo>
                    <a:lnTo>
                      <a:pt x="12511" y="38733"/>
                    </a:lnTo>
                    <a:lnTo>
                      <a:pt x="12847" y="38749"/>
                    </a:lnTo>
                    <a:lnTo>
                      <a:pt x="13199" y="38765"/>
                    </a:lnTo>
                    <a:lnTo>
                      <a:pt x="13535" y="38749"/>
                    </a:lnTo>
                    <a:lnTo>
                      <a:pt x="13871" y="38733"/>
                    </a:lnTo>
                    <a:lnTo>
                      <a:pt x="14207" y="38701"/>
                    </a:lnTo>
                    <a:lnTo>
                      <a:pt x="14543" y="38653"/>
                    </a:lnTo>
                    <a:lnTo>
                      <a:pt x="14879" y="38605"/>
                    </a:lnTo>
                    <a:lnTo>
                      <a:pt x="15199" y="38541"/>
                    </a:lnTo>
                    <a:lnTo>
                      <a:pt x="15535" y="38461"/>
                    </a:lnTo>
                    <a:lnTo>
                      <a:pt x="15855" y="38365"/>
                    </a:lnTo>
                    <a:lnTo>
                      <a:pt x="16175" y="38269"/>
                    </a:lnTo>
                    <a:lnTo>
                      <a:pt x="16495" y="38157"/>
                    </a:lnTo>
                    <a:lnTo>
                      <a:pt x="16799" y="38029"/>
                    </a:lnTo>
                    <a:lnTo>
                      <a:pt x="17118" y="37885"/>
                    </a:lnTo>
                    <a:lnTo>
                      <a:pt x="17422" y="37741"/>
                    </a:lnTo>
                    <a:lnTo>
                      <a:pt x="17726" y="37581"/>
                    </a:lnTo>
                    <a:lnTo>
                      <a:pt x="18030" y="37421"/>
                    </a:lnTo>
                    <a:lnTo>
                      <a:pt x="18334" y="37245"/>
                    </a:lnTo>
                    <a:lnTo>
                      <a:pt x="18622" y="37053"/>
                    </a:lnTo>
                    <a:lnTo>
                      <a:pt x="18910" y="36845"/>
                    </a:lnTo>
                    <a:lnTo>
                      <a:pt x="19198" y="36637"/>
                    </a:lnTo>
                    <a:lnTo>
                      <a:pt x="19486" y="36429"/>
                    </a:lnTo>
                    <a:lnTo>
                      <a:pt x="19758" y="36189"/>
                    </a:lnTo>
                    <a:lnTo>
                      <a:pt x="20030" y="35949"/>
                    </a:lnTo>
                    <a:lnTo>
                      <a:pt x="20302" y="35709"/>
                    </a:lnTo>
                    <a:lnTo>
                      <a:pt x="20574" y="35453"/>
                    </a:lnTo>
                    <a:lnTo>
                      <a:pt x="21086" y="34909"/>
                    </a:lnTo>
                    <a:lnTo>
                      <a:pt x="21582" y="34333"/>
                    </a:lnTo>
                    <a:lnTo>
                      <a:pt x="22062" y="33725"/>
                    </a:lnTo>
                    <a:lnTo>
                      <a:pt x="22526" y="33085"/>
                    </a:lnTo>
                    <a:lnTo>
                      <a:pt x="22958" y="32413"/>
                    </a:lnTo>
                    <a:lnTo>
                      <a:pt x="23374" y="31709"/>
                    </a:lnTo>
                    <a:lnTo>
                      <a:pt x="23758" y="30973"/>
                    </a:lnTo>
                    <a:lnTo>
                      <a:pt x="24126" y="30221"/>
                    </a:lnTo>
                    <a:lnTo>
                      <a:pt x="24478" y="29438"/>
                    </a:lnTo>
                    <a:lnTo>
                      <a:pt x="24798" y="28622"/>
                    </a:lnTo>
                    <a:lnTo>
                      <a:pt x="25086" y="27790"/>
                    </a:lnTo>
                    <a:lnTo>
                      <a:pt x="25342" y="26926"/>
                    </a:lnTo>
                    <a:lnTo>
                      <a:pt x="25582" y="26046"/>
                    </a:lnTo>
                    <a:lnTo>
                      <a:pt x="25790" y="25150"/>
                    </a:lnTo>
                    <a:lnTo>
                      <a:pt x="25966" y="24222"/>
                    </a:lnTo>
                    <a:lnTo>
                      <a:pt x="26110" y="23294"/>
                    </a:lnTo>
                    <a:lnTo>
                      <a:pt x="26238" y="22334"/>
                    </a:lnTo>
                    <a:lnTo>
                      <a:pt x="26318" y="21358"/>
                    </a:lnTo>
                    <a:lnTo>
                      <a:pt x="26366" y="20382"/>
                    </a:lnTo>
                    <a:lnTo>
                      <a:pt x="26382" y="19390"/>
                    </a:lnTo>
                    <a:lnTo>
                      <a:pt x="26366" y="18383"/>
                    </a:lnTo>
                    <a:lnTo>
                      <a:pt x="26318" y="17407"/>
                    </a:lnTo>
                    <a:lnTo>
                      <a:pt x="26238" y="16431"/>
                    </a:lnTo>
                    <a:lnTo>
                      <a:pt x="26110" y="15471"/>
                    </a:lnTo>
                    <a:lnTo>
                      <a:pt x="25966" y="14543"/>
                    </a:lnTo>
                    <a:lnTo>
                      <a:pt x="25790" y="13615"/>
                    </a:lnTo>
                    <a:lnTo>
                      <a:pt x="25582" y="12719"/>
                    </a:lnTo>
                    <a:lnTo>
                      <a:pt x="25342" y="11839"/>
                    </a:lnTo>
                    <a:lnTo>
                      <a:pt x="25086" y="10975"/>
                    </a:lnTo>
                    <a:lnTo>
                      <a:pt x="24798" y="10143"/>
                    </a:lnTo>
                    <a:lnTo>
                      <a:pt x="24478" y="9343"/>
                    </a:lnTo>
                    <a:lnTo>
                      <a:pt x="24126" y="8543"/>
                    </a:lnTo>
                    <a:lnTo>
                      <a:pt x="23758" y="7792"/>
                    </a:lnTo>
                    <a:lnTo>
                      <a:pt x="23374" y="7056"/>
                    </a:lnTo>
                    <a:lnTo>
                      <a:pt x="22958" y="6352"/>
                    </a:lnTo>
                    <a:lnTo>
                      <a:pt x="22526" y="5680"/>
                    </a:lnTo>
                    <a:lnTo>
                      <a:pt x="22062" y="5040"/>
                    </a:lnTo>
                    <a:lnTo>
                      <a:pt x="21582" y="4432"/>
                    </a:lnTo>
                    <a:lnTo>
                      <a:pt x="21086" y="3856"/>
                    </a:lnTo>
                    <a:lnTo>
                      <a:pt x="20574" y="3312"/>
                    </a:lnTo>
                    <a:lnTo>
                      <a:pt x="20302" y="3056"/>
                    </a:lnTo>
                    <a:lnTo>
                      <a:pt x="20030" y="2816"/>
                    </a:lnTo>
                    <a:lnTo>
                      <a:pt x="19758" y="2576"/>
                    </a:lnTo>
                    <a:lnTo>
                      <a:pt x="19486" y="2352"/>
                    </a:lnTo>
                    <a:lnTo>
                      <a:pt x="19198" y="2128"/>
                    </a:lnTo>
                    <a:lnTo>
                      <a:pt x="18910" y="1920"/>
                    </a:lnTo>
                    <a:lnTo>
                      <a:pt x="18622" y="1712"/>
                    </a:lnTo>
                    <a:lnTo>
                      <a:pt x="18334" y="1536"/>
                    </a:lnTo>
                    <a:lnTo>
                      <a:pt x="18030" y="1344"/>
                    </a:lnTo>
                    <a:lnTo>
                      <a:pt x="17726" y="1184"/>
                    </a:lnTo>
                    <a:lnTo>
                      <a:pt x="17422" y="1024"/>
                    </a:lnTo>
                    <a:lnTo>
                      <a:pt x="17118" y="880"/>
                    </a:lnTo>
                    <a:lnTo>
                      <a:pt x="16799" y="736"/>
                    </a:lnTo>
                    <a:lnTo>
                      <a:pt x="16495" y="624"/>
                    </a:lnTo>
                    <a:lnTo>
                      <a:pt x="16175" y="496"/>
                    </a:lnTo>
                    <a:lnTo>
                      <a:pt x="15855" y="400"/>
                    </a:lnTo>
                    <a:lnTo>
                      <a:pt x="15535" y="304"/>
                    </a:lnTo>
                    <a:lnTo>
                      <a:pt x="15199" y="224"/>
                    </a:lnTo>
                    <a:lnTo>
                      <a:pt x="14879" y="160"/>
                    </a:lnTo>
                    <a:lnTo>
                      <a:pt x="14543" y="112"/>
                    </a:lnTo>
                    <a:lnTo>
                      <a:pt x="14207" y="64"/>
                    </a:lnTo>
                    <a:lnTo>
                      <a:pt x="13871" y="32"/>
                    </a:lnTo>
                    <a:lnTo>
                      <a:pt x="13535" y="16"/>
                    </a:lnTo>
                    <a:lnTo>
                      <a:pt x="13199" y="0"/>
                    </a:lnTo>
                    <a:close/>
                  </a:path>
                </a:pathLst>
              </a:custGeom>
              <a:solidFill>
                <a:srgbClr val="003A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>
                <a:off x="4137700" y="3712675"/>
                <a:ext cx="659550" cy="969125"/>
              </a:xfrm>
              <a:custGeom>
                <a:avLst/>
                <a:gdLst/>
                <a:ahLst/>
                <a:cxnLst/>
                <a:rect l="l" t="t" r="r" b="b"/>
                <a:pathLst>
                  <a:path w="26382" h="38765" extrusionOk="0">
                    <a:moveTo>
                      <a:pt x="13183" y="1776"/>
                    </a:moveTo>
                    <a:lnTo>
                      <a:pt x="13503" y="1792"/>
                    </a:lnTo>
                    <a:lnTo>
                      <a:pt x="13807" y="1808"/>
                    </a:lnTo>
                    <a:lnTo>
                      <a:pt x="14111" y="1824"/>
                    </a:lnTo>
                    <a:lnTo>
                      <a:pt x="14415" y="1872"/>
                    </a:lnTo>
                    <a:lnTo>
                      <a:pt x="14719" y="1920"/>
                    </a:lnTo>
                    <a:lnTo>
                      <a:pt x="15007" y="1984"/>
                    </a:lnTo>
                    <a:lnTo>
                      <a:pt x="15311" y="2048"/>
                    </a:lnTo>
                    <a:lnTo>
                      <a:pt x="15599" y="2144"/>
                    </a:lnTo>
                    <a:lnTo>
                      <a:pt x="15887" y="2224"/>
                    </a:lnTo>
                    <a:lnTo>
                      <a:pt x="16175" y="2336"/>
                    </a:lnTo>
                    <a:lnTo>
                      <a:pt x="16463" y="2448"/>
                    </a:lnTo>
                    <a:lnTo>
                      <a:pt x="16751" y="2576"/>
                    </a:lnTo>
                    <a:lnTo>
                      <a:pt x="17023" y="2704"/>
                    </a:lnTo>
                    <a:lnTo>
                      <a:pt x="17311" y="2848"/>
                    </a:lnTo>
                    <a:lnTo>
                      <a:pt x="17583" y="3008"/>
                    </a:lnTo>
                    <a:lnTo>
                      <a:pt x="17854" y="3168"/>
                    </a:lnTo>
                    <a:lnTo>
                      <a:pt x="18382" y="3520"/>
                    </a:lnTo>
                    <a:lnTo>
                      <a:pt x="18894" y="3904"/>
                    </a:lnTo>
                    <a:lnTo>
                      <a:pt x="19406" y="4336"/>
                    </a:lnTo>
                    <a:lnTo>
                      <a:pt x="19886" y="4784"/>
                    </a:lnTo>
                    <a:lnTo>
                      <a:pt x="20350" y="5280"/>
                    </a:lnTo>
                    <a:lnTo>
                      <a:pt x="20814" y="5808"/>
                    </a:lnTo>
                    <a:lnTo>
                      <a:pt x="21246" y="6352"/>
                    </a:lnTo>
                    <a:lnTo>
                      <a:pt x="21662" y="6944"/>
                    </a:lnTo>
                    <a:lnTo>
                      <a:pt x="22062" y="7552"/>
                    </a:lnTo>
                    <a:lnTo>
                      <a:pt x="22430" y="8191"/>
                    </a:lnTo>
                    <a:lnTo>
                      <a:pt x="22782" y="8847"/>
                    </a:lnTo>
                    <a:lnTo>
                      <a:pt x="23118" y="9535"/>
                    </a:lnTo>
                    <a:lnTo>
                      <a:pt x="23438" y="10255"/>
                    </a:lnTo>
                    <a:lnTo>
                      <a:pt x="23726" y="10991"/>
                    </a:lnTo>
                    <a:lnTo>
                      <a:pt x="23982" y="11759"/>
                    </a:lnTo>
                    <a:lnTo>
                      <a:pt x="24222" y="12527"/>
                    </a:lnTo>
                    <a:lnTo>
                      <a:pt x="24446" y="13327"/>
                    </a:lnTo>
                    <a:lnTo>
                      <a:pt x="24622" y="14143"/>
                    </a:lnTo>
                    <a:lnTo>
                      <a:pt x="24798" y="14991"/>
                    </a:lnTo>
                    <a:lnTo>
                      <a:pt x="24926" y="15839"/>
                    </a:lnTo>
                    <a:lnTo>
                      <a:pt x="25038" y="16703"/>
                    </a:lnTo>
                    <a:lnTo>
                      <a:pt x="25102" y="17583"/>
                    </a:lnTo>
                    <a:lnTo>
                      <a:pt x="25150" y="18479"/>
                    </a:lnTo>
                    <a:lnTo>
                      <a:pt x="25166" y="19390"/>
                    </a:lnTo>
                    <a:lnTo>
                      <a:pt x="25150" y="20286"/>
                    </a:lnTo>
                    <a:lnTo>
                      <a:pt x="25102" y="21182"/>
                    </a:lnTo>
                    <a:lnTo>
                      <a:pt x="25038" y="22062"/>
                    </a:lnTo>
                    <a:lnTo>
                      <a:pt x="24926" y="22926"/>
                    </a:lnTo>
                    <a:lnTo>
                      <a:pt x="24798" y="23790"/>
                    </a:lnTo>
                    <a:lnTo>
                      <a:pt x="24622" y="24622"/>
                    </a:lnTo>
                    <a:lnTo>
                      <a:pt x="24446" y="25438"/>
                    </a:lnTo>
                    <a:lnTo>
                      <a:pt x="24222" y="26238"/>
                    </a:lnTo>
                    <a:lnTo>
                      <a:pt x="23982" y="27022"/>
                    </a:lnTo>
                    <a:lnTo>
                      <a:pt x="23726" y="27774"/>
                    </a:lnTo>
                    <a:lnTo>
                      <a:pt x="23438" y="28510"/>
                    </a:lnTo>
                    <a:lnTo>
                      <a:pt x="23118" y="29230"/>
                    </a:lnTo>
                    <a:lnTo>
                      <a:pt x="22782" y="29917"/>
                    </a:lnTo>
                    <a:lnTo>
                      <a:pt x="22430" y="30589"/>
                    </a:lnTo>
                    <a:lnTo>
                      <a:pt x="22062" y="31213"/>
                    </a:lnTo>
                    <a:lnTo>
                      <a:pt x="21662" y="31837"/>
                    </a:lnTo>
                    <a:lnTo>
                      <a:pt x="21246" y="32413"/>
                    </a:lnTo>
                    <a:lnTo>
                      <a:pt x="20814" y="32973"/>
                    </a:lnTo>
                    <a:lnTo>
                      <a:pt x="20350" y="33485"/>
                    </a:lnTo>
                    <a:lnTo>
                      <a:pt x="19886" y="33981"/>
                    </a:lnTo>
                    <a:lnTo>
                      <a:pt x="19406" y="34445"/>
                    </a:lnTo>
                    <a:lnTo>
                      <a:pt x="18894" y="34861"/>
                    </a:lnTo>
                    <a:lnTo>
                      <a:pt x="18382" y="35245"/>
                    </a:lnTo>
                    <a:lnTo>
                      <a:pt x="17854" y="35597"/>
                    </a:lnTo>
                    <a:lnTo>
                      <a:pt x="17583" y="35773"/>
                    </a:lnTo>
                    <a:lnTo>
                      <a:pt x="17311" y="35917"/>
                    </a:lnTo>
                    <a:lnTo>
                      <a:pt x="17023" y="36061"/>
                    </a:lnTo>
                    <a:lnTo>
                      <a:pt x="16751" y="36189"/>
                    </a:lnTo>
                    <a:lnTo>
                      <a:pt x="16463" y="36317"/>
                    </a:lnTo>
                    <a:lnTo>
                      <a:pt x="16175" y="36429"/>
                    </a:lnTo>
                    <a:lnTo>
                      <a:pt x="15887" y="36541"/>
                    </a:lnTo>
                    <a:lnTo>
                      <a:pt x="15599" y="36637"/>
                    </a:lnTo>
                    <a:lnTo>
                      <a:pt x="15311" y="36717"/>
                    </a:lnTo>
                    <a:lnTo>
                      <a:pt x="15007" y="36781"/>
                    </a:lnTo>
                    <a:lnTo>
                      <a:pt x="14719" y="36845"/>
                    </a:lnTo>
                    <a:lnTo>
                      <a:pt x="14415" y="36893"/>
                    </a:lnTo>
                    <a:lnTo>
                      <a:pt x="14111" y="36941"/>
                    </a:lnTo>
                    <a:lnTo>
                      <a:pt x="13807" y="36973"/>
                    </a:lnTo>
                    <a:lnTo>
                      <a:pt x="13503" y="36989"/>
                    </a:lnTo>
                    <a:lnTo>
                      <a:pt x="12879" y="36989"/>
                    </a:lnTo>
                    <a:lnTo>
                      <a:pt x="12575" y="36973"/>
                    </a:lnTo>
                    <a:lnTo>
                      <a:pt x="12271" y="36941"/>
                    </a:lnTo>
                    <a:lnTo>
                      <a:pt x="11967" y="36893"/>
                    </a:lnTo>
                    <a:lnTo>
                      <a:pt x="11663" y="36845"/>
                    </a:lnTo>
                    <a:lnTo>
                      <a:pt x="11359" y="36781"/>
                    </a:lnTo>
                    <a:lnTo>
                      <a:pt x="11071" y="36717"/>
                    </a:lnTo>
                    <a:lnTo>
                      <a:pt x="10767" y="36637"/>
                    </a:lnTo>
                    <a:lnTo>
                      <a:pt x="10479" y="36541"/>
                    </a:lnTo>
                    <a:lnTo>
                      <a:pt x="10191" y="36429"/>
                    </a:lnTo>
                    <a:lnTo>
                      <a:pt x="9903" y="36317"/>
                    </a:lnTo>
                    <a:lnTo>
                      <a:pt x="9615" y="36189"/>
                    </a:lnTo>
                    <a:lnTo>
                      <a:pt x="9343" y="36061"/>
                    </a:lnTo>
                    <a:lnTo>
                      <a:pt x="9071" y="35917"/>
                    </a:lnTo>
                    <a:lnTo>
                      <a:pt x="8799" y="35773"/>
                    </a:lnTo>
                    <a:lnTo>
                      <a:pt x="8527" y="35597"/>
                    </a:lnTo>
                    <a:lnTo>
                      <a:pt x="7983" y="35245"/>
                    </a:lnTo>
                    <a:lnTo>
                      <a:pt x="7471" y="34861"/>
                    </a:lnTo>
                    <a:lnTo>
                      <a:pt x="6975" y="34445"/>
                    </a:lnTo>
                    <a:lnTo>
                      <a:pt x="6480" y="33981"/>
                    </a:lnTo>
                    <a:lnTo>
                      <a:pt x="6016" y="33485"/>
                    </a:lnTo>
                    <a:lnTo>
                      <a:pt x="5568" y="32973"/>
                    </a:lnTo>
                    <a:lnTo>
                      <a:pt x="5136" y="32413"/>
                    </a:lnTo>
                    <a:lnTo>
                      <a:pt x="4720" y="31837"/>
                    </a:lnTo>
                    <a:lnTo>
                      <a:pt x="4320" y="31213"/>
                    </a:lnTo>
                    <a:lnTo>
                      <a:pt x="3936" y="30589"/>
                    </a:lnTo>
                    <a:lnTo>
                      <a:pt x="3584" y="29917"/>
                    </a:lnTo>
                    <a:lnTo>
                      <a:pt x="3248" y="29230"/>
                    </a:lnTo>
                    <a:lnTo>
                      <a:pt x="2944" y="28510"/>
                    </a:lnTo>
                    <a:lnTo>
                      <a:pt x="2656" y="27774"/>
                    </a:lnTo>
                    <a:lnTo>
                      <a:pt x="2384" y="27022"/>
                    </a:lnTo>
                    <a:lnTo>
                      <a:pt x="2144" y="26238"/>
                    </a:lnTo>
                    <a:lnTo>
                      <a:pt x="1936" y="25438"/>
                    </a:lnTo>
                    <a:lnTo>
                      <a:pt x="1744" y="24622"/>
                    </a:lnTo>
                    <a:lnTo>
                      <a:pt x="1584" y="23790"/>
                    </a:lnTo>
                    <a:lnTo>
                      <a:pt x="1440" y="22926"/>
                    </a:lnTo>
                    <a:lnTo>
                      <a:pt x="1344" y="22062"/>
                    </a:lnTo>
                    <a:lnTo>
                      <a:pt x="1264" y="21182"/>
                    </a:lnTo>
                    <a:lnTo>
                      <a:pt x="1216" y="20286"/>
                    </a:lnTo>
                    <a:lnTo>
                      <a:pt x="1200" y="19390"/>
                    </a:lnTo>
                    <a:lnTo>
                      <a:pt x="1216" y="18479"/>
                    </a:lnTo>
                    <a:lnTo>
                      <a:pt x="1264" y="17583"/>
                    </a:lnTo>
                    <a:lnTo>
                      <a:pt x="1344" y="16703"/>
                    </a:lnTo>
                    <a:lnTo>
                      <a:pt x="1440" y="15839"/>
                    </a:lnTo>
                    <a:lnTo>
                      <a:pt x="1584" y="14991"/>
                    </a:lnTo>
                    <a:lnTo>
                      <a:pt x="1744" y="14143"/>
                    </a:lnTo>
                    <a:lnTo>
                      <a:pt x="1936" y="13327"/>
                    </a:lnTo>
                    <a:lnTo>
                      <a:pt x="2144" y="12527"/>
                    </a:lnTo>
                    <a:lnTo>
                      <a:pt x="2384" y="11759"/>
                    </a:lnTo>
                    <a:lnTo>
                      <a:pt x="2656" y="10991"/>
                    </a:lnTo>
                    <a:lnTo>
                      <a:pt x="2944" y="10255"/>
                    </a:lnTo>
                    <a:lnTo>
                      <a:pt x="3248" y="9535"/>
                    </a:lnTo>
                    <a:lnTo>
                      <a:pt x="3584" y="8847"/>
                    </a:lnTo>
                    <a:lnTo>
                      <a:pt x="3936" y="8191"/>
                    </a:lnTo>
                    <a:lnTo>
                      <a:pt x="4320" y="7552"/>
                    </a:lnTo>
                    <a:lnTo>
                      <a:pt x="4720" y="6944"/>
                    </a:lnTo>
                    <a:lnTo>
                      <a:pt x="5136" y="6352"/>
                    </a:lnTo>
                    <a:lnTo>
                      <a:pt x="5568" y="5808"/>
                    </a:lnTo>
                    <a:lnTo>
                      <a:pt x="6016" y="5280"/>
                    </a:lnTo>
                    <a:lnTo>
                      <a:pt x="6480" y="4784"/>
                    </a:lnTo>
                    <a:lnTo>
                      <a:pt x="6975" y="4336"/>
                    </a:lnTo>
                    <a:lnTo>
                      <a:pt x="7471" y="3904"/>
                    </a:lnTo>
                    <a:lnTo>
                      <a:pt x="7983" y="3520"/>
                    </a:lnTo>
                    <a:lnTo>
                      <a:pt x="8527" y="3168"/>
                    </a:lnTo>
                    <a:lnTo>
                      <a:pt x="8799" y="3008"/>
                    </a:lnTo>
                    <a:lnTo>
                      <a:pt x="9071" y="2848"/>
                    </a:lnTo>
                    <a:lnTo>
                      <a:pt x="9343" y="2704"/>
                    </a:lnTo>
                    <a:lnTo>
                      <a:pt x="9615" y="2576"/>
                    </a:lnTo>
                    <a:lnTo>
                      <a:pt x="9903" y="2448"/>
                    </a:lnTo>
                    <a:lnTo>
                      <a:pt x="10191" y="2336"/>
                    </a:lnTo>
                    <a:lnTo>
                      <a:pt x="10479" y="2224"/>
                    </a:lnTo>
                    <a:lnTo>
                      <a:pt x="10767" y="2144"/>
                    </a:lnTo>
                    <a:lnTo>
                      <a:pt x="11071" y="2048"/>
                    </a:lnTo>
                    <a:lnTo>
                      <a:pt x="11359" y="1984"/>
                    </a:lnTo>
                    <a:lnTo>
                      <a:pt x="11663" y="1920"/>
                    </a:lnTo>
                    <a:lnTo>
                      <a:pt x="11967" y="1872"/>
                    </a:lnTo>
                    <a:lnTo>
                      <a:pt x="12271" y="1824"/>
                    </a:lnTo>
                    <a:lnTo>
                      <a:pt x="12575" y="1808"/>
                    </a:lnTo>
                    <a:lnTo>
                      <a:pt x="12879" y="1792"/>
                    </a:lnTo>
                    <a:lnTo>
                      <a:pt x="13183" y="1776"/>
                    </a:lnTo>
                    <a:close/>
                    <a:moveTo>
                      <a:pt x="13183" y="0"/>
                    </a:moveTo>
                    <a:lnTo>
                      <a:pt x="12847" y="16"/>
                    </a:lnTo>
                    <a:lnTo>
                      <a:pt x="12511" y="32"/>
                    </a:lnTo>
                    <a:lnTo>
                      <a:pt x="12175" y="64"/>
                    </a:lnTo>
                    <a:lnTo>
                      <a:pt x="11839" y="112"/>
                    </a:lnTo>
                    <a:lnTo>
                      <a:pt x="11503" y="160"/>
                    </a:lnTo>
                    <a:lnTo>
                      <a:pt x="11183" y="224"/>
                    </a:lnTo>
                    <a:lnTo>
                      <a:pt x="10847" y="304"/>
                    </a:lnTo>
                    <a:lnTo>
                      <a:pt x="10527" y="400"/>
                    </a:lnTo>
                    <a:lnTo>
                      <a:pt x="10207" y="496"/>
                    </a:lnTo>
                    <a:lnTo>
                      <a:pt x="9887" y="624"/>
                    </a:lnTo>
                    <a:lnTo>
                      <a:pt x="9567" y="736"/>
                    </a:lnTo>
                    <a:lnTo>
                      <a:pt x="9263" y="880"/>
                    </a:lnTo>
                    <a:lnTo>
                      <a:pt x="8959" y="1024"/>
                    </a:lnTo>
                    <a:lnTo>
                      <a:pt x="8655" y="1184"/>
                    </a:lnTo>
                    <a:lnTo>
                      <a:pt x="8351" y="1344"/>
                    </a:lnTo>
                    <a:lnTo>
                      <a:pt x="8047" y="1536"/>
                    </a:lnTo>
                    <a:lnTo>
                      <a:pt x="7759" y="1712"/>
                    </a:lnTo>
                    <a:lnTo>
                      <a:pt x="7471" y="1920"/>
                    </a:lnTo>
                    <a:lnTo>
                      <a:pt x="7183" y="2128"/>
                    </a:lnTo>
                    <a:lnTo>
                      <a:pt x="6895" y="2352"/>
                    </a:lnTo>
                    <a:lnTo>
                      <a:pt x="6624" y="2576"/>
                    </a:lnTo>
                    <a:lnTo>
                      <a:pt x="6352" y="2816"/>
                    </a:lnTo>
                    <a:lnTo>
                      <a:pt x="6080" y="3056"/>
                    </a:lnTo>
                    <a:lnTo>
                      <a:pt x="5808" y="3312"/>
                    </a:lnTo>
                    <a:lnTo>
                      <a:pt x="5296" y="3856"/>
                    </a:lnTo>
                    <a:lnTo>
                      <a:pt x="4800" y="4432"/>
                    </a:lnTo>
                    <a:lnTo>
                      <a:pt x="4320" y="5040"/>
                    </a:lnTo>
                    <a:lnTo>
                      <a:pt x="3856" y="5680"/>
                    </a:lnTo>
                    <a:lnTo>
                      <a:pt x="3424" y="6352"/>
                    </a:lnTo>
                    <a:lnTo>
                      <a:pt x="3008" y="7056"/>
                    </a:lnTo>
                    <a:lnTo>
                      <a:pt x="2624" y="7792"/>
                    </a:lnTo>
                    <a:lnTo>
                      <a:pt x="2256" y="8543"/>
                    </a:lnTo>
                    <a:lnTo>
                      <a:pt x="1904" y="9343"/>
                    </a:lnTo>
                    <a:lnTo>
                      <a:pt x="1584" y="10143"/>
                    </a:lnTo>
                    <a:lnTo>
                      <a:pt x="1296" y="10975"/>
                    </a:lnTo>
                    <a:lnTo>
                      <a:pt x="1040" y="11839"/>
                    </a:lnTo>
                    <a:lnTo>
                      <a:pt x="800" y="12719"/>
                    </a:lnTo>
                    <a:lnTo>
                      <a:pt x="592" y="13615"/>
                    </a:lnTo>
                    <a:lnTo>
                      <a:pt x="416" y="14543"/>
                    </a:lnTo>
                    <a:lnTo>
                      <a:pt x="256" y="15471"/>
                    </a:lnTo>
                    <a:lnTo>
                      <a:pt x="144" y="16431"/>
                    </a:lnTo>
                    <a:lnTo>
                      <a:pt x="64" y="17407"/>
                    </a:lnTo>
                    <a:lnTo>
                      <a:pt x="16" y="18383"/>
                    </a:lnTo>
                    <a:lnTo>
                      <a:pt x="0" y="19390"/>
                    </a:lnTo>
                    <a:lnTo>
                      <a:pt x="16" y="20382"/>
                    </a:lnTo>
                    <a:lnTo>
                      <a:pt x="64" y="21358"/>
                    </a:lnTo>
                    <a:lnTo>
                      <a:pt x="144" y="22334"/>
                    </a:lnTo>
                    <a:lnTo>
                      <a:pt x="256" y="23294"/>
                    </a:lnTo>
                    <a:lnTo>
                      <a:pt x="416" y="24222"/>
                    </a:lnTo>
                    <a:lnTo>
                      <a:pt x="592" y="25150"/>
                    </a:lnTo>
                    <a:lnTo>
                      <a:pt x="800" y="26046"/>
                    </a:lnTo>
                    <a:lnTo>
                      <a:pt x="1040" y="26926"/>
                    </a:lnTo>
                    <a:lnTo>
                      <a:pt x="1296" y="27790"/>
                    </a:lnTo>
                    <a:lnTo>
                      <a:pt x="1584" y="28622"/>
                    </a:lnTo>
                    <a:lnTo>
                      <a:pt x="1904" y="29438"/>
                    </a:lnTo>
                    <a:lnTo>
                      <a:pt x="2256" y="30221"/>
                    </a:lnTo>
                    <a:lnTo>
                      <a:pt x="2624" y="30973"/>
                    </a:lnTo>
                    <a:lnTo>
                      <a:pt x="3008" y="31709"/>
                    </a:lnTo>
                    <a:lnTo>
                      <a:pt x="3424" y="32413"/>
                    </a:lnTo>
                    <a:lnTo>
                      <a:pt x="3856" y="33085"/>
                    </a:lnTo>
                    <a:lnTo>
                      <a:pt x="4320" y="33725"/>
                    </a:lnTo>
                    <a:lnTo>
                      <a:pt x="4800" y="34333"/>
                    </a:lnTo>
                    <a:lnTo>
                      <a:pt x="5296" y="34909"/>
                    </a:lnTo>
                    <a:lnTo>
                      <a:pt x="5808" y="35453"/>
                    </a:lnTo>
                    <a:lnTo>
                      <a:pt x="6080" y="35709"/>
                    </a:lnTo>
                    <a:lnTo>
                      <a:pt x="6352" y="35949"/>
                    </a:lnTo>
                    <a:lnTo>
                      <a:pt x="6624" y="36189"/>
                    </a:lnTo>
                    <a:lnTo>
                      <a:pt x="6895" y="36429"/>
                    </a:lnTo>
                    <a:lnTo>
                      <a:pt x="7183" y="36637"/>
                    </a:lnTo>
                    <a:lnTo>
                      <a:pt x="7471" y="36845"/>
                    </a:lnTo>
                    <a:lnTo>
                      <a:pt x="7759" y="37053"/>
                    </a:lnTo>
                    <a:lnTo>
                      <a:pt x="8047" y="37245"/>
                    </a:lnTo>
                    <a:lnTo>
                      <a:pt x="8351" y="37421"/>
                    </a:lnTo>
                    <a:lnTo>
                      <a:pt x="8655" y="37581"/>
                    </a:lnTo>
                    <a:lnTo>
                      <a:pt x="8959" y="37741"/>
                    </a:lnTo>
                    <a:lnTo>
                      <a:pt x="9263" y="37885"/>
                    </a:lnTo>
                    <a:lnTo>
                      <a:pt x="9567" y="38029"/>
                    </a:lnTo>
                    <a:lnTo>
                      <a:pt x="9887" y="38157"/>
                    </a:lnTo>
                    <a:lnTo>
                      <a:pt x="10207" y="38269"/>
                    </a:lnTo>
                    <a:lnTo>
                      <a:pt x="10527" y="38365"/>
                    </a:lnTo>
                    <a:lnTo>
                      <a:pt x="10847" y="38461"/>
                    </a:lnTo>
                    <a:lnTo>
                      <a:pt x="11183" y="38541"/>
                    </a:lnTo>
                    <a:lnTo>
                      <a:pt x="11503" y="38605"/>
                    </a:lnTo>
                    <a:lnTo>
                      <a:pt x="11839" y="38653"/>
                    </a:lnTo>
                    <a:lnTo>
                      <a:pt x="12175" y="38701"/>
                    </a:lnTo>
                    <a:lnTo>
                      <a:pt x="12511" y="38733"/>
                    </a:lnTo>
                    <a:lnTo>
                      <a:pt x="12847" y="38749"/>
                    </a:lnTo>
                    <a:lnTo>
                      <a:pt x="13183" y="38765"/>
                    </a:lnTo>
                    <a:lnTo>
                      <a:pt x="13519" y="38749"/>
                    </a:lnTo>
                    <a:lnTo>
                      <a:pt x="13871" y="38733"/>
                    </a:lnTo>
                    <a:lnTo>
                      <a:pt x="14207" y="38701"/>
                    </a:lnTo>
                    <a:lnTo>
                      <a:pt x="14527" y="38653"/>
                    </a:lnTo>
                    <a:lnTo>
                      <a:pt x="14863" y="38605"/>
                    </a:lnTo>
                    <a:lnTo>
                      <a:pt x="15199" y="38541"/>
                    </a:lnTo>
                    <a:lnTo>
                      <a:pt x="15519" y="38461"/>
                    </a:lnTo>
                    <a:lnTo>
                      <a:pt x="15839" y="38365"/>
                    </a:lnTo>
                    <a:lnTo>
                      <a:pt x="16159" y="38269"/>
                    </a:lnTo>
                    <a:lnTo>
                      <a:pt x="16479" y="38157"/>
                    </a:lnTo>
                    <a:lnTo>
                      <a:pt x="16799" y="38029"/>
                    </a:lnTo>
                    <a:lnTo>
                      <a:pt x="17103" y="37885"/>
                    </a:lnTo>
                    <a:lnTo>
                      <a:pt x="17423" y="37741"/>
                    </a:lnTo>
                    <a:lnTo>
                      <a:pt x="17726" y="37581"/>
                    </a:lnTo>
                    <a:lnTo>
                      <a:pt x="18014" y="37421"/>
                    </a:lnTo>
                    <a:lnTo>
                      <a:pt x="18318" y="37245"/>
                    </a:lnTo>
                    <a:lnTo>
                      <a:pt x="18606" y="37053"/>
                    </a:lnTo>
                    <a:lnTo>
                      <a:pt x="18910" y="36845"/>
                    </a:lnTo>
                    <a:lnTo>
                      <a:pt x="19182" y="36637"/>
                    </a:lnTo>
                    <a:lnTo>
                      <a:pt x="19470" y="36429"/>
                    </a:lnTo>
                    <a:lnTo>
                      <a:pt x="19758" y="36189"/>
                    </a:lnTo>
                    <a:lnTo>
                      <a:pt x="20030" y="35949"/>
                    </a:lnTo>
                    <a:lnTo>
                      <a:pt x="20302" y="35709"/>
                    </a:lnTo>
                    <a:lnTo>
                      <a:pt x="20558" y="35453"/>
                    </a:lnTo>
                    <a:lnTo>
                      <a:pt x="21070" y="34909"/>
                    </a:lnTo>
                    <a:lnTo>
                      <a:pt x="21582" y="34333"/>
                    </a:lnTo>
                    <a:lnTo>
                      <a:pt x="22062" y="33725"/>
                    </a:lnTo>
                    <a:lnTo>
                      <a:pt x="22510" y="33085"/>
                    </a:lnTo>
                    <a:lnTo>
                      <a:pt x="22942" y="32413"/>
                    </a:lnTo>
                    <a:lnTo>
                      <a:pt x="23358" y="31709"/>
                    </a:lnTo>
                    <a:lnTo>
                      <a:pt x="23758" y="30973"/>
                    </a:lnTo>
                    <a:lnTo>
                      <a:pt x="24126" y="30221"/>
                    </a:lnTo>
                    <a:lnTo>
                      <a:pt x="24462" y="29438"/>
                    </a:lnTo>
                    <a:lnTo>
                      <a:pt x="24782" y="28622"/>
                    </a:lnTo>
                    <a:lnTo>
                      <a:pt x="25070" y="27790"/>
                    </a:lnTo>
                    <a:lnTo>
                      <a:pt x="25342" y="26926"/>
                    </a:lnTo>
                    <a:lnTo>
                      <a:pt x="25582" y="26046"/>
                    </a:lnTo>
                    <a:lnTo>
                      <a:pt x="25790" y="25150"/>
                    </a:lnTo>
                    <a:lnTo>
                      <a:pt x="25966" y="24222"/>
                    </a:lnTo>
                    <a:lnTo>
                      <a:pt x="26110" y="23294"/>
                    </a:lnTo>
                    <a:lnTo>
                      <a:pt x="26222" y="22334"/>
                    </a:lnTo>
                    <a:lnTo>
                      <a:pt x="26302" y="21358"/>
                    </a:lnTo>
                    <a:lnTo>
                      <a:pt x="26366" y="20382"/>
                    </a:lnTo>
                    <a:lnTo>
                      <a:pt x="26382" y="19390"/>
                    </a:lnTo>
                    <a:lnTo>
                      <a:pt x="26366" y="18383"/>
                    </a:lnTo>
                    <a:lnTo>
                      <a:pt x="26302" y="17407"/>
                    </a:lnTo>
                    <a:lnTo>
                      <a:pt x="26222" y="16431"/>
                    </a:lnTo>
                    <a:lnTo>
                      <a:pt x="26110" y="15471"/>
                    </a:lnTo>
                    <a:lnTo>
                      <a:pt x="25966" y="14543"/>
                    </a:lnTo>
                    <a:lnTo>
                      <a:pt x="25790" y="13615"/>
                    </a:lnTo>
                    <a:lnTo>
                      <a:pt x="25582" y="12719"/>
                    </a:lnTo>
                    <a:lnTo>
                      <a:pt x="25342" y="11839"/>
                    </a:lnTo>
                    <a:lnTo>
                      <a:pt x="25070" y="10975"/>
                    </a:lnTo>
                    <a:lnTo>
                      <a:pt x="24782" y="10143"/>
                    </a:lnTo>
                    <a:lnTo>
                      <a:pt x="24462" y="9343"/>
                    </a:lnTo>
                    <a:lnTo>
                      <a:pt x="24126" y="8543"/>
                    </a:lnTo>
                    <a:lnTo>
                      <a:pt x="23758" y="7792"/>
                    </a:lnTo>
                    <a:lnTo>
                      <a:pt x="23358" y="7056"/>
                    </a:lnTo>
                    <a:lnTo>
                      <a:pt x="22942" y="6352"/>
                    </a:lnTo>
                    <a:lnTo>
                      <a:pt x="22510" y="5680"/>
                    </a:lnTo>
                    <a:lnTo>
                      <a:pt x="22062" y="5040"/>
                    </a:lnTo>
                    <a:lnTo>
                      <a:pt x="21582" y="4432"/>
                    </a:lnTo>
                    <a:lnTo>
                      <a:pt x="21070" y="3856"/>
                    </a:lnTo>
                    <a:lnTo>
                      <a:pt x="20558" y="3312"/>
                    </a:lnTo>
                    <a:lnTo>
                      <a:pt x="20302" y="3056"/>
                    </a:lnTo>
                    <a:lnTo>
                      <a:pt x="20030" y="2816"/>
                    </a:lnTo>
                    <a:lnTo>
                      <a:pt x="19758" y="2576"/>
                    </a:lnTo>
                    <a:lnTo>
                      <a:pt x="19470" y="2352"/>
                    </a:lnTo>
                    <a:lnTo>
                      <a:pt x="19182" y="2128"/>
                    </a:lnTo>
                    <a:lnTo>
                      <a:pt x="18910" y="1920"/>
                    </a:lnTo>
                    <a:lnTo>
                      <a:pt x="18606" y="1712"/>
                    </a:lnTo>
                    <a:lnTo>
                      <a:pt x="18318" y="1536"/>
                    </a:lnTo>
                    <a:lnTo>
                      <a:pt x="18014" y="1344"/>
                    </a:lnTo>
                    <a:lnTo>
                      <a:pt x="17726" y="1184"/>
                    </a:lnTo>
                    <a:lnTo>
                      <a:pt x="17423" y="1024"/>
                    </a:lnTo>
                    <a:lnTo>
                      <a:pt x="17103" y="880"/>
                    </a:lnTo>
                    <a:lnTo>
                      <a:pt x="16799" y="736"/>
                    </a:lnTo>
                    <a:lnTo>
                      <a:pt x="16479" y="624"/>
                    </a:lnTo>
                    <a:lnTo>
                      <a:pt x="16159" y="496"/>
                    </a:lnTo>
                    <a:lnTo>
                      <a:pt x="15839" y="400"/>
                    </a:lnTo>
                    <a:lnTo>
                      <a:pt x="15519" y="304"/>
                    </a:lnTo>
                    <a:lnTo>
                      <a:pt x="15199" y="224"/>
                    </a:lnTo>
                    <a:lnTo>
                      <a:pt x="14863" y="160"/>
                    </a:lnTo>
                    <a:lnTo>
                      <a:pt x="14527" y="112"/>
                    </a:lnTo>
                    <a:lnTo>
                      <a:pt x="14207" y="64"/>
                    </a:lnTo>
                    <a:lnTo>
                      <a:pt x="13871" y="32"/>
                    </a:lnTo>
                    <a:lnTo>
                      <a:pt x="13519" y="16"/>
                    </a:lnTo>
                    <a:lnTo>
                      <a:pt x="1318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5"/>
              <p:cNvSpPr/>
              <p:nvPr/>
            </p:nvSpPr>
            <p:spPr>
              <a:xfrm>
                <a:off x="4467250" y="3735075"/>
                <a:ext cx="25" cy="9279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7117" fill="none" extrusionOk="0">
                    <a:moveTo>
                      <a:pt x="1" y="0"/>
                    </a:moveTo>
                    <a:lnTo>
                      <a:pt x="1" y="37117"/>
                    </a:lnTo>
                  </a:path>
                </a:pathLst>
              </a:custGeom>
              <a:noFill/>
              <a:ln w="1400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5"/>
              <p:cNvSpPr/>
              <p:nvPr/>
            </p:nvSpPr>
            <p:spPr>
              <a:xfrm>
                <a:off x="4149300" y="4208225"/>
                <a:ext cx="633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5358" h="1" fill="none" extrusionOk="0">
                    <a:moveTo>
                      <a:pt x="2535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00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5"/>
              <p:cNvSpPr/>
              <p:nvPr/>
            </p:nvSpPr>
            <p:spPr>
              <a:xfrm>
                <a:off x="4202075" y="3944250"/>
                <a:ext cx="525175" cy="525175"/>
              </a:xfrm>
              <a:custGeom>
                <a:avLst/>
                <a:gdLst/>
                <a:ahLst/>
                <a:cxnLst/>
                <a:rect l="l" t="t" r="r" b="b"/>
                <a:pathLst>
                  <a:path w="21007" h="21007" fill="none" extrusionOk="0">
                    <a:moveTo>
                      <a:pt x="21007" y="21006"/>
                    </a:moveTo>
                    <a:lnTo>
                      <a:pt x="1" y="0"/>
                    </a:lnTo>
                  </a:path>
                </a:pathLst>
              </a:custGeom>
              <a:noFill/>
              <a:ln w="1400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5"/>
              <p:cNvSpPr/>
              <p:nvPr/>
            </p:nvSpPr>
            <p:spPr>
              <a:xfrm>
                <a:off x="4202075" y="3944250"/>
                <a:ext cx="525175" cy="525175"/>
              </a:xfrm>
              <a:custGeom>
                <a:avLst/>
                <a:gdLst/>
                <a:ahLst/>
                <a:cxnLst/>
                <a:rect l="l" t="t" r="r" b="b"/>
                <a:pathLst>
                  <a:path w="21007" h="21007" fill="none" extrusionOk="0">
                    <a:moveTo>
                      <a:pt x="1" y="21006"/>
                    </a:moveTo>
                    <a:lnTo>
                      <a:pt x="21007" y="0"/>
                    </a:lnTo>
                  </a:path>
                </a:pathLst>
              </a:custGeom>
              <a:noFill/>
              <a:ln w="1400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5"/>
              <p:cNvSpPr/>
              <p:nvPr/>
            </p:nvSpPr>
            <p:spPr>
              <a:xfrm>
                <a:off x="4427675" y="4139425"/>
                <a:ext cx="7920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4641" extrusionOk="0">
                    <a:moveTo>
                      <a:pt x="1424" y="1"/>
                    </a:moveTo>
                    <a:lnTo>
                      <a:pt x="1264" y="49"/>
                    </a:lnTo>
                    <a:lnTo>
                      <a:pt x="1120" y="97"/>
                    </a:lnTo>
                    <a:lnTo>
                      <a:pt x="976" y="177"/>
                    </a:lnTo>
                    <a:lnTo>
                      <a:pt x="832" y="273"/>
                    </a:lnTo>
                    <a:lnTo>
                      <a:pt x="704" y="385"/>
                    </a:lnTo>
                    <a:lnTo>
                      <a:pt x="576" y="529"/>
                    </a:lnTo>
                    <a:lnTo>
                      <a:pt x="464" y="673"/>
                    </a:lnTo>
                    <a:lnTo>
                      <a:pt x="368" y="833"/>
                    </a:lnTo>
                    <a:lnTo>
                      <a:pt x="272" y="1025"/>
                    </a:lnTo>
                    <a:lnTo>
                      <a:pt x="192" y="1201"/>
                    </a:lnTo>
                    <a:lnTo>
                      <a:pt x="128" y="1409"/>
                    </a:lnTo>
                    <a:lnTo>
                      <a:pt x="80" y="1617"/>
                    </a:lnTo>
                    <a:lnTo>
                      <a:pt x="32" y="1840"/>
                    </a:lnTo>
                    <a:lnTo>
                      <a:pt x="16" y="2080"/>
                    </a:lnTo>
                    <a:lnTo>
                      <a:pt x="0" y="2320"/>
                    </a:lnTo>
                    <a:lnTo>
                      <a:pt x="16" y="2544"/>
                    </a:lnTo>
                    <a:lnTo>
                      <a:pt x="32" y="2784"/>
                    </a:lnTo>
                    <a:lnTo>
                      <a:pt x="80" y="3008"/>
                    </a:lnTo>
                    <a:lnTo>
                      <a:pt x="128" y="3216"/>
                    </a:lnTo>
                    <a:lnTo>
                      <a:pt x="192" y="3424"/>
                    </a:lnTo>
                    <a:lnTo>
                      <a:pt x="272" y="3616"/>
                    </a:lnTo>
                    <a:lnTo>
                      <a:pt x="368" y="3792"/>
                    </a:lnTo>
                    <a:lnTo>
                      <a:pt x="464" y="3952"/>
                    </a:lnTo>
                    <a:lnTo>
                      <a:pt x="576" y="4096"/>
                    </a:lnTo>
                    <a:lnTo>
                      <a:pt x="704" y="4240"/>
                    </a:lnTo>
                    <a:lnTo>
                      <a:pt x="832" y="4352"/>
                    </a:lnTo>
                    <a:lnTo>
                      <a:pt x="976" y="4448"/>
                    </a:lnTo>
                    <a:lnTo>
                      <a:pt x="1120" y="4528"/>
                    </a:lnTo>
                    <a:lnTo>
                      <a:pt x="1264" y="4592"/>
                    </a:lnTo>
                    <a:lnTo>
                      <a:pt x="1424" y="4624"/>
                    </a:lnTo>
                    <a:lnTo>
                      <a:pt x="1584" y="4640"/>
                    </a:lnTo>
                    <a:lnTo>
                      <a:pt x="1744" y="4624"/>
                    </a:lnTo>
                    <a:lnTo>
                      <a:pt x="1904" y="4592"/>
                    </a:lnTo>
                    <a:lnTo>
                      <a:pt x="2064" y="4528"/>
                    </a:lnTo>
                    <a:lnTo>
                      <a:pt x="2208" y="4448"/>
                    </a:lnTo>
                    <a:lnTo>
                      <a:pt x="2336" y="4352"/>
                    </a:lnTo>
                    <a:lnTo>
                      <a:pt x="2464" y="4240"/>
                    </a:lnTo>
                    <a:lnTo>
                      <a:pt x="2592" y="4096"/>
                    </a:lnTo>
                    <a:lnTo>
                      <a:pt x="2704" y="3952"/>
                    </a:lnTo>
                    <a:lnTo>
                      <a:pt x="2800" y="3792"/>
                    </a:lnTo>
                    <a:lnTo>
                      <a:pt x="2896" y="3616"/>
                    </a:lnTo>
                    <a:lnTo>
                      <a:pt x="2976" y="3424"/>
                    </a:lnTo>
                    <a:lnTo>
                      <a:pt x="3040" y="3216"/>
                    </a:lnTo>
                    <a:lnTo>
                      <a:pt x="3088" y="3008"/>
                    </a:lnTo>
                    <a:lnTo>
                      <a:pt x="3136" y="2784"/>
                    </a:lnTo>
                    <a:lnTo>
                      <a:pt x="3152" y="2544"/>
                    </a:lnTo>
                    <a:lnTo>
                      <a:pt x="3168" y="2320"/>
                    </a:lnTo>
                    <a:lnTo>
                      <a:pt x="3152" y="2080"/>
                    </a:lnTo>
                    <a:lnTo>
                      <a:pt x="3136" y="1840"/>
                    </a:lnTo>
                    <a:lnTo>
                      <a:pt x="3088" y="1617"/>
                    </a:lnTo>
                    <a:lnTo>
                      <a:pt x="3040" y="1409"/>
                    </a:lnTo>
                    <a:lnTo>
                      <a:pt x="2976" y="1201"/>
                    </a:lnTo>
                    <a:lnTo>
                      <a:pt x="2896" y="1025"/>
                    </a:lnTo>
                    <a:lnTo>
                      <a:pt x="2800" y="833"/>
                    </a:lnTo>
                    <a:lnTo>
                      <a:pt x="2704" y="673"/>
                    </a:lnTo>
                    <a:lnTo>
                      <a:pt x="2592" y="529"/>
                    </a:lnTo>
                    <a:lnTo>
                      <a:pt x="2464" y="385"/>
                    </a:lnTo>
                    <a:lnTo>
                      <a:pt x="2336" y="273"/>
                    </a:lnTo>
                    <a:lnTo>
                      <a:pt x="2208" y="177"/>
                    </a:lnTo>
                    <a:lnTo>
                      <a:pt x="2064" y="97"/>
                    </a:lnTo>
                    <a:lnTo>
                      <a:pt x="1904" y="49"/>
                    </a:lnTo>
                    <a:lnTo>
                      <a:pt x="17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5"/>
              <p:cNvSpPr/>
              <p:nvPr/>
            </p:nvSpPr>
            <p:spPr>
              <a:xfrm>
                <a:off x="4442875" y="4161425"/>
                <a:ext cx="48800" cy="72025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2881" extrusionOk="0">
                    <a:moveTo>
                      <a:pt x="880" y="1"/>
                    </a:moveTo>
                    <a:lnTo>
                      <a:pt x="784" y="17"/>
                    </a:lnTo>
                    <a:lnTo>
                      <a:pt x="688" y="65"/>
                    </a:lnTo>
                    <a:lnTo>
                      <a:pt x="592" y="113"/>
                    </a:lnTo>
                    <a:lnTo>
                      <a:pt x="512" y="161"/>
                    </a:lnTo>
                    <a:lnTo>
                      <a:pt x="432" y="241"/>
                    </a:lnTo>
                    <a:lnTo>
                      <a:pt x="352" y="321"/>
                    </a:lnTo>
                    <a:lnTo>
                      <a:pt x="288" y="417"/>
                    </a:lnTo>
                    <a:lnTo>
                      <a:pt x="224" y="513"/>
                    </a:lnTo>
                    <a:lnTo>
                      <a:pt x="160" y="625"/>
                    </a:lnTo>
                    <a:lnTo>
                      <a:pt x="112" y="753"/>
                    </a:lnTo>
                    <a:lnTo>
                      <a:pt x="80" y="881"/>
                    </a:lnTo>
                    <a:lnTo>
                      <a:pt x="48" y="1008"/>
                    </a:lnTo>
                    <a:lnTo>
                      <a:pt x="16" y="1136"/>
                    </a:lnTo>
                    <a:lnTo>
                      <a:pt x="0" y="1280"/>
                    </a:lnTo>
                    <a:lnTo>
                      <a:pt x="0" y="1440"/>
                    </a:lnTo>
                    <a:lnTo>
                      <a:pt x="0" y="1584"/>
                    </a:lnTo>
                    <a:lnTo>
                      <a:pt x="16" y="1728"/>
                    </a:lnTo>
                    <a:lnTo>
                      <a:pt x="48" y="1856"/>
                    </a:lnTo>
                    <a:lnTo>
                      <a:pt x="80" y="2000"/>
                    </a:lnTo>
                    <a:lnTo>
                      <a:pt x="112" y="2128"/>
                    </a:lnTo>
                    <a:lnTo>
                      <a:pt x="160" y="2240"/>
                    </a:lnTo>
                    <a:lnTo>
                      <a:pt x="224" y="2352"/>
                    </a:lnTo>
                    <a:lnTo>
                      <a:pt x="288" y="2448"/>
                    </a:lnTo>
                    <a:lnTo>
                      <a:pt x="352" y="2544"/>
                    </a:lnTo>
                    <a:lnTo>
                      <a:pt x="432" y="2624"/>
                    </a:lnTo>
                    <a:lnTo>
                      <a:pt x="512" y="2704"/>
                    </a:lnTo>
                    <a:lnTo>
                      <a:pt x="592" y="2768"/>
                    </a:lnTo>
                    <a:lnTo>
                      <a:pt x="688" y="2816"/>
                    </a:lnTo>
                    <a:lnTo>
                      <a:pt x="784" y="2848"/>
                    </a:lnTo>
                    <a:lnTo>
                      <a:pt x="880" y="2864"/>
                    </a:lnTo>
                    <a:lnTo>
                      <a:pt x="976" y="2880"/>
                    </a:lnTo>
                    <a:lnTo>
                      <a:pt x="1072" y="2864"/>
                    </a:lnTo>
                    <a:lnTo>
                      <a:pt x="1184" y="2848"/>
                    </a:lnTo>
                    <a:lnTo>
                      <a:pt x="1264" y="2816"/>
                    </a:lnTo>
                    <a:lnTo>
                      <a:pt x="1360" y="2768"/>
                    </a:lnTo>
                    <a:lnTo>
                      <a:pt x="1440" y="2704"/>
                    </a:lnTo>
                    <a:lnTo>
                      <a:pt x="1520" y="2624"/>
                    </a:lnTo>
                    <a:lnTo>
                      <a:pt x="1600" y="2544"/>
                    </a:lnTo>
                    <a:lnTo>
                      <a:pt x="1680" y="2448"/>
                    </a:lnTo>
                    <a:lnTo>
                      <a:pt x="1728" y="2352"/>
                    </a:lnTo>
                    <a:lnTo>
                      <a:pt x="1792" y="2240"/>
                    </a:lnTo>
                    <a:lnTo>
                      <a:pt x="1840" y="2128"/>
                    </a:lnTo>
                    <a:lnTo>
                      <a:pt x="1888" y="2000"/>
                    </a:lnTo>
                    <a:lnTo>
                      <a:pt x="1920" y="1856"/>
                    </a:lnTo>
                    <a:lnTo>
                      <a:pt x="1936" y="1728"/>
                    </a:lnTo>
                    <a:lnTo>
                      <a:pt x="1952" y="1584"/>
                    </a:lnTo>
                    <a:lnTo>
                      <a:pt x="1952" y="1440"/>
                    </a:lnTo>
                    <a:lnTo>
                      <a:pt x="1952" y="1280"/>
                    </a:lnTo>
                    <a:lnTo>
                      <a:pt x="1936" y="1136"/>
                    </a:lnTo>
                    <a:lnTo>
                      <a:pt x="1920" y="1008"/>
                    </a:lnTo>
                    <a:lnTo>
                      <a:pt x="1888" y="881"/>
                    </a:lnTo>
                    <a:lnTo>
                      <a:pt x="1840" y="753"/>
                    </a:lnTo>
                    <a:lnTo>
                      <a:pt x="1792" y="625"/>
                    </a:lnTo>
                    <a:lnTo>
                      <a:pt x="1728" y="513"/>
                    </a:lnTo>
                    <a:lnTo>
                      <a:pt x="1680" y="417"/>
                    </a:lnTo>
                    <a:lnTo>
                      <a:pt x="1600" y="321"/>
                    </a:lnTo>
                    <a:lnTo>
                      <a:pt x="1520" y="241"/>
                    </a:lnTo>
                    <a:lnTo>
                      <a:pt x="1440" y="161"/>
                    </a:lnTo>
                    <a:lnTo>
                      <a:pt x="1360" y="113"/>
                    </a:lnTo>
                    <a:lnTo>
                      <a:pt x="1264" y="65"/>
                    </a:lnTo>
                    <a:lnTo>
                      <a:pt x="1184" y="17"/>
                    </a:lnTo>
                    <a:lnTo>
                      <a:pt x="1072" y="1"/>
                    </a:lnTo>
                    <a:close/>
                  </a:path>
                </a:pathLst>
              </a:custGeom>
              <a:solidFill>
                <a:srgbClr val="003A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5"/>
              <p:cNvSpPr/>
              <p:nvPr/>
            </p:nvSpPr>
            <p:spPr>
              <a:xfrm>
                <a:off x="4968825" y="4538600"/>
                <a:ext cx="32517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13007" h="2144" extrusionOk="0">
                    <a:moveTo>
                      <a:pt x="0" y="0"/>
                    </a:moveTo>
                    <a:lnTo>
                      <a:pt x="0" y="2144"/>
                    </a:lnTo>
                    <a:lnTo>
                      <a:pt x="13007" y="2144"/>
                    </a:lnTo>
                    <a:lnTo>
                      <a:pt x="1300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>
                <a:off x="3480150" y="3294700"/>
                <a:ext cx="336800" cy="794750"/>
              </a:xfrm>
              <a:custGeom>
                <a:avLst/>
                <a:gdLst/>
                <a:ahLst/>
                <a:cxnLst/>
                <a:rect l="l" t="t" r="r" b="b"/>
                <a:pathLst>
                  <a:path w="13472" h="31790" extrusionOk="0">
                    <a:moveTo>
                      <a:pt x="10560" y="1"/>
                    </a:moveTo>
                    <a:lnTo>
                      <a:pt x="10256" y="17"/>
                    </a:lnTo>
                    <a:lnTo>
                      <a:pt x="9952" y="49"/>
                    </a:lnTo>
                    <a:lnTo>
                      <a:pt x="9632" y="97"/>
                    </a:lnTo>
                    <a:lnTo>
                      <a:pt x="9280" y="161"/>
                    </a:lnTo>
                    <a:lnTo>
                      <a:pt x="8560" y="337"/>
                    </a:lnTo>
                    <a:lnTo>
                      <a:pt x="7808" y="545"/>
                    </a:lnTo>
                    <a:lnTo>
                      <a:pt x="7040" y="785"/>
                    </a:lnTo>
                    <a:lnTo>
                      <a:pt x="6288" y="1057"/>
                    </a:lnTo>
                    <a:lnTo>
                      <a:pt x="5552" y="1329"/>
                    </a:lnTo>
                    <a:lnTo>
                      <a:pt x="4848" y="1601"/>
                    </a:lnTo>
                    <a:lnTo>
                      <a:pt x="3648" y="2097"/>
                    </a:lnTo>
                    <a:lnTo>
                      <a:pt x="2816" y="2449"/>
                    </a:lnTo>
                    <a:lnTo>
                      <a:pt x="2512" y="2593"/>
                    </a:lnTo>
                    <a:lnTo>
                      <a:pt x="2384" y="2881"/>
                    </a:lnTo>
                    <a:lnTo>
                      <a:pt x="2256" y="3232"/>
                    </a:lnTo>
                    <a:lnTo>
                      <a:pt x="2128" y="3648"/>
                    </a:lnTo>
                    <a:lnTo>
                      <a:pt x="2000" y="4128"/>
                    </a:lnTo>
                    <a:lnTo>
                      <a:pt x="1888" y="4656"/>
                    </a:lnTo>
                    <a:lnTo>
                      <a:pt x="1760" y="5232"/>
                    </a:lnTo>
                    <a:lnTo>
                      <a:pt x="1648" y="5856"/>
                    </a:lnTo>
                    <a:lnTo>
                      <a:pt x="1520" y="6528"/>
                    </a:lnTo>
                    <a:lnTo>
                      <a:pt x="1296" y="8000"/>
                    </a:lnTo>
                    <a:lnTo>
                      <a:pt x="1088" y="9600"/>
                    </a:lnTo>
                    <a:lnTo>
                      <a:pt x="880" y="11328"/>
                    </a:lnTo>
                    <a:lnTo>
                      <a:pt x="704" y="13152"/>
                    </a:lnTo>
                    <a:lnTo>
                      <a:pt x="528" y="15023"/>
                    </a:lnTo>
                    <a:lnTo>
                      <a:pt x="384" y="16943"/>
                    </a:lnTo>
                    <a:lnTo>
                      <a:pt x="256" y="18879"/>
                    </a:lnTo>
                    <a:lnTo>
                      <a:pt x="160" y="20815"/>
                    </a:lnTo>
                    <a:lnTo>
                      <a:pt x="80" y="22687"/>
                    </a:lnTo>
                    <a:lnTo>
                      <a:pt x="17" y="24511"/>
                    </a:lnTo>
                    <a:lnTo>
                      <a:pt x="1" y="26254"/>
                    </a:lnTo>
                    <a:lnTo>
                      <a:pt x="1" y="27870"/>
                    </a:lnTo>
                    <a:lnTo>
                      <a:pt x="32" y="28622"/>
                    </a:lnTo>
                    <a:lnTo>
                      <a:pt x="48" y="28958"/>
                    </a:lnTo>
                    <a:lnTo>
                      <a:pt x="80" y="29262"/>
                    </a:lnTo>
                    <a:lnTo>
                      <a:pt x="128" y="29550"/>
                    </a:lnTo>
                    <a:lnTo>
                      <a:pt x="192" y="29822"/>
                    </a:lnTo>
                    <a:lnTo>
                      <a:pt x="272" y="30062"/>
                    </a:lnTo>
                    <a:lnTo>
                      <a:pt x="368" y="30286"/>
                    </a:lnTo>
                    <a:lnTo>
                      <a:pt x="480" y="30494"/>
                    </a:lnTo>
                    <a:lnTo>
                      <a:pt x="640" y="30686"/>
                    </a:lnTo>
                    <a:lnTo>
                      <a:pt x="800" y="30862"/>
                    </a:lnTo>
                    <a:lnTo>
                      <a:pt x="1008" y="31038"/>
                    </a:lnTo>
                    <a:lnTo>
                      <a:pt x="1232" y="31182"/>
                    </a:lnTo>
                    <a:lnTo>
                      <a:pt x="1504" y="31326"/>
                    </a:lnTo>
                    <a:lnTo>
                      <a:pt x="1792" y="31470"/>
                    </a:lnTo>
                    <a:lnTo>
                      <a:pt x="2128" y="31598"/>
                    </a:lnTo>
                    <a:lnTo>
                      <a:pt x="2480" y="31694"/>
                    </a:lnTo>
                    <a:lnTo>
                      <a:pt x="2832" y="31774"/>
                    </a:lnTo>
                    <a:lnTo>
                      <a:pt x="3152" y="31790"/>
                    </a:lnTo>
                    <a:lnTo>
                      <a:pt x="3488" y="31790"/>
                    </a:lnTo>
                    <a:lnTo>
                      <a:pt x="3792" y="31742"/>
                    </a:lnTo>
                    <a:lnTo>
                      <a:pt x="4096" y="31662"/>
                    </a:lnTo>
                    <a:lnTo>
                      <a:pt x="4400" y="31550"/>
                    </a:lnTo>
                    <a:lnTo>
                      <a:pt x="4672" y="31406"/>
                    </a:lnTo>
                    <a:lnTo>
                      <a:pt x="4960" y="31246"/>
                    </a:lnTo>
                    <a:lnTo>
                      <a:pt x="5216" y="31038"/>
                    </a:lnTo>
                    <a:lnTo>
                      <a:pt x="5472" y="30814"/>
                    </a:lnTo>
                    <a:lnTo>
                      <a:pt x="5712" y="30558"/>
                    </a:lnTo>
                    <a:lnTo>
                      <a:pt x="5936" y="30286"/>
                    </a:lnTo>
                    <a:lnTo>
                      <a:pt x="6160" y="29982"/>
                    </a:lnTo>
                    <a:lnTo>
                      <a:pt x="6368" y="29662"/>
                    </a:lnTo>
                    <a:lnTo>
                      <a:pt x="6560" y="29326"/>
                    </a:lnTo>
                    <a:lnTo>
                      <a:pt x="7440" y="27646"/>
                    </a:lnTo>
                    <a:lnTo>
                      <a:pt x="8400" y="25774"/>
                    </a:lnTo>
                    <a:lnTo>
                      <a:pt x="8896" y="24782"/>
                    </a:lnTo>
                    <a:lnTo>
                      <a:pt x="9392" y="23759"/>
                    </a:lnTo>
                    <a:lnTo>
                      <a:pt x="9872" y="22719"/>
                    </a:lnTo>
                    <a:lnTo>
                      <a:pt x="10352" y="21663"/>
                    </a:lnTo>
                    <a:lnTo>
                      <a:pt x="10816" y="20607"/>
                    </a:lnTo>
                    <a:lnTo>
                      <a:pt x="11247" y="19567"/>
                    </a:lnTo>
                    <a:lnTo>
                      <a:pt x="11647" y="18559"/>
                    </a:lnTo>
                    <a:lnTo>
                      <a:pt x="12031" y="17551"/>
                    </a:lnTo>
                    <a:lnTo>
                      <a:pt x="12351" y="16591"/>
                    </a:lnTo>
                    <a:lnTo>
                      <a:pt x="12623" y="15679"/>
                    </a:lnTo>
                    <a:lnTo>
                      <a:pt x="12735" y="15247"/>
                    </a:lnTo>
                    <a:lnTo>
                      <a:pt x="12847" y="14815"/>
                    </a:lnTo>
                    <a:lnTo>
                      <a:pt x="12927" y="14415"/>
                    </a:lnTo>
                    <a:lnTo>
                      <a:pt x="13007" y="14015"/>
                    </a:lnTo>
                    <a:lnTo>
                      <a:pt x="13087" y="13456"/>
                    </a:lnTo>
                    <a:lnTo>
                      <a:pt x="13167" y="12880"/>
                    </a:lnTo>
                    <a:lnTo>
                      <a:pt x="13295" y="11728"/>
                    </a:lnTo>
                    <a:lnTo>
                      <a:pt x="13391" y="10576"/>
                    </a:lnTo>
                    <a:lnTo>
                      <a:pt x="13455" y="9440"/>
                    </a:lnTo>
                    <a:lnTo>
                      <a:pt x="13471" y="8304"/>
                    </a:lnTo>
                    <a:lnTo>
                      <a:pt x="13455" y="7200"/>
                    </a:lnTo>
                    <a:lnTo>
                      <a:pt x="13407" y="6144"/>
                    </a:lnTo>
                    <a:lnTo>
                      <a:pt x="13375" y="5632"/>
                    </a:lnTo>
                    <a:lnTo>
                      <a:pt x="13327" y="5136"/>
                    </a:lnTo>
                    <a:lnTo>
                      <a:pt x="13279" y="4656"/>
                    </a:lnTo>
                    <a:lnTo>
                      <a:pt x="13215" y="4176"/>
                    </a:lnTo>
                    <a:lnTo>
                      <a:pt x="13135" y="3728"/>
                    </a:lnTo>
                    <a:lnTo>
                      <a:pt x="13055" y="3296"/>
                    </a:lnTo>
                    <a:lnTo>
                      <a:pt x="12975" y="2897"/>
                    </a:lnTo>
                    <a:lnTo>
                      <a:pt x="12879" y="2513"/>
                    </a:lnTo>
                    <a:lnTo>
                      <a:pt x="12767" y="2145"/>
                    </a:lnTo>
                    <a:lnTo>
                      <a:pt x="12671" y="1809"/>
                    </a:lnTo>
                    <a:lnTo>
                      <a:pt x="12543" y="1489"/>
                    </a:lnTo>
                    <a:lnTo>
                      <a:pt x="12415" y="1201"/>
                    </a:lnTo>
                    <a:lnTo>
                      <a:pt x="12287" y="945"/>
                    </a:lnTo>
                    <a:lnTo>
                      <a:pt x="12143" y="721"/>
                    </a:lnTo>
                    <a:lnTo>
                      <a:pt x="11983" y="513"/>
                    </a:lnTo>
                    <a:lnTo>
                      <a:pt x="11823" y="353"/>
                    </a:lnTo>
                    <a:lnTo>
                      <a:pt x="11663" y="225"/>
                    </a:lnTo>
                    <a:lnTo>
                      <a:pt x="11487" y="129"/>
                    </a:lnTo>
                    <a:lnTo>
                      <a:pt x="11295" y="65"/>
                    </a:lnTo>
                    <a:lnTo>
                      <a:pt x="11071" y="17"/>
                    </a:lnTo>
                    <a:lnTo>
                      <a:pt x="1083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3376550" y="3980650"/>
                <a:ext cx="241225" cy="600375"/>
              </a:xfrm>
              <a:custGeom>
                <a:avLst/>
                <a:gdLst/>
                <a:ahLst/>
                <a:cxnLst/>
                <a:rect l="l" t="t" r="r" b="b"/>
                <a:pathLst>
                  <a:path w="9649" h="24015" extrusionOk="0">
                    <a:moveTo>
                      <a:pt x="6480" y="0"/>
                    </a:moveTo>
                    <a:lnTo>
                      <a:pt x="6208" y="16"/>
                    </a:lnTo>
                    <a:lnTo>
                      <a:pt x="5936" y="48"/>
                    </a:lnTo>
                    <a:lnTo>
                      <a:pt x="5680" y="112"/>
                    </a:lnTo>
                    <a:lnTo>
                      <a:pt x="5424" y="192"/>
                    </a:lnTo>
                    <a:lnTo>
                      <a:pt x="5184" y="288"/>
                    </a:lnTo>
                    <a:lnTo>
                      <a:pt x="4944" y="416"/>
                    </a:lnTo>
                    <a:lnTo>
                      <a:pt x="4720" y="544"/>
                    </a:lnTo>
                    <a:lnTo>
                      <a:pt x="4512" y="704"/>
                    </a:lnTo>
                    <a:lnTo>
                      <a:pt x="4320" y="880"/>
                    </a:lnTo>
                    <a:lnTo>
                      <a:pt x="4129" y="1088"/>
                    </a:lnTo>
                    <a:lnTo>
                      <a:pt x="3969" y="1296"/>
                    </a:lnTo>
                    <a:lnTo>
                      <a:pt x="3825" y="1520"/>
                    </a:lnTo>
                    <a:lnTo>
                      <a:pt x="3697" y="1776"/>
                    </a:lnTo>
                    <a:lnTo>
                      <a:pt x="3521" y="2160"/>
                    </a:lnTo>
                    <a:lnTo>
                      <a:pt x="3361" y="2560"/>
                    </a:lnTo>
                    <a:lnTo>
                      <a:pt x="3201" y="2976"/>
                    </a:lnTo>
                    <a:lnTo>
                      <a:pt x="3057" y="3408"/>
                    </a:lnTo>
                    <a:lnTo>
                      <a:pt x="2913" y="3856"/>
                    </a:lnTo>
                    <a:lnTo>
                      <a:pt x="2769" y="4336"/>
                    </a:lnTo>
                    <a:lnTo>
                      <a:pt x="2641" y="4832"/>
                    </a:lnTo>
                    <a:lnTo>
                      <a:pt x="2529" y="5360"/>
                    </a:lnTo>
                    <a:lnTo>
                      <a:pt x="2417" y="5904"/>
                    </a:lnTo>
                    <a:lnTo>
                      <a:pt x="2321" y="6464"/>
                    </a:lnTo>
                    <a:lnTo>
                      <a:pt x="2209" y="7072"/>
                    </a:lnTo>
                    <a:lnTo>
                      <a:pt x="2129" y="7696"/>
                    </a:lnTo>
                    <a:lnTo>
                      <a:pt x="2049" y="8367"/>
                    </a:lnTo>
                    <a:lnTo>
                      <a:pt x="1969" y="9055"/>
                    </a:lnTo>
                    <a:lnTo>
                      <a:pt x="1825" y="10543"/>
                    </a:lnTo>
                    <a:lnTo>
                      <a:pt x="1729" y="11663"/>
                    </a:lnTo>
                    <a:lnTo>
                      <a:pt x="1617" y="12799"/>
                    </a:lnTo>
                    <a:lnTo>
                      <a:pt x="1489" y="13967"/>
                    </a:lnTo>
                    <a:lnTo>
                      <a:pt x="1345" y="15119"/>
                    </a:lnTo>
                    <a:lnTo>
                      <a:pt x="1057" y="17375"/>
                    </a:lnTo>
                    <a:lnTo>
                      <a:pt x="753" y="19470"/>
                    </a:lnTo>
                    <a:lnTo>
                      <a:pt x="465" y="21294"/>
                    </a:lnTo>
                    <a:lnTo>
                      <a:pt x="225" y="22734"/>
                    </a:lnTo>
                    <a:lnTo>
                      <a:pt x="1" y="24014"/>
                    </a:lnTo>
                    <a:lnTo>
                      <a:pt x="2897" y="24014"/>
                    </a:lnTo>
                    <a:lnTo>
                      <a:pt x="3121" y="23038"/>
                    </a:lnTo>
                    <a:lnTo>
                      <a:pt x="3393" y="21966"/>
                    </a:lnTo>
                    <a:lnTo>
                      <a:pt x="3713" y="20798"/>
                    </a:lnTo>
                    <a:lnTo>
                      <a:pt x="4081" y="19566"/>
                    </a:lnTo>
                    <a:lnTo>
                      <a:pt x="4480" y="18271"/>
                    </a:lnTo>
                    <a:lnTo>
                      <a:pt x="4912" y="16943"/>
                    </a:lnTo>
                    <a:lnTo>
                      <a:pt x="5360" y="15583"/>
                    </a:lnTo>
                    <a:lnTo>
                      <a:pt x="5840" y="14191"/>
                    </a:lnTo>
                    <a:lnTo>
                      <a:pt x="6800" y="11439"/>
                    </a:lnTo>
                    <a:lnTo>
                      <a:pt x="7760" y="8799"/>
                    </a:lnTo>
                    <a:lnTo>
                      <a:pt x="8656" y="6368"/>
                    </a:lnTo>
                    <a:lnTo>
                      <a:pt x="9456" y="4256"/>
                    </a:lnTo>
                    <a:lnTo>
                      <a:pt x="9552" y="3920"/>
                    </a:lnTo>
                    <a:lnTo>
                      <a:pt x="9632" y="3584"/>
                    </a:lnTo>
                    <a:lnTo>
                      <a:pt x="9648" y="3264"/>
                    </a:lnTo>
                    <a:lnTo>
                      <a:pt x="9648" y="2928"/>
                    </a:lnTo>
                    <a:lnTo>
                      <a:pt x="9616" y="2608"/>
                    </a:lnTo>
                    <a:lnTo>
                      <a:pt x="9536" y="2288"/>
                    </a:lnTo>
                    <a:lnTo>
                      <a:pt x="9440" y="1984"/>
                    </a:lnTo>
                    <a:lnTo>
                      <a:pt x="9296" y="1696"/>
                    </a:lnTo>
                    <a:lnTo>
                      <a:pt x="9136" y="1408"/>
                    </a:lnTo>
                    <a:lnTo>
                      <a:pt x="8944" y="1152"/>
                    </a:lnTo>
                    <a:lnTo>
                      <a:pt x="8736" y="912"/>
                    </a:lnTo>
                    <a:lnTo>
                      <a:pt x="8496" y="688"/>
                    </a:lnTo>
                    <a:lnTo>
                      <a:pt x="8224" y="496"/>
                    </a:lnTo>
                    <a:lnTo>
                      <a:pt x="7936" y="336"/>
                    </a:lnTo>
                    <a:lnTo>
                      <a:pt x="7616" y="192"/>
                    </a:lnTo>
                    <a:lnTo>
                      <a:pt x="7296" y="96"/>
                    </a:lnTo>
                    <a:lnTo>
                      <a:pt x="7024" y="32"/>
                    </a:lnTo>
                    <a:lnTo>
                      <a:pt x="6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>
                <a:off x="3668125" y="3200725"/>
                <a:ext cx="376800" cy="897525"/>
              </a:xfrm>
              <a:custGeom>
                <a:avLst/>
                <a:gdLst/>
                <a:ahLst/>
                <a:cxnLst/>
                <a:rect l="l" t="t" r="r" b="b"/>
                <a:pathLst>
                  <a:path w="15072" h="35901" extrusionOk="0">
                    <a:moveTo>
                      <a:pt x="8992" y="0"/>
                    </a:moveTo>
                    <a:lnTo>
                      <a:pt x="8896" y="16"/>
                    </a:lnTo>
                    <a:lnTo>
                      <a:pt x="8784" y="32"/>
                    </a:lnTo>
                    <a:lnTo>
                      <a:pt x="8672" y="80"/>
                    </a:lnTo>
                    <a:lnTo>
                      <a:pt x="8560" y="128"/>
                    </a:lnTo>
                    <a:lnTo>
                      <a:pt x="8304" y="256"/>
                    </a:lnTo>
                    <a:lnTo>
                      <a:pt x="8016" y="432"/>
                    </a:lnTo>
                    <a:lnTo>
                      <a:pt x="7712" y="640"/>
                    </a:lnTo>
                    <a:lnTo>
                      <a:pt x="7392" y="896"/>
                    </a:lnTo>
                    <a:lnTo>
                      <a:pt x="7072" y="1184"/>
                    </a:lnTo>
                    <a:lnTo>
                      <a:pt x="6720" y="1504"/>
                    </a:lnTo>
                    <a:lnTo>
                      <a:pt x="6368" y="1856"/>
                    </a:lnTo>
                    <a:lnTo>
                      <a:pt x="6000" y="2224"/>
                    </a:lnTo>
                    <a:lnTo>
                      <a:pt x="5248" y="3024"/>
                    </a:lnTo>
                    <a:lnTo>
                      <a:pt x="4480" y="3872"/>
                    </a:lnTo>
                    <a:lnTo>
                      <a:pt x="3728" y="4752"/>
                    </a:lnTo>
                    <a:lnTo>
                      <a:pt x="2993" y="5616"/>
                    </a:lnTo>
                    <a:lnTo>
                      <a:pt x="2305" y="6480"/>
                    </a:lnTo>
                    <a:lnTo>
                      <a:pt x="1121" y="7983"/>
                    </a:lnTo>
                    <a:lnTo>
                      <a:pt x="305" y="9039"/>
                    </a:lnTo>
                    <a:lnTo>
                      <a:pt x="1" y="9439"/>
                    </a:lnTo>
                    <a:lnTo>
                      <a:pt x="17" y="9759"/>
                    </a:lnTo>
                    <a:lnTo>
                      <a:pt x="49" y="10127"/>
                    </a:lnTo>
                    <a:lnTo>
                      <a:pt x="113" y="10559"/>
                    </a:lnTo>
                    <a:lnTo>
                      <a:pt x="193" y="11039"/>
                    </a:lnTo>
                    <a:lnTo>
                      <a:pt x="305" y="11567"/>
                    </a:lnTo>
                    <a:lnTo>
                      <a:pt x="433" y="12143"/>
                    </a:lnTo>
                    <a:lnTo>
                      <a:pt x="593" y="12767"/>
                    </a:lnTo>
                    <a:lnTo>
                      <a:pt x="769" y="13423"/>
                    </a:lnTo>
                    <a:lnTo>
                      <a:pt x="1201" y="14847"/>
                    </a:lnTo>
                    <a:lnTo>
                      <a:pt x="1681" y="16399"/>
                    </a:lnTo>
                    <a:lnTo>
                      <a:pt x="2225" y="18046"/>
                    </a:lnTo>
                    <a:lnTo>
                      <a:pt x="2833" y="19758"/>
                    </a:lnTo>
                    <a:lnTo>
                      <a:pt x="3473" y="21534"/>
                    </a:lnTo>
                    <a:lnTo>
                      <a:pt x="4160" y="23342"/>
                    </a:lnTo>
                    <a:lnTo>
                      <a:pt x="4864" y="25150"/>
                    </a:lnTo>
                    <a:lnTo>
                      <a:pt x="5584" y="26942"/>
                    </a:lnTo>
                    <a:lnTo>
                      <a:pt x="6320" y="28685"/>
                    </a:lnTo>
                    <a:lnTo>
                      <a:pt x="7040" y="30349"/>
                    </a:lnTo>
                    <a:lnTo>
                      <a:pt x="7760" y="31933"/>
                    </a:lnTo>
                    <a:lnTo>
                      <a:pt x="8448" y="33405"/>
                    </a:lnTo>
                    <a:lnTo>
                      <a:pt x="8784" y="34077"/>
                    </a:lnTo>
                    <a:lnTo>
                      <a:pt x="8944" y="34365"/>
                    </a:lnTo>
                    <a:lnTo>
                      <a:pt x="9104" y="34637"/>
                    </a:lnTo>
                    <a:lnTo>
                      <a:pt x="9264" y="34877"/>
                    </a:lnTo>
                    <a:lnTo>
                      <a:pt x="9440" y="35085"/>
                    </a:lnTo>
                    <a:lnTo>
                      <a:pt x="9616" y="35277"/>
                    </a:lnTo>
                    <a:lnTo>
                      <a:pt x="9792" y="35437"/>
                    </a:lnTo>
                    <a:lnTo>
                      <a:pt x="10000" y="35581"/>
                    </a:lnTo>
                    <a:lnTo>
                      <a:pt x="10208" y="35693"/>
                    </a:lnTo>
                    <a:lnTo>
                      <a:pt x="10432" y="35773"/>
                    </a:lnTo>
                    <a:lnTo>
                      <a:pt x="10688" y="35837"/>
                    </a:lnTo>
                    <a:lnTo>
                      <a:pt x="10960" y="35885"/>
                    </a:lnTo>
                    <a:lnTo>
                      <a:pt x="11264" y="35901"/>
                    </a:lnTo>
                    <a:lnTo>
                      <a:pt x="11584" y="35901"/>
                    </a:lnTo>
                    <a:lnTo>
                      <a:pt x="11952" y="35869"/>
                    </a:lnTo>
                    <a:lnTo>
                      <a:pt x="12320" y="35821"/>
                    </a:lnTo>
                    <a:lnTo>
                      <a:pt x="12656" y="35741"/>
                    </a:lnTo>
                    <a:lnTo>
                      <a:pt x="12960" y="35613"/>
                    </a:lnTo>
                    <a:lnTo>
                      <a:pt x="13248" y="35469"/>
                    </a:lnTo>
                    <a:lnTo>
                      <a:pt x="13520" y="35293"/>
                    </a:lnTo>
                    <a:lnTo>
                      <a:pt x="13760" y="35101"/>
                    </a:lnTo>
                    <a:lnTo>
                      <a:pt x="13984" y="34877"/>
                    </a:lnTo>
                    <a:lnTo>
                      <a:pt x="14176" y="34621"/>
                    </a:lnTo>
                    <a:lnTo>
                      <a:pt x="14352" y="34349"/>
                    </a:lnTo>
                    <a:lnTo>
                      <a:pt x="14511" y="34061"/>
                    </a:lnTo>
                    <a:lnTo>
                      <a:pt x="14639" y="33741"/>
                    </a:lnTo>
                    <a:lnTo>
                      <a:pt x="14751" y="33421"/>
                    </a:lnTo>
                    <a:lnTo>
                      <a:pt x="14847" y="33069"/>
                    </a:lnTo>
                    <a:lnTo>
                      <a:pt x="14911" y="32701"/>
                    </a:lnTo>
                    <a:lnTo>
                      <a:pt x="14959" y="32333"/>
                    </a:lnTo>
                    <a:lnTo>
                      <a:pt x="14991" y="31933"/>
                    </a:lnTo>
                    <a:lnTo>
                      <a:pt x="15039" y="31021"/>
                    </a:lnTo>
                    <a:lnTo>
                      <a:pt x="15055" y="30029"/>
                    </a:lnTo>
                    <a:lnTo>
                      <a:pt x="15071" y="28989"/>
                    </a:lnTo>
                    <a:lnTo>
                      <a:pt x="15055" y="27886"/>
                    </a:lnTo>
                    <a:lnTo>
                      <a:pt x="15039" y="26734"/>
                    </a:lnTo>
                    <a:lnTo>
                      <a:pt x="15007" y="25566"/>
                    </a:lnTo>
                    <a:lnTo>
                      <a:pt x="14943" y="24382"/>
                    </a:lnTo>
                    <a:lnTo>
                      <a:pt x="14879" y="23182"/>
                    </a:lnTo>
                    <a:lnTo>
                      <a:pt x="14783" y="21998"/>
                    </a:lnTo>
                    <a:lnTo>
                      <a:pt x="14687" y="20830"/>
                    </a:lnTo>
                    <a:lnTo>
                      <a:pt x="14575" y="19710"/>
                    </a:lnTo>
                    <a:lnTo>
                      <a:pt x="14432" y="18606"/>
                    </a:lnTo>
                    <a:lnTo>
                      <a:pt x="14288" y="17583"/>
                    </a:lnTo>
                    <a:lnTo>
                      <a:pt x="14112" y="16607"/>
                    </a:lnTo>
                    <a:lnTo>
                      <a:pt x="13920" y="15727"/>
                    </a:lnTo>
                    <a:lnTo>
                      <a:pt x="13824" y="15311"/>
                    </a:lnTo>
                    <a:lnTo>
                      <a:pt x="13728" y="14927"/>
                    </a:lnTo>
                    <a:lnTo>
                      <a:pt x="13424" y="13791"/>
                    </a:lnTo>
                    <a:lnTo>
                      <a:pt x="13136" y="12607"/>
                    </a:lnTo>
                    <a:lnTo>
                      <a:pt x="12848" y="11375"/>
                    </a:lnTo>
                    <a:lnTo>
                      <a:pt x="12576" y="10111"/>
                    </a:lnTo>
                    <a:lnTo>
                      <a:pt x="12048" y="7615"/>
                    </a:lnTo>
                    <a:lnTo>
                      <a:pt x="11792" y="6400"/>
                    </a:lnTo>
                    <a:lnTo>
                      <a:pt x="11520" y="5248"/>
                    </a:lnTo>
                    <a:lnTo>
                      <a:pt x="11248" y="4160"/>
                    </a:lnTo>
                    <a:lnTo>
                      <a:pt x="10976" y="3152"/>
                    </a:lnTo>
                    <a:lnTo>
                      <a:pt x="10832" y="2688"/>
                    </a:lnTo>
                    <a:lnTo>
                      <a:pt x="10672" y="2256"/>
                    </a:lnTo>
                    <a:lnTo>
                      <a:pt x="10528" y="1856"/>
                    </a:lnTo>
                    <a:lnTo>
                      <a:pt x="10384" y="1488"/>
                    </a:lnTo>
                    <a:lnTo>
                      <a:pt x="10224" y="1152"/>
                    </a:lnTo>
                    <a:lnTo>
                      <a:pt x="10064" y="864"/>
                    </a:lnTo>
                    <a:lnTo>
                      <a:pt x="9888" y="608"/>
                    </a:lnTo>
                    <a:lnTo>
                      <a:pt x="9728" y="384"/>
                    </a:lnTo>
                    <a:lnTo>
                      <a:pt x="9552" y="224"/>
                    </a:lnTo>
                    <a:lnTo>
                      <a:pt x="9456" y="160"/>
                    </a:lnTo>
                    <a:lnTo>
                      <a:pt x="9376" y="96"/>
                    </a:lnTo>
                    <a:lnTo>
                      <a:pt x="9280" y="48"/>
                    </a:lnTo>
                    <a:lnTo>
                      <a:pt x="9184" y="32"/>
                    </a:lnTo>
                    <a:lnTo>
                      <a:pt x="9088" y="16"/>
                    </a:lnTo>
                    <a:lnTo>
                      <a:pt x="89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5"/>
              <p:cNvSpPr/>
              <p:nvPr/>
            </p:nvSpPr>
            <p:spPr>
              <a:xfrm>
                <a:off x="3527350" y="3339500"/>
                <a:ext cx="448375" cy="75225"/>
              </a:xfrm>
              <a:custGeom>
                <a:avLst/>
                <a:gdLst/>
                <a:ahLst/>
                <a:cxnLst/>
                <a:rect l="l" t="t" r="r" b="b"/>
                <a:pathLst>
                  <a:path w="17935" h="3009" extrusionOk="0">
                    <a:moveTo>
                      <a:pt x="720" y="1"/>
                    </a:moveTo>
                    <a:lnTo>
                      <a:pt x="0" y="2560"/>
                    </a:lnTo>
                    <a:lnTo>
                      <a:pt x="1248" y="2640"/>
                    </a:lnTo>
                    <a:lnTo>
                      <a:pt x="2592" y="2704"/>
                    </a:lnTo>
                    <a:lnTo>
                      <a:pt x="4000" y="2752"/>
                    </a:lnTo>
                    <a:lnTo>
                      <a:pt x="5472" y="2816"/>
                    </a:lnTo>
                    <a:lnTo>
                      <a:pt x="8448" y="2880"/>
                    </a:lnTo>
                    <a:lnTo>
                      <a:pt x="11343" y="2944"/>
                    </a:lnTo>
                    <a:lnTo>
                      <a:pt x="13919" y="2976"/>
                    </a:lnTo>
                    <a:lnTo>
                      <a:pt x="16015" y="2992"/>
                    </a:lnTo>
                    <a:lnTo>
                      <a:pt x="17935" y="3008"/>
                    </a:lnTo>
                    <a:lnTo>
                      <a:pt x="17423" y="49"/>
                    </a:lnTo>
                    <a:lnTo>
                      <a:pt x="720" y="1"/>
                    </a:lnTo>
                    <a:close/>
                  </a:path>
                </a:pathLst>
              </a:custGeom>
              <a:solidFill>
                <a:srgbClr val="DA42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5"/>
              <p:cNvSpPr/>
              <p:nvPr/>
            </p:nvSpPr>
            <p:spPr>
              <a:xfrm>
                <a:off x="3882925" y="3993450"/>
                <a:ext cx="216800" cy="587575"/>
              </a:xfrm>
              <a:custGeom>
                <a:avLst/>
                <a:gdLst/>
                <a:ahLst/>
                <a:cxnLst/>
                <a:rect l="l" t="t" r="r" b="b"/>
                <a:pathLst>
                  <a:path w="8672" h="23503" extrusionOk="0">
                    <a:moveTo>
                      <a:pt x="2896" y="0"/>
                    </a:moveTo>
                    <a:lnTo>
                      <a:pt x="2560" y="48"/>
                    </a:lnTo>
                    <a:lnTo>
                      <a:pt x="2288" y="112"/>
                    </a:lnTo>
                    <a:lnTo>
                      <a:pt x="2032" y="208"/>
                    </a:lnTo>
                    <a:lnTo>
                      <a:pt x="1776" y="304"/>
                    </a:lnTo>
                    <a:lnTo>
                      <a:pt x="1536" y="432"/>
                    </a:lnTo>
                    <a:lnTo>
                      <a:pt x="1312" y="576"/>
                    </a:lnTo>
                    <a:lnTo>
                      <a:pt x="1104" y="752"/>
                    </a:lnTo>
                    <a:lnTo>
                      <a:pt x="912" y="928"/>
                    </a:lnTo>
                    <a:lnTo>
                      <a:pt x="736" y="1120"/>
                    </a:lnTo>
                    <a:lnTo>
                      <a:pt x="576" y="1328"/>
                    </a:lnTo>
                    <a:lnTo>
                      <a:pt x="432" y="1552"/>
                    </a:lnTo>
                    <a:lnTo>
                      <a:pt x="304" y="1792"/>
                    </a:lnTo>
                    <a:lnTo>
                      <a:pt x="192" y="2032"/>
                    </a:lnTo>
                    <a:lnTo>
                      <a:pt x="112" y="2288"/>
                    </a:lnTo>
                    <a:lnTo>
                      <a:pt x="64" y="2544"/>
                    </a:lnTo>
                    <a:lnTo>
                      <a:pt x="16" y="2816"/>
                    </a:lnTo>
                    <a:lnTo>
                      <a:pt x="0" y="3088"/>
                    </a:lnTo>
                    <a:lnTo>
                      <a:pt x="16" y="3520"/>
                    </a:lnTo>
                    <a:lnTo>
                      <a:pt x="32" y="3952"/>
                    </a:lnTo>
                    <a:lnTo>
                      <a:pt x="64" y="4400"/>
                    </a:lnTo>
                    <a:lnTo>
                      <a:pt x="112" y="4848"/>
                    </a:lnTo>
                    <a:lnTo>
                      <a:pt x="176" y="5328"/>
                    </a:lnTo>
                    <a:lnTo>
                      <a:pt x="256" y="5808"/>
                    </a:lnTo>
                    <a:lnTo>
                      <a:pt x="352" y="6320"/>
                    </a:lnTo>
                    <a:lnTo>
                      <a:pt x="464" y="6832"/>
                    </a:lnTo>
                    <a:lnTo>
                      <a:pt x="608" y="7376"/>
                    </a:lnTo>
                    <a:lnTo>
                      <a:pt x="752" y="7935"/>
                    </a:lnTo>
                    <a:lnTo>
                      <a:pt x="912" y="8527"/>
                    </a:lnTo>
                    <a:lnTo>
                      <a:pt x="1104" y="9135"/>
                    </a:lnTo>
                    <a:lnTo>
                      <a:pt x="1296" y="9759"/>
                    </a:lnTo>
                    <a:lnTo>
                      <a:pt x="1520" y="10431"/>
                    </a:lnTo>
                    <a:lnTo>
                      <a:pt x="2032" y="11823"/>
                    </a:lnTo>
                    <a:lnTo>
                      <a:pt x="2416" y="12863"/>
                    </a:lnTo>
                    <a:lnTo>
                      <a:pt x="2784" y="13903"/>
                    </a:lnTo>
                    <a:lnTo>
                      <a:pt x="3120" y="14943"/>
                    </a:lnTo>
                    <a:lnTo>
                      <a:pt x="3456" y="15967"/>
                    </a:lnTo>
                    <a:lnTo>
                      <a:pt x="3760" y="16975"/>
                    </a:lnTo>
                    <a:lnTo>
                      <a:pt x="4048" y="17935"/>
                    </a:lnTo>
                    <a:lnTo>
                      <a:pt x="4544" y="19726"/>
                    </a:lnTo>
                    <a:lnTo>
                      <a:pt x="4960" y="21262"/>
                    </a:lnTo>
                    <a:lnTo>
                      <a:pt x="5264" y="22446"/>
                    </a:lnTo>
                    <a:lnTo>
                      <a:pt x="5504" y="23502"/>
                    </a:lnTo>
                    <a:lnTo>
                      <a:pt x="8671" y="23502"/>
                    </a:lnTo>
                    <a:lnTo>
                      <a:pt x="8463" y="22526"/>
                    </a:lnTo>
                    <a:lnTo>
                      <a:pt x="8255" y="21438"/>
                    </a:lnTo>
                    <a:lnTo>
                      <a:pt x="8063" y="20254"/>
                    </a:lnTo>
                    <a:lnTo>
                      <a:pt x="7871" y="18990"/>
                    </a:lnTo>
                    <a:lnTo>
                      <a:pt x="7695" y="17647"/>
                    </a:lnTo>
                    <a:lnTo>
                      <a:pt x="7519" y="16271"/>
                    </a:lnTo>
                    <a:lnTo>
                      <a:pt x="7343" y="14847"/>
                    </a:lnTo>
                    <a:lnTo>
                      <a:pt x="7199" y="13407"/>
                    </a:lnTo>
                    <a:lnTo>
                      <a:pt x="6911" y="10511"/>
                    </a:lnTo>
                    <a:lnTo>
                      <a:pt x="6655" y="7727"/>
                    </a:lnTo>
                    <a:lnTo>
                      <a:pt x="6447" y="5152"/>
                    </a:lnTo>
                    <a:lnTo>
                      <a:pt x="6271" y="2912"/>
                    </a:lnTo>
                    <a:lnTo>
                      <a:pt x="6223" y="2560"/>
                    </a:lnTo>
                    <a:lnTo>
                      <a:pt x="6143" y="2224"/>
                    </a:lnTo>
                    <a:lnTo>
                      <a:pt x="6031" y="1920"/>
                    </a:lnTo>
                    <a:lnTo>
                      <a:pt x="5888" y="1616"/>
                    </a:lnTo>
                    <a:lnTo>
                      <a:pt x="5728" y="1344"/>
                    </a:lnTo>
                    <a:lnTo>
                      <a:pt x="5520" y="1088"/>
                    </a:lnTo>
                    <a:lnTo>
                      <a:pt x="5296" y="848"/>
                    </a:lnTo>
                    <a:lnTo>
                      <a:pt x="5056" y="640"/>
                    </a:lnTo>
                    <a:lnTo>
                      <a:pt x="4784" y="464"/>
                    </a:lnTo>
                    <a:lnTo>
                      <a:pt x="4512" y="304"/>
                    </a:lnTo>
                    <a:lnTo>
                      <a:pt x="4208" y="176"/>
                    </a:lnTo>
                    <a:lnTo>
                      <a:pt x="3888" y="80"/>
                    </a:lnTo>
                    <a:lnTo>
                      <a:pt x="3568" y="16"/>
                    </a:lnTo>
                    <a:lnTo>
                      <a:pt x="32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>
                <a:off x="3988100" y="4670975"/>
                <a:ext cx="309200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12368" h="753" extrusionOk="0">
                    <a:moveTo>
                      <a:pt x="4160" y="1"/>
                    </a:moveTo>
                    <a:lnTo>
                      <a:pt x="2256" y="17"/>
                    </a:lnTo>
                    <a:lnTo>
                      <a:pt x="1473" y="33"/>
                    </a:lnTo>
                    <a:lnTo>
                      <a:pt x="849" y="65"/>
                    </a:lnTo>
                    <a:lnTo>
                      <a:pt x="417" y="97"/>
                    </a:lnTo>
                    <a:lnTo>
                      <a:pt x="289" y="129"/>
                    </a:lnTo>
                    <a:lnTo>
                      <a:pt x="209" y="161"/>
                    </a:lnTo>
                    <a:lnTo>
                      <a:pt x="113" y="257"/>
                    </a:lnTo>
                    <a:lnTo>
                      <a:pt x="49" y="353"/>
                    </a:lnTo>
                    <a:lnTo>
                      <a:pt x="17" y="449"/>
                    </a:lnTo>
                    <a:lnTo>
                      <a:pt x="1" y="545"/>
                    </a:lnTo>
                    <a:lnTo>
                      <a:pt x="1" y="625"/>
                    </a:lnTo>
                    <a:lnTo>
                      <a:pt x="17" y="689"/>
                    </a:lnTo>
                    <a:lnTo>
                      <a:pt x="33" y="753"/>
                    </a:lnTo>
                    <a:lnTo>
                      <a:pt x="12304" y="753"/>
                    </a:lnTo>
                    <a:lnTo>
                      <a:pt x="12336" y="689"/>
                    </a:lnTo>
                    <a:lnTo>
                      <a:pt x="12352" y="625"/>
                    </a:lnTo>
                    <a:lnTo>
                      <a:pt x="12368" y="545"/>
                    </a:lnTo>
                    <a:lnTo>
                      <a:pt x="12352" y="465"/>
                    </a:lnTo>
                    <a:lnTo>
                      <a:pt x="12304" y="353"/>
                    </a:lnTo>
                    <a:lnTo>
                      <a:pt x="12272" y="305"/>
                    </a:lnTo>
                    <a:lnTo>
                      <a:pt x="12224" y="257"/>
                    </a:lnTo>
                    <a:lnTo>
                      <a:pt x="12160" y="209"/>
                    </a:lnTo>
                    <a:lnTo>
                      <a:pt x="12080" y="161"/>
                    </a:lnTo>
                    <a:lnTo>
                      <a:pt x="10288" y="113"/>
                    </a:lnTo>
                    <a:lnTo>
                      <a:pt x="8448" y="65"/>
                    </a:lnTo>
                    <a:lnTo>
                      <a:pt x="6320" y="33"/>
                    </a:lnTo>
                    <a:lnTo>
                      <a:pt x="4160" y="1"/>
                    </a:lnTo>
                    <a:close/>
                  </a:path>
                </a:pathLst>
              </a:custGeom>
              <a:solidFill>
                <a:srgbClr val="FCF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>
                <a:off x="4064900" y="4524600"/>
                <a:ext cx="39225" cy="27225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089" extrusionOk="0">
                    <a:moveTo>
                      <a:pt x="992" y="0"/>
                    </a:moveTo>
                    <a:lnTo>
                      <a:pt x="864" y="16"/>
                    </a:lnTo>
                    <a:lnTo>
                      <a:pt x="592" y="48"/>
                    </a:lnTo>
                    <a:lnTo>
                      <a:pt x="432" y="80"/>
                    </a:lnTo>
                    <a:lnTo>
                      <a:pt x="272" y="128"/>
                    </a:lnTo>
                    <a:lnTo>
                      <a:pt x="144" y="176"/>
                    </a:lnTo>
                    <a:lnTo>
                      <a:pt x="32" y="224"/>
                    </a:lnTo>
                    <a:lnTo>
                      <a:pt x="0" y="272"/>
                    </a:lnTo>
                    <a:lnTo>
                      <a:pt x="0" y="320"/>
                    </a:lnTo>
                    <a:lnTo>
                      <a:pt x="32" y="368"/>
                    </a:lnTo>
                    <a:lnTo>
                      <a:pt x="64" y="448"/>
                    </a:lnTo>
                    <a:lnTo>
                      <a:pt x="192" y="576"/>
                    </a:lnTo>
                    <a:lnTo>
                      <a:pt x="352" y="736"/>
                    </a:lnTo>
                    <a:lnTo>
                      <a:pt x="672" y="992"/>
                    </a:lnTo>
                    <a:lnTo>
                      <a:pt x="832" y="1088"/>
                    </a:lnTo>
                    <a:lnTo>
                      <a:pt x="1568" y="880"/>
                    </a:lnTo>
                    <a:lnTo>
                      <a:pt x="1376" y="544"/>
                    </a:lnTo>
                    <a:lnTo>
                      <a:pt x="1184" y="256"/>
                    </a:lnTo>
                    <a:lnTo>
                      <a:pt x="1088" y="128"/>
                    </a:lnTo>
                    <a:lnTo>
                      <a:pt x="992" y="0"/>
                    </a:lnTo>
                    <a:close/>
                  </a:path>
                </a:pathLst>
              </a:custGeom>
              <a:solidFill>
                <a:srgbClr val="B785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>
                <a:off x="3992500" y="4524600"/>
                <a:ext cx="186400" cy="112000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4480" extrusionOk="0">
                    <a:moveTo>
                      <a:pt x="2864" y="0"/>
                    </a:moveTo>
                    <a:lnTo>
                      <a:pt x="2512" y="32"/>
                    </a:lnTo>
                    <a:lnTo>
                      <a:pt x="1728" y="128"/>
                    </a:lnTo>
                    <a:lnTo>
                      <a:pt x="1265" y="192"/>
                    </a:lnTo>
                    <a:lnTo>
                      <a:pt x="817" y="272"/>
                    </a:lnTo>
                    <a:lnTo>
                      <a:pt x="625" y="320"/>
                    </a:lnTo>
                    <a:lnTo>
                      <a:pt x="449" y="384"/>
                    </a:lnTo>
                    <a:lnTo>
                      <a:pt x="305" y="432"/>
                    </a:lnTo>
                    <a:lnTo>
                      <a:pt x="177" y="496"/>
                    </a:lnTo>
                    <a:lnTo>
                      <a:pt x="97" y="1120"/>
                    </a:lnTo>
                    <a:lnTo>
                      <a:pt x="49" y="1696"/>
                    </a:lnTo>
                    <a:lnTo>
                      <a:pt x="17" y="2192"/>
                    </a:lnTo>
                    <a:lnTo>
                      <a:pt x="1" y="2624"/>
                    </a:lnTo>
                    <a:lnTo>
                      <a:pt x="17" y="2992"/>
                    </a:lnTo>
                    <a:lnTo>
                      <a:pt x="49" y="3296"/>
                    </a:lnTo>
                    <a:lnTo>
                      <a:pt x="113" y="3536"/>
                    </a:lnTo>
                    <a:lnTo>
                      <a:pt x="145" y="3616"/>
                    </a:lnTo>
                    <a:lnTo>
                      <a:pt x="177" y="3696"/>
                    </a:lnTo>
                    <a:lnTo>
                      <a:pt x="4576" y="4448"/>
                    </a:lnTo>
                    <a:lnTo>
                      <a:pt x="4768" y="4480"/>
                    </a:lnTo>
                    <a:lnTo>
                      <a:pt x="4944" y="4480"/>
                    </a:lnTo>
                    <a:lnTo>
                      <a:pt x="5136" y="4464"/>
                    </a:lnTo>
                    <a:lnTo>
                      <a:pt x="5312" y="4432"/>
                    </a:lnTo>
                    <a:lnTo>
                      <a:pt x="5488" y="4368"/>
                    </a:lnTo>
                    <a:lnTo>
                      <a:pt x="5664" y="4304"/>
                    </a:lnTo>
                    <a:lnTo>
                      <a:pt x="5824" y="4208"/>
                    </a:lnTo>
                    <a:lnTo>
                      <a:pt x="5968" y="4112"/>
                    </a:lnTo>
                    <a:lnTo>
                      <a:pt x="6192" y="3936"/>
                    </a:lnTo>
                    <a:lnTo>
                      <a:pt x="6240" y="3904"/>
                    </a:lnTo>
                    <a:lnTo>
                      <a:pt x="6592" y="3616"/>
                    </a:lnTo>
                    <a:lnTo>
                      <a:pt x="6928" y="3312"/>
                    </a:lnTo>
                    <a:lnTo>
                      <a:pt x="7216" y="3008"/>
                    </a:lnTo>
                    <a:lnTo>
                      <a:pt x="7328" y="2864"/>
                    </a:lnTo>
                    <a:lnTo>
                      <a:pt x="7424" y="2720"/>
                    </a:lnTo>
                    <a:lnTo>
                      <a:pt x="7456" y="2672"/>
                    </a:lnTo>
                    <a:lnTo>
                      <a:pt x="7232" y="2512"/>
                    </a:lnTo>
                    <a:lnTo>
                      <a:pt x="4336" y="608"/>
                    </a:lnTo>
                    <a:lnTo>
                      <a:pt x="3936" y="912"/>
                    </a:lnTo>
                    <a:lnTo>
                      <a:pt x="3856" y="832"/>
                    </a:lnTo>
                    <a:lnTo>
                      <a:pt x="3632" y="592"/>
                    </a:lnTo>
                    <a:lnTo>
                      <a:pt x="3472" y="448"/>
                    </a:lnTo>
                    <a:lnTo>
                      <a:pt x="3296" y="304"/>
                    </a:lnTo>
                    <a:lnTo>
                      <a:pt x="3088" y="144"/>
                    </a:lnTo>
                    <a:lnTo>
                      <a:pt x="2864" y="0"/>
                    </a:lnTo>
                    <a:close/>
                  </a:path>
                </a:pathLst>
              </a:custGeom>
              <a:solidFill>
                <a:srgbClr val="FCF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>
                <a:off x="3990500" y="4573400"/>
                <a:ext cx="175225" cy="76400"/>
              </a:xfrm>
              <a:custGeom>
                <a:avLst/>
                <a:gdLst/>
                <a:ahLst/>
                <a:cxnLst/>
                <a:rect l="l" t="t" r="r" b="b"/>
                <a:pathLst>
                  <a:path w="7009" h="3056" extrusionOk="0">
                    <a:moveTo>
                      <a:pt x="113" y="0"/>
                    </a:moveTo>
                    <a:lnTo>
                      <a:pt x="65" y="192"/>
                    </a:lnTo>
                    <a:lnTo>
                      <a:pt x="33" y="384"/>
                    </a:lnTo>
                    <a:lnTo>
                      <a:pt x="17" y="560"/>
                    </a:lnTo>
                    <a:lnTo>
                      <a:pt x="1" y="720"/>
                    </a:lnTo>
                    <a:lnTo>
                      <a:pt x="17" y="880"/>
                    </a:lnTo>
                    <a:lnTo>
                      <a:pt x="33" y="1024"/>
                    </a:lnTo>
                    <a:lnTo>
                      <a:pt x="81" y="1280"/>
                    </a:lnTo>
                    <a:lnTo>
                      <a:pt x="129" y="1472"/>
                    </a:lnTo>
                    <a:lnTo>
                      <a:pt x="193" y="1616"/>
                    </a:lnTo>
                    <a:lnTo>
                      <a:pt x="257" y="1744"/>
                    </a:lnTo>
                    <a:lnTo>
                      <a:pt x="2320" y="2752"/>
                    </a:lnTo>
                    <a:lnTo>
                      <a:pt x="2416" y="2784"/>
                    </a:lnTo>
                    <a:lnTo>
                      <a:pt x="2528" y="2832"/>
                    </a:lnTo>
                    <a:lnTo>
                      <a:pt x="2816" y="2880"/>
                    </a:lnTo>
                    <a:lnTo>
                      <a:pt x="3184" y="2944"/>
                    </a:lnTo>
                    <a:lnTo>
                      <a:pt x="3616" y="2992"/>
                    </a:lnTo>
                    <a:lnTo>
                      <a:pt x="4080" y="3024"/>
                    </a:lnTo>
                    <a:lnTo>
                      <a:pt x="4576" y="3040"/>
                    </a:lnTo>
                    <a:lnTo>
                      <a:pt x="5072" y="3056"/>
                    </a:lnTo>
                    <a:lnTo>
                      <a:pt x="5568" y="3040"/>
                    </a:lnTo>
                    <a:lnTo>
                      <a:pt x="5680" y="3040"/>
                    </a:lnTo>
                    <a:lnTo>
                      <a:pt x="5792" y="3008"/>
                    </a:lnTo>
                    <a:lnTo>
                      <a:pt x="5904" y="2992"/>
                    </a:lnTo>
                    <a:lnTo>
                      <a:pt x="6000" y="2944"/>
                    </a:lnTo>
                    <a:lnTo>
                      <a:pt x="6208" y="2848"/>
                    </a:lnTo>
                    <a:lnTo>
                      <a:pt x="6384" y="2704"/>
                    </a:lnTo>
                    <a:lnTo>
                      <a:pt x="6544" y="2560"/>
                    </a:lnTo>
                    <a:lnTo>
                      <a:pt x="6672" y="2400"/>
                    </a:lnTo>
                    <a:lnTo>
                      <a:pt x="6784" y="2240"/>
                    </a:lnTo>
                    <a:lnTo>
                      <a:pt x="6880" y="2064"/>
                    </a:lnTo>
                    <a:lnTo>
                      <a:pt x="6944" y="1920"/>
                    </a:lnTo>
                    <a:lnTo>
                      <a:pt x="6992" y="1776"/>
                    </a:lnTo>
                    <a:lnTo>
                      <a:pt x="7008" y="1664"/>
                    </a:lnTo>
                    <a:lnTo>
                      <a:pt x="6992" y="1568"/>
                    </a:lnTo>
                    <a:lnTo>
                      <a:pt x="6976" y="1536"/>
                    </a:lnTo>
                    <a:lnTo>
                      <a:pt x="6960" y="1520"/>
                    </a:lnTo>
                    <a:lnTo>
                      <a:pt x="6896" y="1520"/>
                    </a:lnTo>
                    <a:lnTo>
                      <a:pt x="6784" y="1568"/>
                    </a:lnTo>
                    <a:lnTo>
                      <a:pt x="6656" y="1664"/>
                    </a:lnTo>
                    <a:lnTo>
                      <a:pt x="6496" y="1792"/>
                    </a:lnTo>
                    <a:lnTo>
                      <a:pt x="6336" y="1888"/>
                    </a:lnTo>
                    <a:lnTo>
                      <a:pt x="6160" y="1968"/>
                    </a:lnTo>
                    <a:lnTo>
                      <a:pt x="5968" y="2032"/>
                    </a:lnTo>
                    <a:lnTo>
                      <a:pt x="5776" y="2080"/>
                    </a:lnTo>
                    <a:lnTo>
                      <a:pt x="5568" y="2096"/>
                    </a:lnTo>
                    <a:lnTo>
                      <a:pt x="5344" y="2112"/>
                    </a:lnTo>
                    <a:lnTo>
                      <a:pt x="5136" y="2112"/>
                    </a:lnTo>
                    <a:lnTo>
                      <a:pt x="4688" y="2096"/>
                    </a:lnTo>
                    <a:lnTo>
                      <a:pt x="4224" y="2032"/>
                    </a:lnTo>
                    <a:lnTo>
                      <a:pt x="3328" y="1904"/>
                    </a:lnTo>
                    <a:lnTo>
                      <a:pt x="2848" y="1824"/>
                    </a:lnTo>
                    <a:lnTo>
                      <a:pt x="2336" y="1712"/>
                    </a:lnTo>
                    <a:lnTo>
                      <a:pt x="2064" y="1648"/>
                    </a:lnTo>
                    <a:lnTo>
                      <a:pt x="1792" y="1552"/>
                    </a:lnTo>
                    <a:lnTo>
                      <a:pt x="1537" y="1456"/>
                    </a:lnTo>
                    <a:lnTo>
                      <a:pt x="1281" y="1360"/>
                    </a:lnTo>
                    <a:lnTo>
                      <a:pt x="1041" y="1232"/>
                    </a:lnTo>
                    <a:lnTo>
                      <a:pt x="817" y="1104"/>
                    </a:lnTo>
                    <a:lnTo>
                      <a:pt x="625" y="960"/>
                    </a:lnTo>
                    <a:lnTo>
                      <a:pt x="449" y="784"/>
                    </a:lnTo>
                    <a:lnTo>
                      <a:pt x="305" y="624"/>
                    </a:lnTo>
                    <a:lnTo>
                      <a:pt x="241" y="528"/>
                    </a:lnTo>
                    <a:lnTo>
                      <a:pt x="193" y="432"/>
                    </a:lnTo>
                    <a:lnTo>
                      <a:pt x="161" y="320"/>
                    </a:lnTo>
                    <a:lnTo>
                      <a:pt x="129" y="224"/>
                    </a:lnTo>
                    <a:lnTo>
                      <a:pt x="113" y="112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F2F4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5"/>
              <p:cNvSpPr/>
              <p:nvPr/>
            </p:nvSpPr>
            <p:spPr>
              <a:xfrm>
                <a:off x="3989300" y="4592575"/>
                <a:ext cx="303200" cy="83225"/>
              </a:xfrm>
              <a:custGeom>
                <a:avLst/>
                <a:gdLst/>
                <a:ahLst/>
                <a:cxnLst/>
                <a:rect l="l" t="t" r="r" b="b"/>
                <a:pathLst>
                  <a:path w="12128" h="3329" extrusionOk="0">
                    <a:moveTo>
                      <a:pt x="7552" y="1"/>
                    </a:moveTo>
                    <a:lnTo>
                      <a:pt x="7440" y="177"/>
                    </a:lnTo>
                    <a:lnTo>
                      <a:pt x="7296" y="337"/>
                    </a:lnTo>
                    <a:lnTo>
                      <a:pt x="7120" y="529"/>
                    </a:lnTo>
                    <a:lnTo>
                      <a:pt x="6928" y="705"/>
                    </a:lnTo>
                    <a:lnTo>
                      <a:pt x="6512" y="1073"/>
                    </a:lnTo>
                    <a:lnTo>
                      <a:pt x="6096" y="1393"/>
                    </a:lnTo>
                    <a:lnTo>
                      <a:pt x="5952" y="1489"/>
                    </a:lnTo>
                    <a:lnTo>
                      <a:pt x="5792" y="1585"/>
                    </a:lnTo>
                    <a:lnTo>
                      <a:pt x="5616" y="1649"/>
                    </a:lnTo>
                    <a:lnTo>
                      <a:pt x="5440" y="1713"/>
                    </a:lnTo>
                    <a:lnTo>
                      <a:pt x="5264" y="1745"/>
                    </a:lnTo>
                    <a:lnTo>
                      <a:pt x="5088" y="1761"/>
                    </a:lnTo>
                    <a:lnTo>
                      <a:pt x="4896" y="1761"/>
                    </a:lnTo>
                    <a:lnTo>
                      <a:pt x="4704" y="1729"/>
                    </a:lnTo>
                    <a:lnTo>
                      <a:pt x="305" y="977"/>
                    </a:lnTo>
                    <a:lnTo>
                      <a:pt x="209" y="1121"/>
                    </a:lnTo>
                    <a:lnTo>
                      <a:pt x="145" y="1281"/>
                    </a:lnTo>
                    <a:lnTo>
                      <a:pt x="81" y="1457"/>
                    </a:lnTo>
                    <a:lnTo>
                      <a:pt x="49" y="1649"/>
                    </a:lnTo>
                    <a:lnTo>
                      <a:pt x="17" y="1841"/>
                    </a:lnTo>
                    <a:lnTo>
                      <a:pt x="1" y="2033"/>
                    </a:lnTo>
                    <a:lnTo>
                      <a:pt x="17" y="2417"/>
                    </a:lnTo>
                    <a:lnTo>
                      <a:pt x="33" y="2769"/>
                    </a:lnTo>
                    <a:lnTo>
                      <a:pt x="81" y="3057"/>
                    </a:lnTo>
                    <a:lnTo>
                      <a:pt x="129" y="3329"/>
                    </a:lnTo>
                    <a:lnTo>
                      <a:pt x="12096" y="3329"/>
                    </a:lnTo>
                    <a:lnTo>
                      <a:pt x="12128" y="3105"/>
                    </a:lnTo>
                    <a:lnTo>
                      <a:pt x="12128" y="2881"/>
                    </a:lnTo>
                    <a:lnTo>
                      <a:pt x="12112" y="2673"/>
                    </a:lnTo>
                    <a:lnTo>
                      <a:pt x="12064" y="2481"/>
                    </a:lnTo>
                    <a:lnTo>
                      <a:pt x="12000" y="2305"/>
                    </a:lnTo>
                    <a:lnTo>
                      <a:pt x="11920" y="2145"/>
                    </a:lnTo>
                    <a:lnTo>
                      <a:pt x="11824" y="1985"/>
                    </a:lnTo>
                    <a:lnTo>
                      <a:pt x="11696" y="1841"/>
                    </a:lnTo>
                    <a:lnTo>
                      <a:pt x="11552" y="1729"/>
                    </a:lnTo>
                    <a:lnTo>
                      <a:pt x="11408" y="1617"/>
                    </a:lnTo>
                    <a:lnTo>
                      <a:pt x="11232" y="1505"/>
                    </a:lnTo>
                    <a:lnTo>
                      <a:pt x="11056" y="1425"/>
                    </a:lnTo>
                    <a:lnTo>
                      <a:pt x="10864" y="1345"/>
                    </a:lnTo>
                    <a:lnTo>
                      <a:pt x="10656" y="1297"/>
                    </a:lnTo>
                    <a:lnTo>
                      <a:pt x="10448" y="1249"/>
                    </a:lnTo>
                    <a:lnTo>
                      <a:pt x="10224" y="1217"/>
                    </a:lnTo>
                    <a:lnTo>
                      <a:pt x="9824" y="1153"/>
                    </a:lnTo>
                    <a:lnTo>
                      <a:pt x="9520" y="1073"/>
                    </a:lnTo>
                    <a:lnTo>
                      <a:pt x="9264" y="977"/>
                    </a:lnTo>
                    <a:lnTo>
                      <a:pt x="9056" y="865"/>
                    </a:lnTo>
                    <a:lnTo>
                      <a:pt x="8880" y="753"/>
                    </a:lnTo>
                    <a:lnTo>
                      <a:pt x="8720" y="641"/>
                    </a:lnTo>
                    <a:lnTo>
                      <a:pt x="8528" y="513"/>
                    </a:lnTo>
                    <a:lnTo>
                      <a:pt x="8320" y="369"/>
                    </a:lnTo>
                    <a:lnTo>
                      <a:pt x="8080" y="241"/>
                    </a:lnTo>
                    <a:lnTo>
                      <a:pt x="7872" y="145"/>
                    </a:lnTo>
                    <a:lnTo>
                      <a:pt x="755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3989300" y="4592575"/>
                <a:ext cx="303200" cy="83225"/>
              </a:xfrm>
              <a:custGeom>
                <a:avLst/>
                <a:gdLst/>
                <a:ahLst/>
                <a:cxnLst/>
                <a:rect l="l" t="t" r="r" b="b"/>
                <a:pathLst>
                  <a:path w="12128" h="3329" fill="none" extrusionOk="0">
                    <a:moveTo>
                      <a:pt x="129" y="3329"/>
                    </a:moveTo>
                    <a:lnTo>
                      <a:pt x="12096" y="3329"/>
                    </a:lnTo>
                    <a:lnTo>
                      <a:pt x="12096" y="3329"/>
                    </a:lnTo>
                    <a:lnTo>
                      <a:pt x="12128" y="3105"/>
                    </a:lnTo>
                    <a:lnTo>
                      <a:pt x="12128" y="2881"/>
                    </a:lnTo>
                    <a:lnTo>
                      <a:pt x="12112" y="2673"/>
                    </a:lnTo>
                    <a:lnTo>
                      <a:pt x="12064" y="2481"/>
                    </a:lnTo>
                    <a:lnTo>
                      <a:pt x="12000" y="2305"/>
                    </a:lnTo>
                    <a:lnTo>
                      <a:pt x="11920" y="2145"/>
                    </a:lnTo>
                    <a:lnTo>
                      <a:pt x="11824" y="1985"/>
                    </a:lnTo>
                    <a:lnTo>
                      <a:pt x="11696" y="1841"/>
                    </a:lnTo>
                    <a:lnTo>
                      <a:pt x="11552" y="1729"/>
                    </a:lnTo>
                    <a:lnTo>
                      <a:pt x="11408" y="1617"/>
                    </a:lnTo>
                    <a:lnTo>
                      <a:pt x="11232" y="1505"/>
                    </a:lnTo>
                    <a:lnTo>
                      <a:pt x="11056" y="1425"/>
                    </a:lnTo>
                    <a:lnTo>
                      <a:pt x="10864" y="1345"/>
                    </a:lnTo>
                    <a:lnTo>
                      <a:pt x="10656" y="1297"/>
                    </a:lnTo>
                    <a:lnTo>
                      <a:pt x="10448" y="1249"/>
                    </a:lnTo>
                    <a:lnTo>
                      <a:pt x="10224" y="1217"/>
                    </a:lnTo>
                    <a:lnTo>
                      <a:pt x="10224" y="1217"/>
                    </a:lnTo>
                    <a:lnTo>
                      <a:pt x="9824" y="1153"/>
                    </a:lnTo>
                    <a:lnTo>
                      <a:pt x="9520" y="1073"/>
                    </a:lnTo>
                    <a:lnTo>
                      <a:pt x="9264" y="977"/>
                    </a:lnTo>
                    <a:lnTo>
                      <a:pt x="9056" y="865"/>
                    </a:lnTo>
                    <a:lnTo>
                      <a:pt x="8880" y="753"/>
                    </a:lnTo>
                    <a:lnTo>
                      <a:pt x="8720" y="641"/>
                    </a:lnTo>
                    <a:lnTo>
                      <a:pt x="8528" y="513"/>
                    </a:lnTo>
                    <a:lnTo>
                      <a:pt x="8320" y="369"/>
                    </a:lnTo>
                    <a:lnTo>
                      <a:pt x="8320" y="369"/>
                    </a:lnTo>
                    <a:lnTo>
                      <a:pt x="8080" y="241"/>
                    </a:lnTo>
                    <a:lnTo>
                      <a:pt x="7872" y="145"/>
                    </a:lnTo>
                    <a:lnTo>
                      <a:pt x="7552" y="1"/>
                    </a:lnTo>
                    <a:lnTo>
                      <a:pt x="7552" y="1"/>
                    </a:lnTo>
                    <a:lnTo>
                      <a:pt x="7440" y="177"/>
                    </a:lnTo>
                    <a:lnTo>
                      <a:pt x="7296" y="337"/>
                    </a:lnTo>
                    <a:lnTo>
                      <a:pt x="7120" y="529"/>
                    </a:lnTo>
                    <a:lnTo>
                      <a:pt x="6928" y="705"/>
                    </a:lnTo>
                    <a:lnTo>
                      <a:pt x="6512" y="1073"/>
                    </a:lnTo>
                    <a:lnTo>
                      <a:pt x="6096" y="1393"/>
                    </a:lnTo>
                    <a:lnTo>
                      <a:pt x="6096" y="1393"/>
                    </a:lnTo>
                    <a:lnTo>
                      <a:pt x="5952" y="1489"/>
                    </a:lnTo>
                    <a:lnTo>
                      <a:pt x="5792" y="1585"/>
                    </a:lnTo>
                    <a:lnTo>
                      <a:pt x="5616" y="1649"/>
                    </a:lnTo>
                    <a:lnTo>
                      <a:pt x="5440" y="1713"/>
                    </a:lnTo>
                    <a:lnTo>
                      <a:pt x="5264" y="1745"/>
                    </a:lnTo>
                    <a:lnTo>
                      <a:pt x="5088" y="1761"/>
                    </a:lnTo>
                    <a:lnTo>
                      <a:pt x="4896" y="1761"/>
                    </a:lnTo>
                    <a:lnTo>
                      <a:pt x="4704" y="1729"/>
                    </a:lnTo>
                    <a:lnTo>
                      <a:pt x="305" y="977"/>
                    </a:lnTo>
                    <a:lnTo>
                      <a:pt x="305" y="977"/>
                    </a:lnTo>
                    <a:lnTo>
                      <a:pt x="209" y="1121"/>
                    </a:lnTo>
                    <a:lnTo>
                      <a:pt x="145" y="1281"/>
                    </a:lnTo>
                    <a:lnTo>
                      <a:pt x="81" y="1457"/>
                    </a:lnTo>
                    <a:lnTo>
                      <a:pt x="49" y="1649"/>
                    </a:lnTo>
                    <a:lnTo>
                      <a:pt x="17" y="1841"/>
                    </a:lnTo>
                    <a:lnTo>
                      <a:pt x="1" y="2033"/>
                    </a:lnTo>
                    <a:lnTo>
                      <a:pt x="17" y="2417"/>
                    </a:lnTo>
                    <a:lnTo>
                      <a:pt x="33" y="2769"/>
                    </a:lnTo>
                    <a:lnTo>
                      <a:pt x="81" y="3057"/>
                    </a:lnTo>
                    <a:lnTo>
                      <a:pt x="129" y="332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5"/>
              <p:cNvSpPr/>
              <p:nvPr/>
            </p:nvSpPr>
            <p:spPr>
              <a:xfrm>
                <a:off x="4206475" y="4616575"/>
                <a:ext cx="74425" cy="39225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1569" extrusionOk="0">
                    <a:moveTo>
                      <a:pt x="113" y="1"/>
                    </a:moveTo>
                    <a:lnTo>
                      <a:pt x="49" y="17"/>
                    </a:lnTo>
                    <a:lnTo>
                      <a:pt x="17" y="33"/>
                    </a:lnTo>
                    <a:lnTo>
                      <a:pt x="1" y="65"/>
                    </a:lnTo>
                    <a:lnTo>
                      <a:pt x="1" y="97"/>
                    </a:lnTo>
                    <a:lnTo>
                      <a:pt x="17" y="161"/>
                    </a:lnTo>
                    <a:lnTo>
                      <a:pt x="97" y="289"/>
                    </a:lnTo>
                    <a:lnTo>
                      <a:pt x="241" y="433"/>
                    </a:lnTo>
                    <a:lnTo>
                      <a:pt x="449" y="593"/>
                    </a:lnTo>
                    <a:lnTo>
                      <a:pt x="705" y="769"/>
                    </a:lnTo>
                    <a:lnTo>
                      <a:pt x="1025" y="929"/>
                    </a:lnTo>
                    <a:lnTo>
                      <a:pt x="1201" y="1009"/>
                    </a:lnTo>
                    <a:lnTo>
                      <a:pt x="1393" y="1073"/>
                    </a:lnTo>
                    <a:lnTo>
                      <a:pt x="1857" y="1249"/>
                    </a:lnTo>
                    <a:lnTo>
                      <a:pt x="2273" y="1409"/>
                    </a:lnTo>
                    <a:lnTo>
                      <a:pt x="2609" y="1521"/>
                    </a:lnTo>
                    <a:lnTo>
                      <a:pt x="2737" y="1553"/>
                    </a:lnTo>
                    <a:lnTo>
                      <a:pt x="2849" y="1569"/>
                    </a:lnTo>
                    <a:lnTo>
                      <a:pt x="2897" y="1553"/>
                    </a:lnTo>
                    <a:lnTo>
                      <a:pt x="2929" y="1553"/>
                    </a:lnTo>
                    <a:lnTo>
                      <a:pt x="2961" y="1521"/>
                    </a:lnTo>
                    <a:lnTo>
                      <a:pt x="2977" y="1489"/>
                    </a:lnTo>
                    <a:lnTo>
                      <a:pt x="2977" y="1441"/>
                    </a:lnTo>
                    <a:lnTo>
                      <a:pt x="2961" y="1377"/>
                    </a:lnTo>
                    <a:lnTo>
                      <a:pt x="2881" y="1201"/>
                    </a:lnTo>
                    <a:lnTo>
                      <a:pt x="2785" y="1073"/>
                    </a:lnTo>
                    <a:lnTo>
                      <a:pt x="2705" y="961"/>
                    </a:lnTo>
                    <a:lnTo>
                      <a:pt x="2625" y="865"/>
                    </a:lnTo>
                    <a:lnTo>
                      <a:pt x="2529" y="785"/>
                    </a:lnTo>
                    <a:lnTo>
                      <a:pt x="2433" y="721"/>
                    </a:lnTo>
                    <a:lnTo>
                      <a:pt x="2337" y="657"/>
                    </a:lnTo>
                    <a:lnTo>
                      <a:pt x="2241" y="625"/>
                    </a:lnTo>
                    <a:lnTo>
                      <a:pt x="2129" y="593"/>
                    </a:lnTo>
                    <a:lnTo>
                      <a:pt x="1921" y="545"/>
                    </a:lnTo>
                    <a:lnTo>
                      <a:pt x="1681" y="513"/>
                    </a:lnTo>
                    <a:lnTo>
                      <a:pt x="1441" y="481"/>
                    </a:lnTo>
                    <a:lnTo>
                      <a:pt x="1185" y="417"/>
                    </a:lnTo>
                    <a:lnTo>
                      <a:pt x="961" y="353"/>
                    </a:lnTo>
                    <a:lnTo>
                      <a:pt x="785" y="273"/>
                    </a:lnTo>
                    <a:lnTo>
                      <a:pt x="497" y="145"/>
                    </a:lnTo>
                    <a:lnTo>
                      <a:pt x="273" y="49"/>
                    </a:lnTo>
                    <a:lnTo>
                      <a:pt x="193" y="17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5"/>
              <p:cNvSpPr/>
              <p:nvPr/>
            </p:nvSpPr>
            <p:spPr>
              <a:xfrm>
                <a:off x="3986500" y="4616975"/>
                <a:ext cx="215200" cy="58825"/>
              </a:xfrm>
              <a:custGeom>
                <a:avLst/>
                <a:gdLst/>
                <a:ahLst/>
                <a:cxnLst/>
                <a:rect l="l" t="t" r="r" b="b"/>
                <a:pathLst>
                  <a:path w="8608" h="2353" extrusionOk="0">
                    <a:moveTo>
                      <a:pt x="417" y="1"/>
                    </a:moveTo>
                    <a:lnTo>
                      <a:pt x="273" y="257"/>
                    </a:lnTo>
                    <a:lnTo>
                      <a:pt x="177" y="497"/>
                    </a:lnTo>
                    <a:lnTo>
                      <a:pt x="97" y="737"/>
                    </a:lnTo>
                    <a:lnTo>
                      <a:pt x="49" y="961"/>
                    </a:lnTo>
                    <a:lnTo>
                      <a:pt x="17" y="1169"/>
                    </a:lnTo>
                    <a:lnTo>
                      <a:pt x="1" y="1361"/>
                    </a:lnTo>
                    <a:lnTo>
                      <a:pt x="1" y="1537"/>
                    </a:lnTo>
                    <a:lnTo>
                      <a:pt x="17" y="1697"/>
                    </a:lnTo>
                    <a:lnTo>
                      <a:pt x="49" y="1841"/>
                    </a:lnTo>
                    <a:lnTo>
                      <a:pt x="81" y="1985"/>
                    </a:lnTo>
                    <a:lnTo>
                      <a:pt x="161" y="2177"/>
                    </a:lnTo>
                    <a:lnTo>
                      <a:pt x="225" y="2305"/>
                    </a:lnTo>
                    <a:lnTo>
                      <a:pt x="241" y="2353"/>
                    </a:lnTo>
                    <a:lnTo>
                      <a:pt x="8608" y="2353"/>
                    </a:lnTo>
                    <a:lnTo>
                      <a:pt x="8128" y="2305"/>
                    </a:lnTo>
                    <a:lnTo>
                      <a:pt x="6960" y="2177"/>
                    </a:lnTo>
                    <a:lnTo>
                      <a:pt x="5456" y="2049"/>
                    </a:lnTo>
                    <a:lnTo>
                      <a:pt x="4688" y="1985"/>
                    </a:lnTo>
                    <a:lnTo>
                      <a:pt x="3968" y="1953"/>
                    </a:lnTo>
                    <a:lnTo>
                      <a:pt x="3648" y="1921"/>
                    </a:lnTo>
                    <a:lnTo>
                      <a:pt x="3376" y="1873"/>
                    </a:lnTo>
                    <a:lnTo>
                      <a:pt x="3136" y="1793"/>
                    </a:lnTo>
                    <a:lnTo>
                      <a:pt x="2944" y="1697"/>
                    </a:lnTo>
                    <a:lnTo>
                      <a:pt x="2784" y="1585"/>
                    </a:lnTo>
                    <a:lnTo>
                      <a:pt x="2736" y="1537"/>
                    </a:lnTo>
                    <a:lnTo>
                      <a:pt x="2688" y="1473"/>
                    </a:lnTo>
                    <a:lnTo>
                      <a:pt x="2656" y="1409"/>
                    </a:lnTo>
                    <a:lnTo>
                      <a:pt x="2624" y="1345"/>
                    </a:lnTo>
                    <a:lnTo>
                      <a:pt x="2624" y="1281"/>
                    </a:lnTo>
                    <a:lnTo>
                      <a:pt x="2624" y="1233"/>
                    </a:lnTo>
                    <a:lnTo>
                      <a:pt x="2640" y="1169"/>
                    </a:lnTo>
                    <a:lnTo>
                      <a:pt x="2672" y="1105"/>
                    </a:lnTo>
                    <a:lnTo>
                      <a:pt x="2720" y="1057"/>
                    </a:lnTo>
                    <a:lnTo>
                      <a:pt x="2784" y="993"/>
                    </a:lnTo>
                    <a:lnTo>
                      <a:pt x="2848" y="945"/>
                    </a:lnTo>
                    <a:lnTo>
                      <a:pt x="2944" y="897"/>
                    </a:lnTo>
                    <a:lnTo>
                      <a:pt x="3040" y="849"/>
                    </a:lnTo>
                    <a:lnTo>
                      <a:pt x="3168" y="817"/>
                    </a:lnTo>
                    <a:lnTo>
                      <a:pt x="3456" y="753"/>
                    </a:lnTo>
                    <a:lnTo>
                      <a:pt x="3792" y="721"/>
                    </a:lnTo>
                    <a:lnTo>
                      <a:pt x="4208" y="705"/>
                    </a:lnTo>
                    <a:lnTo>
                      <a:pt x="4704" y="737"/>
                    </a:lnTo>
                    <a:lnTo>
                      <a:pt x="41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5"/>
              <p:cNvSpPr/>
              <p:nvPr/>
            </p:nvSpPr>
            <p:spPr>
              <a:xfrm>
                <a:off x="3915700" y="3013125"/>
                <a:ext cx="380000" cy="184825"/>
              </a:xfrm>
              <a:custGeom>
                <a:avLst/>
                <a:gdLst/>
                <a:ahLst/>
                <a:cxnLst/>
                <a:rect l="l" t="t" r="r" b="b"/>
                <a:pathLst>
                  <a:path w="15200" h="7393" extrusionOk="0">
                    <a:moveTo>
                      <a:pt x="945" y="1"/>
                    </a:moveTo>
                    <a:lnTo>
                      <a:pt x="849" y="129"/>
                    </a:lnTo>
                    <a:lnTo>
                      <a:pt x="657" y="497"/>
                    </a:lnTo>
                    <a:lnTo>
                      <a:pt x="529" y="753"/>
                    </a:lnTo>
                    <a:lnTo>
                      <a:pt x="401" y="1041"/>
                    </a:lnTo>
                    <a:lnTo>
                      <a:pt x="273" y="1377"/>
                    </a:lnTo>
                    <a:lnTo>
                      <a:pt x="161" y="1729"/>
                    </a:lnTo>
                    <a:lnTo>
                      <a:pt x="81" y="2097"/>
                    </a:lnTo>
                    <a:lnTo>
                      <a:pt x="17" y="2497"/>
                    </a:lnTo>
                    <a:lnTo>
                      <a:pt x="1" y="2689"/>
                    </a:lnTo>
                    <a:lnTo>
                      <a:pt x="1" y="2881"/>
                    </a:lnTo>
                    <a:lnTo>
                      <a:pt x="17" y="3089"/>
                    </a:lnTo>
                    <a:lnTo>
                      <a:pt x="33" y="3281"/>
                    </a:lnTo>
                    <a:lnTo>
                      <a:pt x="65" y="3489"/>
                    </a:lnTo>
                    <a:lnTo>
                      <a:pt x="113" y="3680"/>
                    </a:lnTo>
                    <a:lnTo>
                      <a:pt x="177" y="3872"/>
                    </a:lnTo>
                    <a:lnTo>
                      <a:pt x="273" y="4064"/>
                    </a:lnTo>
                    <a:lnTo>
                      <a:pt x="369" y="4256"/>
                    </a:lnTo>
                    <a:lnTo>
                      <a:pt x="497" y="4432"/>
                    </a:lnTo>
                    <a:lnTo>
                      <a:pt x="641" y="4608"/>
                    </a:lnTo>
                    <a:lnTo>
                      <a:pt x="801" y="4768"/>
                    </a:lnTo>
                    <a:lnTo>
                      <a:pt x="897" y="4848"/>
                    </a:lnTo>
                    <a:lnTo>
                      <a:pt x="1009" y="4928"/>
                    </a:lnTo>
                    <a:lnTo>
                      <a:pt x="1265" y="5088"/>
                    </a:lnTo>
                    <a:lnTo>
                      <a:pt x="1585" y="5248"/>
                    </a:lnTo>
                    <a:lnTo>
                      <a:pt x="1937" y="5392"/>
                    </a:lnTo>
                    <a:lnTo>
                      <a:pt x="2337" y="5536"/>
                    </a:lnTo>
                    <a:lnTo>
                      <a:pt x="2769" y="5664"/>
                    </a:lnTo>
                    <a:lnTo>
                      <a:pt x="3249" y="5792"/>
                    </a:lnTo>
                    <a:lnTo>
                      <a:pt x="3745" y="5920"/>
                    </a:lnTo>
                    <a:lnTo>
                      <a:pt x="4273" y="6048"/>
                    </a:lnTo>
                    <a:lnTo>
                      <a:pt x="4832" y="6160"/>
                    </a:lnTo>
                    <a:lnTo>
                      <a:pt x="5984" y="6368"/>
                    </a:lnTo>
                    <a:lnTo>
                      <a:pt x="7168" y="6560"/>
                    </a:lnTo>
                    <a:lnTo>
                      <a:pt x="8384" y="6736"/>
                    </a:lnTo>
                    <a:lnTo>
                      <a:pt x="9568" y="6896"/>
                    </a:lnTo>
                    <a:lnTo>
                      <a:pt x="10688" y="7024"/>
                    </a:lnTo>
                    <a:lnTo>
                      <a:pt x="12656" y="7232"/>
                    </a:lnTo>
                    <a:lnTo>
                      <a:pt x="14032" y="7344"/>
                    </a:lnTo>
                    <a:lnTo>
                      <a:pt x="14544" y="7392"/>
                    </a:lnTo>
                    <a:lnTo>
                      <a:pt x="15200" y="5328"/>
                    </a:lnTo>
                    <a:lnTo>
                      <a:pt x="13472" y="4672"/>
                    </a:lnTo>
                    <a:lnTo>
                      <a:pt x="11664" y="3984"/>
                    </a:lnTo>
                    <a:lnTo>
                      <a:pt x="9536" y="3153"/>
                    </a:lnTo>
                    <a:lnTo>
                      <a:pt x="7312" y="2273"/>
                    </a:lnTo>
                    <a:lnTo>
                      <a:pt x="5232" y="1409"/>
                    </a:lnTo>
                    <a:lnTo>
                      <a:pt x="4321" y="1025"/>
                    </a:lnTo>
                    <a:lnTo>
                      <a:pt x="3521" y="673"/>
                    </a:lnTo>
                    <a:lnTo>
                      <a:pt x="2881" y="353"/>
                    </a:lnTo>
                    <a:lnTo>
                      <a:pt x="2417" y="113"/>
                    </a:lnTo>
                    <a:lnTo>
                      <a:pt x="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5"/>
              <p:cNvSpPr/>
              <p:nvPr/>
            </p:nvSpPr>
            <p:spPr>
              <a:xfrm>
                <a:off x="3712925" y="2610775"/>
                <a:ext cx="310400" cy="495575"/>
              </a:xfrm>
              <a:custGeom>
                <a:avLst/>
                <a:gdLst/>
                <a:ahLst/>
                <a:cxnLst/>
                <a:rect l="l" t="t" r="r" b="b"/>
                <a:pathLst>
                  <a:path w="12416" h="19823" extrusionOk="0">
                    <a:moveTo>
                      <a:pt x="353" y="0"/>
                    </a:moveTo>
                    <a:lnTo>
                      <a:pt x="321" y="16"/>
                    </a:lnTo>
                    <a:lnTo>
                      <a:pt x="257" y="80"/>
                    </a:lnTo>
                    <a:lnTo>
                      <a:pt x="177" y="192"/>
                    </a:lnTo>
                    <a:lnTo>
                      <a:pt x="129" y="272"/>
                    </a:lnTo>
                    <a:lnTo>
                      <a:pt x="81" y="384"/>
                    </a:lnTo>
                    <a:lnTo>
                      <a:pt x="49" y="496"/>
                    </a:lnTo>
                    <a:lnTo>
                      <a:pt x="17" y="640"/>
                    </a:lnTo>
                    <a:lnTo>
                      <a:pt x="1" y="816"/>
                    </a:lnTo>
                    <a:lnTo>
                      <a:pt x="1" y="1008"/>
                    </a:lnTo>
                    <a:lnTo>
                      <a:pt x="17" y="1232"/>
                    </a:lnTo>
                    <a:lnTo>
                      <a:pt x="33" y="1488"/>
                    </a:lnTo>
                    <a:lnTo>
                      <a:pt x="81" y="1760"/>
                    </a:lnTo>
                    <a:lnTo>
                      <a:pt x="161" y="2064"/>
                    </a:lnTo>
                    <a:lnTo>
                      <a:pt x="225" y="2272"/>
                    </a:lnTo>
                    <a:lnTo>
                      <a:pt x="305" y="2544"/>
                    </a:lnTo>
                    <a:lnTo>
                      <a:pt x="577" y="3264"/>
                    </a:lnTo>
                    <a:lnTo>
                      <a:pt x="945" y="4208"/>
                    </a:lnTo>
                    <a:lnTo>
                      <a:pt x="1409" y="5344"/>
                    </a:lnTo>
                    <a:lnTo>
                      <a:pt x="1952" y="6624"/>
                    </a:lnTo>
                    <a:lnTo>
                      <a:pt x="2544" y="8000"/>
                    </a:lnTo>
                    <a:lnTo>
                      <a:pt x="3200" y="9439"/>
                    </a:lnTo>
                    <a:lnTo>
                      <a:pt x="3872" y="10927"/>
                    </a:lnTo>
                    <a:lnTo>
                      <a:pt x="4544" y="12383"/>
                    </a:lnTo>
                    <a:lnTo>
                      <a:pt x="5232" y="13807"/>
                    </a:lnTo>
                    <a:lnTo>
                      <a:pt x="5904" y="15151"/>
                    </a:lnTo>
                    <a:lnTo>
                      <a:pt x="6544" y="16351"/>
                    </a:lnTo>
                    <a:lnTo>
                      <a:pt x="6832" y="16911"/>
                    </a:lnTo>
                    <a:lnTo>
                      <a:pt x="7120" y="17407"/>
                    </a:lnTo>
                    <a:lnTo>
                      <a:pt x="7392" y="17871"/>
                    </a:lnTo>
                    <a:lnTo>
                      <a:pt x="7648" y="18255"/>
                    </a:lnTo>
                    <a:lnTo>
                      <a:pt x="7888" y="18607"/>
                    </a:lnTo>
                    <a:lnTo>
                      <a:pt x="8096" y="18879"/>
                    </a:lnTo>
                    <a:lnTo>
                      <a:pt x="8288" y="19087"/>
                    </a:lnTo>
                    <a:lnTo>
                      <a:pt x="8384" y="19151"/>
                    </a:lnTo>
                    <a:lnTo>
                      <a:pt x="8464" y="19215"/>
                    </a:lnTo>
                    <a:lnTo>
                      <a:pt x="8768" y="19391"/>
                    </a:lnTo>
                    <a:lnTo>
                      <a:pt x="9104" y="19535"/>
                    </a:lnTo>
                    <a:lnTo>
                      <a:pt x="9424" y="19662"/>
                    </a:lnTo>
                    <a:lnTo>
                      <a:pt x="9776" y="19742"/>
                    </a:lnTo>
                    <a:lnTo>
                      <a:pt x="10112" y="19806"/>
                    </a:lnTo>
                    <a:lnTo>
                      <a:pt x="10432" y="19822"/>
                    </a:lnTo>
                    <a:lnTo>
                      <a:pt x="10768" y="19806"/>
                    </a:lnTo>
                    <a:lnTo>
                      <a:pt x="10912" y="19790"/>
                    </a:lnTo>
                    <a:lnTo>
                      <a:pt x="11072" y="19758"/>
                    </a:lnTo>
                    <a:lnTo>
                      <a:pt x="11216" y="19726"/>
                    </a:lnTo>
                    <a:lnTo>
                      <a:pt x="11360" y="19678"/>
                    </a:lnTo>
                    <a:lnTo>
                      <a:pt x="11488" y="19614"/>
                    </a:lnTo>
                    <a:lnTo>
                      <a:pt x="11616" y="19535"/>
                    </a:lnTo>
                    <a:lnTo>
                      <a:pt x="11744" y="19455"/>
                    </a:lnTo>
                    <a:lnTo>
                      <a:pt x="11856" y="19375"/>
                    </a:lnTo>
                    <a:lnTo>
                      <a:pt x="11952" y="19263"/>
                    </a:lnTo>
                    <a:lnTo>
                      <a:pt x="12048" y="19151"/>
                    </a:lnTo>
                    <a:lnTo>
                      <a:pt x="12144" y="19023"/>
                    </a:lnTo>
                    <a:lnTo>
                      <a:pt x="12208" y="18879"/>
                    </a:lnTo>
                    <a:lnTo>
                      <a:pt x="12272" y="18735"/>
                    </a:lnTo>
                    <a:lnTo>
                      <a:pt x="12336" y="18575"/>
                    </a:lnTo>
                    <a:lnTo>
                      <a:pt x="12368" y="18399"/>
                    </a:lnTo>
                    <a:lnTo>
                      <a:pt x="12400" y="18207"/>
                    </a:lnTo>
                    <a:lnTo>
                      <a:pt x="12416" y="18015"/>
                    </a:lnTo>
                    <a:lnTo>
                      <a:pt x="12416" y="17791"/>
                    </a:lnTo>
                    <a:lnTo>
                      <a:pt x="12400" y="17551"/>
                    </a:lnTo>
                    <a:lnTo>
                      <a:pt x="12368" y="17247"/>
                    </a:lnTo>
                    <a:lnTo>
                      <a:pt x="12304" y="16895"/>
                    </a:lnTo>
                    <a:lnTo>
                      <a:pt x="12224" y="16511"/>
                    </a:lnTo>
                    <a:lnTo>
                      <a:pt x="12000" y="15599"/>
                    </a:lnTo>
                    <a:lnTo>
                      <a:pt x="11712" y="14559"/>
                    </a:lnTo>
                    <a:lnTo>
                      <a:pt x="11360" y="13423"/>
                    </a:lnTo>
                    <a:lnTo>
                      <a:pt x="10976" y="12207"/>
                    </a:lnTo>
                    <a:lnTo>
                      <a:pt x="10560" y="10959"/>
                    </a:lnTo>
                    <a:lnTo>
                      <a:pt x="10128" y="9679"/>
                    </a:lnTo>
                    <a:lnTo>
                      <a:pt x="9680" y="8432"/>
                    </a:lnTo>
                    <a:lnTo>
                      <a:pt x="9232" y="7232"/>
                    </a:lnTo>
                    <a:lnTo>
                      <a:pt x="8800" y="6096"/>
                    </a:lnTo>
                    <a:lnTo>
                      <a:pt x="8400" y="5072"/>
                    </a:lnTo>
                    <a:lnTo>
                      <a:pt x="8032" y="4176"/>
                    </a:lnTo>
                    <a:lnTo>
                      <a:pt x="7712" y="3456"/>
                    </a:lnTo>
                    <a:lnTo>
                      <a:pt x="7456" y="2944"/>
                    </a:lnTo>
                    <a:lnTo>
                      <a:pt x="7360" y="2752"/>
                    </a:lnTo>
                    <a:lnTo>
                      <a:pt x="7280" y="2640"/>
                    </a:lnTo>
                    <a:lnTo>
                      <a:pt x="7104" y="2464"/>
                    </a:lnTo>
                    <a:lnTo>
                      <a:pt x="6928" y="2288"/>
                    </a:lnTo>
                    <a:lnTo>
                      <a:pt x="6720" y="2128"/>
                    </a:lnTo>
                    <a:lnTo>
                      <a:pt x="6512" y="1968"/>
                    </a:lnTo>
                    <a:lnTo>
                      <a:pt x="6272" y="1808"/>
                    </a:lnTo>
                    <a:lnTo>
                      <a:pt x="6032" y="1664"/>
                    </a:lnTo>
                    <a:lnTo>
                      <a:pt x="5760" y="1536"/>
                    </a:lnTo>
                    <a:lnTo>
                      <a:pt x="5504" y="1392"/>
                    </a:lnTo>
                    <a:lnTo>
                      <a:pt x="4944" y="1152"/>
                    </a:lnTo>
                    <a:lnTo>
                      <a:pt x="4352" y="944"/>
                    </a:lnTo>
                    <a:lnTo>
                      <a:pt x="3776" y="752"/>
                    </a:lnTo>
                    <a:lnTo>
                      <a:pt x="3200" y="576"/>
                    </a:lnTo>
                    <a:lnTo>
                      <a:pt x="2640" y="432"/>
                    </a:lnTo>
                    <a:lnTo>
                      <a:pt x="2112" y="320"/>
                    </a:lnTo>
                    <a:lnTo>
                      <a:pt x="1617" y="208"/>
                    </a:lnTo>
                    <a:lnTo>
                      <a:pt x="1201" y="128"/>
                    </a:lnTo>
                    <a:lnTo>
                      <a:pt x="577" y="32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>
                <a:off x="3894900" y="2863550"/>
                <a:ext cx="97625" cy="286400"/>
              </a:xfrm>
              <a:custGeom>
                <a:avLst/>
                <a:gdLst/>
                <a:ahLst/>
                <a:cxnLst/>
                <a:rect l="l" t="t" r="r" b="b"/>
                <a:pathLst>
                  <a:path w="3905" h="11456" extrusionOk="0">
                    <a:moveTo>
                      <a:pt x="1" y="0"/>
                    </a:moveTo>
                    <a:lnTo>
                      <a:pt x="145" y="1072"/>
                    </a:lnTo>
                    <a:lnTo>
                      <a:pt x="433" y="3504"/>
                    </a:lnTo>
                    <a:lnTo>
                      <a:pt x="577" y="4864"/>
                    </a:lnTo>
                    <a:lnTo>
                      <a:pt x="705" y="6112"/>
                    </a:lnTo>
                    <a:lnTo>
                      <a:pt x="769" y="7120"/>
                    </a:lnTo>
                    <a:lnTo>
                      <a:pt x="785" y="7472"/>
                    </a:lnTo>
                    <a:lnTo>
                      <a:pt x="769" y="7712"/>
                    </a:lnTo>
                    <a:lnTo>
                      <a:pt x="1009" y="9647"/>
                    </a:lnTo>
                    <a:lnTo>
                      <a:pt x="1089" y="9807"/>
                    </a:lnTo>
                    <a:lnTo>
                      <a:pt x="1169" y="9951"/>
                    </a:lnTo>
                    <a:lnTo>
                      <a:pt x="1281" y="10111"/>
                    </a:lnTo>
                    <a:lnTo>
                      <a:pt x="1393" y="10255"/>
                    </a:lnTo>
                    <a:lnTo>
                      <a:pt x="1521" y="10383"/>
                    </a:lnTo>
                    <a:lnTo>
                      <a:pt x="1649" y="10511"/>
                    </a:lnTo>
                    <a:lnTo>
                      <a:pt x="1809" y="10639"/>
                    </a:lnTo>
                    <a:lnTo>
                      <a:pt x="1985" y="10751"/>
                    </a:lnTo>
                    <a:lnTo>
                      <a:pt x="2321" y="10943"/>
                    </a:lnTo>
                    <a:lnTo>
                      <a:pt x="2529" y="11039"/>
                    </a:lnTo>
                    <a:lnTo>
                      <a:pt x="2785" y="11151"/>
                    </a:lnTo>
                    <a:lnTo>
                      <a:pt x="3057" y="11247"/>
                    </a:lnTo>
                    <a:lnTo>
                      <a:pt x="3329" y="11343"/>
                    </a:lnTo>
                    <a:lnTo>
                      <a:pt x="3617" y="11407"/>
                    </a:lnTo>
                    <a:lnTo>
                      <a:pt x="3905" y="11455"/>
                    </a:lnTo>
                    <a:lnTo>
                      <a:pt x="3905" y="11455"/>
                    </a:lnTo>
                    <a:lnTo>
                      <a:pt x="2001" y="65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49E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5"/>
              <p:cNvSpPr/>
              <p:nvPr/>
            </p:nvSpPr>
            <p:spPr>
              <a:xfrm>
                <a:off x="3486550" y="2632775"/>
                <a:ext cx="476375" cy="719950"/>
              </a:xfrm>
              <a:custGeom>
                <a:avLst/>
                <a:gdLst/>
                <a:ahLst/>
                <a:cxnLst/>
                <a:rect l="l" t="t" r="r" b="b"/>
                <a:pathLst>
                  <a:path w="19055" h="28798" extrusionOk="0">
                    <a:moveTo>
                      <a:pt x="7376" y="0"/>
                    </a:moveTo>
                    <a:lnTo>
                      <a:pt x="6512" y="16"/>
                    </a:lnTo>
                    <a:lnTo>
                      <a:pt x="5920" y="48"/>
                    </a:lnTo>
                    <a:lnTo>
                      <a:pt x="5712" y="48"/>
                    </a:lnTo>
                    <a:lnTo>
                      <a:pt x="864" y="3744"/>
                    </a:lnTo>
                    <a:lnTo>
                      <a:pt x="768" y="3968"/>
                    </a:lnTo>
                    <a:lnTo>
                      <a:pt x="688" y="4224"/>
                    </a:lnTo>
                    <a:lnTo>
                      <a:pt x="544" y="4768"/>
                    </a:lnTo>
                    <a:lnTo>
                      <a:pt x="416" y="5360"/>
                    </a:lnTo>
                    <a:lnTo>
                      <a:pt x="304" y="6016"/>
                    </a:lnTo>
                    <a:lnTo>
                      <a:pt x="208" y="6704"/>
                    </a:lnTo>
                    <a:lnTo>
                      <a:pt x="128" y="7440"/>
                    </a:lnTo>
                    <a:lnTo>
                      <a:pt x="80" y="8223"/>
                    </a:lnTo>
                    <a:lnTo>
                      <a:pt x="32" y="9039"/>
                    </a:lnTo>
                    <a:lnTo>
                      <a:pt x="0" y="9887"/>
                    </a:lnTo>
                    <a:lnTo>
                      <a:pt x="0" y="10767"/>
                    </a:lnTo>
                    <a:lnTo>
                      <a:pt x="0" y="11663"/>
                    </a:lnTo>
                    <a:lnTo>
                      <a:pt x="16" y="12575"/>
                    </a:lnTo>
                    <a:lnTo>
                      <a:pt x="48" y="13503"/>
                    </a:lnTo>
                    <a:lnTo>
                      <a:pt x="80" y="14447"/>
                    </a:lnTo>
                    <a:lnTo>
                      <a:pt x="128" y="15407"/>
                    </a:lnTo>
                    <a:lnTo>
                      <a:pt x="192" y="16351"/>
                    </a:lnTo>
                    <a:lnTo>
                      <a:pt x="352" y="18255"/>
                    </a:lnTo>
                    <a:lnTo>
                      <a:pt x="544" y="20126"/>
                    </a:lnTo>
                    <a:lnTo>
                      <a:pt x="752" y="21918"/>
                    </a:lnTo>
                    <a:lnTo>
                      <a:pt x="992" y="23630"/>
                    </a:lnTo>
                    <a:lnTo>
                      <a:pt x="1248" y="25198"/>
                    </a:lnTo>
                    <a:lnTo>
                      <a:pt x="1376" y="25918"/>
                    </a:lnTo>
                    <a:lnTo>
                      <a:pt x="1504" y="26606"/>
                    </a:lnTo>
                    <a:lnTo>
                      <a:pt x="1632" y="27230"/>
                    </a:lnTo>
                    <a:lnTo>
                      <a:pt x="1776" y="27806"/>
                    </a:lnTo>
                    <a:lnTo>
                      <a:pt x="1904" y="28334"/>
                    </a:lnTo>
                    <a:lnTo>
                      <a:pt x="2032" y="28798"/>
                    </a:lnTo>
                    <a:lnTo>
                      <a:pt x="19055" y="28334"/>
                    </a:lnTo>
                    <a:lnTo>
                      <a:pt x="15167" y="6544"/>
                    </a:lnTo>
                    <a:lnTo>
                      <a:pt x="15119" y="6336"/>
                    </a:lnTo>
                    <a:lnTo>
                      <a:pt x="14959" y="5808"/>
                    </a:lnTo>
                    <a:lnTo>
                      <a:pt x="14719" y="5024"/>
                    </a:lnTo>
                    <a:lnTo>
                      <a:pt x="14559" y="4576"/>
                    </a:lnTo>
                    <a:lnTo>
                      <a:pt x="14383" y="4096"/>
                    </a:lnTo>
                    <a:lnTo>
                      <a:pt x="14191" y="3600"/>
                    </a:lnTo>
                    <a:lnTo>
                      <a:pt x="13967" y="3120"/>
                    </a:lnTo>
                    <a:lnTo>
                      <a:pt x="13743" y="2640"/>
                    </a:lnTo>
                    <a:lnTo>
                      <a:pt x="13487" y="2176"/>
                    </a:lnTo>
                    <a:lnTo>
                      <a:pt x="13231" y="1760"/>
                    </a:lnTo>
                    <a:lnTo>
                      <a:pt x="13087" y="1552"/>
                    </a:lnTo>
                    <a:lnTo>
                      <a:pt x="12943" y="1376"/>
                    </a:lnTo>
                    <a:lnTo>
                      <a:pt x="12799" y="1216"/>
                    </a:lnTo>
                    <a:lnTo>
                      <a:pt x="12655" y="1056"/>
                    </a:lnTo>
                    <a:lnTo>
                      <a:pt x="12495" y="928"/>
                    </a:lnTo>
                    <a:lnTo>
                      <a:pt x="12351" y="816"/>
                    </a:lnTo>
                    <a:lnTo>
                      <a:pt x="12191" y="720"/>
                    </a:lnTo>
                    <a:lnTo>
                      <a:pt x="11999" y="624"/>
                    </a:lnTo>
                    <a:lnTo>
                      <a:pt x="11807" y="544"/>
                    </a:lnTo>
                    <a:lnTo>
                      <a:pt x="11583" y="464"/>
                    </a:lnTo>
                    <a:lnTo>
                      <a:pt x="11359" y="400"/>
                    </a:lnTo>
                    <a:lnTo>
                      <a:pt x="11119" y="336"/>
                    </a:lnTo>
                    <a:lnTo>
                      <a:pt x="10608" y="224"/>
                    </a:lnTo>
                    <a:lnTo>
                      <a:pt x="10080" y="144"/>
                    </a:lnTo>
                    <a:lnTo>
                      <a:pt x="9520" y="80"/>
                    </a:lnTo>
                    <a:lnTo>
                      <a:pt x="8960" y="48"/>
                    </a:lnTo>
                    <a:lnTo>
                      <a:pt x="8400" y="16"/>
                    </a:lnTo>
                    <a:lnTo>
                      <a:pt x="7872" y="0"/>
                    </a:lnTo>
                    <a:close/>
                  </a:path>
                </a:pathLst>
              </a:custGeom>
              <a:solidFill>
                <a:srgbClr val="449E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5"/>
              <p:cNvSpPr/>
              <p:nvPr/>
            </p:nvSpPr>
            <p:spPr>
              <a:xfrm>
                <a:off x="3486550" y="2632775"/>
                <a:ext cx="476375" cy="719950"/>
              </a:xfrm>
              <a:custGeom>
                <a:avLst/>
                <a:gdLst/>
                <a:ahLst/>
                <a:cxnLst/>
                <a:rect l="l" t="t" r="r" b="b"/>
                <a:pathLst>
                  <a:path w="19055" h="28798" fill="none" extrusionOk="0">
                    <a:moveTo>
                      <a:pt x="864" y="3744"/>
                    </a:moveTo>
                    <a:lnTo>
                      <a:pt x="864" y="3744"/>
                    </a:lnTo>
                    <a:lnTo>
                      <a:pt x="768" y="3968"/>
                    </a:lnTo>
                    <a:lnTo>
                      <a:pt x="688" y="4224"/>
                    </a:lnTo>
                    <a:lnTo>
                      <a:pt x="544" y="4768"/>
                    </a:lnTo>
                    <a:lnTo>
                      <a:pt x="416" y="5360"/>
                    </a:lnTo>
                    <a:lnTo>
                      <a:pt x="304" y="6016"/>
                    </a:lnTo>
                    <a:lnTo>
                      <a:pt x="208" y="6704"/>
                    </a:lnTo>
                    <a:lnTo>
                      <a:pt x="128" y="7440"/>
                    </a:lnTo>
                    <a:lnTo>
                      <a:pt x="80" y="8223"/>
                    </a:lnTo>
                    <a:lnTo>
                      <a:pt x="32" y="9039"/>
                    </a:lnTo>
                    <a:lnTo>
                      <a:pt x="0" y="9887"/>
                    </a:lnTo>
                    <a:lnTo>
                      <a:pt x="0" y="10767"/>
                    </a:lnTo>
                    <a:lnTo>
                      <a:pt x="0" y="11663"/>
                    </a:lnTo>
                    <a:lnTo>
                      <a:pt x="16" y="12575"/>
                    </a:lnTo>
                    <a:lnTo>
                      <a:pt x="48" y="13503"/>
                    </a:lnTo>
                    <a:lnTo>
                      <a:pt x="80" y="14447"/>
                    </a:lnTo>
                    <a:lnTo>
                      <a:pt x="128" y="15407"/>
                    </a:lnTo>
                    <a:lnTo>
                      <a:pt x="192" y="16351"/>
                    </a:lnTo>
                    <a:lnTo>
                      <a:pt x="352" y="18255"/>
                    </a:lnTo>
                    <a:lnTo>
                      <a:pt x="544" y="20126"/>
                    </a:lnTo>
                    <a:lnTo>
                      <a:pt x="752" y="21918"/>
                    </a:lnTo>
                    <a:lnTo>
                      <a:pt x="992" y="23630"/>
                    </a:lnTo>
                    <a:lnTo>
                      <a:pt x="1248" y="25198"/>
                    </a:lnTo>
                    <a:lnTo>
                      <a:pt x="1376" y="25918"/>
                    </a:lnTo>
                    <a:lnTo>
                      <a:pt x="1504" y="26606"/>
                    </a:lnTo>
                    <a:lnTo>
                      <a:pt x="1632" y="27230"/>
                    </a:lnTo>
                    <a:lnTo>
                      <a:pt x="1776" y="27806"/>
                    </a:lnTo>
                    <a:lnTo>
                      <a:pt x="1904" y="28334"/>
                    </a:lnTo>
                    <a:lnTo>
                      <a:pt x="2032" y="28798"/>
                    </a:lnTo>
                    <a:lnTo>
                      <a:pt x="19055" y="28334"/>
                    </a:lnTo>
                    <a:lnTo>
                      <a:pt x="15167" y="6544"/>
                    </a:lnTo>
                    <a:lnTo>
                      <a:pt x="15167" y="6544"/>
                    </a:lnTo>
                    <a:lnTo>
                      <a:pt x="15119" y="6336"/>
                    </a:lnTo>
                    <a:lnTo>
                      <a:pt x="14959" y="5808"/>
                    </a:lnTo>
                    <a:lnTo>
                      <a:pt x="14719" y="5024"/>
                    </a:lnTo>
                    <a:lnTo>
                      <a:pt x="14559" y="4576"/>
                    </a:lnTo>
                    <a:lnTo>
                      <a:pt x="14383" y="4096"/>
                    </a:lnTo>
                    <a:lnTo>
                      <a:pt x="14191" y="3600"/>
                    </a:lnTo>
                    <a:lnTo>
                      <a:pt x="13967" y="3120"/>
                    </a:lnTo>
                    <a:lnTo>
                      <a:pt x="13743" y="2640"/>
                    </a:lnTo>
                    <a:lnTo>
                      <a:pt x="13487" y="2176"/>
                    </a:lnTo>
                    <a:lnTo>
                      <a:pt x="13231" y="1760"/>
                    </a:lnTo>
                    <a:lnTo>
                      <a:pt x="13087" y="1552"/>
                    </a:lnTo>
                    <a:lnTo>
                      <a:pt x="12943" y="1376"/>
                    </a:lnTo>
                    <a:lnTo>
                      <a:pt x="12799" y="1216"/>
                    </a:lnTo>
                    <a:lnTo>
                      <a:pt x="12655" y="1056"/>
                    </a:lnTo>
                    <a:lnTo>
                      <a:pt x="12495" y="928"/>
                    </a:lnTo>
                    <a:lnTo>
                      <a:pt x="12351" y="816"/>
                    </a:lnTo>
                    <a:lnTo>
                      <a:pt x="12351" y="816"/>
                    </a:lnTo>
                    <a:lnTo>
                      <a:pt x="12191" y="720"/>
                    </a:lnTo>
                    <a:lnTo>
                      <a:pt x="11999" y="624"/>
                    </a:lnTo>
                    <a:lnTo>
                      <a:pt x="11807" y="544"/>
                    </a:lnTo>
                    <a:lnTo>
                      <a:pt x="11583" y="464"/>
                    </a:lnTo>
                    <a:lnTo>
                      <a:pt x="11359" y="400"/>
                    </a:lnTo>
                    <a:lnTo>
                      <a:pt x="11119" y="336"/>
                    </a:lnTo>
                    <a:lnTo>
                      <a:pt x="10608" y="224"/>
                    </a:lnTo>
                    <a:lnTo>
                      <a:pt x="10080" y="144"/>
                    </a:lnTo>
                    <a:lnTo>
                      <a:pt x="9520" y="80"/>
                    </a:lnTo>
                    <a:lnTo>
                      <a:pt x="8960" y="48"/>
                    </a:lnTo>
                    <a:lnTo>
                      <a:pt x="8400" y="16"/>
                    </a:lnTo>
                    <a:lnTo>
                      <a:pt x="7872" y="0"/>
                    </a:lnTo>
                    <a:lnTo>
                      <a:pt x="7376" y="0"/>
                    </a:lnTo>
                    <a:lnTo>
                      <a:pt x="6512" y="16"/>
                    </a:lnTo>
                    <a:lnTo>
                      <a:pt x="5920" y="48"/>
                    </a:lnTo>
                    <a:lnTo>
                      <a:pt x="5712" y="48"/>
                    </a:lnTo>
                    <a:lnTo>
                      <a:pt x="864" y="374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5"/>
              <p:cNvSpPr/>
              <p:nvPr/>
            </p:nvSpPr>
            <p:spPr>
              <a:xfrm>
                <a:off x="3655325" y="2610775"/>
                <a:ext cx="182025" cy="110000"/>
              </a:xfrm>
              <a:custGeom>
                <a:avLst/>
                <a:gdLst/>
                <a:ahLst/>
                <a:cxnLst/>
                <a:rect l="l" t="t" r="r" b="b"/>
                <a:pathLst>
                  <a:path w="7281" h="4400" extrusionOk="0">
                    <a:moveTo>
                      <a:pt x="2657" y="0"/>
                    </a:moveTo>
                    <a:lnTo>
                      <a:pt x="1" y="1296"/>
                    </a:lnTo>
                    <a:lnTo>
                      <a:pt x="545" y="1408"/>
                    </a:lnTo>
                    <a:lnTo>
                      <a:pt x="497" y="1536"/>
                    </a:lnTo>
                    <a:lnTo>
                      <a:pt x="465" y="1664"/>
                    </a:lnTo>
                    <a:lnTo>
                      <a:pt x="449" y="1808"/>
                    </a:lnTo>
                    <a:lnTo>
                      <a:pt x="433" y="1936"/>
                    </a:lnTo>
                    <a:lnTo>
                      <a:pt x="449" y="2080"/>
                    </a:lnTo>
                    <a:lnTo>
                      <a:pt x="481" y="2208"/>
                    </a:lnTo>
                    <a:lnTo>
                      <a:pt x="529" y="2352"/>
                    </a:lnTo>
                    <a:lnTo>
                      <a:pt x="593" y="2480"/>
                    </a:lnTo>
                    <a:lnTo>
                      <a:pt x="657" y="2624"/>
                    </a:lnTo>
                    <a:lnTo>
                      <a:pt x="737" y="2752"/>
                    </a:lnTo>
                    <a:lnTo>
                      <a:pt x="849" y="2880"/>
                    </a:lnTo>
                    <a:lnTo>
                      <a:pt x="945" y="3008"/>
                    </a:lnTo>
                    <a:lnTo>
                      <a:pt x="1201" y="3264"/>
                    </a:lnTo>
                    <a:lnTo>
                      <a:pt x="1473" y="3488"/>
                    </a:lnTo>
                    <a:lnTo>
                      <a:pt x="1793" y="3712"/>
                    </a:lnTo>
                    <a:lnTo>
                      <a:pt x="2129" y="3904"/>
                    </a:lnTo>
                    <a:lnTo>
                      <a:pt x="2465" y="4064"/>
                    </a:lnTo>
                    <a:lnTo>
                      <a:pt x="2833" y="4208"/>
                    </a:lnTo>
                    <a:lnTo>
                      <a:pt x="3201" y="4304"/>
                    </a:lnTo>
                    <a:lnTo>
                      <a:pt x="3393" y="4352"/>
                    </a:lnTo>
                    <a:lnTo>
                      <a:pt x="3569" y="4368"/>
                    </a:lnTo>
                    <a:lnTo>
                      <a:pt x="3761" y="4384"/>
                    </a:lnTo>
                    <a:lnTo>
                      <a:pt x="3937" y="4400"/>
                    </a:lnTo>
                    <a:lnTo>
                      <a:pt x="4112" y="4384"/>
                    </a:lnTo>
                    <a:lnTo>
                      <a:pt x="4272" y="4368"/>
                    </a:lnTo>
                    <a:lnTo>
                      <a:pt x="4448" y="4352"/>
                    </a:lnTo>
                    <a:lnTo>
                      <a:pt x="4624" y="4304"/>
                    </a:lnTo>
                    <a:lnTo>
                      <a:pt x="4784" y="4256"/>
                    </a:lnTo>
                    <a:lnTo>
                      <a:pt x="4960" y="4192"/>
                    </a:lnTo>
                    <a:lnTo>
                      <a:pt x="5280" y="4048"/>
                    </a:lnTo>
                    <a:lnTo>
                      <a:pt x="5600" y="3872"/>
                    </a:lnTo>
                    <a:lnTo>
                      <a:pt x="5904" y="3680"/>
                    </a:lnTo>
                    <a:lnTo>
                      <a:pt x="6192" y="3456"/>
                    </a:lnTo>
                    <a:lnTo>
                      <a:pt x="6448" y="3200"/>
                    </a:lnTo>
                    <a:lnTo>
                      <a:pt x="6688" y="2960"/>
                    </a:lnTo>
                    <a:lnTo>
                      <a:pt x="6880" y="2688"/>
                    </a:lnTo>
                    <a:lnTo>
                      <a:pt x="7056" y="2432"/>
                    </a:lnTo>
                    <a:lnTo>
                      <a:pt x="7168" y="2176"/>
                    </a:lnTo>
                    <a:lnTo>
                      <a:pt x="7216" y="2048"/>
                    </a:lnTo>
                    <a:lnTo>
                      <a:pt x="7248" y="1920"/>
                    </a:lnTo>
                    <a:lnTo>
                      <a:pt x="7280" y="1792"/>
                    </a:lnTo>
                    <a:lnTo>
                      <a:pt x="7280" y="1680"/>
                    </a:lnTo>
                    <a:lnTo>
                      <a:pt x="7280" y="1568"/>
                    </a:lnTo>
                    <a:lnTo>
                      <a:pt x="7264" y="1456"/>
                    </a:lnTo>
                    <a:lnTo>
                      <a:pt x="7232" y="1360"/>
                    </a:lnTo>
                    <a:lnTo>
                      <a:pt x="7200" y="1248"/>
                    </a:lnTo>
                    <a:lnTo>
                      <a:pt x="7136" y="1168"/>
                    </a:lnTo>
                    <a:lnTo>
                      <a:pt x="7056" y="1088"/>
                    </a:lnTo>
                    <a:lnTo>
                      <a:pt x="6960" y="1008"/>
                    </a:lnTo>
                    <a:lnTo>
                      <a:pt x="6864" y="928"/>
                    </a:lnTo>
                    <a:lnTo>
                      <a:pt x="6608" y="800"/>
                    </a:lnTo>
                    <a:lnTo>
                      <a:pt x="6320" y="672"/>
                    </a:lnTo>
                    <a:lnTo>
                      <a:pt x="6000" y="560"/>
                    </a:lnTo>
                    <a:lnTo>
                      <a:pt x="5632" y="464"/>
                    </a:lnTo>
                    <a:lnTo>
                      <a:pt x="5264" y="368"/>
                    </a:lnTo>
                    <a:lnTo>
                      <a:pt x="4896" y="288"/>
                    </a:lnTo>
                    <a:lnTo>
                      <a:pt x="4512" y="224"/>
                    </a:lnTo>
                    <a:lnTo>
                      <a:pt x="3809" y="112"/>
                    </a:lnTo>
                    <a:lnTo>
                      <a:pt x="3217" y="48"/>
                    </a:lnTo>
                    <a:lnTo>
                      <a:pt x="2657" y="0"/>
                    </a:lnTo>
                    <a:close/>
                  </a:path>
                </a:pathLst>
              </a:custGeom>
              <a:solidFill>
                <a:srgbClr val="449E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5"/>
              <p:cNvSpPr/>
              <p:nvPr/>
            </p:nvSpPr>
            <p:spPr>
              <a:xfrm>
                <a:off x="3655325" y="2610775"/>
                <a:ext cx="182025" cy="110000"/>
              </a:xfrm>
              <a:custGeom>
                <a:avLst/>
                <a:gdLst/>
                <a:ahLst/>
                <a:cxnLst/>
                <a:rect l="l" t="t" r="r" b="b"/>
                <a:pathLst>
                  <a:path w="7281" h="4400" fill="none" extrusionOk="0">
                    <a:moveTo>
                      <a:pt x="545" y="1408"/>
                    </a:moveTo>
                    <a:lnTo>
                      <a:pt x="545" y="1408"/>
                    </a:lnTo>
                    <a:lnTo>
                      <a:pt x="497" y="1536"/>
                    </a:lnTo>
                    <a:lnTo>
                      <a:pt x="465" y="1664"/>
                    </a:lnTo>
                    <a:lnTo>
                      <a:pt x="449" y="1808"/>
                    </a:lnTo>
                    <a:lnTo>
                      <a:pt x="433" y="1936"/>
                    </a:lnTo>
                    <a:lnTo>
                      <a:pt x="449" y="2080"/>
                    </a:lnTo>
                    <a:lnTo>
                      <a:pt x="481" y="2208"/>
                    </a:lnTo>
                    <a:lnTo>
                      <a:pt x="529" y="2352"/>
                    </a:lnTo>
                    <a:lnTo>
                      <a:pt x="593" y="2480"/>
                    </a:lnTo>
                    <a:lnTo>
                      <a:pt x="657" y="2624"/>
                    </a:lnTo>
                    <a:lnTo>
                      <a:pt x="737" y="2752"/>
                    </a:lnTo>
                    <a:lnTo>
                      <a:pt x="849" y="2880"/>
                    </a:lnTo>
                    <a:lnTo>
                      <a:pt x="945" y="3008"/>
                    </a:lnTo>
                    <a:lnTo>
                      <a:pt x="1201" y="3264"/>
                    </a:lnTo>
                    <a:lnTo>
                      <a:pt x="1473" y="3488"/>
                    </a:lnTo>
                    <a:lnTo>
                      <a:pt x="1793" y="3712"/>
                    </a:lnTo>
                    <a:lnTo>
                      <a:pt x="2129" y="3904"/>
                    </a:lnTo>
                    <a:lnTo>
                      <a:pt x="2465" y="4064"/>
                    </a:lnTo>
                    <a:lnTo>
                      <a:pt x="2833" y="4208"/>
                    </a:lnTo>
                    <a:lnTo>
                      <a:pt x="3201" y="4304"/>
                    </a:lnTo>
                    <a:lnTo>
                      <a:pt x="3393" y="4352"/>
                    </a:lnTo>
                    <a:lnTo>
                      <a:pt x="3569" y="4368"/>
                    </a:lnTo>
                    <a:lnTo>
                      <a:pt x="3761" y="4384"/>
                    </a:lnTo>
                    <a:lnTo>
                      <a:pt x="3937" y="4400"/>
                    </a:lnTo>
                    <a:lnTo>
                      <a:pt x="4112" y="4384"/>
                    </a:lnTo>
                    <a:lnTo>
                      <a:pt x="4272" y="4368"/>
                    </a:lnTo>
                    <a:lnTo>
                      <a:pt x="4272" y="4368"/>
                    </a:lnTo>
                    <a:lnTo>
                      <a:pt x="4448" y="4352"/>
                    </a:lnTo>
                    <a:lnTo>
                      <a:pt x="4624" y="4304"/>
                    </a:lnTo>
                    <a:lnTo>
                      <a:pt x="4784" y="4256"/>
                    </a:lnTo>
                    <a:lnTo>
                      <a:pt x="4960" y="4192"/>
                    </a:lnTo>
                    <a:lnTo>
                      <a:pt x="5280" y="4048"/>
                    </a:lnTo>
                    <a:lnTo>
                      <a:pt x="5600" y="3872"/>
                    </a:lnTo>
                    <a:lnTo>
                      <a:pt x="5904" y="3680"/>
                    </a:lnTo>
                    <a:lnTo>
                      <a:pt x="6192" y="3456"/>
                    </a:lnTo>
                    <a:lnTo>
                      <a:pt x="6448" y="3200"/>
                    </a:lnTo>
                    <a:lnTo>
                      <a:pt x="6688" y="2960"/>
                    </a:lnTo>
                    <a:lnTo>
                      <a:pt x="6880" y="2688"/>
                    </a:lnTo>
                    <a:lnTo>
                      <a:pt x="7056" y="2432"/>
                    </a:lnTo>
                    <a:lnTo>
                      <a:pt x="7168" y="2176"/>
                    </a:lnTo>
                    <a:lnTo>
                      <a:pt x="7216" y="2048"/>
                    </a:lnTo>
                    <a:lnTo>
                      <a:pt x="7248" y="1920"/>
                    </a:lnTo>
                    <a:lnTo>
                      <a:pt x="7280" y="1792"/>
                    </a:lnTo>
                    <a:lnTo>
                      <a:pt x="7280" y="1680"/>
                    </a:lnTo>
                    <a:lnTo>
                      <a:pt x="7280" y="1568"/>
                    </a:lnTo>
                    <a:lnTo>
                      <a:pt x="7264" y="1456"/>
                    </a:lnTo>
                    <a:lnTo>
                      <a:pt x="7232" y="1360"/>
                    </a:lnTo>
                    <a:lnTo>
                      <a:pt x="7200" y="1248"/>
                    </a:lnTo>
                    <a:lnTo>
                      <a:pt x="7136" y="1168"/>
                    </a:lnTo>
                    <a:lnTo>
                      <a:pt x="7056" y="1088"/>
                    </a:lnTo>
                    <a:lnTo>
                      <a:pt x="7056" y="1088"/>
                    </a:lnTo>
                    <a:lnTo>
                      <a:pt x="6960" y="1008"/>
                    </a:lnTo>
                    <a:lnTo>
                      <a:pt x="6864" y="928"/>
                    </a:lnTo>
                    <a:lnTo>
                      <a:pt x="6608" y="800"/>
                    </a:lnTo>
                    <a:lnTo>
                      <a:pt x="6320" y="672"/>
                    </a:lnTo>
                    <a:lnTo>
                      <a:pt x="6000" y="560"/>
                    </a:lnTo>
                    <a:lnTo>
                      <a:pt x="5632" y="464"/>
                    </a:lnTo>
                    <a:lnTo>
                      <a:pt x="5264" y="368"/>
                    </a:lnTo>
                    <a:lnTo>
                      <a:pt x="4896" y="288"/>
                    </a:lnTo>
                    <a:lnTo>
                      <a:pt x="4512" y="224"/>
                    </a:lnTo>
                    <a:lnTo>
                      <a:pt x="3809" y="112"/>
                    </a:lnTo>
                    <a:lnTo>
                      <a:pt x="3217" y="48"/>
                    </a:lnTo>
                    <a:lnTo>
                      <a:pt x="2657" y="0"/>
                    </a:lnTo>
                    <a:lnTo>
                      <a:pt x="1" y="1296"/>
                    </a:lnTo>
                  </a:path>
                </a:pathLst>
              </a:custGeom>
              <a:solidFill>
                <a:srgbClr val="449E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5"/>
              <p:cNvSpPr/>
              <p:nvPr/>
            </p:nvSpPr>
            <p:spPr>
              <a:xfrm>
                <a:off x="3499350" y="2808350"/>
                <a:ext cx="463575" cy="543975"/>
              </a:xfrm>
              <a:custGeom>
                <a:avLst/>
                <a:gdLst/>
                <a:ahLst/>
                <a:cxnLst/>
                <a:rect l="l" t="t" r="r" b="b"/>
                <a:pathLst>
                  <a:path w="18543" h="21759" extrusionOk="0">
                    <a:moveTo>
                      <a:pt x="16" y="1"/>
                    </a:moveTo>
                    <a:lnTo>
                      <a:pt x="96" y="2400"/>
                    </a:lnTo>
                    <a:lnTo>
                      <a:pt x="128" y="4528"/>
                    </a:lnTo>
                    <a:lnTo>
                      <a:pt x="144" y="6384"/>
                    </a:lnTo>
                    <a:lnTo>
                      <a:pt x="128" y="8032"/>
                    </a:lnTo>
                    <a:lnTo>
                      <a:pt x="112" y="9456"/>
                    </a:lnTo>
                    <a:lnTo>
                      <a:pt x="64" y="10720"/>
                    </a:lnTo>
                    <a:lnTo>
                      <a:pt x="0" y="12799"/>
                    </a:lnTo>
                    <a:lnTo>
                      <a:pt x="160" y="14207"/>
                    </a:lnTo>
                    <a:lnTo>
                      <a:pt x="320" y="15551"/>
                    </a:lnTo>
                    <a:lnTo>
                      <a:pt x="512" y="16831"/>
                    </a:lnTo>
                    <a:lnTo>
                      <a:pt x="704" y="18047"/>
                    </a:lnTo>
                    <a:lnTo>
                      <a:pt x="912" y="19151"/>
                    </a:lnTo>
                    <a:lnTo>
                      <a:pt x="1120" y="20143"/>
                    </a:lnTo>
                    <a:lnTo>
                      <a:pt x="1312" y="21023"/>
                    </a:lnTo>
                    <a:lnTo>
                      <a:pt x="1520" y="21759"/>
                    </a:lnTo>
                    <a:lnTo>
                      <a:pt x="18543" y="21295"/>
                    </a:lnTo>
                    <a:lnTo>
                      <a:pt x="17519" y="15583"/>
                    </a:lnTo>
                    <a:lnTo>
                      <a:pt x="2592" y="9344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449E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5"/>
              <p:cNvSpPr/>
              <p:nvPr/>
            </p:nvSpPr>
            <p:spPr>
              <a:xfrm>
                <a:off x="3609350" y="2780750"/>
                <a:ext cx="4825" cy="2242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897" extrusionOk="0">
                    <a:moveTo>
                      <a:pt x="0" y="1"/>
                    </a:moveTo>
                    <a:lnTo>
                      <a:pt x="192" y="897"/>
                    </a:lnTo>
                    <a:lnTo>
                      <a:pt x="192" y="76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45F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5"/>
              <p:cNvSpPr/>
              <p:nvPr/>
            </p:nvSpPr>
            <p:spPr>
              <a:xfrm>
                <a:off x="3609350" y="2780750"/>
                <a:ext cx="4825" cy="2242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897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192" y="897"/>
                    </a:lnTo>
                    <a:lnTo>
                      <a:pt x="192" y="897"/>
                    </a:lnTo>
                    <a:lnTo>
                      <a:pt x="192" y="769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5"/>
              <p:cNvSpPr/>
              <p:nvPr/>
            </p:nvSpPr>
            <p:spPr>
              <a:xfrm>
                <a:off x="3614150" y="2803150"/>
                <a:ext cx="324375" cy="401200"/>
              </a:xfrm>
              <a:custGeom>
                <a:avLst/>
                <a:gdLst/>
                <a:ahLst/>
                <a:cxnLst/>
                <a:rect l="l" t="t" r="r" b="b"/>
                <a:pathLst>
                  <a:path w="12975" h="16048" extrusionOk="0">
                    <a:moveTo>
                      <a:pt x="0" y="1"/>
                    </a:moveTo>
                    <a:lnTo>
                      <a:pt x="16" y="2416"/>
                    </a:lnTo>
                    <a:lnTo>
                      <a:pt x="64" y="6464"/>
                    </a:lnTo>
                    <a:lnTo>
                      <a:pt x="96" y="8528"/>
                    </a:lnTo>
                    <a:lnTo>
                      <a:pt x="128" y="10304"/>
                    </a:lnTo>
                    <a:lnTo>
                      <a:pt x="176" y="11584"/>
                    </a:lnTo>
                    <a:lnTo>
                      <a:pt x="208" y="11967"/>
                    </a:lnTo>
                    <a:lnTo>
                      <a:pt x="224" y="12079"/>
                    </a:lnTo>
                    <a:lnTo>
                      <a:pt x="240" y="12127"/>
                    </a:lnTo>
                    <a:lnTo>
                      <a:pt x="304" y="12207"/>
                    </a:lnTo>
                    <a:lnTo>
                      <a:pt x="464" y="12303"/>
                    </a:lnTo>
                    <a:lnTo>
                      <a:pt x="992" y="12623"/>
                    </a:lnTo>
                    <a:lnTo>
                      <a:pt x="1696" y="13007"/>
                    </a:lnTo>
                    <a:lnTo>
                      <a:pt x="2496" y="13423"/>
                    </a:lnTo>
                    <a:lnTo>
                      <a:pt x="4016" y="14191"/>
                    </a:lnTo>
                    <a:lnTo>
                      <a:pt x="4800" y="14559"/>
                    </a:lnTo>
                    <a:lnTo>
                      <a:pt x="5104" y="14623"/>
                    </a:lnTo>
                    <a:lnTo>
                      <a:pt x="5823" y="14751"/>
                    </a:lnTo>
                    <a:lnTo>
                      <a:pt x="8079" y="15167"/>
                    </a:lnTo>
                    <a:lnTo>
                      <a:pt x="12975" y="16047"/>
                    </a:lnTo>
                    <a:lnTo>
                      <a:pt x="12927" y="15791"/>
                    </a:lnTo>
                    <a:lnTo>
                      <a:pt x="12527" y="13567"/>
                    </a:lnTo>
                    <a:lnTo>
                      <a:pt x="12415" y="13551"/>
                    </a:lnTo>
                    <a:lnTo>
                      <a:pt x="12287" y="13535"/>
                    </a:lnTo>
                    <a:lnTo>
                      <a:pt x="12159" y="13519"/>
                    </a:lnTo>
                    <a:lnTo>
                      <a:pt x="12031" y="13471"/>
                    </a:lnTo>
                    <a:lnTo>
                      <a:pt x="11759" y="13375"/>
                    </a:lnTo>
                    <a:lnTo>
                      <a:pt x="11471" y="13215"/>
                    </a:lnTo>
                    <a:lnTo>
                      <a:pt x="11183" y="13023"/>
                    </a:lnTo>
                    <a:lnTo>
                      <a:pt x="10879" y="12799"/>
                    </a:lnTo>
                    <a:lnTo>
                      <a:pt x="10559" y="12559"/>
                    </a:lnTo>
                    <a:lnTo>
                      <a:pt x="10223" y="12271"/>
                    </a:lnTo>
                    <a:lnTo>
                      <a:pt x="9519" y="11648"/>
                    </a:lnTo>
                    <a:lnTo>
                      <a:pt x="8783" y="10960"/>
                    </a:lnTo>
                    <a:lnTo>
                      <a:pt x="7999" y="10240"/>
                    </a:lnTo>
                    <a:lnTo>
                      <a:pt x="7183" y="9504"/>
                    </a:lnTo>
                    <a:lnTo>
                      <a:pt x="6863" y="9248"/>
                    </a:lnTo>
                    <a:lnTo>
                      <a:pt x="6559" y="9008"/>
                    </a:lnTo>
                    <a:lnTo>
                      <a:pt x="6255" y="8784"/>
                    </a:lnTo>
                    <a:lnTo>
                      <a:pt x="5967" y="8592"/>
                    </a:lnTo>
                    <a:lnTo>
                      <a:pt x="5408" y="8240"/>
                    </a:lnTo>
                    <a:lnTo>
                      <a:pt x="4864" y="7920"/>
                    </a:lnTo>
                    <a:lnTo>
                      <a:pt x="4368" y="7632"/>
                    </a:lnTo>
                    <a:lnTo>
                      <a:pt x="3872" y="7328"/>
                    </a:lnTo>
                    <a:lnTo>
                      <a:pt x="3648" y="7184"/>
                    </a:lnTo>
                    <a:lnTo>
                      <a:pt x="3408" y="7024"/>
                    </a:lnTo>
                    <a:lnTo>
                      <a:pt x="3184" y="6848"/>
                    </a:lnTo>
                    <a:lnTo>
                      <a:pt x="2976" y="6672"/>
                    </a:lnTo>
                    <a:lnTo>
                      <a:pt x="2752" y="6464"/>
                    </a:lnTo>
                    <a:lnTo>
                      <a:pt x="2544" y="6256"/>
                    </a:lnTo>
                    <a:lnTo>
                      <a:pt x="2352" y="6016"/>
                    </a:lnTo>
                    <a:lnTo>
                      <a:pt x="2144" y="5760"/>
                    </a:lnTo>
                    <a:lnTo>
                      <a:pt x="1952" y="5488"/>
                    </a:lnTo>
                    <a:lnTo>
                      <a:pt x="1760" y="5168"/>
                    </a:lnTo>
                    <a:lnTo>
                      <a:pt x="1568" y="4832"/>
                    </a:lnTo>
                    <a:lnTo>
                      <a:pt x="1376" y="4464"/>
                    </a:lnTo>
                    <a:lnTo>
                      <a:pt x="1200" y="4048"/>
                    </a:lnTo>
                    <a:lnTo>
                      <a:pt x="1024" y="3616"/>
                    </a:lnTo>
                    <a:lnTo>
                      <a:pt x="848" y="3120"/>
                    </a:lnTo>
                    <a:lnTo>
                      <a:pt x="672" y="2592"/>
                    </a:lnTo>
                    <a:lnTo>
                      <a:pt x="496" y="2016"/>
                    </a:lnTo>
                    <a:lnTo>
                      <a:pt x="336" y="1392"/>
                    </a:lnTo>
                    <a:lnTo>
                      <a:pt x="160" y="7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49E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5"/>
              <p:cNvSpPr/>
              <p:nvPr/>
            </p:nvSpPr>
            <p:spPr>
              <a:xfrm>
                <a:off x="3481750" y="2597975"/>
                <a:ext cx="236000" cy="573975"/>
              </a:xfrm>
              <a:custGeom>
                <a:avLst/>
                <a:gdLst/>
                <a:ahLst/>
                <a:cxnLst/>
                <a:rect l="l" t="t" r="r" b="b"/>
                <a:pathLst>
                  <a:path w="9440" h="22959" extrusionOk="0">
                    <a:moveTo>
                      <a:pt x="8512" y="0"/>
                    </a:moveTo>
                    <a:lnTo>
                      <a:pt x="8416" y="16"/>
                    </a:lnTo>
                    <a:lnTo>
                      <a:pt x="8336" y="32"/>
                    </a:lnTo>
                    <a:lnTo>
                      <a:pt x="8208" y="80"/>
                    </a:lnTo>
                    <a:lnTo>
                      <a:pt x="8160" y="96"/>
                    </a:lnTo>
                    <a:lnTo>
                      <a:pt x="7712" y="128"/>
                    </a:lnTo>
                    <a:lnTo>
                      <a:pt x="7280" y="176"/>
                    </a:lnTo>
                    <a:lnTo>
                      <a:pt x="6848" y="224"/>
                    </a:lnTo>
                    <a:lnTo>
                      <a:pt x="6432" y="304"/>
                    </a:lnTo>
                    <a:lnTo>
                      <a:pt x="6032" y="384"/>
                    </a:lnTo>
                    <a:lnTo>
                      <a:pt x="5648" y="464"/>
                    </a:lnTo>
                    <a:lnTo>
                      <a:pt x="5280" y="576"/>
                    </a:lnTo>
                    <a:lnTo>
                      <a:pt x="4912" y="688"/>
                    </a:lnTo>
                    <a:lnTo>
                      <a:pt x="4560" y="800"/>
                    </a:lnTo>
                    <a:lnTo>
                      <a:pt x="4224" y="928"/>
                    </a:lnTo>
                    <a:lnTo>
                      <a:pt x="3904" y="1072"/>
                    </a:lnTo>
                    <a:lnTo>
                      <a:pt x="3600" y="1216"/>
                    </a:lnTo>
                    <a:lnTo>
                      <a:pt x="3296" y="1360"/>
                    </a:lnTo>
                    <a:lnTo>
                      <a:pt x="3008" y="1504"/>
                    </a:lnTo>
                    <a:lnTo>
                      <a:pt x="2480" y="1824"/>
                    </a:lnTo>
                    <a:lnTo>
                      <a:pt x="2000" y="2144"/>
                    </a:lnTo>
                    <a:lnTo>
                      <a:pt x="1584" y="2464"/>
                    </a:lnTo>
                    <a:lnTo>
                      <a:pt x="1216" y="2784"/>
                    </a:lnTo>
                    <a:lnTo>
                      <a:pt x="896" y="3104"/>
                    </a:lnTo>
                    <a:lnTo>
                      <a:pt x="624" y="3408"/>
                    </a:lnTo>
                    <a:lnTo>
                      <a:pt x="416" y="3680"/>
                    </a:lnTo>
                    <a:lnTo>
                      <a:pt x="272" y="3920"/>
                    </a:lnTo>
                    <a:lnTo>
                      <a:pt x="176" y="4128"/>
                    </a:lnTo>
                    <a:lnTo>
                      <a:pt x="128" y="4272"/>
                    </a:lnTo>
                    <a:lnTo>
                      <a:pt x="112" y="4496"/>
                    </a:lnTo>
                    <a:lnTo>
                      <a:pt x="64" y="5184"/>
                    </a:lnTo>
                    <a:lnTo>
                      <a:pt x="16" y="6160"/>
                    </a:lnTo>
                    <a:lnTo>
                      <a:pt x="0" y="7360"/>
                    </a:lnTo>
                    <a:lnTo>
                      <a:pt x="0" y="8752"/>
                    </a:lnTo>
                    <a:lnTo>
                      <a:pt x="32" y="10271"/>
                    </a:lnTo>
                    <a:lnTo>
                      <a:pt x="64" y="11871"/>
                    </a:lnTo>
                    <a:lnTo>
                      <a:pt x="128" y="13535"/>
                    </a:lnTo>
                    <a:lnTo>
                      <a:pt x="208" y="15183"/>
                    </a:lnTo>
                    <a:lnTo>
                      <a:pt x="304" y="16783"/>
                    </a:lnTo>
                    <a:lnTo>
                      <a:pt x="448" y="18271"/>
                    </a:lnTo>
                    <a:lnTo>
                      <a:pt x="512" y="18975"/>
                    </a:lnTo>
                    <a:lnTo>
                      <a:pt x="592" y="19631"/>
                    </a:lnTo>
                    <a:lnTo>
                      <a:pt x="688" y="20238"/>
                    </a:lnTo>
                    <a:lnTo>
                      <a:pt x="768" y="20798"/>
                    </a:lnTo>
                    <a:lnTo>
                      <a:pt x="880" y="21294"/>
                    </a:lnTo>
                    <a:lnTo>
                      <a:pt x="976" y="21726"/>
                    </a:lnTo>
                    <a:lnTo>
                      <a:pt x="1104" y="22078"/>
                    </a:lnTo>
                    <a:lnTo>
                      <a:pt x="1152" y="22238"/>
                    </a:lnTo>
                    <a:lnTo>
                      <a:pt x="1216" y="22366"/>
                    </a:lnTo>
                    <a:lnTo>
                      <a:pt x="1280" y="22478"/>
                    </a:lnTo>
                    <a:lnTo>
                      <a:pt x="1344" y="22574"/>
                    </a:lnTo>
                    <a:lnTo>
                      <a:pt x="1408" y="22638"/>
                    </a:lnTo>
                    <a:lnTo>
                      <a:pt x="1488" y="22670"/>
                    </a:lnTo>
                    <a:lnTo>
                      <a:pt x="1632" y="22734"/>
                    </a:lnTo>
                    <a:lnTo>
                      <a:pt x="1792" y="22798"/>
                    </a:lnTo>
                    <a:lnTo>
                      <a:pt x="2144" y="22878"/>
                    </a:lnTo>
                    <a:lnTo>
                      <a:pt x="2544" y="22942"/>
                    </a:lnTo>
                    <a:lnTo>
                      <a:pt x="2960" y="22958"/>
                    </a:lnTo>
                    <a:lnTo>
                      <a:pt x="3392" y="22942"/>
                    </a:lnTo>
                    <a:lnTo>
                      <a:pt x="3616" y="22926"/>
                    </a:lnTo>
                    <a:lnTo>
                      <a:pt x="3840" y="22894"/>
                    </a:lnTo>
                    <a:lnTo>
                      <a:pt x="4048" y="22862"/>
                    </a:lnTo>
                    <a:lnTo>
                      <a:pt x="4272" y="22814"/>
                    </a:lnTo>
                    <a:lnTo>
                      <a:pt x="4480" y="22750"/>
                    </a:lnTo>
                    <a:lnTo>
                      <a:pt x="4688" y="22686"/>
                    </a:lnTo>
                    <a:lnTo>
                      <a:pt x="4896" y="22606"/>
                    </a:lnTo>
                    <a:lnTo>
                      <a:pt x="5088" y="22510"/>
                    </a:lnTo>
                    <a:lnTo>
                      <a:pt x="5280" y="22414"/>
                    </a:lnTo>
                    <a:lnTo>
                      <a:pt x="5456" y="22302"/>
                    </a:lnTo>
                    <a:lnTo>
                      <a:pt x="5616" y="22174"/>
                    </a:lnTo>
                    <a:lnTo>
                      <a:pt x="5776" y="22030"/>
                    </a:lnTo>
                    <a:lnTo>
                      <a:pt x="5920" y="21870"/>
                    </a:lnTo>
                    <a:lnTo>
                      <a:pt x="6048" y="21710"/>
                    </a:lnTo>
                    <a:lnTo>
                      <a:pt x="6160" y="21534"/>
                    </a:lnTo>
                    <a:lnTo>
                      <a:pt x="6240" y="21342"/>
                    </a:lnTo>
                    <a:lnTo>
                      <a:pt x="6320" y="21134"/>
                    </a:lnTo>
                    <a:lnTo>
                      <a:pt x="6368" y="20910"/>
                    </a:lnTo>
                    <a:lnTo>
                      <a:pt x="6400" y="20670"/>
                    </a:lnTo>
                    <a:lnTo>
                      <a:pt x="6416" y="20430"/>
                    </a:lnTo>
                    <a:lnTo>
                      <a:pt x="6400" y="20158"/>
                    </a:lnTo>
                    <a:lnTo>
                      <a:pt x="6352" y="19887"/>
                    </a:lnTo>
                    <a:lnTo>
                      <a:pt x="6112" y="18463"/>
                    </a:lnTo>
                    <a:lnTo>
                      <a:pt x="5824" y="16591"/>
                    </a:lnTo>
                    <a:lnTo>
                      <a:pt x="5536" y="14415"/>
                    </a:lnTo>
                    <a:lnTo>
                      <a:pt x="5248" y="12095"/>
                    </a:lnTo>
                    <a:lnTo>
                      <a:pt x="5120" y="10927"/>
                    </a:lnTo>
                    <a:lnTo>
                      <a:pt x="4992" y="9775"/>
                    </a:lnTo>
                    <a:lnTo>
                      <a:pt x="4896" y="8656"/>
                    </a:lnTo>
                    <a:lnTo>
                      <a:pt x="4800" y="7600"/>
                    </a:lnTo>
                    <a:lnTo>
                      <a:pt x="4736" y="6608"/>
                    </a:lnTo>
                    <a:lnTo>
                      <a:pt x="4704" y="5712"/>
                    </a:lnTo>
                    <a:lnTo>
                      <a:pt x="4688" y="4928"/>
                    </a:lnTo>
                    <a:lnTo>
                      <a:pt x="4704" y="4272"/>
                    </a:lnTo>
                    <a:lnTo>
                      <a:pt x="4736" y="3984"/>
                    </a:lnTo>
                    <a:lnTo>
                      <a:pt x="4784" y="3728"/>
                    </a:lnTo>
                    <a:lnTo>
                      <a:pt x="4864" y="3472"/>
                    </a:lnTo>
                    <a:lnTo>
                      <a:pt x="4960" y="3248"/>
                    </a:lnTo>
                    <a:lnTo>
                      <a:pt x="5088" y="3024"/>
                    </a:lnTo>
                    <a:lnTo>
                      <a:pt x="5216" y="2832"/>
                    </a:lnTo>
                    <a:lnTo>
                      <a:pt x="5360" y="2640"/>
                    </a:lnTo>
                    <a:lnTo>
                      <a:pt x="5520" y="2480"/>
                    </a:lnTo>
                    <a:lnTo>
                      <a:pt x="5696" y="2320"/>
                    </a:lnTo>
                    <a:lnTo>
                      <a:pt x="5888" y="2176"/>
                    </a:lnTo>
                    <a:lnTo>
                      <a:pt x="6080" y="2048"/>
                    </a:lnTo>
                    <a:lnTo>
                      <a:pt x="6288" y="1936"/>
                    </a:lnTo>
                    <a:lnTo>
                      <a:pt x="6496" y="1824"/>
                    </a:lnTo>
                    <a:lnTo>
                      <a:pt x="6704" y="1728"/>
                    </a:lnTo>
                    <a:lnTo>
                      <a:pt x="6928" y="1648"/>
                    </a:lnTo>
                    <a:lnTo>
                      <a:pt x="7136" y="1568"/>
                    </a:lnTo>
                    <a:lnTo>
                      <a:pt x="7568" y="1456"/>
                    </a:lnTo>
                    <a:lnTo>
                      <a:pt x="7984" y="1360"/>
                    </a:lnTo>
                    <a:lnTo>
                      <a:pt x="8384" y="1296"/>
                    </a:lnTo>
                    <a:lnTo>
                      <a:pt x="8720" y="1248"/>
                    </a:lnTo>
                    <a:lnTo>
                      <a:pt x="9008" y="1232"/>
                    </a:lnTo>
                    <a:lnTo>
                      <a:pt x="9232" y="1216"/>
                    </a:lnTo>
                    <a:lnTo>
                      <a:pt x="9440" y="1216"/>
                    </a:lnTo>
                    <a:lnTo>
                      <a:pt x="9376" y="912"/>
                    </a:lnTo>
                    <a:lnTo>
                      <a:pt x="9312" y="672"/>
                    </a:lnTo>
                    <a:lnTo>
                      <a:pt x="9232" y="464"/>
                    </a:lnTo>
                    <a:lnTo>
                      <a:pt x="9136" y="304"/>
                    </a:lnTo>
                    <a:lnTo>
                      <a:pt x="9040" y="192"/>
                    </a:lnTo>
                    <a:lnTo>
                      <a:pt x="8928" y="96"/>
                    </a:lnTo>
                    <a:lnTo>
                      <a:pt x="8816" y="48"/>
                    </a:lnTo>
                    <a:lnTo>
                      <a:pt x="872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5"/>
              <p:cNvSpPr/>
              <p:nvPr/>
            </p:nvSpPr>
            <p:spPr>
              <a:xfrm>
                <a:off x="3605350" y="2152025"/>
                <a:ext cx="397175" cy="333175"/>
              </a:xfrm>
              <a:custGeom>
                <a:avLst/>
                <a:gdLst/>
                <a:ahLst/>
                <a:cxnLst/>
                <a:rect l="l" t="t" r="r" b="b"/>
                <a:pathLst>
                  <a:path w="15887" h="13327" extrusionOk="0">
                    <a:moveTo>
                      <a:pt x="7839" y="0"/>
                    </a:moveTo>
                    <a:lnTo>
                      <a:pt x="7503" y="16"/>
                    </a:lnTo>
                    <a:lnTo>
                      <a:pt x="7183" y="48"/>
                    </a:lnTo>
                    <a:lnTo>
                      <a:pt x="6863" y="96"/>
                    </a:lnTo>
                    <a:lnTo>
                      <a:pt x="6543" y="160"/>
                    </a:lnTo>
                    <a:lnTo>
                      <a:pt x="6223" y="240"/>
                    </a:lnTo>
                    <a:lnTo>
                      <a:pt x="5904" y="336"/>
                    </a:lnTo>
                    <a:lnTo>
                      <a:pt x="5616" y="464"/>
                    </a:lnTo>
                    <a:lnTo>
                      <a:pt x="5312" y="576"/>
                    </a:lnTo>
                    <a:lnTo>
                      <a:pt x="5024" y="720"/>
                    </a:lnTo>
                    <a:lnTo>
                      <a:pt x="4752" y="864"/>
                    </a:lnTo>
                    <a:lnTo>
                      <a:pt x="4480" y="1024"/>
                    </a:lnTo>
                    <a:lnTo>
                      <a:pt x="4224" y="1168"/>
                    </a:lnTo>
                    <a:lnTo>
                      <a:pt x="3728" y="1504"/>
                    </a:lnTo>
                    <a:lnTo>
                      <a:pt x="3296" y="1824"/>
                    </a:lnTo>
                    <a:lnTo>
                      <a:pt x="2912" y="2128"/>
                    </a:lnTo>
                    <a:lnTo>
                      <a:pt x="2576" y="2416"/>
                    </a:lnTo>
                    <a:lnTo>
                      <a:pt x="2320" y="2656"/>
                    </a:lnTo>
                    <a:lnTo>
                      <a:pt x="2128" y="2848"/>
                    </a:lnTo>
                    <a:lnTo>
                      <a:pt x="1968" y="3024"/>
                    </a:lnTo>
                    <a:lnTo>
                      <a:pt x="1856" y="3104"/>
                    </a:lnTo>
                    <a:lnTo>
                      <a:pt x="1568" y="3328"/>
                    </a:lnTo>
                    <a:lnTo>
                      <a:pt x="1376" y="3504"/>
                    </a:lnTo>
                    <a:lnTo>
                      <a:pt x="1184" y="3712"/>
                    </a:lnTo>
                    <a:lnTo>
                      <a:pt x="960" y="3952"/>
                    </a:lnTo>
                    <a:lnTo>
                      <a:pt x="752" y="4224"/>
                    </a:lnTo>
                    <a:lnTo>
                      <a:pt x="560" y="4528"/>
                    </a:lnTo>
                    <a:lnTo>
                      <a:pt x="368" y="4848"/>
                    </a:lnTo>
                    <a:lnTo>
                      <a:pt x="288" y="5024"/>
                    </a:lnTo>
                    <a:lnTo>
                      <a:pt x="224" y="5216"/>
                    </a:lnTo>
                    <a:lnTo>
                      <a:pt x="160" y="5408"/>
                    </a:lnTo>
                    <a:lnTo>
                      <a:pt x="96" y="5599"/>
                    </a:lnTo>
                    <a:lnTo>
                      <a:pt x="48" y="5807"/>
                    </a:lnTo>
                    <a:lnTo>
                      <a:pt x="16" y="6015"/>
                    </a:lnTo>
                    <a:lnTo>
                      <a:pt x="0" y="6239"/>
                    </a:lnTo>
                    <a:lnTo>
                      <a:pt x="0" y="6463"/>
                    </a:lnTo>
                    <a:lnTo>
                      <a:pt x="16" y="6687"/>
                    </a:lnTo>
                    <a:lnTo>
                      <a:pt x="48" y="6927"/>
                    </a:lnTo>
                    <a:lnTo>
                      <a:pt x="96" y="7167"/>
                    </a:lnTo>
                    <a:lnTo>
                      <a:pt x="160" y="7407"/>
                    </a:lnTo>
                    <a:lnTo>
                      <a:pt x="336" y="8047"/>
                    </a:lnTo>
                    <a:lnTo>
                      <a:pt x="528" y="8799"/>
                    </a:lnTo>
                    <a:lnTo>
                      <a:pt x="912" y="10415"/>
                    </a:lnTo>
                    <a:lnTo>
                      <a:pt x="1216" y="11743"/>
                    </a:lnTo>
                    <a:lnTo>
                      <a:pt x="1328" y="12303"/>
                    </a:lnTo>
                    <a:lnTo>
                      <a:pt x="5408" y="13327"/>
                    </a:lnTo>
                    <a:lnTo>
                      <a:pt x="14447" y="8959"/>
                    </a:lnTo>
                    <a:lnTo>
                      <a:pt x="14511" y="8895"/>
                    </a:lnTo>
                    <a:lnTo>
                      <a:pt x="14671" y="8735"/>
                    </a:lnTo>
                    <a:lnTo>
                      <a:pt x="14895" y="8463"/>
                    </a:lnTo>
                    <a:lnTo>
                      <a:pt x="15023" y="8287"/>
                    </a:lnTo>
                    <a:lnTo>
                      <a:pt x="15151" y="8111"/>
                    </a:lnTo>
                    <a:lnTo>
                      <a:pt x="15295" y="7887"/>
                    </a:lnTo>
                    <a:lnTo>
                      <a:pt x="15423" y="7663"/>
                    </a:lnTo>
                    <a:lnTo>
                      <a:pt x="15535" y="7407"/>
                    </a:lnTo>
                    <a:lnTo>
                      <a:pt x="15647" y="7151"/>
                    </a:lnTo>
                    <a:lnTo>
                      <a:pt x="15743" y="6863"/>
                    </a:lnTo>
                    <a:lnTo>
                      <a:pt x="15823" y="6575"/>
                    </a:lnTo>
                    <a:lnTo>
                      <a:pt x="15871" y="6271"/>
                    </a:lnTo>
                    <a:lnTo>
                      <a:pt x="15887" y="5951"/>
                    </a:lnTo>
                    <a:lnTo>
                      <a:pt x="15887" y="5615"/>
                    </a:lnTo>
                    <a:lnTo>
                      <a:pt x="15839" y="5280"/>
                    </a:lnTo>
                    <a:lnTo>
                      <a:pt x="15807" y="5104"/>
                    </a:lnTo>
                    <a:lnTo>
                      <a:pt x="15759" y="4928"/>
                    </a:lnTo>
                    <a:lnTo>
                      <a:pt x="15695" y="4752"/>
                    </a:lnTo>
                    <a:lnTo>
                      <a:pt x="15631" y="4576"/>
                    </a:lnTo>
                    <a:lnTo>
                      <a:pt x="15551" y="4400"/>
                    </a:lnTo>
                    <a:lnTo>
                      <a:pt x="15455" y="4224"/>
                    </a:lnTo>
                    <a:lnTo>
                      <a:pt x="15343" y="4032"/>
                    </a:lnTo>
                    <a:lnTo>
                      <a:pt x="15215" y="3856"/>
                    </a:lnTo>
                    <a:lnTo>
                      <a:pt x="15087" y="3680"/>
                    </a:lnTo>
                    <a:lnTo>
                      <a:pt x="14943" y="3488"/>
                    </a:lnTo>
                    <a:lnTo>
                      <a:pt x="14767" y="3312"/>
                    </a:lnTo>
                    <a:lnTo>
                      <a:pt x="14591" y="3120"/>
                    </a:lnTo>
                    <a:lnTo>
                      <a:pt x="14399" y="2928"/>
                    </a:lnTo>
                    <a:lnTo>
                      <a:pt x="14191" y="2752"/>
                    </a:lnTo>
                    <a:lnTo>
                      <a:pt x="13951" y="2560"/>
                    </a:lnTo>
                    <a:lnTo>
                      <a:pt x="13711" y="2384"/>
                    </a:lnTo>
                    <a:lnTo>
                      <a:pt x="13439" y="2192"/>
                    </a:lnTo>
                    <a:lnTo>
                      <a:pt x="13167" y="2016"/>
                    </a:lnTo>
                    <a:lnTo>
                      <a:pt x="12863" y="1824"/>
                    </a:lnTo>
                    <a:lnTo>
                      <a:pt x="12543" y="1648"/>
                    </a:lnTo>
                    <a:lnTo>
                      <a:pt x="12191" y="1456"/>
                    </a:lnTo>
                    <a:lnTo>
                      <a:pt x="11839" y="1280"/>
                    </a:lnTo>
                    <a:lnTo>
                      <a:pt x="11455" y="1104"/>
                    </a:lnTo>
                    <a:lnTo>
                      <a:pt x="11039" y="928"/>
                    </a:lnTo>
                    <a:lnTo>
                      <a:pt x="10607" y="752"/>
                    </a:lnTo>
                    <a:lnTo>
                      <a:pt x="10159" y="576"/>
                    </a:lnTo>
                    <a:lnTo>
                      <a:pt x="9695" y="400"/>
                    </a:lnTo>
                    <a:lnTo>
                      <a:pt x="9199" y="224"/>
                    </a:lnTo>
                    <a:lnTo>
                      <a:pt x="8863" y="128"/>
                    </a:lnTo>
                    <a:lnTo>
                      <a:pt x="8511" y="64"/>
                    </a:lnTo>
                    <a:lnTo>
                      <a:pt x="8175" y="16"/>
                    </a:lnTo>
                    <a:lnTo>
                      <a:pt x="78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5"/>
              <p:cNvSpPr/>
              <p:nvPr/>
            </p:nvSpPr>
            <p:spPr>
              <a:xfrm>
                <a:off x="3601750" y="2279200"/>
                <a:ext cx="135600" cy="196800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7872" extrusionOk="0">
                    <a:moveTo>
                      <a:pt x="416" y="1"/>
                    </a:moveTo>
                    <a:lnTo>
                      <a:pt x="336" y="145"/>
                    </a:lnTo>
                    <a:lnTo>
                      <a:pt x="256" y="305"/>
                    </a:lnTo>
                    <a:lnTo>
                      <a:pt x="176" y="544"/>
                    </a:lnTo>
                    <a:lnTo>
                      <a:pt x="96" y="832"/>
                    </a:lnTo>
                    <a:lnTo>
                      <a:pt x="32" y="1184"/>
                    </a:lnTo>
                    <a:lnTo>
                      <a:pt x="16" y="1376"/>
                    </a:lnTo>
                    <a:lnTo>
                      <a:pt x="0" y="1584"/>
                    </a:lnTo>
                    <a:lnTo>
                      <a:pt x="0" y="1808"/>
                    </a:lnTo>
                    <a:lnTo>
                      <a:pt x="16" y="2048"/>
                    </a:lnTo>
                    <a:lnTo>
                      <a:pt x="32" y="2288"/>
                    </a:lnTo>
                    <a:lnTo>
                      <a:pt x="96" y="2576"/>
                    </a:lnTo>
                    <a:lnTo>
                      <a:pt x="176" y="2896"/>
                    </a:lnTo>
                    <a:lnTo>
                      <a:pt x="272" y="3216"/>
                    </a:lnTo>
                    <a:lnTo>
                      <a:pt x="496" y="3904"/>
                    </a:lnTo>
                    <a:lnTo>
                      <a:pt x="752" y="4592"/>
                    </a:lnTo>
                    <a:lnTo>
                      <a:pt x="1024" y="5216"/>
                    </a:lnTo>
                    <a:lnTo>
                      <a:pt x="1248" y="5712"/>
                    </a:lnTo>
                    <a:lnTo>
                      <a:pt x="1424" y="6048"/>
                    </a:lnTo>
                    <a:lnTo>
                      <a:pt x="1488" y="6144"/>
                    </a:lnTo>
                    <a:lnTo>
                      <a:pt x="1504" y="6176"/>
                    </a:lnTo>
                    <a:lnTo>
                      <a:pt x="1536" y="6192"/>
                    </a:lnTo>
                    <a:lnTo>
                      <a:pt x="1600" y="6240"/>
                    </a:lnTo>
                    <a:lnTo>
                      <a:pt x="1792" y="6432"/>
                    </a:lnTo>
                    <a:lnTo>
                      <a:pt x="2320" y="7008"/>
                    </a:lnTo>
                    <a:lnTo>
                      <a:pt x="2864" y="7600"/>
                    </a:lnTo>
                    <a:lnTo>
                      <a:pt x="3056" y="7792"/>
                    </a:lnTo>
                    <a:lnTo>
                      <a:pt x="3120" y="7856"/>
                    </a:lnTo>
                    <a:lnTo>
                      <a:pt x="3152" y="7872"/>
                    </a:lnTo>
                    <a:lnTo>
                      <a:pt x="3392" y="7824"/>
                    </a:lnTo>
                    <a:lnTo>
                      <a:pt x="3840" y="7712"/>
                    </a:lnTo>
                    <a:lnTo>
                      <a:pt x="4048" y="7648"/>
                    </a:lnTo>
                    <a:lnTo>
                      <a:pt x="4256" y="7552"/>
                    </a:lnTo>
                    <a:lnTo>
                      <a:pt x="4320" y="7520"/>
                    </a:lnTo>
                    <a:lnTo>
                      <a:pt x="4384" y="7472"/>
                    </a:lnTo>
                    <a:lnTo>
                      <a:pt x="4432" y="7424"/>
                    </a:lnTo>
                    <a:lnTo>
                      <a:pt x="4448" y="7376"/>
                    </a:lnTo>
                    <a:lnTo>
                      <a:pt x="4608" y="6400"/>
                    </a:lnTo>
                    <a:lnTo>
                      <a:pt x="4944" y="4496"/>
                    </a:lnTo>
                    <a:lnTo>
                      <a:pt x="5424" y="1808"/>
                    </a:lnTo>
                    <a:lnTo>
                      <a:pt x="5104" y="1968"/>
                    </a:lnTo>
                    <a:lnTo>
                      <a:pt x="4784" y="2096"/>
                    </a:lnTo>
                    <a:lnTo>
                      <a:pt x="4480" y="2192"/>
                    </a:lnTo>
                    <a:lnTo>
                      <a:pt x="4192" y="2256"/>
                    </a:lnTo>
                    <a:lnTo>
                      <a:pt x="3904" y="2304"/>
                    </a:lnTo>
                    <a:lnTo>
                      <a:pt x="3648" y="2320"/>
                    </a:lnTo>
                    <a:lnTo>
                      <a:pt x="3392" y="2320"/>
                    </a:lnTo>
                    <a:lnTo>
                      <a:pt x="3136" y="2304"/>
                    </a:lnTo>
                    <a:lnTo>
                      <a:pt x="2912" y="2256"/>
                    </a:lnTo>
                    <a:lnTo>
                      <a:pt x="2688" y="2208"/>
                    </a:lnTo>
                    <a:lnTo>
                      <a:pt x="2480" y="2128"/>
                    </a:lnTo>
                    <a:lnTo>
                      <a:pt x="2272" y="2048"/>
                    </a:lnTo>
                    <a:lnTo>
                      <a:pt x="2080" y="1936"/>
                    </a:lnTo>
                    <a:lnTo>
                      <a:pt x="1904" y="1840"/>
                    </a:lnTo>
                    <a:lnTo>
                      <a:pt x="1744" y="1712"/>
                    </a:lnTo>
                    <a:lnTo>
                      <a:pt x="1584" y="1584"/>
                    </a:lnTo>
                    <a:lnTo>
                      <a:pt x="1440" y="1456"/>
                    </a:lnTo>
                    <a:lnTo>
                      <a:pt x="1296" y="1328"/>
                    </a:lnTo>
                    <a:lnTo>
                      <a:pt x="1056" y="1056"/>
                    </a:lnTo>
                    <a:lnTo>
                      <a:pt x="864" y="784"/>
                    </a:lnTo>
                    <a:lnTo>
                      <a:pt x="704" y="544"/>
                    </a:lnTo>
                    <a:lnTo>
                      <a:pt x="576" y="321"/>
                    </a:lnTo>
                    <a:lnTo>
                      <a:pt x="480" y="145"/>
                    </a:lnTo>
                    <a:lnTo>
                      <a:pt x="4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3668125" y="2536775"/>
                <a:ext cx="106825" cy="151225"/>
              </a:xfrm>
              <a:custGeom>
                <a:avLst/>
                <a:gdLst/>
                <a:ahLst/>
                <a:cxnLst/>
                <a:rect l="l" t="t" r="r" b="b"/>
                <a:pathLst>
                  <a:path w="4273" h="6049" extrusionOk="0">
                    <a:moveTo>
                      <a:pt x="1169" y="1"/>
                    </a:moveTo>
                    <a:lnTo>
                      <a:pt x="33" y="4368"/>
                    </a:lnTo>
                    <a:lnTo>
                      <a:pt x="17" y="4496"/>
                    </a:lnTo>
                    <a:lnTo>
                      <a:pt x="1" y="4624"/>
                    </a:lnTo>
                    <a:lnTo>
                      <a:pt x="1" y="4736"/>
                    </a:lnTo>
                    <a:lnTo>
                      <a:pt x="17" y="4864"/>
                    </a:lnTo>
                    <a:lnTo>
                      <a:pt x="33" y="4992"/>
                    </a:lnTo>
                    <a:lnTo>
                      <a:pt x="65" y="5104"/>
                    </a:lnTo>
                    <a:lnTo>
                      <a:pt x="113" y="5216"/>
                    </a:lnTo>
                    <a:lnTo>
                      <a:pt x="161" y="5328"/>
                    </a:lnTo>
                    <a:lnTo>
                      <a:pt x="225" y="5424"/>
                    </a:lnTo>
                    <a:lnTo>
                      <a:pt x="305" y="5520"/>
                    </a:lnTo>
                    <a:lnTo>
                      <a:pt x="385" y="5600"/>
                    </a:lnTo>
                    <a:lnTo>
                      <a:pt x="481" y="5680"/>
                    </a:lnTo>
                    <a:lnTo>
                      <a:pt x="577" y="5760"/>
                    </a:lnTo>
                    <a:lnTo>
                      <a:pt x="689" y="5824"/>
                    </a:lnTo>
                    <a:lnTo>
                      <a:pt x="801" y="5872"/>
                    </a:lnTo>
                    <a:lnTo>
                      <a:pt x="929" y="5920"/>
                    </a:lnTo>
                    <a:lnTo>
                      <a:pt x="1121" y="5968"/>
                    </a:lnTo>
                    <a:lnTo>
                      <a:pt x="1329" y="6000"/>
                    </a:lnTo>
                    <a:lnTo>
                      <a:pt x="1521" y="6032"/>
                    </a:lnTo>
                    <a:lnTo>
                      <a:pt x="1713" y="6048"/>
                    </a:lnTo>
                    <a:lnTo>
                      <a:pt x="1825" y="6048"/>
                    </a:lnTo>
                    <a:lnTo>
                      <a:pt x="1953" y="6032"/>
                    </a:lnTo>
                    <a:lnTo>
                      <a:pt x="2065" y="6016"/>
                    </a:lnTo>
                    <a:lnTo>
                      <a:pt x="2161" y="6000"/>
                    </a:lnTo>
                    <a:lnTo>
                      <a:pt x="2273" y="5952"/>
                    </a:lnTo>
                    <a:lnTo>
                      <a:pt x="2369" y="5904"/>
                    </a:lnTo>
                    <a:lnTo>
                      <a:pt x="2465" y="5856"/>
                    </a:lnTo>
                    <a:lnTo>
                      <a:pt x="2561" y="5792"/>
                    </a:lnTo>
                    <a:lnTo>
                      <a:pt x="2641" y="5728"/>
                    </a:lnTo>
                    <a:lnTo>
                      <a:pt x="2721" y="5648"/>
                    </a:lnTo>
                    <a:lnTo>
                      <a:pt x="2801" y="5552"/>
                    </a:lnTo>
                    <a:lnTo>
                      <a:pt x="2865" y="5472"/>
                    </a:lnTo>
                    <a:lnTo>
                      <a:pt x="2913" y="5376"/>
                    </a:lnTo>
                    <a:lnTo>
                      <a:pt x="2961" y="5264"/>
                    </a:lnTo>
                    <a:lnTo>
                      <a:pt x="3009" y="5152"/>
                    </a:lnTo>
                    <a:lnTo>
                      <a:pt x="3041" y="5040"/>
                    </a:lnTo>
                    <a:lnTo>
                      <a:pt x="3137" y="4624"/>
                    </a:lnTo>
                    <a:lnTo>
                      <a:pt x="3233" y="4224"/>
                    </a:lnTo>
                    <a:lnTo>
                      <a:pt x="3441" y="3504"/>
                    </a:lnTo>
                    <a:lnTo>
                      <a:pt x="3648" y="2896"/>
                    </a:lnTo>
                    <a:lnTo>
                      <a:pt x="3840" y="2384"/>
                    </a:lnTo>
                    <a:lnTo>
                      <a:pt x="4016" y="1984"/>
                    </a:lnTo>
                    <a:lnTo>
                      <a:pt x="4144" y="1696"/>
                    </a:lnTo>
                    <a:lnTo>
                      <a:pt x="4272" y="1472"/>
                    </a:lnTo>
                    <a:lnTo>
                      <a:pt x="1169" y="1"/>
                    </a:lnTo>
                    <a:close/>
                  </a:path>
                </a:pathLst>
              </a:custGeom>
              <a:solidFill>
                <a:srgbClr val="C155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5"/>
              <p:cNvSpPr/>
              <p:nvPr/>
            </p:nvSpPr>
            <p:spPr>
              <a:xfrm>
                <a:off x="3690125" y="2539575"/>
                <a:ext cx="84825" cy="96025"/>
              </a:xfrm>
              <a:custGeom>
                <a:avLst/>
                <a:gdLst/>
                <a:ahLst/>
                <a:cxnLst/>
                <a:rect l="l" t="t" r="r" b="b"/>
                <a:pathLst>
                  <a:path w="3393" h="3841" extrusionOk="0">
                    <a:moveTo>
                      <a:pt x="1" y="1"/>
                    </a:moveTo>
                    <a:lnTo>
                      <a:pt x="161" y="401"/>
                    </a:lnTo>
                    <a:lnTo>
                      <a:pt x="177" y="593"/>
                    </a:lnTo>
                    <a:lnTo>
                      <a:pt x="193" y="784"/>
                    </a:lnTo>
                    <a:lnTo>
                      <a:pt x="225" y="960"/>
                    </a:lnTo>
                    <a:lnTo>
                      <a:pt x="273" y="1136"/>
                    </a:lnTo>
                    <a:lnTo>
                      <a:pt x="321" y="1312"/>
                    </a:lnTo>
                    <a:lnTo>
                      <a:pt x="385" y="1488"/>
                    </a:lnTo>
                    <a:lnTo>
                      <a:pt x="529" y="1808"/>
                    </a:lnTo>
                    <a:lnTo>
                      <a:pt x="705" y="2112"/>
                    </a:lnTo>
                    <a:lnTo>
                      <a:pt x="897" y="2400"/>
                    </a:lnTo>
                    <a:lnTo>
                      <a:pt x="1105" y="2656"/>
                    </a:lnTo>
                    <a:lnTo>
                      <a:pt x="1313" y="2896"/>
                    </a:lnTo>
                    <a:lnTo>
                      <a:pt x="1521" y="3104"/>
                    </a:lnTo>
                    <a:lnTo>
                      <a:pt x="1713" y="3296"/>
                    </a:lnTo>
                    <a:lnTo>
                      <a:pt x="2081" y="3584"/>
                    </a:lnTo>
                    <a:lnTo>
                      <a:pt x="2337" y="3776"/>
                    </a:lnTo>
                    <a:lnTo>
                      <a:pt x="2433" y="3840"/>
                    </a:lnTo>
                    <a:lnTo>
                      <a:pt x="3392" y="13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14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3626125" y="2308000"/>
                <a:ext cx="336000" cy="297200"/>
              </a:xfrm>
              <a:custGeom>
                <a:avLst/>
                <a:gdLst/>
                <a:ahLst/>
                <a:cxnLst/>
                <a:rect l="l" t="t" r="r" b="b"/>
                <a:pathLst>
                  <a:path w="13440" h="11888" extrusionOk="0">
                    <a:moveTo>
                      <a:pt x="9760" y="0"/>
                    </a:moveTo>
                    <a:lnTo>
                      <a:pt x="9472" y="16"/>
                    </a:lnTo>
                    <a:lnTo>
                      <a:pt x="8896" y="48"/>
                    </a:lnTo>
                    <a:lnTo>
                      <a:pt x="8304" y="128"/>
                    </a:lnTo>
                    <a:lnTo>
                      <a:pt x="7696" y="224"/>
                    </a:lnTo>
                    <a:lnTo>
                      <a:pt x="7088" y="352"/>
                    </a:lnTo>
                    <a:lnTo>
                      <a:pt x="6512" y="480"/>
                    </a:lnTo>
                    <a:lnTo>
                      <a:pt x="5952" y="624"/>
                    </a:lnTo>
                    <a:lnTo>
                      <a:pt x="5440" y="768"/>
                    </a:lnTo>
                    <a:lnTo>
                      <a:pt x="4561" y="1040"/>
                    </a:lnTo>
                    <a:lnTo>
                      <a:pt x="3969" y="1232"/>
                    </a:lnTo>
                    <a:lnTo>
                      <a:pt x="3761" y="1312"/>
                    </a:lnTo>
                    <a:lnTo>
                      <a:pt x="2545" y="6224"/>
                    </a:lnTo>
                    <a:lnTo>
                      <a:pt x="2225" y="5248"/>
                    </a:lnTo>
                    <a:lnTo>
                      <a:pt x="2081" y="4944"/>
                    </a:lnTo>
                    <a:lnTo>
                      <a:pt x="1953" y="4672"/>
                    </a:lnTo>
                    <a:lnTo>
                      <a:pt x="1809" y="4432"/>
                    </a:lnTo>
                    <a:lnTo>
                      <a:pt x="1681" y="4224"/>
                    </a:lnTo>
                    <a:lnTo>
                      <a:pt x="1553" y="4032"/>
                    </a:lnTo>
                    <a:lnTo>
                      <a:pt x="1425" y="3872"/>
                    </a:lnTo>
                    <a:lnTo>
                      <a:pt x="1297" y="3744"/>
                    </a:lnTo>
                    <a:lnTo>
                      <a:pt x="1185" y="3632"/>
                    </a:lnTo>
                    <a:lnTo>
                      <a:pt x="1073" y="3552"/>
                    </a:lnTo>
                    <a:lnTo>
                      <a:pt x="961" y="3488"/>
                    </a:lnTo>
                    <a:lnTo>
                      <a:pt x="849" y="3440"/>
                    </a:lnTo>
                    <a:lnTo>
                      <a:pt x="753" y="3424"/>
                    </a:lnTo>
                    <a:lnTo>
                      <a:pt x="657" y="3424"/>
                    </a:lnTo>
                    <a:lnTo>
                      <a:pt x="561" y="3440"/>
                    </a:lnTo>
                    <a:lnTo>
                      <a:pt x="481" y="3472"/>
                    </a:lnTo>
                    <a:lnTo>
                      <a:pt x="401" y="3520"/>
                    </a:lnTo>
                    <a:lnTo>
                      <a:pt x="321" y="3584"/>
                    </a:lnTo>
                    <a:lnTo>
                      <a:pt x="257" y="3648"/>
                    </a:lnTo>
                    <a:lnTo>
                      <a:pt x="193" y="3744"/>
                    </a:lnTo>
                    <a:lnTo>
                      <a:pt x="145" y="3840"/>
                    </a:lnTo>
                    <a:lnTo>
                      <a:pt x="97" y="3952"/>
                    </a:lnTo>
                    <a:lnTo>
                      <a:pt x="65" y="4064"/>
                    </a:lnTo>
                    <a:lnTo>
                      <a:pt x="17" y="4320"/>
                    </a:lnTo>
                    <a:lnTo>
                      <a:pt x="1" y="4592"/>
                    </a:lnTo>
                    <a:lnTo>
                      <a:pt x="17" y="4880"/>
                    </a:lnTo>
                    <a:lnTo>
                      <a:pt x="49" y="5024"/>
                    </a:lnTo>
                    <a:lnTo>
                      <a:pt x="81" y="5184"/>
                    </a:lnTo>
                    <a:lnTo>
                      <a:pt x="129" y="5328"/>
                    </a:lnTo>
                    <a:lnTo>
                      <a:pt x="177" y="5472"/>
                    </a:lnTo>
                    <a:lnTo>
                      <a:pt x="305" y="5728"/>
                    </a:lnTo>
                    <a:lnTo>
                      <a:pt x="433" y="5968"/>
                    </a:lnTo>
                    <a:lnTo>
                      <a:pt x="577" y="6192"/>
                    </a:lnTo>
                    <a:lnTo>
                      <a:pt x="705" y="6368"/>
                    </a:lnTo>
                    <a:lnTo>
                      <a:pt x="849" y="6528"/>
                    </a:lnTo>
                    <a:lnTo>
                      <a:pt x="977" y="6672"/>
                    </a:lnTo>
                    <a:lnTo>
                      <a:pt x="1105" y="6784"/>
                    </a:lnTo>
                    <a:lnTo>
                      <a:pt x="1233" y="6896"/>
                    </a:lnTo>
                    <a:lnTo>
                      <a:pt x="1441" y="7040"/>
                    </a:lnTo>
                    <a:lnTo>
                      <a:pt x="1617" y="7120"/>
                    </a:lnTo>
                    <a:lnTo>
                      <a:pt x="1729" y="7168"/>
                    </a:lnTo>
                    <a:lnTo>
                      <a:pt x="1777" y="7184"/>
                    </a:lnTo>
                    <a:lnTo>
                      <a:pt x="2897" y="10127"/>
                    </a:lnTo>
                    <a:lnTo>
                      <a:pt x="4337" y="11071"/>
                    </a:lnTo>
                    <a:lnTo>
                      <a:pt x="4625" y="11231"/>
                    </a:lnTo>
                    <a:lnTo>
                      <a:pt x="4929" y="11391"/>
                    </a:lnTo>
                    <a:lnTo>
                      <a:pt x="5216" y="11519"/>
                    </a:lnTo>
                    <a:lnTo>
                      <a:pt x="5536" y="11631"/>
                    </a:lnTo>
                    <a:lnTo>
                      <a:pt x="5840" y="11727"/>
                    </a:lnTo>
                    <a:lnTo>
                      <a:pt x="6160" y="11791"/>
                    </a:lnTo>
                    <a:lnTo>
                      <a:pt x="6480" y="11855"/>
                    </a:lnTo>
                    <a:lnTo>
                      <a:pt x="6800" y="11871"/>
                    </a:lnTo>
                    <a:lnTo>
                      <a:pt x="7136" y="11887"/>
                    </a:lnTo>
                    <a:lnTo>
                      <a:pt x="7456" y="11871"/>
                    </a:lnTo>
                    <a:lnTo>
                      <a:pt x="7776" y="11839"/>
                    </a:lnTo>
                    <a:lnTo>
                      <a:pt x="8096" y="11791"/>
                    </a:lnTo>
                    <a:lnTo>
                      <a:pt x="8416" y="11711"/>
                    </a:lnTo>
                    <a:lnTo>
                      <a:pt x="8736" y="11615"/>
                    </a:lnTo>
                    <a:lnTo>
                      <a:pt x="9040" y="11503"/>
                    </a:lnTo>
                    <a:lnTo>
                      <a:pt x="9344" y="11359"/>
                    </a:lnTo>
                    <a:lnTo>
                      <a:pt x="9600" y="11231"/>
                    </a:lnTo>
                    <a:lnTo>
                      <a:pt x="9840" y="11087"/>
                    </a:lnTo>
                    <a:lnTo>
                      <a:pt x="10080" y="10911"/>
                    </a:lnTo>
                    <a:lnTo>
                      <a:pt x="10304" y="10751"/>
                    </a:lnTo>
                    <a:lnTo>
                      <a:pt x="10528" y="10559"/>
                    </a:lnTo>
                    <a:lnTo>
                      <a:pt x="10720" y="10367"/>
                    </a:lnTo>
                    <a:lnTo>
                      <a:pt x="10912" y="10159"/>
                    </a:lnTo>
                    <a:lnTo>
                      <a:pt x="11104" y="9936"/>
                    </a:lnTo>
                    <a:lnTo>
                      <a:pt x="11264" y="9712"/>
                    </a:lnTo>
                    <a:lnTo>
                      <a:pt x="11424" y="9472"/>
                    </a:lnTo>
                    <a:lnTo>
                      <a:pt x="11568" y="9232"/>
                    </a:lnTo>
                    <a:lnTo>
                      <a:pt x="11680" y="8976"/>
                    </a:lnTo>
                    <a:lnTo>
                      <a:pt x="11792" y="8704"/>
                    </a:lnTo>
                    <a:lnTo>
                      <a:pt x="11904" y="8448"/>
                    </a:lnTo>
                    <a:lnTo>
                      <a:pt x="11984" y="8176"/>
                    </a:lnTo>
                    <a:lnTo>
                      <a:pt x="12048" y="7888"/>
                    </a:lnTo>
                    <a:lnTo>
                      <a:pt x="12208" y="7168"/>
                    </a:lnTo>
                    <a:lnTo>
                      <a:pt x="12384" y="6448"/>
                    </a:lnTo>
                    <a:lnTo>
                      <a:pt x="12576" y="5776"/>
                    </a:lnTo>
                    <a:lnTo>
                      <a:pt x="12752" y="5168"/>
                    </a:lnTo>
                    <a:lnTo>
                      <a:pt x="13024" y="4240"/>
                    </a:lnTo>
                    <a:lnTo>
                      <a:pt x="13152" y="3888"/>
                    </a:lnTo>
                    <a:lnTo>
                      <a:pt x="13264" y="3456"/>
                    </a:lnTo>
                    <a:lnTo>
                      <a:pt x="13360" y="3072"/>
                    </a:lnTo>
                    <a:lnTo>
                      <a:pt x="13408" y="2704"/>
                    </a:lnTo>
                    <a:lnTo>
                      <a:pt x="13440" y="2384"/>
                    </a:lnTo>
                    <a:lnTo>
                      <a:pt x="13440" y="2096"/>
                    </a:lnTo>
                    <a:lnTo>
                      <a:pt x="13392" y="1840"/>
                    </a:lnTo>
                    <a:lnTo>
                      <a:pt x="13360" y="1712"/>
                    </a:lnTo>
                    <a:lnTo>
                      <a:pt x="13328" y="1600"/>
                    </a:lnTo>
                    <a:lnTo>
                      <a:pt x="13280" y="1488"/>
                    </a:lnTo>
                    <a:lnTo>
                      <a:pt x="13216" y="1376"/>
                    </a:lnTo>
                    <a:lnTo>
                      <a:pt x="13152" y="1280"/>
                    </a:lnTo>
                    <a:lnTo>
                      <a:pt x="13072" y="1184"/>
                    </a:lnTo>
                    <a:lnTo>
                      <a:pt x="12896" y="1008"/>
                    </a:lnTo>
                    <a:lnTo>
                      <a:pt x="12672" y="832"/>
                    </a:lnTo>
                    <a:lnTo>
                      <a:pt x="12416" y="688"/>
                    </a:lnTo>
                    <a:lnTo>
                      <a:pt x="12128" y="544"/>
                    </a:lnTo>
                    <a:lnTo>
                      <a:pt x="11792" y="416"/>
                    </a:lnTo>
                    <a:lnTo>
                      <a:pt x="11424" y="288"/>
                    </a:lnTo>
                    <a:lnTo>
                      <a:pt x="11008" y="160"/>
                    </a:lnTo>
                    <a:lnTo>
                      <a:pt x="10784" y="96"/>
                    </a:lnTo>
                    <a:lnTo>
                      <a:pt x="10544" y="64"/>
                    </a:lnTo>
                    <a:lnTo>
                      <a:pt x="10288" y="32"/>
                    </a:lnTo>
                    <a:lnTo>
                      <a:pt x="10032" y="16"/>
                    </a:lnTo>
                    <a:lnTo>
                      <a:pt x="9760" y="0"/>
                    </a:lnTo>
                    <a:close/>
                  </a:path>
                </a:pathLst>
              </a:custGeom>
              <a:solidFill>
                <a:srgbClr val="C155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3720125" y="2274400"/>
                <a:ext cx="256400" cy="125225"/>
              </a:xfrm>
              <a:custGeom>
                <a:avLst/>
                <a:gdLst/>
                <a:ahLst/>
                <a:cxnLst/>
                <a:rect l="l" t="t" r="r" b="b"/>
                <a:pathLst>
                  <a:path w="10256" h="5009" extrusionOk="0">
                    <a:moveTo>
                      <a:pt x="3744" y="1"/>
                    </a:moveTo>
                    <a:lnTo>
                      <a:pt x="3456" y="17"/>
                    </a:lnTo>
                    <a:lnTo>
                      <a:pt x="3168" y="33"/>
                    </a:lnTo>
                    <a:lnTo>
                      <a:pt x="2912" y="81"/>
                    </a:lnTo>
                    <a:lnTo>
                      <a:pt x="2656" y="129"/>
                    </a:lnTo>
                    <a:lnTo>
                      <a:pt x="2416" y="177"/>
                    </a:lnTo>
                    <a:lnTo>
                      <a:pt x="2192" y="257"/>
                    </a:lnTo>
                    <a:lnTo>
                      <a:pt x="1792" y="417"/>
                    </a:lnTo>
                    <a:lnTo>
                      <a:pt x="1456" y="592"/>
                    </a:lnTo>
                    <a:lnTo>
                      <a:pt x="1153" y="768"/>
                    </a:lnTo>
                    <a:lnTo>
                      <a:pt x="897" y="960"/>
                    </a:lnTo>
                    <a:lnTo>
                      <a:pt x="689" y="1168"/>
                    </a:lnTo>
                    <a:lnTo>
                      <a:pt x="513" y="1360"/>
                    </a:lnTo>
                    <a:lnTo>
                      <a:pt x="369" y="1568"/>
                    </a:lnTo>
                    <a:lnTo>
                      <a:pt x="257" y="1760"/>
                    </a:lnTo>
                    <a:lnTo>
                      <a:pt x="161" y="1936"/>
                    </a:lnTo>
                    <a:lnTo>
                      <a:pt x="97" y="2112"/>
                    </a:lnTo>
                    <a:lnTo>
                      <a:pt x="49" y="2256"/>
                    </a:lnTo>
                    <a:lnTo>
                      <a:pt x="17" y="2384"/>
                    </a:lnTo>
                    <a:lnTo>
                      <a:pt x="1" y="2592"/>
                    </a:lnTo>
                    <a:lnTo>
                      <a:pt x="1" y="2656"/>
                    </a:lnTo>
                    <a:lnTo>
                      <a:pt x="129" y="2624"/>
                    </a:lnTo>
                    <a:lnTo>
                      <a:pt x="257" y="2592"/>
                    </a:lnTo>
                    <a:lnTo>
                      <a:pt x="545" y="2576"/>
                    </a:lnTo>
                    <a:lnTo>
                      <a:pt x="865" y="2576"/>
                    </a:lnTo>
                    <a:lnTo>
                      <a:pt x="1217" y="2624"/>
                    </a:lnTo>
                    <a:lnTo>
                      <a:pt x="1568" y="2672"/>
                    </a:lnTo>
                    <a:lnTo>
                      <a:pt x="1952" y="2768"/>
                    </a:lnTo>
                    <a:lnTo>
                      <a:pt x="2352" y="2864"/>
                    </a:lnTo>
                    <a:lnTo>
                      <a:pt x="2768" y="2992"/>
                    </a:lnTo>
                    <a:lnTo>
                      <a:pt x="3616" y="3264"/>
                    </a:lnTo>
                    <a:lnTo>
                      <a:pt x="4496" y="3584"/>
                    </a:lnTo>
                    <a:lnTo>
                      <a:pt x="6240" y="4240"/>
                    </a:lnTo>
                    <a:lnTo>
                      <a:pt x="7072" y="4528"/>
                    </a:lnTo>
                    <a:lnTo>
                      <a:pt x="7472" y="4656"/>
                    </a:lnTo>
                    <a:lnTo>
                      <a:pt x="7856" y="4768"/>
                    </a:lnTo>
                    <a:lnTo>
                      <a:pt x="8208" y="4864"/>
                    </a:lnTo>
                    <a:lnTo>
                      <a:pt x="8560" y="4928"/>
                    </a:lnTo>
                    <a:lnTo>
                      <a:pt x="8864" y="4976"/>
                    </a:lnTo>
                    <a:lnTo>
                      <a:pt x="9168" y="5008"/>
                    </a:lnTo>
                    <a:lnTo>
                      <a:pt x="9424" y="4992"/>
                    </a:lnTo>
                    <a:lnTo>
                      <a:pt x="9552" y="4976"/>
                    </a:lnTo>
                    <a:lnTo>
                      <a:pt x="9648" y="4944"/>
                    </a:lnTo>
                    <a:lnTo>
                      <a:pt x="9760" y="4912"/>
                    </a:lnTo>
                    <a:lnTo>
                      <a:pt x="9856" y="4880"/>
                    </a:lnTo>
                    <a:lnTo>
                      <a:pt x="9936" y="4816"/>
                    </a:lnTo>
                    <a:lnTo>
                      <a:pt x="10016" y="4752"/>
                    </a:lnTo>
                    <a:lnTo>
                      <a:pt x="10080" y="4688"/>
                    </a:lnTo>
                    <a:lnTo>
                      <a:pt x="10128" y="4608"/>
                    </a:lnTo>
                    <a:lnTo>
                      <a:pt x="10176" y="4512"/>
                    </a:lnTo>
                    <a:lnTo>
                      <a:pt x="10224" y="4400"/>
                    </a:lnTo>
                    <a:lnTo>
                      <a:pt x="10240" y="4288"/>
                    </a:lnTo>
                    <a:lnTo>
                      <a:pt x="10256" y="4160"/>
                    </a:lnTo>
                    <a:lnTo>
                      <a:pt x="10256" y="4016"/>
                    </a:lnTo>
                    <a:lnTo>
                      <a:pt x="10240" y="3856"/>
                    </a:lnTo>
                    <a:lnTo>
                      <a:pt x="10192" y="3552"/>
                    </a:lnTo>
                    <a:lnTo>
                      <a:pt x="10128" y="3248"/>
                    </a:lnTo>
                    <a:lnTo>
                      <a:pt x="10016" y="2960"/>
                    </a:lnTo>
                    <a:lnTo>
                      <a:pt x="9888" y="2688"/>
                    </a:lnTo>
                    <a:lnTo>
                      <a:pt x="9744" y="2432"/>
                    </a:lnTo>
                    <a:lnTo>
                      <a:pt x="9568" y="2192"/>
                    </a:lnTo>
                    <a:lnTo>
                      <a:pt x="9376" y="1968"/>
                    </a:lnTo>
                    <a:lnTo>
                      <a:pt x="9152" y="1744"/>
                    </a:lnTo>
                    <a:lnTo>
                      <a:pt x="8928" y="1536"/>
                    </a:lnTo>
                    <a:lnTo>
                      <a:pt x="8672" y="1344"/>
                    </a:lnTo>
                    <a:lnTo>
                      <a:pt x="8416" y="1168"/>
                    </a:lnTo>
                    <a:lnTo>
                      <a:pt x="8144" y="1008"/>
                    </a:lnTo>
                    <a:lnTo>
                      <a:pt x="7856" y="864"/>
                    </a:lnTo>
                    <a:lnTo>
                      <a:pt x="7552" y="720"/>
                    </a:lnTo>
                    <a:lnTo>
                      <a:pt x="7248" y="592"/>
                    </a:lnTo>
                    <a:lnTo>
                      <a:pt x="6928" y="481"/>
                    </a:lnTo>
                    <a:lnTo>
                      <a:pt x="6608" y="385"/>
                    </a:lnTo>
                    <a:lnTo>
                      <a:pt x="6288" y="289"/>
                    </a:lnTo>
                    <a:lnTo>
                      <a:pt x="5968" y="209"/>
                    </a:lnTo>
                    <a:lnTo>
                      <a:pt x="5632" y="145"/>
                    </a:lnTo>
                    <a:lnTo>
                      <a:pt x="5312" y="97"/>
                    </a:lnTo>
                    <a:lnTo>
                      <a:pt x="4992" y="49"/>
                    </a:lnTo>
                    <a:lnTo>
                      <a:pt x="4672" y="17"/>
                    </a:lnTo>
                    <a:lnTo>
                      <a:pt x="43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5"/>
              <p:cNvSpPr/>
              <p:nvPr/>
            </p:nvSpPr>
            <p:spPr>
              <a:xfrm>
                <a:off x="3875725" y="2429975"/>
                <a:ext cx="1522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281" extrusionOk="0">
                    <a:moveTo>
                      <a:pt x="384" y="1"/>
                    </a:moveTo>
                    <a:lnTo>
                      <a:pt x="320" y="17"/>
                    </a:lnTo>
                    <a:lnTo>
                      <a:pt x="256" y="65"/>
                    </a:lnTo>
                    <a:lnTo>
                      <a:pt x="208" y="145"/>
                    </a:lnTo>
                    <a:lnTo>
                      <a:pt x="144" y="225"/>
                    </a:lnTo>
                    <a:lnTo>
                      <a:pt x="96" y="337"/>
                    </a:lnTo>
                    <a:lnTo>
                      <a:pt x="64" y="449"/>
                    </a:lnTo>
                    <a:lnTo>
                      <a:pt x="16" y="577"/>
                    </a:lnTo>
                    <a:lnTo>
                      <a:pt x="0" y="705"/>
                    </a:lnTo>
                    <a:lnTo>
                      <a:pt x="0" y="833"/>
                    </a:lnTo>
                    <a:lnTo>
                      <a:pt x="0" y="945"/>
                    </a:lnTo>
                    <a:lnTo>
                      <a:pt x="16" y="1041"/>
                    </a:lnTo>
                    <a:lnTo>
                      <a:pt x="32" y="1137"/>
                    </a:lnTo>
                    <a:lnTo>
                      <a:pt x="64" y="1201"/>
                    </a:lnTo>
                    <a:lnTo>
                      <a:pt x="112" y="1249"/>
                    </a:lnTo>
                    <a:lnTo>
                      <a:pt x="160" y="1281"/>
                    </a:lnTo>
                    <a:lnTo>
                      <a:pt x="224" y="1281"/>
                    </a:lnTo>
                    <a:lnTo>
                      <a:pt x="288" y="1249"/>
                    </a:lnTo>
                    <a:lnTo>
                      <a:pt x="336" y="1201"/>
                    </a:lnTo>
                    <a:lnTo>
                      <a:pt x="400" y="1137"/>
                    </a:lnTo>
                    <a:lnTo>
                      <a:pt x="448" y="1041"/>
                    </a:lnTo>
                    <a:lnTo>
                      <a:pt x="496" y="945"/>
                    </a:lnTo>
                    <a:lnTo>
                      <a:pt x="544" y="817"/>
                    </a:lnTo>
                    <a:lnTo>
                      <a:pt x="576" y="689"/>
                    </a:lnTo>
                    <a:lnTo>
                      <a:pt x="592" y="561"/>
                    </a:lnTo>
                    <a:lnTo>
                      <a:pt x="608" y="433"/>
                    </a:lnTo>
                    <a:lnTo>
                      <a:pt x="608" y="321"/>
                    </a:lnTo>
                    <a:lnTo>
                      <a:pt x="592" y="225"/>
                    </a:lnTo>
                    <a:lnTo>
                      <a:pt x="576" y="129"/>
                    </a:lnTo>
                    <a:lnTo>
                      <a:pt x="528" y="65"/>
                    </a:lnTo>
                    <a:lnTo>
                      <a:pt x="496" y="17"/>
                    </a:lnTo>
                    <a:lnTo>
                      <a:pt x="432" y="1"/>
                    </a:lnTo>
                    <a:close/>
                  </a:path>
                </a:pathLst>
              </a:custGeom>
              <a:solidFill>
                <a:srgbClr val="3235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5"/>
              <p:cNvSpPr/>
              <p:nvPr/>
            </p:nvSpPr>
            <p:spPr>
              <a:xfrm>
                <a:off x="3770125" y="2410800"/>
                <a:ext cx="15625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280" extrusionOk="0">
                    <a:moveTo>
                      <a:pt x="384" y="0"/>
                    </a:moveTo>
                    <a:lnTo>
                      <a:pt x="336" y="32"/>
                    </a:lnTo>
                    <a:lnTo>
                      <a:pt x="272" y="80"/>
                    </a:lnTo>
                    <a:lnTo>
                      <a:pt x="208" y="144"/>
                    </a:lnTo>
                    <a:lnTo>
                      <a:pt x="160" y="240"/>
                    </a:lnTo>
                    <a:lnTo>
                      <a:pt x="112" y="336"/>
                    </a:lnTo>
                    <a:lnTo>
                      <a:pt x="64" y="464"/>
                    </a:lnTo>
                    <a:lnTo>
                      <a:pt x="32" y="592"/>
                    </a:lnTo>
                    <a:lnTo>
                      <a:pt x="16" y="720"/>
                    </a:lnTo>
                    <a:lnTo>
                      <a:pt x="0" y="848"/>
                    </a:lnTo>
                    <a:lnTo>
                      <a:pt x="16" y="960"/>
                    </a:lnTo>
                    <a:lnTo>
                      <a:pt x="16" y="1056"/>
                    </a:lnTo>
                    <a:lnTo>
                      <a:pt x="48" y="1136"/>
                    </a:lnTo>
                    <a:lnTo>
                      <a:pt x="80" y="1216"/>
                    </a:lnTo>
                    <a:lnTo>
                      <a:pt x="128" y="1264"/>
                    </a:lnTo>
                    <a:lnTo>
                      <a:pt x="176" y="1280"/>
                    </a:lnTo>
                    <a:lnTo>
                      <a:pt x="240" y="1280"/>
                    </a:lnTo>
                    <a:lnTo>
                      <a:pt x="304" y="1264"/>
                    </a:lnTo>
                    <a:lnTo>
                      <a:pt x="352" y="1216"/>
                    </a:lnTo>
                    <a:lnTo>
                      <a:pt x="416" y="1136"/>
                    </a:lnTo>
                    <a:lnTo>
                      <a:pt x="464" y="1056"/>
                    </a:lnTo>
                    <a:lnTo>
                      <a:pt x="512" y="944"/>
                    </a:lnTo>
                    <a:lnTo>
                      <a:pt x="560" y="832"/>
                    </a:lnTo>
                    <a:lnTo>
                      <a:pt x="592" y="704"/>
                    </a:lnTo>
                    <a:lnTo>
                      <a:pt x="608" y="576"/>
                    </a:lnTo>
                    <a:lnTo>
                      <a:pt x="624" y="448"/>
                    </a:lnTo>
                    <a:lnTo>
                      <a:pt x="624" y="336"/>
                    </a:lnTo>
                    <a:lnTo>
                      <a:pt x="608" y="240"/>
                    </a:lnTo>
                    <a:lnTo>
                      <a:pt x="576" y="144"/>
                    </a:lnTo>
                    <a:lnTo>
                      <a:pt x="544" y="80"/>
                    </a:lnTo>
                    <a:lnTo>
                      <a:pt x="496" y="32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3235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5"/>
              <p:cNvSpPr/>
              <p:nvPr/>
            </p:nvSpPr>
            <p:spPr>
              <a:xfrm>
                <a:off x="3742125" y="2485175"/>
                <a:ext cx="103225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2609" extrusionOk="0">
                    <a:moveTo>
                      <a:pt x="49" y="1"/>
                    </a:moveTo>
                    <a:lnTo>
                      <a:pt x="33" y="81"/>
                    </a:lnTo>
                    <a:lnTo>
                      <a:pt x="1" y="289"/>
                    </a:lnTo>
                    <a:lnTo>
                      <a:pt x="1" y="433"/>
                    </a:lnTo>
                    <a:lnTo>
                      <a:pt x="1" y="593"/>
                    </a:lnTo>
                    <a:lnTo>
                      <a:pt x="17" y="785"/>
                    </a:lnTo>
                    <a:lnTo>
                      <a:pt x="49" y="977"/>
                    </a:lnTo>
                    <a:lnTo>
                      <a:pt x="97" y="1185"/>
                    </a:lnTo>
                    <a:lnTo>
                      <a:pt x="177" y="1393"/>
                    </a:lnTo>
                    <a:lnTo>
                      <a:pt x="289" y="1585"/>
                    </a:lnTo>
                    <a:lnTo>
                      <a:pt x="433" y="1793"/>
                    </a:lnTo>
                    <a:lnTo>
                      <a:pt x="529" y="1889"/>
                    </a:lnTo>
                    <a:lnTo>
                      <a:pt x="624" y="1985"/>
                    </a:lnTo>
                    <a:lnTo>
                      <a:pt x="736" y="2065"/>
                    </a:lnTo>
                    <a:lnTo>
                      <a:pt x="848" y="2161"/>
                    </a:lnTo>
                    <a:lnTo>
                      <a:pt x="992" y="2241"/>
                    </a:lnTo>
                    <a:lnTo>
                      <a:pt x="1136" y="2321"/>
                    </a:lnTo>
                    <a:lnTo>
                      <a:pt x="1296" y="2385"/>
                    </a:lnTo>
                    <a:lnTo>
                      <a:pt x="1456" y="2449"/>
                    </a:lnTo>
                    <a:lnTo>
                      <a:pt x="1632" y="2513"/>
                    </a:lnTo>
                    <a:lnTo>
                      <a:pt x="1808" y="2545"/>
                    </a:lnTo>
                    <a:lnTo>
                      <a:pt x="1968" y="2577"/>
                    </a:lnTo>
                    <a:lnTo>
                      <a:pt x="2128" y="2609"/>
                    </a:lnTo>
                    <a:lnTo>
                      <a:pt x="2416" y="2609"/>
                    </a:lnTo>
                    <a:lnTo>
                      <a:pt x="2688" y="2577"/>
                    </a:lnTo>
                    <a:lnTo>
                      <a:pt x="2928" y="2529"/>
                    </a:lnTo>
                    <a:lnTo>
                      <a:pt x="3152" y="2449"/>
                    </a:lnTo>
                    <a:lnTo>
                      <a:pt x="3344" y="2337"/>
                    </a:lnTo>
                    <a:lnTo>
                      <a:pt x="3504" y="2225"/>
                    </a:lnTo>
                    <a:lnTo>
                      <a:pt x="3664" y="2097"/>
                    </a:lnTo>
                    <a:lnTo>
                      <a:pt x="3792" y="1969"/>
                    </a:lnTo>
                    <a:lnTo>
                      <a:pt x="3888" y="1857"/>
                    </a:lnTo>
                    <a:lnTo>
                      <a:pt x="3984" y="1745"/>
                    </a:lnTo>
                    <a:lnTo>
                      <a:pt x="4096" y="1569"/>
                    </a:lnTo>
                    <a:lnTo>
                      <a:pt x="4128" y="1489"/>
                    </a:lnTo>
                    <a:lnTo>
                      <a:pt x="4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5"/>
              <p:cNvSpPr/>
              <p:nvPr/>
            </p:nvSpPr>
            <p:spPr>
              <a:xfrm>
                <a:off x="3827325" y="2458375"/>
                <a:ext cx="15625" cy="35225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409" extrusionOk="0">
                    <a:moveTo>
                      <a:pt x="272" y="1"/>
                    </a:moveTo>
                    <a:lnTo>
                      <a:pt x="64" y="481"/>
                    </a:lnTo>
                    <a:lnTo>
                      <a:pt x="32" y="561"/>
                    </a:lnTo>
                    <a:lnTo>
                      <a:pt x="16" y="641"/>
                    </a:lnTo>
                    <a:lnTo>
                      <a:pt x="0" y="721"/>
                    </a:lnTo>
                    <a:lnTo>
                      <a:pt x="0" y="801"/>
                    </a:lnTo>
                    <a:lnTo>
                      <a:pt x="32" y="961"/>
                    </a:lnTo>
                    <a:lnTo>
                      <a:pt x="96" y="1105"/>
                    </a:lnTo>
                    <a:lnTo>
                      <a:pt x="192" y="1217"/>
                    </a:lnTo>
                    <a:lnTo>
                      <a:pt x="320" y="1313"/>
                    </a:lnTo>
                    <a:lnTo>
                      <a:pt x="384" y="1345"/>
                    </a:lnTo>
                    <a:lnTo>
                      <a:pt x="464" y="1377"/>
                    </a:lnTo>
                    <a:lnTo>
                      <a:pt x="544" y="1393"/>
                    </a:lnTo>
                    <a:lnTo>
                      <a:pt x="624" y="1409"/>
                    </a:lnTo>
                    <a:lnTo>
                      <a:pt x="480" y="833"/>
                    </a:lnTo>
                    <a:lnTo>
                      <a:pt x="352" y="385"/>
                    </a:lnTo>
                    <a:lnTo>
                      <a:pt x="288" y="65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A14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>
                <a:off x="3639325" y="2415200"/>
                <a:ext cx="3002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2224" extrusionOk="0">
                    <a:moveTo>
                      <a:pt x="241" y="0"/>
                    </a:moveTo>
                    <a:lnTo>
                      <a:pt x="161" y="32"/>
                    </a:lnTo>
                    <a:lnTo>
                      <a:pt x="97" y="80"/>
                    </a:lnTo>
                    <a:lnTo>
                      <a:pt x="49" y="144"/>
                    </a:lnTo>
                    <a:lnTo>
                      <a:pt x="17" y="208"/>
                    </a:lnTo>
                    <a:lnTo>
                      <a:pt x="1" y="288"/>
                    </a:lnTo>
                    <a:lnTo>
                      <a:pt x="33" y="480"/>
                    </a:lnTo>
                    <a:lnTo>
                      <a:pt x="97" y="720"/>
                    </a:lnTo>
                    <a:lnTo>
                      <a:pt x="209" y="1008"/>
                    </a:lnTo>
                    <a:lnTo>
                      <a:pt x="353" y="1296"/>
                    </a:lnTo>
                    <a:lnTo>
                      <a:pt x="529" y="1568"/>
                    </a:lnTo>
                    <a:lnTo>
                      <a:pt x="721" y="1840"/>
                    </a:lnTo>
                    <a:lnTo>
                      <a:pt x="817" y="1952"/>
                    </a:lnTo>
                    <a:lnTo>
                      <a:pt x="929" y="2064"/>
                    </a:lnTo>
                    <a:lnTo>
                      <a:pt x="1041" y="2144"/>
                    </a:lnTo>
                    <a:lnTo>
                      <a:pt x="1153" y="2224"/>
                    </a:lnTo>
                    <a:lnTo>
                      <a:pt x="1201" y="1184"/>
                    </a:lnTo>
                    <a:lnTo>
                      <a:pt x="1153" y="928"/>
                    </a:lnTo>
                    <a:lnTo>
                      <a:pt x="1089" y="720"/>
                    </a:lnTo>
                    <a:lnTo>
                      <a:pt x="1025" y="528"/>
                    </a:lnTo>
                    <a:lnTo>
                      <a:pt x="929" y="368"/>
                    </a:lnTo>
                    <a:lnTo>
                      <a:pt x="833" y="240"/>
                    </a:lnTo>
                    <a:lnTo>
                      <a:pt x="737" y="144"/>
                    </a:lnTo>
                    <a:lnTo>
                      <a:pt x="641" y="80"/>
                    </a:lnTo>
                    <a:lnTo>
                      <a:pt x="529" y="32"/>
                    </a:lnTo>
                    <a:lnTo>
                      <a:pt x="433" y="0"/>
                    </a:lnTo>
                    <a:close/>
                  </a:path>
                </a:pathLst>
              </a:custGeom>
              <a:solidFill>
                <a:srgbClr val="A14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>
                <a:off x="3986500" y="3141125"/>
                <a:ext cx="48425" cy="24025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961" extrusionOk="0">
                    <a:moveTo>
                      <a:pt x="241" y="0"/>
                    </a:moveTo>
                    <a:lnTo>
                      <a:pt x="129" y="16"/>
                    </a:lnTo>
                    <a:lnTo>
                      <a:pt x="1" y="720"/>
                    </a:lnTo>
                    <a:lnTo>
                      <a:pt x="113" y="736"/>
                    </a:lnTo>
                    <a:lnTo>
                      <a:pt x="401" y="752"/>
                    </a:lnTo>
                    <a:lnTo>
                      <a:pt x="801" y="816"/>
                    </a:lnTo>
                    <a:lnTo>
                      <a:pt x="1025" y="864"/>
                    </a:lnTo>
                    <a:lnTo>
                      <a:pt x="1233" y="912"/>
                    </a:lnTo>
                    <a:lnTo>
                      <a:pt x="1345" y="944"/>
                    </a:lnTo>
                    <a:lnTo>
                      <a:pt x="1441" y="960"/>
                    </a:lnTo>
                    <a:lnTo>
                      <a:pt x="1617" y="960"/>
                    </a:lnTo>
                    <a:lnTo>
                      <a:pt x="1761" y="912"/>
                    </a:lnTo>
                    <a:lnTo>
                      <a:pt x="1872" y="864"/>
                    </a:lnTo>
                    <a:lnTo>
                      <a:pt x="1936" y="800"/>
                    </a:lnTo>
                    <a:lnTo>
                      <a:pt x="1936" y="752"/>
                    </a:lnTo>
                    <a:lnTo>
                      <a:pt x="1936" y="720"/>
                    </a:lnTo>
                    <a:lnTo>
                      <a:pt x="1920" y="704"/>
                    </a:lnTo>
                    <a:lnTo>
                      <a:pt x="1904" y="672"/>
                    </a:lnTo>
                    <a:lnTo>
                      <a:pt x="1856" y="656"/>
                    </a:lnTo>
                    <a:lnTo>
                      <a:pt x="1792" y="640"/>
                    </a:lnTo>
                    <a:lnTo>
                      <a:pt x="1729" y="624"/>
                    </a:lnTo>
                    <a:lnTo>
                      <a:pt x="1649" y="592"/>
                    </a:lnTo>
                    <a:lnTo>
                      <a:pt x="1457" y="512"/>
                    </a:lnTo>
                    <a:lnTo>
                      <a:pt x="1041" y="272"/>
                    </a:lnTo>
                    <a:lnTo>
                      <a:pt x="801" y="144"/>
                    </a:lnTo>
                    <a:lnTo>
                      <a:pt x="577" y="48"/>
                    </a:lnTo>
                    <a:lnTo>
                      <a:pt x="465" y="16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rgbClr val="C155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>
                <a:off x="3905700" y="3131525"/>
                <a:ext cx="111625" cy="85625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3425" extrusionOk="0">
                    <a:moveTo>
                      <a:pt x="1377" y="0"/>
                    </a:moveTo>
                    <a:lnTo>
                      <a:pt x="1265" y="32"/>
                    </a:lnTo>
                    <a:lnTo>
                      <a:pt x="1169" y="80"/>
                    </a:lnTo>
                    <a:lnTo>
                      <a:pt x="1089" y="144"/>
                    </a:lnTo>
                    <a:lnTo>
                      <a:pt x="113" y="1232"/>
                    </a:lnTo>
                    <a:lnTo>
                      <a:pt x="65" y="1312"/>
                    </a:lnTo>
                    <a:lnTo>
                      <a:pt x="33" y="1392"/>
                    </a:lnTo>
                    <a:lnTo>
                      <a:pt x="1" y="1472"/>
                    </a:lnTo>
                    <a:lnTo>
                      <a:pt x="1" y="1568"/>
                    </a:lnTo>
                    <a:lnTo>
                      <a:pt x="17" y="1664"/>
                    </a:lnTo>
                    <a:lnTo>
                      <a:pt x="49" y="1744"/>
                    </a:lnTo>
                    <a:lnTo>
                      <a:pt x="97" y="1824"/>
                    </a:lnTo>
                    <a:lnTo>
                      <a:pt x="161" y="1888"/>
                    </a:lnTo>
                    <a:lnTo>
                      <a:pt x="1825" y="3312"/>
                    </a:lnTo>
                    <a:lnTo>
                      <a:pt x="1921" y="3392"/>
                    </a:lnTo>
                    <a:lnTo>
                      <a:pt x="2049" y="3424"/>
                    </a:lnTo>
                    <a:lnTo>
                      <a:pt x="2177" y="3424"/>
                    </a:lnTo>
                    <a:lnTo>
                      <a:pt x="2289" y="3392"/>
                    </a:lnTo>
                    <a:lnTo>
                      <a:pt x="3217" y="3008"/>
                    </a:lnTo>
                    <a:lnTo>
                      <a:pt x="3329" y="2976"/>
                    </a:lnTo>
                    <a:lnTo>
                      <a:pt x="3457" y="2976"/>
                    </a:lnTo>
                    <a:lnTo>
                      <a:pt x="3569" y="3008"/>
                    </a:lnTo>
                    <a:lnTo>
                      <a:pt x="3681" y="3072"/>
                    </a:lnTo>
                    <a:lnTo>
                      <a:pt x="3713" y="3104"/>
                    </a:lnTo>
                    <a:lnTo>
                      <a:pt x="3777" y="3152"/>
                    </a:lnTo>
                    <a:lnTo>
                      <a:pt x="3857" y="3184"/>
                    </a:lnTo>
                    <a:lnTo>
                      <a:pt x="3921" y="3200"/>
                    </a:lnTo>
                    <a:lnTo>
                      <a:pt x="4001" y="3216"/>
                    </a:lnTo>
                    <a:lnTo>
                      <a:pt x="4065" y="3216"/>
                    </a:lnTo>
                    <a:lnTo>
                      <a:pt x="4145" y="3200"/>
                    </a:lnTo>
                    <a:lnTo>
                      <a:pt x="4209" y="3168"/>
                    </a:lnTo>
                    <a:lnTo>
                      <a:pt x="4273" y="3136"/>
                    </a:lnTo>
                    <a:lnTo>
                      <a:pt x="4337" y="3072"/>
                    </a:lnTo>
                    <a:lnTo>
                      <a:pt x="4385" y="3008"/>
                    </a:lnTo>
                    <a:lnTo>
                      <a:pt x="4433" y="2944"/>
                    </a:lnTo>
                    <a:lnTo>
                      <a:pt x="4449" y="2864"/>
                    </a:lnTo>
                    <a:lnTo>
                      <a:pt x="4465" y="2784"/>
                    </a:lnTo>
                    <a:lnTo>
                      <a:pt x="4465" y="2704"/>
                    </a:lnTo>
                    <a:lnTo>
                      <a:pt x="4449" y="2624"/>
                    </a:lnTo>
                    <a:lnTo>
                      <a:pt x="4417" y="2560"/>
                    </a:lnTo>
                    <a:lnTo>
                      <a:pt x="3361" y="400"/>
                    </a:lnTo>
                    <a:lnTo>
                      <a:pt x="3297" y="288"/>
                    </a:lnTo>
                    <a:lnTo>
                      <a:pt x="3201" y="224"/>
                    </a:lnTo>
                    <a:lnTo>
                      <a:pt x="3105" y="160"/>
                    </a:lnTo>
                    <a:lnTo>
                      <a:pt x="2993" y="144"/>
                    </a:lnTo>
                    <a:lnTo>
                      <a:pt x="1473" y="0"/>
                    </a:lnTo>
                    <a:close/>
                  </a:path>
                </a:pathLst>
              </a:custGeom>
              <a:solidFill>
                <a:srgbClr val="C155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>
                <a:off x="3498150" y="3067925"/>
                <a:ext cx="439175" cy="133225"/>
              </a:xfrm>
              <a:custGeom>
                <a:avLst/>
                <a:gdLst/>
                <a:ahLst/>
                <a:cxnLst/>
                <a:rect l="l" t="t" r="r" b="b"/>
                <a:pathLst>
                  <a:path w="17567" h="5329" extrusionOk="0">
                    <a:moveTo>
                      <a:pt x="0" y="1"/>
                    </a:moveTo>
                    <a:lnTo>
                      <a:pt x="0" y="129"/>
                    </a:lnTo>
                    <a:lnTo>
                      <a:pt x="16" y="513"/>
                    </a:lnTo>
                    <a:lnTo>
                      <a:pt x="32" y="769"/>
                    </a:lnTo>
                    <a:lnTo>
                      <a:pt x="64" y="1057"/>
                    </a:lnTo>
                    <a:lnTo>
                      <a:pt x="96" y="1376"/>
                    </a:lnTo>
                    <a:lnTo>
                      <a:pt x="160" y="1712"/>
                    </a:lnTo>
                    <a:lnTo>
                      <a:pt x="240" y="2064"/>
                    </a:lnTo>
                    <a:lnTo>
                      <a:pt x="352" y="2432"/>
                    </a:lnTo>
                    <a:lnTo>
                      <a:pt x="480" y="2784"/>
                    </a:lnTo>
                    <a:lnTo>
                      <a:pt x="640" y="3136"/>
                    </a:lnTo>
                    <a:lnTo>
                      <a:pt x="736" y="3312"/>
                    </a:lnTo>
                    <a:lnTo>
                      <a:pt x="832" y="3472"/>
                    </a:lnTo>
                    <a:lnTo>
                      <a:pt x="944" y="3632"/>
                    </a:lnTo>
                    <a:lnTo>
                      <a:pt x="1072" y="3792"/>
                    </a:lnTo>
                    <a:lnTo>
                      <a:pt x="1200" y="3936"/>
                    </a:lnTo>
                    <a:lnTo>
                      <a:pt x="1328" y="4064"/>
                    </a:lnTo>
                    <a:lnTo>
                      <a:pt x="1488" y="4192"/>
                    </a:lnTo>
                    <a:lnTo>
                      <a:pt x="1632" y="4320"/>
                    </a:lnTo>
                    <a:lnTo>
                      <a:pt x="1728" y="4368"/>
                    </a:lnTo>
                    <a:lnTo>
                      <a:pt x="1840" y="4416"/>
                    </a:lnTo>
                    <a:lnTo>
                      <a:pt x="2096" y="4528"/>
                    </a:lnTo>
                    <a:lnTo>
                      <a:pt x="2432" y="4608"/>
                    </a:lnTo>
                    <a:lnTo>
                      <a:pt x="2800" y="4704"/>
                    </a:lnTo>
                    <a:lnTo>
                      <a:pt x="3232" y="4768"/>
                    </a:lnTo>
                    <a:lnTo>
                      <a:pt x="3712" y="4848"/>
                    </a:lnTo>
                    <a:lnTo>
                      <a:pt x="4224" y="4912"/>
                    </a:lnTo>
                    <a:lnTo>
                      <a:pt x="4784" y="4976"/>
                    </a:lnTo>
                    <a:lnTo>
                      <a:pt x="5984" y="5072"/>
                    </a:lnTo>
                    <a:lnTo>
                      <a:pt x="7264" y="5152"/>
                    </a:lnTo>
                    <a:lnTo>
                      <a:pt x="8608" y="5216"/>
                    </a:lnTo>
                    <a:lnTo>
                      <a:pt x="9968" y="5264"/>
                    </a:lnTo>
                    <a:lnTo>
                      <a:pt x="11311" y="5296"/>
                    </a:lnTo>
                    <a:lnTo>
                      <a:pt x="12591" y="5312"/>
                    </a:lnTo>
                    <a:lnTo>
                      <a:pt x="14847" y="5328"/>
                    </a:lnTo>
                    <a:lnTo>
                      <a:pt x="16399" y="5328"/>
                    </a:lnTo>
                    <a:lnTo>
                      <a:pt x="16991" y="5312"/>
                    </a:lnTo>
                    <a:lnTo>
                      <a:pt x="17567" y="2288"/>
                    </a:lnTo>
                    <a:lnTo>
                      <a:pt x="15759" y="1952"/>
                    </a:lnTo>
                    <a:lnTo>
                      <a:pt x="13823" y="1616"/>
                    </a:lnTo>
                    <a:lnTo>
                      <a:pt x="11487" y="1217"/>
                    </a:lnTo>
                    <a:lnTo>
                      <a:pt x="8944" y="817"/>
                    </a:lnTo>
                    <a:lnTo>
                      <a:pt x="7680" y="625"/>
                    </a:lnTo>
                    <a:lnTo>
                      <a:pt x="6432" y="449"/>
                    </a:lnTo>
                    <a:lnTo>
                      <a:pt x="5248" y="289"/>
                    </a:lnTo>
                    <a:lnTo>
                      <a:pt x="4160" y="161"/>
                    </a:lnTo>
                    <a:lnTo>
                      <a:pt x="3168" y="65"/>
                    </a:lnTo>
                    <a:lnTo>
                      <a:pt x="2336" y="1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>
                <a:off x="3766925" y="3603075"/>
                <a:ext cx="144800" cy="483975"/>
              </a:xfrm>
              <a:custGeom>
                <a:avLst/>
                <a:gdLst/>
                <a:ahLst/>
                <a:cxnLst/>
                <a:rect l="l" t="t" r="r" b="b"/>
                <a:pathLst>
                  <a:path w="5792" h="19359" extrusionOk="0">
                    <a:moveTo>
                      <a:pt x="2208" y="1"/>
                    </a:moveTo>
                    <a:lnTo>
                      <a:pt x="0" y="6704"/>
                    </a:lnTo>
                    <a:lnTo>
                      <a:pt x="384" y="7744"/>
                    </a:lnTo>
                    <a:lnTo>
                      <a:pt x="784" y="8816"/>
                    </a:lnTo>
                    <a:lnTo>
                      <a:pt x="1216" y="9888"/>
                    </a:lnTo>
                    <a:lnTo>
                      <a:pt x="1648" y="10976"/>
                    </a:lnTo>
                    <a:lnTo>
                      <a:pt x="2544" y="13087"/>
                    </a:lnTo>
                    <a:lnTo>
                      <a:pt x="3392" y="15055"/>
                    </a:lnTo>
                    <a:lnTo>
                      <a:pt x="4160" y="16767"/>
                    </a:lnTo>
                    <a:lnTo>
                      <a:pt x="4768" y="18111"/>
                    </a:lnTo>
                    <a:lnTo>
                      <a:pt x="5328" y="19327"/>
                    </a:lnTo>
                    <a:lnTo>
                      <a:pt x="5376" y="19343"/>
                    </a:lnTo>
                    <a:lnTo>
                      <a:pt x="5440" y="19359"/>
                    </a:lnTo>
                    <a:lnTo>
                      <a:pt x="5584" y="19359"/>
                    </a:lnTo>
                    <a:lnTo>
                      <a:pt x="5664" y="19311"/>
                    </a:lnTo>
                    <a:lnTo>
                      <a:pt x="5712" y="19247"/>
                    </a:lnTo>
                    <a:lnTo>
                      <a:pt x="5760" y="19135"/>
                    </a:lnTo>
                    <a:lnTo>
                      <a:pt x="5792" y="18975"/>
                    </a:lnTo>
                    <a:lnTo>
                      <a:pt x="5776" y="18751"/>
                    </a:lnTo>
                    <a:lnTo>
                      <a:pt x="5728" y="18463"/>
                    </a:lnTo>
                    <a:lnTo>
                      <a:pt x="5632" y="18111"/>
                    </a:lnTo>
                    <a:lnTo>
                      <a:pt x="5488" y="17663"/>
                    </a:lnTo>
                    <a:lnTo>
                      <a:pt x="5296" y="17135"/>
                    </a:lnTo>
                    <a:lnTo>
                      <a:pt x="5024" y="16495"/>
                    </a:lnTo>
                    <a:lnTo>
                      <a:pt x="4688" y="15759"/>
                    </a:lnTo>
                    <a:lnTo>
                      <a:pt x="4496" y="15327"/>
                    </a:lnTo>
                    <a:lnTo>
                      <a:pt x="4320" y="14879"/>
                    </a:lnTo>
                    <a:lnTo>
                      <a:pt x="4160" y="14383"/>
                    </a:lnTo>
                    <a:lnTo>
                      <a:pt x="4000" y="13855"/>
                    </a:lnTo>
                    <a:lnTo>
                      <a:pt x="3840" y="13295"/>
                    </a:lnTo>
                    <a:lnTo>
                      <a:pt x="3696" y="12719"/>
                    </a:lnTo>
                    <a:lnTo>
                      <a:pt x="3568" y="12112"/>
                    </a:lnTo>
                    <a:lnTo>
                      <a:pt x="3440" y="11488"/>
                    </a:lnTo>
                    <a:lnTo>
                      <a:pt x="3216" y="10208"/>
                    </a:lnTo>
                    <a:lnTo>
                      <a:pt x="3008" y="8896"/>
                    </a:lnTo>
                    <a:lnTo>
                      <a:pt x="2832" y="7584"/>
                    </a:lnTo>
                    <a:lnTo>
                      <a:pt x="2688" y="6272"/>
                    </a:lnTo>
                    <a:lnTo>
                      <a:pt x="2560" y="5040"/>
                    </a:lnTo>
                    <a:lnTo>
                      <a:pt x="2448" y="3856"/>
                    </a:lnTo>
                    <a:lnTo>
                      <a:pt x="2368" y="2800"/>
                    </a:lnTo>
                    <a:lnTo>
                      <a:pt x="2304" y="1872"/>
                    </a:lnTo>
                    <a:lnTo>
                      <a:pt x="2224" y="513"/>
                    </a:lnTo>
                    <a:lnTo>
                      <a:pt x="2208" y="1"/>
                    </a:lnTo>
                    <a:close/>
                  </a:path>
                </a:pathLst>
              </a:custGeom>
              <a:solidFill>
                <a:srgbClr val="DA42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3876125" y="3997050"/>
                <a:ext cx="106800" cy="441175"/>
              </a:xfrm>
              <a:custGeom>
                <a:avLst/>
                <a:gdLst/>
                <a:ahLst/>
                <a:cxnLst/>
                <a:rect l="l" t="t" r="r" b="b"/>
                <a:pathLst>
                  <a:path w="4272" h="17647" extrusionOk="0">
                    <a:moveTo>
                      <a:pt x="320" y="0"/>
                    </a:moveTo>
                    <a:lnTo>
                      <a:pt x="288" y="96"/>
                    </a:lnTo>
                    <a:lnTo>
                      <a:pt x="224" y="384"/>
                    </a:lnTo>
                    <a:lnTo>
                      <a:pt x="144" y="864"/>
                    </a:lnTo>
                    <a:lnTo>
                      <a:pt x="96" y="1168"/>
                    </a:lnTo>
                    <a:lnTo>
                      <a:pt x="64" y="1520"/>
                    </a:lnTo>
                    <a:lnTo>
                      <a:pt x="32" y="1920"/>
                    </a:lnTo>
                    <a:lnTo>
                      <a:pt x="16" y="2368"/>
                    </a:lnTo>
                    <a:lnTo>
                      <a:pt x="0" y="2848"/>
                    </a:lnTo>
                    <a:lnTo>
                      <a:pt x="0" y="3360"/>
                    </a:lnTo>
                    <a:lnTo>
                      <a:pt x="32" y="3936"/>
                    </a:lnTo>
                    <a:lnTo>
                      <a:pt x="80" y="4544"/>
                    </a:lnTo>
                    <a:lnTo>
                      <a:pt x="144" y="5184"/>
                    </a:lnTo>
                    <a:lnTo>
                      <a:pt x="224" y="5872"/>
                    </a:lnTo>
                    <a:lnTo>
                      <a:pt x="288" y="6224"/>
                    </a:lnTo>
                    <a:lnTo>
                      <a:pt x="368" y="6608"/>
                    </a:lnTo>
                    <a:lnTo>
                      <a:pt x="560" y="7440"/>
                    </a:lnTo>
                    <a:lnTo>
                      <a:pt x="816" y="8335"/>
                    </a:lnTo>
                    <a:lnTo>
                      <a:pt x="1104" y="9279"/>
                    </a:lnTo>
                    <a:lnTo>
                      <a:pt x="1424" y="10255"/>
                    </a:lnTo>
                    <a:lnTo>
                      <a:pt x="1760" y="11231"/>
                    </a:lnTo>
                    <a:lnTo>
                      <a:pt x="2112" y="12207"/>
                    </a:lnTo>
                    <a:lnTo>
                      <a:pt x="2464" y="13167"/>
                    </a:lnTo>
                    <a:lnTo>
                      <a:pt x="3136" y="14911"/>
                    </a:lnTo>
                    <a:lnTo>
                      <a:pt x="3728" y="16335"/>
                    </a:lnTo>
                    <a:lnTo>
                      <a:pt x="4272" y="17647"/>
                    </a:lnTo>
                    <a:lnTo>
                      <a:pt x="4080" y="16895"/>
                    </a:lnTo>
                    <a:lnTo>
                      <a:pt x="3872" y="16015"/>
                    </a:lnTo>
                    <a:lnTo>
                      <a:pt x="3648" y="15007"/>
                    </a:lnTo>
                    <a:lnTo>
                      <a:pt x="3408" y="13935"/>
                    </a:lnTo>
                    <a:lnTo>
                      <a:pt x="2928" y="11599"/>
                    </a:lnTo>
                    <a:lnTo>
                      <a:pt x="2464" y="9231"/>
                    </a:lnTo>
                    <a:lnTo>
                      <a:pt x="2048" y="7040"/>
                    </a:lnTo>
                    <a:lnTo>
                      <a:pt x="1696" y="5216"/>
                    </a:lnTo>
                    <a:lnTo>
                      <a:pt x="1392" y="350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rgbClr val="DA42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>
                <a:off x="3821725" y="3375100"/>
                <a:ext cx="46025" cy="228000"/>
              </a:xfrm>
              <a:custGeom>
                <a:avLst/>
                <a:gdLst/>
                <a:ahLst/>
                <a:cxnLst/>
                <a:rect l="l" t="t" r="r" b="b"/>
                <a:pathLst>
                  <a:path w="1841" h="9120" fill="none" extrusionOk="0">
                    <a:moveTo>
                      <a:pt x="1840" y="0"/>
                    </a:moveTo>
                    <a:lnTo>
                      <a:pt x="1840" y="6784"/>
                    </a:lnTo>
                    <a:lnTo>
                      <a:pt x="16" y="9120"/>
                    </a:lnTo>
                    <a:lnTo>
                      <a:pt x="0" y="96"/>
                    </a:lnTo>
                    <a:lnTo>
                      <a:pt x="1840" y="0"/>
                    </a:lnTo>
                    <a:close/>
                  </a:path>
                </a:pathLst>
              </a:custGeom>
              <a:noFill/>
              <a:ln w="7200" cap="rnd" cmpd="sng">
                <a:solidFill>
                  <a:srgbClr val="DA423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>
                <a:off x="3900100" y="4049425"/>
                <a:ext cx="8282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313" y="1953"/>
                    </a:lnTo>
                    <a:lnTo>
                      <a:pt x="2801" y="1841"/>
                    </a:lnTo>
                    <a:lnTo>
                      <a:pt x="2337" y="1713"/>
                    </a:lnTo>
                    <a:lnTo>
                      <a:pt x="1937" y="1569"/>
                    </a:lnTo>
                    <a:lnTo>
                      <a:pt x="1585" y="1425"/>
                    </a:lnTo>
                    <a:lnTo>
                      <a:pt x="1265" y="1265"/>
                    </a:lnTo>
                    <a:lnTo>
                      <a:pt x="993" y="1105"/>
                    </a:lnTo>
                    <a:lnTo>
                      <a:pt x="769" y="929"/>
                    </a:lnTo>
                    <a:lnTo>
                      <a:pt x="577" y="769"/>
                    </a:lnTo>
                    <a:lnTo>
                      <a:pt x="417" y="625"/>
                    </a:lnTo>
                    <a:lnTo>
                      <a:pt x="289" y="481"/>
                    </a:lnTo>
                    <a:lnTo>
                      <a:pt x="193" y="337"/>
                    </a:lnTo>
                    <a:lnTo>
                      <a:pt x="113" y="225"/>
                    </a:lnTo>
                    <a:lnTo>
                      <a:pt x="17" y="6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A42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>
                <a:off x="3527350" y="4049425"/>
                <a:ext cx="103200" cy="37625"/>
              </a:xfrm>
              <a:custGeom>
                <a:avLst/>
                <a:gdLst/>
                <a:ahLst/>
                <a:cxnLst/>
                <a:rect l="l" t="t" r="r" b="b"/>
                <a:pathLst>
                  <a:path w="4128" h="1505" extrusionOk="0">
                    <a:moveTo>
                      <a:pt x="0" y="1"/>
                    </a:moveTo>
                    <a:lnTo>
                      <a:pt x="64" y="65"/>
                    </a:lnTo>
                    <a:lnTo>
                      <a:pt x="256" y="209"/>
                    </a:lnTo>
                    <a:lnTo>
                      <a:pt x="384" y="305"/>
                    </a:lnTo>
                    <a:lnTo>
                      <a:pt x="502" y="358"/>
                    </a:lnTo>
                    <a:lnTo>
                      <a:pt x="502" y="358"/>
                    </a:lnTo>
                    <a:lnTo>
                      <a:pt x="288" y="209"/>
                    </a:lnTo>
                    <a:lnTo>
                      <a:pt x="0" y="1"/>
                    </a:lnTo>
                    <a:close/>
                    <a:moveTo>
                      <a:pt x="4128" y="1"/>
                    </a:moveTo>
                    <a:lnTo>
                      <a:pt x="3856" y="129"/>
                    </a:lnTo>
                    <a:lnTo>
                      <a:pt x="3616" y="241"/>
                    </a:lnTo>
                    <a:lnTo>
                      <a:pt x="3376" y="337"/>
                    </a:lnTo>
                    <a:lnTo>
                      <a:pt x="3136" y="433"/>
                    </a:lnTo>
                    <a:lnTo>
                      <a:pt x="2912" y="497"/>
                    </a:lnTo>
                    <a:lnTo>
                      <a:pt x="2704" y="561"/>
                    </a:lnTo>
                    <a:lnTo>
                      <a:pt x="2496" y="593"/>
                    </a:lnTo>
                    <a:lnTo>
                      <a:pt x="2288" y="625"/>
                    </a:lnTo>
                    <a:lnTo>
                      <a:pt x="2096" y="657"/>
                    </a:lnTo>
                    <a:lnTo>
                      <a:pt x="1584" y="657"/>
                    </a:lnTo>
                    <a:lnTo>
                      <a:pt x="1280" y="625"/>
                    </a:lnTo>
                    <a:lnTo>
                      <a:pt x="1008" y="561"/>
                    </a:lnTo>
                    <a:lnTo>
                      <a:pt x="768" y="481"/>
                    </a:lnTo>
                    <a:lnTo>
                      <a:pt x="560" y="385"/>
                    </a:lnTo>
                    <a:lnTo>
                      <a:pt x="502" y="358"/>
                    </a:lnTo>
                    <a:lnTo>
                      <a:pt x="502" y="358"/>
                    </a:lnTo>
                    <a:lnTo>
                      <a:pt x="608" y="433"/>
                    </a:lnTo>
                    <a:lnTo>
                      <a:pt x="1040" y="705"/>
                    </a:lnTo>
                    <a:lnTo>
                      <a:pt x="1296" y="833"/>
                    </a:lnTo>
                    <a:lnTo>
                      <a:pt x="1552" y="977"/>
                    </a:lnTo>
                    <a:lnTo>
                      <a:pt x="1840" y="1105"/>
                    </a:lnTo>
                    <a:lnTo>
                      <a:pt x="2144" y="1217"/>
                    </a:lnTo>
                    <a:lnTo>
                      <a:pt x="2448" y="1313"/>
                    </a:lnTo>
                    <a:lnTo>
                      <a:pt x="2768" y="1409"/>
                    </a:lnTo>
                    <a:lnTo>
                      <a:pt x="3088" y="1473"/>
                    </a:lnTo>
                    <a:lnTo>
                      <a:pt x="3424" y="1505"/>
                    </a:lnTo>
                    <a:lnTo>
                      <a:pt x="4128" y="1"/>
                    </a:lnTo>
                    <a:close/>
                  </a:path>
                </a:pathLst>
              </a:custGeom>
              <a:solidFill>
                <a:srgbClr val="DA42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>
                <a:off x="4298475" y="3180725"/>
                <a:ext cx="54425" cy="27625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1105" extrusionOk="0">
                    <a:moveTo>
                      <a:pt x="1120" y="0"/>
                    </a:moveTo>
                    <a:lnTo>
                      <a:pt x="848" y="32"/>
                    </a:lnTo>
                    <a:lnTo>
                      <a:pt x="592" y="96"/>
                    </a:lnTo>
                    <a:lnTo>
                      <a:pt x="464" y="144"/>
                    </a:lnTo>
                    <a:lnTo>
                      <a:pt x="352" y="192"/>
                    </a:lnTo>
                    <a:lnTo>
                      <a:pt x="241" y="240"/>
                    </a:lnTo>
                    <a:lnTo>
                      <a:pt x="145" y="304"/>
                    </a:lnTo>
                    <a:lnTo>
                      <a:pt x="81" y="368"/>
                    </a:lnTo>
                    <a:lnTo>
                      <a:pt x="33" y="448"/>
                    </a:lnTo>
                    <a:lnTo>
                      <a:pt x="1" y="528"/>
                    </a:lnTo>
                    <a:lnTo>
                      <a:pt x="1" y="608"/>
                    </a:lnTo>
                    <a:lnTo>
                      <a:pt x="33" y="704"/>
                    </a:lnTo>
                    <a:lnTo>
                      <a:pt x="97" y="800"/>
                    </a:lnTo>
                    <a:lnTo>
                      <a:pt x="193" y="896"/>
                    </a:lnTo>
                    <a:lnTo>
                      <a:pt x="304" y="976"/>
                    </a:lnTo>
                    <a:lnTo>
                      <a:pt x="416" y="1024"/>
                    </a:lnTo>
                    <a:lnTo>
                      <a:pt x="544" y="1072"/>
                    </a:lnTo>
                    <a:lnTo>
                      <a:pt x="688" y="1088"/>
                    </a:lnTo>
                    <a:lnTo>
                      <a:pt x="848" y="1104"/>
                    </a:lnTo>
                    <a:lnTo>
                      <a:pt x="992" y="1104"/>
                    </a:lnTo>
                    <a:lnTo>
                      <a:pt x="1152" y="1088"/>
                    </a:lnTo>
                    <a:lnTo>
                      <a:pt x="1296" y="1056"/>
                    </a:lnTo>
                    <a:lnTo>
                      <a:pt x="1456" y="1008"/>
                    </a:lnTo>
                    <a:lnTo>
                      <a:pt x="1600" y="944"/>
                    </a:lnTo>
                    <a:lnTo>
                      <a:pt x="1744" y="880"/>
                    </a:lnTo>
                    <a:lnTo>
                      <a:pt x="1872" y="816"/>
                    </a:lnTo>
                    <a:lnTo>
                      <a:pt x="1984" y="736"/>
                    </a:lnTo>
                    <a:lnTo>
                      <a:pt x="2096" y="640"/>
                    </a:lnTo>
                    <a:lnTo>
                      <a:pt x="2176" y="544"/>
                    </a:lnTo>
                    <a:lnTo>
                      <a:pt x="2032" y="544"/>
                    </a:lnTo>
                    <a:lnTo>
                      <a:pt x="2016" y="464"/>
                    </a:lnTo>
                    <a:lnTo>
                      <a:pt x="1984" y="384"/>
                    </a:lnTo>
                    <a:lnTo>
                      <a:pt x="1920" y="288"/>
                    </a:lnTo>
                    <a:lnTo>
                      <a:pt x="1840" y="176"/>
                    </a:lnTo>
                    <a:lnTo>
                      <a:pt x="1728" y="96"/>
                    </a:lnTo>
                    <a:lnTo>
                      <a:pt x="1648" y="64"/>
                    </a:lnTo>
                    <a:lnTo>
                      <a:pt x="1568" y="32"/>
                    </a:lnTo>
                    <a:lnTo>
                      <a:pt x="1472" y="0"/>
                    </a:lnTo>
                    <a:close/>
                  </a:path>
                </a:pathLst>
              </a:custGeom>
              <a:solidFill>
                <a:srgbClr val="C155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>
                <a:off x="3359350" y="4542200"/>
                <a:ext cx="13882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5553" h="3712" extrusionOk="0">
                    <a:moveTo>
                      <a:pt x="2897" y="0"/>
                    </a:moveTo>
                    <a:lnTo>
                      <a:pt x="2577" y="16"/>
                    </a:lnTo>
                    <a:lnTo>
                      <a:pt x="2273" y="32"/>
                    </a:lnTo>
                    <a:lnTo>
                      <a:pt x="1969" y="80"/>
                    </a:lnTo>
                    <a:lnTo>
                      <a:pt x="1665" y="128"/>
                    </a:lnTo>
                    <a:lnTo>
                      <a:pt x="1361" y="192"/>
                    </a:lnTo>
                    <a:lnTo>
                      <a:pt x="1089" y="288"/>
                    </a:lnTo>
                    <a:lnTo>
                      <a:pt x="849" y="400"/>
                    </a:lnTo>
                    <a:lnTo>
                      <a:pt x="737" y="464"/>
                    </a:lnTo>
                    <a:lnTo>
                      <a:pt x="641" y="528"/>
                    </a:lnTo>
                    <a:lnTo>
                      <a:pt x="465" y="1024"/>
                    </a:lnTo>
                    <a:lnTo>
                      <a:pt x="401" y="528"/>
                    </a:lnTo>
                    <a:lnTo>
                      <a:pt x="113" y="480"/>
                    </a:lnTo>
                    <a:lnTo>
                      <a:pt x="65" y="768"/>
                    </a:lnTo>
                    <a:lnTo>
                      <a:pt x="33" y="1056"/>
                    </a:lnTo>
                    <a:lnTo>
                      <a:pt x="1" y="1616"/>
                    </a:lnTo>
                    <a:lnTo>
                      <a:pt x="1" y="2144"/>
                    </a:lnTo>
                    <a:lnTo>
                      <a:pt x="17" y="2608"/>
                    </a:lnTo>
                    <a:lnTo>
                      <a:pt x="49" y="3008"/>
                    </a:lnTo>
                    <a:lnTo>
                      <a:pt x="81" y="3312"/>
                    </a:lnTo>
                    <a:lnTo>
                      <a:pt x="113" y="3584"/>
                    </a:lnTo>
                    <a:lnTo>
                      <a:pt x="1185" y="3712"/>
                    </a:lnTo>
                    <a:lnTo>
                      <a:pt x="1329" y="3568"/>
                    </a:lnTo>
                    <a:lnTo>
                      <a:pt x="1505" y="3408"/>
                    </a:lnTo>
                    <a:lnTo>
                      <a:pt x="1745" y="3216"/>
                    </a:lnTo>
                    <a:lnTo>
                      <a:pt x="2033" y="3008"/>
                    </a:lnTo>
                    <a:lnTo>
                      <a:pt x="2209" y="2912"/>
                    </a:lnTo>
                    <a:lnTo>
                      <a:pt x="2385" y="2816"/>
                    </a:lnTo>
                    <a:lnTo>
                      <a:pt x="2577" y="2736"/>
                    </a:lnTo>
                    <a:lnTo>
                      <a:pt x="2785" y="2656"/>
                    </a:lnTo>
                    <a:lnTo>
                      <a:pt x="2993" y="2592"/>
                    </a:lnTo>
                    <a:lnTo>
                      <a:pt x="3233" y="2544"/>
                    </a:lnTo>
                    <a:lnTo>
                      <a:pt x="3457" y="2512"/>
                    </a:lnTo>
                    <a:lnTo>
                      <a:pt x="3681" y="2496"/>
                    </a:lnTo>
                    <a:lnTo>
                      <a:pt x="4113" y="2480"/>
                    </a:lnTo>
                    <a:lnTo>
                      <a:pt x="4513" y="2496"/>
                    </a:lnTo>
                    <a:lnTo>
                      <a:pt x="4849" y="2528"/>
                    </a:lnTo>
                    <a:lnTo>
                      <a:pt x="5136" y="2576"/>
                    </a:lnTo>
                    <a:lnTo>
                      <a:pt x="5360" y="2608"/>
                    </a:lnTo>
                    <a:lnTo>
                      <a:pt x="5552" y="2656"/>
                    </a:lnTo>
                    <a:lnTo>
                      <a:pt x="4353" y="64"/>
                    </a:lnTo>
                    <a:lnTo>
                      <a:pt x="3921" y="32"/>
                    </a:lnTo>
                    <a:lnTo>
                      <a:pt x="3457" y="0"/>
                    </a:lnTo>
                    <a:close/>
                  </a:path>
                </a:pathLst>
              </a:custGeom>
              <a:solidFill>
                <a:srgbClr val="FCF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>
                <a:off x="3358550" y="4563800"/>
                <a:ext cx="107225" cy="82400"/>
              </a:xfrm>
              <a:custGeom>
                <a:avLst/>
                <a:gdLst/>
                <a:ahLst/>
                <a:cxnLst/>
                <a:rect l="l" t="t" r="r" b="b"/>
                <a:pathLst>
                  <a:path w="4289" h="3296" extrusionOk="0">
                    <a:moveTo>
                      <a:pt x="97" y="0"/>
                    </a:moveTo>
                    <a:lnTo>
                      <a:pt x="49" y="304"/>
                    </a:lnTo>
                    <a:lnTo>
                      <a:pt x="33" y="592"/>
                    </a:lnTo>
                    <a:lnTo>
                      <a:pt x="1" y="1120"/>
                    </a:lnTo>
                    <a:lnTo>
                      <a:pt x="1" y="1584"/>
                    </a:lnTo>
                    <a:lnTo>
                      <a:pt x="33" y="1984"/>
                    </a:lnTo>
                    <a:lnTo>
                      <a:pt x="65" y="2288"/>
                    </a:lnTo>
                    <a:lnTo>
                      <a:pt x="113" y="2528"/>
                    </a:lnTo>
                    <a:lnTo>
                      <a:pt x="145" y="2720"/>
                    </a:lnTo>
                    <a:lnTo>
                      <a:pt x="1537" y="3296"/>
                    </a:lnTo>
                    <a:lnTo>
                      <a:pt x="2065" y="3040"/>
                    </a:lnTo>
                    <a:lnTo>
                      <a:pt x="2577" y="2784"/>
                    </a:lnTo>
                    <a:lnTo>
                      <a:pt x="3153" y="2464"/>
                    </a:lnTo>
                    <a:lnTo>
                      <a:pt x="3697" y="2144"/>
                    </a:lnTo>
                    <a:lnTo>
                      <a:pt x="3921" y="2000"/>
                    </a:lnTo>
                    <a:lnTo>
                      <a:pt x="4097" y="1856"/>
                    </a:lnTo>
                    <a:lnTo>
                      <a:pt x="4225" y="1744"/>
                    </a:lnTo>
                    <a:lnTo>
                      <a:pt x="4273" y="1680"/>
                    </a:lnTo>
                    <a:lnTo>
                      <a:pt x="4289" y="1632"/>
                    </a:lnTo>
                    <a:lnTo>
                      <a:pt x="4289" y="1600"/>
                    </a:lnTo>
                    <a:lnTo>
                      <a:pt x="4273" y="1568"/>
                    </a:lnTo>
                    <a:lnTo>
                      <a:pt x="4241" y="1536"/>
                    </a:lnTo>
                    <a:lnTo>
                      <a:pt x="4177" y="1520"/>
                    </a:lnTo>
                    <a:lnTo>
                      <a:pt x="4017" y="1488"/>
                    </a:lnTo>
                    <a:lnTo>
                      <a:pt x="3665" y="1488"/>
                    </a:lnTo>
                    <a:lnTo>
                      <a:pt x="3457" y="1504"/>
                    </a:lnTo>
                    <a:lnTo>
                      <a:pt x="3265" y="1536"/>
                    </a:lnTo>
                    <a:lnTo>
                      <a:pt x="3041" y="1584"/>
                    </a:lnTo>
                    <a:lnTo>
                      <a:pt x="2625" y="1696"/>
                    </a:lnTo>
                    <a:lnTo>
                      <a:pt x="2209" y="1824"/>
                    </a:lnTo>
                    <a:lnTo>
                      <a:pt x="1809" y="1984"/>
                    </a:lnTo>
                    <a:lnTo>
                      <a:pt x="1473" y="2160"/>
                    </a:lnTo>
                    <a:lnTo>
                      <a:pt x="1329" y="2240"/>
                    </a:lnTo>
                    <a:lnTo>
                      <a:pt x="1217" y="2336"/>
                    </a:lnTo>
                    <a:lnTo>
                      <a:pt x="1105" y="2400"/>
                    </a:lnTo>
                    <a:lnTo>
                      <a:pt x="993" y="2432"/>
                    </a:lnTo>
                    <a:lnTo>
                      <a:pt x="881" y="2448"/>
                    </a:lnTo>
                    <a:lnTo>
                      <a:pt x="785" y="2416"/>
                    </a:lnTo>
                    <a:lnTo>
                      <a:pt x="673" y="2368"/>
                    </a:lnTo>
                    <a:lnTo>
                      <a:pt x="577" y="2288"/>
                    </a:lnTo>
                    <a:lnTo>
                      <a:pt x="497" y="2176"/>
                    </a:lnTo>
                    <a:lnTo>
                      <a:pt x="417" y="2032"/>
                    </a:lnTo>
                    <a:lnTo>
                      <a:pt x="337" y="1872"/>
                    </a:lnTo>
                    <a:lnTo>
                      <a:pt x="273" y="1680"/>
                    </a:lnTo>
                    <a:lnTo>
                      <a:pt x="209" y="1456"/>
                    </a:lnTo>
                    <a:lnTo>
                      <a:pt x="161" y="1216"/>
                    </a:lnTo>
                    <a:lnTo>
                      <a:pt x="129" y="944"/>
                    </a:lnTo>
                    <a:lnTo>
                      <a:pt x="97" y="656"/>
                    </a:lnTo>
                    <a:lnTo>
                      <a:pt x="97" y="336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F2F4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>
                <a:off x="3343375" y="4687775"/>
                <a:ext cx="216800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8672" h="705" extrusionOk="0">
                    <a:moveTo>
                      <a:pt x="5695" y="1"/>
                    </a:moveTo>
                    <a:lnTo>
                      <a:pt x="4208" y="17"/>
                    </a:lnTo>
                    <a:lnTo>
                      <a:pt x="1440" y="81"/>
                    </a:lnTo>
                    <a:lnTo>
                      <a:pt x="208" y="113"/>
                    </a:lnTo>
                    <a:lnTo>
                      <a:pt x="112" y="177"/>
                    </a:lnTo>
                    <a:lnTo>
                      <a:pt x="48" y="257"/>
                    </a:lnTo>
                    <a:lnTo>
                      <a:pt x="16" y="337"/>
                    </a:lnTo>
                    <a:lnTo>
                      <a:pt x="0" y="417"/>
                    </a:lnTo>
                    <a:lnTo>
                      <a:pt x="0" y="497"/>
                    </a:lnTo>
                    <a:lnTo>
                      <a:pt x="0" y="561"/>
                    </a:lnTo>
                    <a:lnTo>
                      <a:pt x="16" y="609"/>
                    </a:lnTo>
                    <a:lnTo>
                      <a:pt x="8655" y="705"/>
                    </a:lnTo>
                    <a:lnTo>
                      <a:pt x="8671" y="641"/>
                    </a:lnTo>
                    <a:lnTo>
                      <a:pt x="8655" y="481"/>
                    </a:lnTo>
                    <a:lnTo>
                      <a:pt x="8639" y="385"/>
                    </a:lnTo>
                    <a:lnTo>
                      <a:pt x="8591" y="289"/>
                    </a:lnTo>
                    <a:lnTo>
                      <a:pt x="8527" y="193"/>
                    </a:lnTo>
                    <a:lnTo>
                      <a:pt x="8431" y="97"/>
                    </a:lnTo>
                    <a:lnTo>
                      <a:pt x="8383" y="81"/>
                    </a:lnTo>
                    <a:lnTo>
                      <a:pt x="8287" y="65"/>
                    </a:lnTo>
                    <a:lnTo>
                      <a:pt x="7999" y="33"/>
                    </a:lnTo>
                    <a:lnTo>
                      <a:pt x="7567" y="17"/>
                    </a:lnTo>
                    <a:lnTo>
                      <a:pt x="7023" y="1"/>
                    </a:lnTo>
                    <a:close/>
                  </a:path>
                </a:pathLst>
              </a:custGeom>
              <a:solidFill>
                <a:srgbClr val="FCF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>
                <a:off x="3348950" y="4601775"/>
                <a:ext cx="205225" cy="89225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3569" extrusionOk="0">
                    <a:moveTo>
                      <a:pt x="4225" y="1"/>
                    </a:moveTo>
                    <a:lnTo>
                      <a:pt x="3937" y="17"/>
                    </a:lnTo>
                    <a:lnTo>
                      <a:pt x="3649" y="65"/>
                    </a:lnTo>
                    <a:lnTo>
                      <a:pt x="3393" y="145"/>
                    </a:lnTo>
                    <a:lnTo>
                      <a:pt x="3137" y="225"/>
                    </a:lnTo>
                    <a:lnTo>
                      <a:pt x="2913" y="321"/>
                    </a:lnTo>
                    <a:lnTo>
                      <a:pt x="2689" y="433"/>
                    </a:lnTo>
                    <a:lnTo>
                      <a:pt x="2497" y="561"/>
                    </a:lnTo>
                    <a:lnTo>
                      <a:pt x="2321" y="689"/>
                    </a:lnTo>
                    <a:lnTo>
                      <a:pt x="2017" y="929"/>
                    </a:lnTo>
                    <a:lnTo>
                      <a:pt x="1793" y="1137"/>
                    </a:lnTo>
                    <a:lnTo>
                      <a:pt x="1649" y="1281"/>
                    </a:lnTo>
                    <a:lnTo>
                      <a:pt x="1601" y="1329"/>
                    </a:lnTo>
                    <a:lnTo>
                      <a:pt x="529" y="1201"/>
                    </a:lnTo>
                    <a:lnTo>
                      <a:pt x="1" y="3569"/>
                    </a:lnTo>
                    <a:lnTo>
                      <a:pt x="1" y="3569"/>
                    </a:lnTo>
                    <a:lnTo>
                      <a:pt x="8208" y="3537"/>
                    </a:lnTo>
                    <a:lnTo>
                      <a:pt x="8144" y="3265"/>
                    </a:lnTo>
                    <a:lnTo>
                      <a:pt x="8080" y="3009"/>
                    </a:lnTo>
                    <a:lnTo>
                      <a:pt x="8016" y="2753"/>
                    </a:lnTo>
                    <a:lnTo>
                      <a:pt x="7936" y="2529"/>
                    </a:lnTo>
                    <a:lnTo>
                      <a:pt x="7856" y="2305"/>
                    </a:lnTo>
                    <a:lnTo>
                      <a:pt x="7760" y="2097"/>
                    </a:lnTo>
                    <a:lnTo>
                      <a:pt x="7664" y="1889"/>
                    </a:lnTo>
                    <a:lnTo>
                      <a:pt x="7568" y="1713"/>
                    </a:lnTo>
                    <a:lnTo>
                      <a:pt x="7456" y="1537"/>
                    </a:lnTo>
                    <a:lnTo>
                      <a:pt x="7344" y="1377"/>
                    </a:lnTo>
                    <a:lnTo>
                      <a:pt x="7232" y="1233"/>
                    </a:lnTo>
                    <a:lnTo>
                      <a:pt x="7104" y="1089"/>
                    </a:lnTo>
                    <a:lnTo>
                      <a:pt x="6992" y="961"/>
                    </a:lnTo>
                    <a:lnTo>
                      <a:pt x="6864" y="833"/>
                    </a:lnTo>
                    <a:lnTo>
                      <a:pt x="6592" y="625"/>
                    </a:lnTo>
                    <a:lnTo>
                      <a:pt x="6320" y="449"/>
                    </a:lnTo>
                    <a:lnTo>
                      <a:pt x="6032" y="305"/>
                    </a:lnTo>
                    <a:lnTo>
                      <a:pt x="5744" y="193"/>
                    </a:lnTo>
                    <a:lnTo>
                      <a:pt x="5440" y="113"/>
                    </a:lnTo>
                    <a:lnTo>
                      <a:pt x="5137" y="49"/>
                    </a:lnTo>
                    <a:lnTo>
                      <a:pt x="4833" y="17"/>
                    </a:lnTo>
                    <a:lnTo>
                      <a:pt x="452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>
                <a:off x="3348950" y="4601775"/>
                <a:ext cx="205225" cy="89225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3569" fill="none" extrusionOk="0">
                    <a:moveTo>
                      <a:pt x="1" y="3569"/>
                    </a:moveTo>
                    <a:lnTo>
                      <a:pt x="529" y="1201"/>
                    </a:lnTo>
                    <a:lnTo>
                      <a:pt x="1601" y="1329"/>
                    </a:lnTo>
                    <a:lnTo>
                      <a:pt x="1601" y="1329"/>
                    </a:lnTo>
                    <a:lnTo>
                      <a:pt x="1649" y="1281"/>
                    </a:lnTo>
                    <a:lnTo>
                      <a:pt x="1793" y="1137"/>
                    </a:lnTo>
                    <a:lnTo>
                      <a:pt x="2017" y="929"/>
                    </a:lnTo>
                    <a:lnTo>
                      <a:pt x="2321" y="689"/>
                    </a:lnTo>
                    <a:lnTo>
                      <a:pt x="2497" y="561"/>
                    </a:lnTo>
                    <a:lnTo>
                      <a:pt x="2689" y="433"/>
                    </a:lnTo>
                    <a:lnTo>
                      <a:pt x="2913" y="321"/>
                    </a:lnTo>
                    <a:lnTo>
                      <a:pt x="3137" y="225"/>
                    </a:lnTo>
                    <a:lnTo>
                      <a:pt x="3393" y="145"/>
                    </a:lnTo>
                    <a:lnTo>
                      <a:pt x="3649" y="65"/>
                    </a:lnTo>
                    <a:lnTo>
                      <a:pt x="3937" y="17"/>
                    </a:lnTo>
                    <a:lnTo>
                      <a:pt x="4225" y="1"/>
                    </a:lnTo>
                    <a:lnTo>
                      <a:pt x="4225" y="1"/>
                    </a:lnTo>
                    <a:lnTo>
                      <a:pt x="4529" y="1"/>
                    </a:lnTo>
                    <a:lnTo>
                      <a:pt x="4833" y="17"/>
                    </a:lnTo>
                    <a:lnTo>
                      <a:pt x="5137" y="49"/>
                    </a:lnTo>
                    <a:lnTo>
                      <a:pt x="5440" y="113"/>
                    </a:lnTo>
                    <a:lnTo>
                      <a:pt x="5744" y="193"/>
                    </a:lnTo>
                    <a:lnTo>
                      <a:pt x="6032" y="305"/>
                    </a:lnTo>
                    <a:lnTo>
                      <a:pt x="6320" y="449"/>
                    </a:lnTo>
                    <a:lnTo>
                      <a:pt x="6592" y="625"/>
                    </a:lnTo>
                    <a:lnTo>
                      <a:pt x="6864" y="833"/>
                    </a:lnTo>
                    <a:lnTo>
                      <a:pt x="6992" y="961"/>
                    </a:lnTo>
                    <a:lnTo>
                      <a:pt x="7104" y="1089"/>
                    </a:lnTo>
                    <a:lnTo>
                      <a:pt x="7232" y="1233"/>
                    </a:lnTo>
                    <a:lnTo>
                      <a:pt x="7344" y="1377"/>
                    </a:lnTo>
                    <a:lnTo>
                      <a:pt x="7456" y="1537"/>
                    </a:lnTo>
                    <a:lnTo>
                      <a:pt x="7568" y="1713"/>
                    </a:lnTo>
                    <a:lnTo>
                      <a:pt x="7664" y="1889"/>
                    </a:lnTo>
                    <a:lnTo>
                      <a:pt x="7760" y="2097"/>
                    </a:lnTo>
                    <a:lnTo>
                      <a:pt x="7856" y="2305"/>
                    </a:lnTo>
                    <a:lnTo>
                      <a:pt x="7936" y="2529"/>
                    </a:lnTo>
                    <a:lnTo>
                      <a:pt x="8016" y="2753"/>
                    </a:lnTo>
                    <a:lnTo>
                      <a:pt x="8080" y="3009"/>
                    </a:lnTo>
                    <a:lnTo>
                      <a:pt x="8144" y="3265"/>
                    </a:lnTo>
                    <a:lnTo>
                      <a:pt x="8208" y="3537"/>
                    </a:lnTo>
                    <a:lnTo>
                      <a:pt x="1" y="356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>
                <a:off x="3348950" y="4631775"/>
                <a:ext cx="174825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6993" h="2449" extrusionOk="0">
                    <a:moveTo>
                      <a:pt x="529" y="1"/>
                    </a:moveTo>
                    <a:lnTo>
                      <a:pt x="433" y="193"/>
                    </a:lnTo>
                    <a:lnTo>
                      <a:pt x="337" y="385"/>
                    </a:lnTo>
                    <a:lnTo>
                      <a:pt x="257" y="593"/>
                    </a:lnTo>
                    <a:lnTo>
                      <a:pt x="193" y="785"/>
                    </a:lnTo>
                    <a:lnTo>
                      <a:pt x="145" y="993"/>
                    </a:lnTo>
                    <a:lnTo>
                      <a:pt x="97" y="1185"/>
                    </a:lnTo>
                    <a:lnTo>
                      <a:pt x="33" y="1553"/>
                    </a:lnTo>
                    <a:lnTo>
                      <a:pt x="17" y="1873"/>
                    </a:lnTo>
                    <a:lnTo>
                      <a:pt x="1" y="2129"/>
                    </a:lnTo>
                    <a:lnTo>
                      <a:pt x="1" y="2353"/>
                    </a:lnTo>
                    <a:lnTo>
                      <a:pt x="1313" y="2449"/>
                    </a:lnTo>
                    <a:lnTo>
                      <a:pt x="6992" y="2353"/>
                    </a:lnTo>
                    <a:lnTo>
                      <a:pt x="6048" y="2321"/>
                    </a:lnTo>
                    <a:lnTo>
                      <a:pt x="5137" y="2289"/>
                    </a:lnTo>
                    <a:lnTo>
                      <a:pt x="4193" y="2257"/>
                    </a:lnTo>
                    <a:lnTo>
                      <a:pt x="3665" y="2241"/>
                    </a:lnTo>
                    <a:lnTo>
                      <a:pt x="3377" y="2225"/>
                    </a:lnTo>
                    <a:lnTo>
                      <a:pt x="3089" y="2193"/>
                    </a:lnTo>
                    <a:lnTo>
                      <a:pt x="2817" y="2161"/>
                    </a:lnTo>
                    <a:lnTo>
                      <a:pt x="2545" y="2113"/>
                    </a:lnTo>
                    <a:lnTo>
                      <a:pt x="2273" y="2049"/>
                    </a:lnTo>
                    <a:lnTo>
                      <a:pt x="2033" y="1953"/>
                    </a:lnTo>
                    <a:lnTo>
                      <a:pt x="1905" y="1905"/>
                    </a:lnTo>
                    <a:lnTo>
                      <a:pt x="1793" y="1825"/>
                    </a:lnTo>
                    <a:lnTo>
                      <a:pt x="1681" y="1745"/>
                    </a:lnTo>
                    <a:lnTo>
                      <a:pt x="1585" y="1665"/>
                    </a:lnTo>
                    <a:lnTo>
                      <a:pt x="1505" y="1569"/>
                    </a:lnTo>
                    <a:lnTo>
                      <a:pt x="1441" y="1457"/>
                    </a:lnTo>
                    <a:lnTo>
                      <a:pt x="1377" y="1345"/>
                    </a:lnTo>
                    <a:lnTo>
                      <a:pt x="1345" y="1217"/>
                    </a:lnTo>
                    <a:lnTo>
                      <a:pt x="1313" y="1105"/>
                    </a:lnTo>
                    <a:lnTo>
                      <a:pt x="1297" y="977"/>
                    </a:lnTo>
                    <a:lnTo>
                      <a:pt x="1281" y="849"/>
                    </a:lnTo>
                    <a:lnTo>
                      <a:pt x="1297" y="721"/>
                    </a:lnTo>
                    <a:lnTo>
                      <a:pt x="1329" y="609"/>
                    </a:lnTo>
                    <a:lnTo>
                      <a:pt x="1377" y="481"/>
                    </a:lnTo>
                    <a:lnTo>
                      <a:pt x="1425" y="353"/>
                    </a:lnTo>
                    <a:lnTo>
                      <a:pt x="1505" y="241"/>
                    </a:lnTo>
                    <a:lnTo>
                      <a:pt x="1601" y="129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>
                <a:off x="3466550" y="4611775"/>
                <a:ext cx="64425" cy="48025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1921" extrusionOk="0">
                    <a:moveTo>
                      <a:pt x="257" y="1"/>
                    </a:moveTo>
                    <a:lnTo>
                      <a:pt x="161" y="17"/>
                    </a:lnTo>
                    <a:lnTo>
                      <a:pt x="97" y="49"/>
                    </a:lnTo>
                    <a:lnTo>
                      <a:pt x="49" y="81"/>
                    </a:lnTo>
                    <a:lnTo>
                      <a:pt x="17" y="129"/>
                    </a:lnTo>
                    <a:lnTo>
                      <a:pt x="1" y="193"/>
                    </a:lnTo>
                    <a:lnTo>
                      <a:pt x="1" y="257"/>
                    </a:lnTo>
                    <a:lnTo>
                      <a:pt x="17" y="321"/>
                    </a:lnTo>
                    <a:lnTo>
                      <a:pt x="49" y="401"/>
                    </a:lnTo>
                    <a:lnTo>
                      <a:pt x="81" y="481"/>
                    </a:lnTo>
                    <a:lnTo>
                      <a:pt x="209" y="641"/>
                    </a:lnTo>
                    <a:lnTo>
                      <a:pt x="369" y="817"/>
                    </a:lnTo>
                    <a:lnTo>
                      <a:pt x="561" y="1009"/>
                    </a:lnTo>
                    <a:lnTo>
                      <a:pt x="752" y="1153"/>
                    </a:lnTo>
                    <a:lnTo>
                      <a:pt x="976" y="1297"/>
                    </a:lnTo>
                    <a:lnTo>
                      <a:pt x="1216" y="1457"/>
                    </a:lnTo>
                    <a:lnTo>
                      <a:pt x="1472" y="1601"/>
                    </a:lnTo>
                    <a:lnTo>
                      <a:pt x="1728" y="1729"/>
                    </a:lnTo>
                    <a:lnTo>
                      <a:pt x="1968" y="1825"/>
                    </a:lnTo>
                    <a:lnTo>
                      <a:pt x="2192" y="1889"/>
                    </a:lnTo>
                    <a:lnTo>
                      <a:pt x="2288" y="1921"/>
                    </a:lnTo>
                    <a:lnTo>
                      <a:pt x="2368" y="1921"/>
                    </a:lnTo>
                    <a:lnTo>
                      <a:pt x="2480" y="1905"/>
                    </a:lnTo>
                    <a:lnTo>
                      <a:pt x="2512" y="1889"/>
                    </a:lnTo>
                    <a:lnTo>
                      <a:pt x="2544" y="1857"/>
                    </a:lnTo>
                    <a:lnTo>
                      <a:pt x="2560" y="1825"/>
                    </a:lnTo>
                    <a:lnTo>
                      <a:pt x="2576" y="1777"/>
                    </a:lnTo>
                    <a:lnTo>
                      <a:pt x="2576" y="1729"/>
                    </a:lnTo>
                    <a:lnTo>
                      <a:pt x="2576" y="1665"/>
                    </a:lnTo>
                    <a:lnTo>
                      <a:pt x="2512" y="1409"/>
                    </a:lnTo>
                    <a:lnTo>
                      <a:pt x="2464" y="1297"/>
                    </a:lnTo>
                    <a:lnTo>
                      <a:pt x="2400" y="1169"/>
                    </a:lnTo>
                    <a:lnTo>
                      <a:pt x="2336" y="1041"/>
                    </a:lnTo>
                    <a:lnTo>
                      <a:pt x="2240" y="913"/>
                    </a:lnTo>
                    <a:lnTo>
                      <a:pt x="2144" y="785"/>
                    </a:lnTo>
                    <a:lnTo>
                      <a:pt x="2032" y="673"/>
                    </a:lnTo>
                    <a:lnTo>
                      <a:pt x="1904" y="545"/>
                    </a:lnTo>
                    <a:lnTo>
                      <a:pt x="1776" y="449"/>
                    </a:lnTo>
                    <a:lnTo>
                      <a:pt x="1616" y="353"/>
                    </a:lnTo>
                    <a:lnTo>
                      <a:pt x="1440" y="257"/>
                    </a:lnTo>
                    <a:lnTo>
                      <a:pt x="1248" y="177"/>
                    </a:lnTo>
                    <a:lnTo>
                      <a:pt x="1040" y="113"/>
                    </a:lnTo>
                    <a:lnTo>
                      <a:pt x="800" y="49"/>
                    </a:lnTo>
                    <a:lnTo>
                      <a:pt x="5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0" name="Google Shape;47;p15">
            <a:extLst>
              <a:ext uri="{FF2B5EF4-FFF2-40B4-BE49-F238E27FC236}">
                <a16:creationId xmlns:a16="http://schemas.microsoft.com/office/drawing/2014/main" id="{7DD36253-3921-A1CA-F7B0-585BA002FB63}"/>
              </a:ext>
            </a:extLst>
          </p:cNvPr>
          <p:cNvSpPr txBox="1">
            <a:spLocks/>
          </p:cNvSpPr>
          <p:nvPr/>
        </p:nvSpPr>
        <p:spPr>
          <a:xfrm>
            <a:off x="383314" y="3470533"/>
            <a:ext cx="4289612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Built for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1049AF-473F-FB71-4D77-9CB286563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485" y="2664888"/>
            <a:ext cx="1740819" cy="17786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5DE7-D8D1-D846-1ACA-D4A1A93E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40515"/>
            <a:ext cx="8520600" cy="841800"/>
          </a:xfrm>
        </p:spPr>
        <p:txBody>
          <a:bodyPr/>
          <a:lstStyle/>
          <a:p>
            <a:r>
              <a:rPr lang="en-US" dirty="0"/>
              <a:t>The WHY</a:t>
            </a:r>
          </a:p>
        </p:txBody>
      </p:sp>
      <p:pic>
        <p:nvPicPr>
          <p:cNvPr id="6" name="Picture 5" descr="A close-up of a pile of files&#10;&#10;Description automatically generated with medium confidence">
            <a:extLst>
              <a:ext uri="{FF2B5EF4-FFF2-40B4-BE49-F238E27FC236}">
                <a16:creationId xmlns:a16="http://schemas.microsoft.com/office/drawing/2014/main" id="{9AB6DEA4-CE46-4ECA-EB9D-17A937833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816350"/>
            <a:ext cx="2834912" cy="333654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CC85E3A-CE95-D134-2507-41727B9A8A8A}"/>
              </a:ext>
            </a:extLst>
          </p:cNvPr>
          <p:cNvSpPr/>
          <p:nvPr/>
        </p:nvSpPr>
        <p:spPr>
          <a:xfrm>
            <a:off x="3131953" y="1042149"/>
            <a:ext cx="1883799" cy="94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Volunteer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008818-276D-EBFC-3867-EAF5A453A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132" y="616085"/>
            <a:ext cx="2352715" cy="1801163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197F28A9-1936-DCD4-3DA3-CDEB32B81217}"/>
              </a:ext>
            </a:extLst>
          </p:cNvPr>
          <p:cNvSpPr/>
          <p:nvPr/>
        </p:nvSpPr>
        <p:spPr>
          <a:xfrm>
            <a:off x="6302138" y="2417248"/>
            <a:ext cx="786653" cy="8131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BB20881-6369-B474-A92A-48AC53010541}"/>
              </a:ext>
            </a:extLst>
          </p:cNvPr>
          <p:cNvSpPr txBox="1">
            <a:spLocks/>
          </p:cNvSpPr>
          <p:nvPr/>
        </p:nvSpPr>
        <p:spPr>
          <a:xfrm>
            <a:off x="5186120" y="3339747"/>
            <a:ext cx="3018688" cy="166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4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dirty="0"/>
              <a:t>Reports used for:</a:t>
            </a:r>
          </a:p>
          <a:p>
            <a:endParaRPr lang="en-US" sz="2000" dirty="0"/>
          </a:p>
          <a:p>
            <a:r>
              <a:rPr lang="en-US" b="0" dirty="0"/>
              <a:t>Plan and manage future actions more efficient</a:t>
            </a:r>
          </a:p>
          <a:p>
            <a:r>
              <a:rPr lang="en-US" b="0" dirty="0"/>
              <a:t>Increased volunteer management</a:t>
            </a:r>
          </a:p>
          <a:p>
            <a:r>
              <a:rPr lang="en-US" b="0" dirty="0"/>
              <a:t>Government audits</a:t>
            </a:r>
          </a:p>
          <a:p>
            <a:r>
              <a:rPr lang="en-US" b="0" dirty="0"/>
              <a:t>Stakeholders</a:t>
            </a:r>
          </a:p>
        </p:txBody>
      </p:sp>
    </p:spTree>
    <p:extLst>
      <p:ext uri="{BB962C8B-B14F-4D97-AF65-F5344CB8AC3E}">
        <p14:creationId xmlns:p14="http://schemas.microsoft.com/office/powerpoint/2010/main" val="339330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CE23F78-FA8A-B62F-6112-E942F1D66E05}"/>
              </a:ext>
            </a:extLst>
          </p:cNvPr>
          <p:cNvSpPr txBox="1">
            <a:spLocks/>
          </p:cNvSpPr>
          <p:nvPr/>
        </p:nvSpPr>
        <p:spPr>
          <a:xfrm>
            <a:off x="311700" y="14051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dirty="0"/>
              <a:t>Technologies &amp; assignments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D555474-B646-31D8-4B79-B83AA29F1647}"/>
              </a:ext>
            </a:extLst>
          </p:cNvPr>
          <p:cNvSpPr txBox="1">
            <a:spLocks/>
          </p:cNvSpPr>
          <p:nvPr/>
        </p:nvSpPr>
        <p:spPr>
          <a:xfrm>
            <a:off x="0" y="1729950"/>
            <a:ext cx="8520600" cy="1362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4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dirty="0"/>
              <a:t>Poza cu </a:t>
            </a:r>
            <a:r>
              <a:rPr lang="en-US" dirty="0" err="1"/>
              <a:t>echipa</a:t>
            </a:r>
            <a:endParaRPr lang="en-US" dirty="0"/>
          </a:p>
          <a:p>
            <a:r>
              <a:rPr lang="en-US" b="0" dirty="0"/>
              <a:t>Adi &amp; Alexandra – Backend C#, ado.net Framework, Windows Form, Password data encryption</a:t>
            </a:r>
          </a:p>
          <a:p>
            <a:r>
              <a:rPr lang="en-US" b="0" dirty="0"/>
              <a:t>Stefan – Unity (SQL did not work in WebGL)</a:t>
            </a:r>
          </a:p>
          <a:p>
            <a:r>
              <a:rPr lang="en-US" b="0" dirty="0"/>
              <a:t>Iulia – SQL, Presentation</a:t>
            </a:r>
          </a:p>
          <a:p>
            <a:r>
              <a:rPr lang="en-US" b="0" dirty="0"/>
              <a:t>Client requirements gathering</a:t>
            </a:r>
          </a:p>
        </p:txBody>
      </p:sp>
    </p:spTree>
    <p:extLst>
      <p:ext uri="{BB962C8B-B14F-4D97-AF65-F5344CB8AC3E}">
        <p14:creationId xmlns:p14="http://schemas.microsoft.com/office/powerpoint/2010/main" val="15189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104F53-B58C-7202-D3A5-FA3A06B69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9375"/>
            <a:ext cx="9144000" cy="407949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791F521-ED71-6FA3-4F49-19A4969E6860}"/>
              </a:ext>
            </a:extLst>
          </p:cNvPr>
          <p:cNvSpPr txBox="1">
            <a:spLocks/>
          </p:cNvSpPr>
          <p:nvPr/>
        </p:nvSpPr>
        <p:spPr>
          <a:xfrm>
            <a:off x="311700" y="14051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dirty="0"/>
              <a:t>Database view</a:t>
            </a:r>
          </a:p>
        </p:txBody>
      </p:sp>
    </p:spTree>
    <p:extLst>
      <p:ext uri="{BB962C8B-B14F-4D97-AF65-F5344CB8AC3E}">
        <p14:creationId xmlns:p14="http://schemas.microsoft.com/office/powerpoint/2010/main" val="71078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D95888B-F20B-C1E4-B6CE-652E98E7D9E4}"/>
              </a:ext>
            </a:extLst>
          </p:cNvPr>
          <p:cNvSpPr txBox="1">
            <a:spLocks/>
          </p:cNvSpPr>
          <p:nvPr/>
        </p:nvSpPr>
        <p:spPr>
          <a:xfrm>
            <a:off x="311700" y="14051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dirty="0"/>
              <a:t>Demo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04CDD9-DD0F-2113-9EEF-4AF45CC1C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12" y="913616"/>
            <a:ext cx="7113495" cy="3981638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D4A4A932-53DF-EDA7-9292-678A0623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529457">
            <a:off x="1371600" y="1632528"/>
            <a:ext cx="5587253" cy="20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0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7"/>
          <p:cNvSpPr/>
          <p:nvPr/>
        </p:nvSpPr>
        <p:spPr>
          <a:xfrm>
            <a:off x="1941575" y="1154150"/>
            <a:ext cx="2879100" cy="970500"/>
          </a:xfrm>
          <a:prstGeom prst="roundRect">
            <a:avLst>
              <a:gd name="adj" fmla="val 16667"/>
            </a:avLst>
          </a:prstGeom>
          <a:solidFill>
            <a:srgbClr val="E6CB5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7"/>
          <p:cNvSpPr/>
          <p:nvPr/>
        </p:nvSpPr>
        <p:spPr>
          <a:xfrm>
            <a:off x="1941575" y="2249860"/>
            <a:ext cx="2879100" cy="2720604"/>
          </a:xfrm>
          <a:prstGeom prst="roundRect">
            <a:avLst>
              <a:gd name="adj" fmla="val 16667"/>
            </a:avLst>
          </a:prstGeom>
          <a:solidFill>
            <a:srgbClr val="5EBF92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05" name="Google Shape;505;p17"/>
          <p:cNvGrpSpPr/>
          <p:nvPr/>
        </p:nvGrpSpPr>
        <p:grpSpPr>
          <a:xfrm>
            <a:off x="1287650" y="1242625"/>
            <a:ext cx="3101763" cy="824600"/>
            <a:chOff x="1287650" y="1242625"/>
            <a:chExt cx="3101763" cy="824600"/>
          </a:xfrm>
        </p:grpSpPr>
        <p:grpSp>
          <p:nvGrpSpPr>
            <p:cNvPr id="506" name="Google Shape;506;p17"/>
            <p:cNvGrpSpPr/>
            <p:nvPr/>
          </p:nvGrpSpPr>
          <p:grpSpPr>
            <a:xfrm>
              <a:off x="2372813" y="1242625"/>
              <a:ext cx="2016600" cy="824600"/>
              <a:chOff x="1447800" y="3907475"/>
              <a:chExt cx="2016600" cy="824600"/>
            </a:xfrm>
          </p:grpSpPr>
          <p:sp>
            <p:nvSpPr>
              <p:cNvPr id="507" name="Google Shape;507;p17"/>
              <p:cNvSpPr txBox="1"/>
              <p:nvPr/>
            </p:nvSpPr>
            <p:spPr>
              <a:xfrm>
                <a:off x="1447800" y="3907475"/>
                <a:ext cx="20166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Iteration 1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08" name="Google Shape;508;p17"/>
              <p:cNvSpPr txBox="1"/>
              <p:nvPr/>
            </p:nvSpPr>
            <p:spPr>
              <a:xfrm>
                <a:off x="1447800" y="4249075"/>
                <a:ext cx="20166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Complete &amp; usable for the client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09" name="Google Shape;509;p17"/>
            <p:cNvSpPr/>
            <p:nvPr/>
          </p:nvSpPr>
          <p:spPr>
            <a:xfrm>
              <a:off x="1287650" y="1517087"/>
              <a:ext cx="1009200" cy="275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100% 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10" name="Google Shape;510;p17"/>
          <p:cNvGrpSpPr/>
          <p:nvPr/>
        </p:nvGrpSpPr>
        <p:grpSpPr>
          <a:xfrm>
            <a:off x="1287650" y="2333609"/>
            <a:ext cx="3492697" cy="2455719"/>
            <a:chOff x="1287650" y="807356"/>
            <a:chExt cx="3492697" cy="2455719"/>
          </a:xfrm>
        </p:grpSpPr>
        <p:grpSp>
          <p:nvGrpSpPr>
            <p:cNvPr id="511" name="Google Shape;511;p17"/>
            <p:cNvGrpSpPr/>
            <p:nvPr/>
          </p:nvGrpSpPr>
          <p:grpSpPr>
            <a:xfrm>
              <a:off x="2372813" y="807356"/>
              <a:ext cx="2407534" cy="2455719"/>
              <a:chOff x="1447800" y="2246781"/>
              <a:chExt cx="2407534" cy="2455719"/>
            </a:xfrm>
          </p:grpSpPr>
          <p:sp>
            <p:nvSpPr>
              <p:cNvPr id="512" name="Google Shape;512;p17"/>
              <p:cNvSpPr txBox="1"/>
              <p:nvPr/>
            </p:nvSpPr>
            <p:spPr>
              <a:xfrm>
                <a:off x="1447800" y="2246781"/>
                <a:ext cx="20166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Future iterations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13" name="Google Shape;513;p17"/>
              <p:cNvSpPr txBox="1"/>
              <p:nvPr/>
            </p:nvSpPr>
            <p:spPr>
              <a:xfrm>
                <a:off x="1452234" y="2675491"/>
                <a:ext cx="2403100" cy="20270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l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b="0" dirty="0"/>
                  <a:t>Expand volunteer information</a:t>
                </a:r>
              </a:p>
              <a:p>
                <a:pPr algn="l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b="0" dirty="0"/>
                  <a:t>Extend filter/sorting options</a:t>
                </a:r>
              </a:p>
              <a:p>
                <a:pPr algn="l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b="0" dirty="0"/>
                  <a:t>Government reports</a:t>
                </a:r>
              </a:p>
              <a:p>
                <a:pPr algn="l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b="0" dirty="0"/>
                  <a:t>Store and auto-generate documents: GDPR, Job description, Contract)</a:t>
                </a:r>
              </a:p>
            </p:txBody>
          </p:sp>
        </p:grpSp>
        <p:sp>
          <p:nvSpPr>
            <p:cNvPr id="514" name="Google Shape;514;p17"/>
            <p:cNvSpPr/>
            <p:nvPr/>
          </p:nvSpPr>
          <p:spPr>
            <a:xfrm>
              <a:off x="1287650" y="1565882"/>
              <a:ext cx="1009200" cy="275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 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20" name="Google Shape;520;p17"/>
          <p:cNvSpPr/>
          <p:nvPr/>
        </p:nvSpPr>
        <p:spPr>
          <a:xfrm>
            <a:off x="7559375" y="1241125"/>
            <a:ext cx="796500" cy="796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state &amp; Next steps</a:t>
            </a:r>
            <a:endParaRPr dirty="0"/>
          </a:p>
        </p:txBody>
      </p:sp>
      <p:sp>
        <p:nvSpPr>
          <p:cNvPr id="523" name="Google Shape;523;p17"/>
          <p:cNvSpPr/>
          <p:nvPr/>
        </p:nvSpPr>
        <p:spPr>
          <a:xfrm>
            <a:off x="664658" y="1256754"/>
            <a:ext cx="796373" cy="7963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7"/>
          <p:cNvSpPr/>
          <p:nvPr/>
        </p:nvSpPr>
        <p:spPr>
          <a:xfrm>
            <a:off x="7787996" y="1489604"/>
            <a:ext cx="339253" cy="299542"/>
          </a:xfrm>
          <a:custGeom>
            <a:avLst/>
            <a:gdLst/>
            <a:ahLst/>
            <a:cxnLst/>
            <a:rect l="l" t="t" r="r" b="b"/>
            <a:pathLst>
              <a:path w="19273" h="17017" extrusionOk="0">
                <a:moveTo>
                  <a:pt x="5119" y="1"/>
                </a:moveTo>
                <a:cubicBezTo>
                  <a:pt x="2198" y="1"/>
                  <a:pt x="0" y="2389"/>
                  <a:pt x="0" y="5554"/>
                </a:cubicBezTo>
                <a:cubicBezTo>
                  <a:pt x="0" y="8974"/>
                  <a:pt x="2744" y="11311"/>
                  <a:pt x="6902" y="14855"/>
                </a:cubicBezTo>
                <a:cubicBezTo>
                  <a:pt x="7607" y="15458"/>
                  <a:pt x="8408" y="16138"/>
                  <a:pt x="9239" y="16867"/>
                </a:cubicBezTo>
                <a:cubicBezTo>
                  <a:pt x="9352" y="16966"/>
                  <a:pt x="9493" y="17016"/>
                  <a:pt x="9635" y="17016"/>
                </a:cubicBezTo>
                <a:cubicBezTo>
                  <a:pt x="9776" y="17016"/>
                  <a:pt x="9918" y="16966"/>
                  <a:pt x="10031" y="16867"/>
                </a:cubicBezTo>
                <a:cubicBezTo>
                  <a:pt x="10862" y="16138"/>
                  <a:pt x="11663" y="15458"/>
                  <a:pt x="12370" y="14855"/>
                </a:cubicBezTo>
                <a:cubicBezTo>
                  <a:pt x="16526" y="11314"/>
                  <a:pt x="19272" y="8974"/>
                  <a:pt x="19272" y="5554"/>
                </a:cubicBezTo>
                <a:cubicBezTo>
                  <a:pt x="19272" y="2389"/>
                  <a:pt x="17071" y="1"/>
                  <a:pt x="14153" y="1"/>
                </a:cubicBezTo>
                <a:cubicBezTo>
                  <a:pt x="13105" y="1"/>
                  <a:pt x="12148" y="332"/>
                  <a:pt x="11301" y="986"/>
                </a:cubicBezTo>
                <a:cubicBezTo>
                  <a:pt x="10491" y="1612"/>
                  <a:pt x="9952" y="2410"/>
                  <a:pt x="9636" y="2991"/>
                </a:cubicBezTo>
                <a:cubicBezTo>
                  <a:pt x="9317" y="2410"/>
                  <a:pt x="8778" y="1612"/>
                  <a:pt x="7968" y="986"/>
                </a:cubicBezTo>
                <a:cubicBezTo>
                  <a:pt x="7122" y="332"/>
                  <a:pt x="6164" y="1"/>
                  <a:pt x="51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526" name="Google Shape;526;p17"/>
          <p:cNvGrpSpPr/>
          <p:nvPr/>
        </p:nvGrpSpPr>
        <p:grpSpPr>
          <a:xfrm rot="384266">
            <a:off x="5035081" y="1389825"/>
            <a:ext cx="4096740" cy="4076566"/>
            <a:chOff x="1177650" y="238125"/>
            <a:chExt cx="5264675" cy="5238750"/>
          </a:xfrm>
        </p:grpSpPr>
        <p:sp>
          <p:nvSpPr>
            <p:cNvPr id="527" name="Google Shape;527;p17"/>
            <p:cNvSpPr/>
            <p:nvPr/>
          </p:nvSpPr>
          <p:spPr>
            <a:xfrm>
              <a:off x="2962600" y="3341700"/>
              <a:ext cx="518825" cy="578250"/>
            </a:xfrm>
            <a:custGeom>
              <a:avLst/>
              <a:gdLst/>
              <a:ahLst/>
              <a:cxnLst/>
              <a:rect l="l" t="t" r="r" b="b"/>
              <a:pathLst>
                <a:path w="20753" h="23130" extrusionOk="0">
                  <a:moveTo>
                    <a:pt x="20234" y="0"/>
                  </a:moveTo>
                  <a:lnTo>
                    <a:pt x="19996" y="44"/>
                  </a:lnTo>
                  <a:lnTo>
                    <a:pt x="19758" y="130"/>
                  </a:lnTo>
                  <a:lnTo>
                    <a:pt x="19477" y="260"/>
                  </a:lnTo>
                  <a:lnTo>
                    <a:pt x="19175" y="389"/>
                  </a:lnTo>
                  <a:lnTo>
                    <a:pt x="18829" y="562"/>
                  </a:lnTo>
                  <a:lnTo>
                    <a:pt x="18137" y="973"/>
                  </a:lnTo>
                  <a:lnTo>
                    <a:pt x="17381" y="1449"/>
                  </a:lnTo>
                  <a:lnTo>
                    <a:pt x="16602" y="1967"/>
                  </a:lnTo>
                  <a:lnTo>
                    <a:pt x="15803" y="2508"/>
                  </a:lnTo>
                  <a:lnTo>
                    <a:pt x="15046" y="3070"/>
                  </a:lnTo>
                  <a:lnTo>
                    <a:pt x="13706" y="4064"/>
                  </a:lnTo>
                  <a:lnTo>
                    <a:pt x="12755" y="4799"/>
                  </a:lnTo>
                  <a:lnTo>
                    <a:pt x="12387" y="5102"/>
                  </a:lnTo>
                  <a:lnTo>
                    <a:pt x="1" y="18461"/>
                  </a:lnTo>
                  <a:lnTo>
                    <a:pt x="2508" y="23130"/>
                  </a:lnTo>
                  <a:lnTo>
                    <a:pt x="8864" y="13403"/>
                  </a:lnTo>
                  <a:lnTo>
                    <a:pt x="9361" y="12927"/>
                  </a:lnTo>
                  <a:lnTo>
                    <a:pt x="10701" y="11652"/>
                  </a:lnTo>
                  <a:lnTo>
                    <a:pt x="12603" y="9814"/>
                  </a:lnTo>
                  <a:lnTo>
                    <a:pt x="13684" y="8755"/>
                  </a:lnTo>
                  <a:lnTo>
                    <a:pt x="14787" y="7653"/>
                  </a:lnTo>
                  <a:lnTo>
                    <a:pt x="15889" y="6529"/>
                  </a:lnTo>
                  <a:lnTo>
                    <a:pt x="16970" y="5383"/>
                  </a:lnTo>
                  <a:lnTo>
                    <a:pt x="17964" y="4302"/>
                  </a:lnTo>
                  <a:lnTo>
                    <a:pt x="18872" y="3264"/>
                  </a:lnTo>
                  <a:lnTo>
                    <a:pt x="19261" y="2789"/>
                  </a:lnTo>
                  <a:lnTo>
                    <a:pt x="19629" y="2335"/>
                  </a:lnTo>
                  <a:lnTo>
                    <a:pt x="19953" y="1903"/>
                  </a:lnTo>
                  <a:lnTo>
                    <a:pt x="20234" y="1514"/>
                  </a:lnTo>
                  <a:lnTo>
                    <a:pt x="20450" y="1168"/>
                  </a:lnTo>
                  <a:lnTo>
                    <a:pt x="20601" y="865"/>
                  </a:lnTo>
                  <a:lnTo>
                    <a:pt x="20710" y="584"/>
                  </a:lnTo>
                  <a:lnTo>
                    <a:pt x="20753" y="476"/>
                  </a:lnTo>
                  <a:lnTo>
                    <a:pt x="20753" y="368"/>
                  </a:lnTo>
                  <a:lnTo>
                    <a:pt x="20753" y="281"/>
                  </a:lnTo>
                  <a:lnTo>
                    <a:pt x="20731" y="217"/>
                  </a:lnTo>
                  <a:lnTo>
                    <a:pt x="20710" y="152"/>
                  </a:lnTo>
                  <a:lnTo>
                    <a:pt x="20666" y="87"/>
                  </a:lnTo>
                  <a:lnTo>
                    <a:pt x="20623" y="44"/>
                  </a:lnTo>
                  <a:lnTo>
                    <a:pt x="20558" y="22"/>
                  </a:lnTo>
                  <a:lnTo>
                    <a:pt x="20407" y="0"/>
                  </a:lnTo>
                  <a:close/>
                </a:path>
              </a:pathLst>
            </a:custGeom>
            <a:solidFill>
              <a:srgbClr val="FAB2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2962600" y="3341700"/>
              <a:ext cx="518825" cy="578250"/>
            </a:xfrm>
            <a:custGeom>
              <a:avLst/>
              <a:gdLst/>
              <a:ahLst/>
              <a:cxnLst/>
              <a:rect l="l" t="t" r="r" b="b"/>
              <a:pathLst>
                <a:path w="20753" h="23130" fill="none" extrusionOk="0">
                  <a:moveTo>
                    <a:pt x="2508" y="23130"/>
                  </a:moveTo>
                  <a:lnTo>
                    <a:pt x="8864" y="13403"/>
                  </a:lnTo>
                  <a:lnTo>
                    <a:pt x="8864" y="13403"/>
                  </a:lnTo>
                  <a:lnTo>
                    <a:pt x="9361" y="12927"/>
                  </a:lnTo>
                  <a:lnTo>
                    <a:pt x="10701" y="11652"/>
                  </a:lnTo>
                  <a:lnTo>
                    <a:pt x="12603" y="9814"/>
                  </a:lnTo>
                  <a:lnTo>
                    <a:pt x="13684" y="8755"/>
                  </a:lnTo>
                  <a:lnTo>
                    <a:pt x="14787" y="7653"/>
                  </a:lnTo>
                  <a:lnTo>
                    <a:pt x="15889" y="6529"/>
                  </a:lnTo>
                  <a:lnTo>
                    <a:pt x="16970" y="5383"/>
                  </a:lnTo>
                  <a:lnTo>
                    <a:pt x="17964" y="4302"/>
                  </a:lnTo>
                  <a:lnTo>
                    <a:pt x="18872" y="3264"/>
                  </a:lnTo>
                  <a:lnTo>
                    <a:pt x="19261" y="2789"/>
                  </a:lnTo>
                  <a:lnTo>
                    <a:pt x="19629" y="2335"/>
                  </a:lnTo>
                  <a:lnTo>
                    <a:pt x="19953" y="1903"/>
                  </a:lnTo>
                  <a:lnTo>
                    <a:pt x="20234" y="1514"/>
                  </a:lnTo>
                  <a:lnTo>
                    <a:pt x="20450" y="1168"/>
                  </a:lnTo>
                  <a:lnTo>
                    <a:pt x="20601" y="865"/>
                  </a:lnTo>
                  <a:lnTo>
                    <a:pt x="20710" y="584"/>
                  </a:lnTo>
                  <a:lnTo>
                    <a:pt x="20753" y="476"/>
                  </a:lnTo>
                  <a:lnTo>
                    <a:pt x="20753" y="368"/>
                  </a:lnTo>
                  <a:lnTo>
                    <a:pt x="20753" y="368"/>
                  </a:lnTo>
                  <a:lnTo>
                    <a:pt x="20753" y="281"/>
                  </a:lnTo>
                  <a:lnTo>
                    <a:pt x="20731" y="217"/>
                  </a:lnTo>
                  <a:lnTo>
                    <a:pt x="20710" y="152"/>
                  </a:lnTo>
                  <a:lnTo>
                    <a:pt x="20666" y="87"/>
                  </a:lnTo>
                  <a:lnTo>
                    <a:pt x="20623" y="44"/>
                  </a:lnTo>
                  <a:lnTo>
                    <a:pt x="20558" y="22"/>
                  </a:lnTo>
                  <a:lnTo>
                    <a:pt x="20407" y="0"/>
                  </a:lnTo>
                  <a:lnTo>
                    <a:pt x="20234" y="0"/>
                  </a:lnTo>
                  <a:lnTo>
                    <a:pt x="19996" y="44"/>
                  </a:lnTo>
                  <a:lnTo>
                    <a:pt x="19758" y="130"/>
                  </a:lnTo>
                  <a:lnTo>
                    <a:pt x="19477" y="260"/>
                  </a:lnTo>
                  <a:lnTo>
                    <a:pt x="19175" y="389"/>
                  </a:lnTo>
                  <a:lnTo>
                    <a:pt x="18829" y="562"/>
                  </a:lnTo>
                  <a:lnTo>
                    <a:pt x="18137" y="973"/>
                  </a:lnTo>
                  <a:lnTo>
                    <a:pt x="17381" y="1449"/>
                  </a:lnTo>
                  <a:lnTo>
                    <a:pt x="16602" y="1967"/>
                  </a:lnTo>
                  <a:lnTo>
                    <a:pt x="15803" y="2508"/>
                  </a:lnTo>
                  <a:lnTo>
                    <a:pt x="15046" y="3070"/>
                  </a:lnTo>
                  <a:lnTo>
                    <a:pt x="13706" y="4064"/>
                  </a:lnTo>
                  <a:lnTo>
                    <a:pt x="12755" y="4799"/>
                  </a:lnTo>
                  <a:lnTo>
                    <a:pt x="12387" y="5102"/>
                  </a:lnTo>
                  <a:lnTo>
                    <a:pt x="1" y="18461"/>
                  </a:lnTo>
                  <a:lnTo>
                    <a:pt x="2508" y="231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3055025" y="3407075"/>
              <a:ext cx="392900" cy="465325"/>
            </a:xfrm>
            <a:custGeom>
              <a:avLst/>
              <a:gdLst/>
              <a:ahLst/>
              <a:cxnLst/>
              <a:rect l="l" t="t" r="r" b="b"/>
              <a:pathLst>
                <a:path w="15716" h="18613" extrusionOk="0">
                  <a:moveTo>
                    <a:pt x="15716" y="1"/>
                  </a:moveTo>
                  <a:lnTo>
                    <a:pt x="13013" y="1838"/>
                  </a:lnTo>
                  <a:lnTo>
                    <a:pt x="11781" y="2681"/>
                  </a:lnTo>
                  <a:lnTo>
                    <a:pt x="10636" y="3481"/>
                  </a:lnTo>
                  <a:lnTo>
                    <a:pt x="9598" y="4238"/>
                  </a:lnTo>
                  <a:lnTo>
                    <a:pt x="8690" y="4951"/>
                  </a:lnTo>
                  <a:lnTo>
                    <a:pt x="8301" y="5275"/>
                  </a:lnTo>
                  <a:lnTo>
                    <a:pt x="7934" y="5600"/>
                  </a:lnTo>
                  <a:lnTo>
                    <a:pt x="7609" y="5902"/>
                  </a:lnTo>
                  <a:lnTo>
                    <a:pt x="7328" y="6205"/>
                  </a:lnTo>
                  <a:lnTo>
                    <a:pt x="6831" y="6745"/>
                  </a:lnTo>
                  <a:lnTo>
                    <a:pt x="6248" y="7459"/>
                  </a:lnTo>
                  <a:lnTo>
                    <a:pt x="4821" y="9231"/>
                  </a:lnTo>
                  <a:lnTo>
                    <a:pt x="3999" y="10226"/>
                  </a:lnTo>
                  <a:lnTo>
                    <a:pt x="3092" y="11306"/>
                  </a:lnTo>
                  <a:lnTo>
                    <a:pt x="2162" y="12387"/>
                  </a:lnTo>
                  <a:lnTo>
                    <a:pt x="1189" y="13490"/>
                  </a:lnTo>
                  <a:lnTo>
                    <a:pt x="606" y="14138"/>
                  </a:lnTo>
                  <a:lnTo>
                    <a:pt x="0" y="14765"/>
                  </a:lnTo>
                  <a:lnTo>
                    <a:pt x="22" y="14938"/>
                  </a:lnTo>
                  <a:lnTo>
                    <a:pt x="65" y="15435"/>
                  </a:lnTo>
                  <a:lnTo>
                    <a:pt x="108" y="15911"/>
                  </a:lnTo>
                  <a:lnTo>
                    <a:pt x="130" y="16429"/>
                  </a:lnTo>
                  <a:lnTo>
                    <a:pt x="130" y="16927"/>
                  </a:lnTo>
                  <a:lnTo>
                    <a:pt x="108" y="17770"/>
                  </a:lnTo>
                  <a:lnTo>
                    <a:pt x="44" y="18613"/>
                  </a:lnTo>
                  <a:lnTo>
                    <a:pt x="5167" y="10788"/>
                  </a:lnTo>
                  <a:lnTo>
                    <a:pt x="6377" y="9664"/>
                  </a:lnTo>
                  <a:lnTo>
                    <a:pt x="7674" y="8410"/>
                  </a:lnTo>
                  <a:lnTo>
                    <a:pt x="9274" y="6853"/>
                  </a:lnTo>
                  <a:lnTo>
                    <a:pt x="11003" y="5124"/>
                  </a:lnTo>
                  <a:lnTo>
                    <a:pt x="12754" y="3308"/>
                  </a:lnTo>
                  <a:lnTo>
                    <a:pt x="13597" y="2422"/>
                  </a:lnTo>
                  <a:lnTo>
                    <a:pt x="14375" y="1579"/>
                  </a:lnTo>
                  <a:lnTo>
                    <a:pt x="15089" y="758"/>
                  </a:lnTo>
                  <a:lnTo>
                    <a:pt x="15716" y="1"/>
                  </a:lnTo>
                  <a:close/>
                </a:path>
              </a:pathLst>
            </a:custGeom>
            <a:solidFill>
              <a:srgbClr val="E189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3055025" y="3407075"/>
              <a:ext cx="392900" cy="465325"/>
            </a:xfrm>
            <a:custGeom>
              <a:avLst/>
              <a:gdLst/>
              <a:ahLst/>
              <a:cxnLst/>
              <a:rect l="l" t="t" r="r" b="b"/>
              <a:pathLst>
                <a:path w="15716" h="18613" fill="none" extrusionOk="0">
                  <a:moveTo>
                    <a:pt x="15716" y="1"/>
                  </a:moveTo>
                  <a:lnTo>
                    <a:pt x="15716" y="1"/>
                  </a:lnTo>
                  <a:lnTo>
                    <a:pt x="13013" y="1838"/>
                  </a:lnTo>
                  <a:lnTo>
                    <a:pt x="11781" y="2681"/>
                  </a:lnTo>
                  <a:lnTo>
                    <a:pt x="10636" y="3481"/>
                  </a:lnTo>
                  <a:lnTo>
                    <a:pt x="9598" y="4238"/>
                  </a:lnTo>
                  <a:lnTo>
                    <a:pt x="8690" y="4951"/>
                  </a:lnTo>
                  <a:lnTo>
                    <a:pt x="8301" y="5275"/>
                  </a:lnTo>
                  <a:lnTo>
                    <a:pt x="7934" y="5600"/>
                  </a:lnTo>
                  <a:lnTo>
                    <a:pt x="7609" y="5902"/>
                  </a:lnTo>
                  <a:lnTo>
                    <a:pt x="7328" y="6205"/>
                  </a:lnTo>
                  <a:lnTo>
                    <a:pt x="7328" y="6205"/>
                  </a:lnTo>
                  <a:lnTo>
                    <a:pt x="6831" y="6745"/>
                  </a:lnTo>
                  <a:lnTo>
                    <a:pt x="6248" y="7459"/>
                  </a:lnTo>
                  <a:lnTo>
                    <a:pt x="4821" y="9231"/>
                  </a:lnTo>
                  <a:lnTo>
                    <a:pt x="3999" y="10226"/>
                  </a:lnTo>
                  <a:lnTo>
                    <a:pt x="3092" y="11306"/>
                  </a:lnTo>
                  <a:lnTo>
                    <a:pt x="2162" y="12387"/>
                  </a:lnTo>
                  <a:lnTo>
                    <a:pt x="1189" y="13490"/>
                  </a:lnTo>
                  <a:lnTo>
                    <a:pt x="1189" y="13490"/>
                  </a:lnTo>
                  <a:lnTo>
                    <a:pt x="606" y="14138"/>
                  </a:lnTo>
                  <a:lnTo>
                    <a:pt x="0" y="14765"/>
                  </a:lnTo>
                  <a:lnTo>
                    <a:pt x="0" y="14765"/>
                  </a:lnTo>
                  <a:lnTo>
                    <a:pt x="22" y="14938"/>
                  </a:lnTo>
                  <a:lnTo>
                    <a:pt x="22" y="14938"/>
                  </a:lnTo>
                  <a:lnTo>
                    <a:pt x="65" y="15435"/>
                  </a:lnTo>
                  <a:lnTo>
                    <a:pt x="108" y="15911"/>
                  </a:lnTo>
                  <a:lnTo>
                    <a:pt x="108" y="15911"/>
                  </a:lnTo>
                  <a:lnTo>
                    <a:pt x="108" y="15911"/>
                  </a:lnTo>
                  <a:lnTo>
                    <a:pt x="108" y="15911"/>
                  </a:lnTo>
                  <a:lnTo>
                    <a:pt x="108" y="15911"/>
                  </a:lnTo>
                  <a:lnTo>
                    <a:pt x="130" y="16429"/>
                  </a:lnTo>
                  <a:lnTo>
                    <a:pt x="130" y="16927"/>
                  </a:lnTo>
                  <a:lnTo>
                    <a:pt x="130" y="16927"/>
                  </a:lnTo>
                  <a:lnTo>
                    <a:pt x="108" y="17770"/>
                  </a:lnTo>
                  <a:lnTo>
                    <a:pt x="44" y="18613"/>
                  </a:lnTo>
                  <a:lnTo>
                    <a:pt x="5167" y="10788"/>
                  </a:lnTo>
                  <a:lnTo>
                    <a:pt x="5167" y="10788"/>
                  </a:lnTo>
                  <a:lnTo>
                    <a:pt x="6377" y="9664"/>
                  </a:lnTo>
                  <a:lnTo>
                    <a:pt x="7674" y="8410"/>
                  </a:lnTo>
                  <a:lnTo>
                    <a:pt x="9274" y="6853"/>
                  </a:lnTo>
                  <a:lnTo>
                    <a:pt x="11003" y="5124"/>
                  </a:lnTo>
                  <a:lnTo>
                    <a:pt x="12754" y="3308"/>
                  </a:lnTo>
                  <a:lnTo>
                    <a:pt x="13597" y="2422"/>
                  </a:lnTo>
                  <a:lnTo>
                    <a:pt x="14375" y="1579"/>
                  </a:lnTo>
                  <a:lnTo>
                    <a:pt x="15089" y="758"/>
                  </a:lnTo>
                  <a:lnTo>
                    <a:pt x="1571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2931275" y="3161750"/>
              <a:ext cx="689575" cy="709025"/>
            </a:xfrm>
            <a:custGeom>
              <a:avLst/>
              <a:gdLst/>
              <a:ahLst/>
              <a:cxnLst/>
              <a:rect l="l" t="t" r="r" b="b"/>
              <a:pathLst>
                <a:path w="27583" h="28361" extrusionOk="0">
                  <a:moveTo>
                    <a:pt x="25378" y="0"/>
                  </a:moveTo>
                  <a:lnTo>
                    <a:pt x="25162" y="22"/>
                  </a:lnTo>
                  <a:lnTo>
                    <a:pt x="24946" y="65"/>
                  </a:lnTo>
                  <a:lnTo>
                    <a:pt x="24708" y="108"/>
                  </a:lnTo>
                  <a:lnTo>
                    <a:pt x="24470" y="195"/>
                  </a:lnTo>
                  <a:lnTo>
                    <a:pt x="24232" y="303"/>
                  </a:lnTo>
                  <a:lnTo>
                    <a:pt x="23973" y="411"/>
                  </a:lnTo>
                  <a:lnTo>
                    <a:pt x="23432" y="692"/>
                  </a:lnTo>
                  <a:lnTo>
                    <a:pt x="22849" y="1038"/>
                  </a:lnTo>
                  <a:lnTo>
                    <a:pt x="22244" y="1448"/>
                  </a:lnTo>
                  <a:lnTo>
                    <a:pt x="21595" y="1902"/>
                  </a:lnTo>
                  <a:lnTo>
                    <a:pt x="20925" y="2400"/>
                  </a:lnTo>
                  <a:lnTo>
                    <a:pt x="20212" y="2940"/>
                  </a:lnTo>
                  <a:lnTo>
                    <a:pt x="18742" y="4129"/>
                  </a:lnTo>
                  <a:lnTo>
                    <a:pt x="17164" y="5383"/>
                  </a:lnTo>
                  <a:lnTo>
                    <a:pt x="15478" y="6701"/>
                  </a:lnTo>
                  <a:lnTo>
                    <a:pt x="15045" y="7047"/>
                  </a:lnTo>
                  <a:lnTo>
                    <a:pt x="14591" y="7436"/>
                  </a:lnTo>
                  <a:lnTo>
                    <a:pt x="14137" y="7868"/>
                  </a:lnTo>
                  <a:lnTo>
                    <a:pt x="13683" y="8322"/>
                  </a:lnTo>
                  <a:lnTo>
                    <a:pt x="13229" y="8820"/>
                  </a:lnTo>
                  <a:lnTo>
                    <a:pt x="12754" y="9338"/>
                  </a:lnTo>
                  <a:lnTo>
                    <a:pt x="11803" y="10462"/>
                  </a:lnTo>
                  <a:lnTo>
                    <a:pt x="10852" y="11630"/>
                  </a:lnTo>
                  <a:lnTo>
                    <a:pt x="9922" y="12862"/>
                  </a:lnTo>
                  <a:lnTo>
                    <a:pt x="9014" y="14094"/>
                  </a:lnTo>
                  <a:lnTo>
                    <a:pt x="8150" y="15326"/>
                  </a:lnTo>
                  <a:lnTo>
                    <a:pt x="7328" y="16515"/>
                  </a:lnTo>
                  <a:lnTo>
                    <a:pt x="6593" y="17617"/>
                  </a:lnTo>
                  <a:lnTo>
                    <a:pt x="5339" y="19541"/>
                  </a:lnTo>
                  <a:lnTo>
                    <a:pt x="4518" y="20860"/>
                  </a:lnTo>
                  <a:lnTo>
                    <a:pt x="4215" y="21336"/>
                  </a:lnTo>
                  <a:lnTo>
                    <a:pt x="3934" y="21746"/>
                  </a:lnTo>
                  <a:lnTo>
                    <a:pt x="3178" y="22762"/>
                  </a:lnTo>
                  <a:lnTo>
                    <a:pt x="2205" y="24167"/>
                  </a:lnTo>
                  <a:lnTo>
                    <a:pt x="1686" y="24924"/>
                  </a:lnTo>
                  <a:lnTo>
                    <a:pt x="1211" y="25659"/>
                  </a:lnTo>
                  <a:lnTo>
                    <a:pt x="757" y="26394"/>
                  </a:lnTo>
                  <a:lnTo>
                    <a:pt x="411" y="27042"/>
                  </a:lnTo>
                  <a:lnTo>
                    <a:pt x="260" y="27345"/>
                  </a:lnTo>
                  <a:lnTo>
                    <a:pt x="130" y="27604"/>
                  </a:lnTo>
                  <a:lnTo>
                    <a:pt x="65" y="27842"/>
                  </a:lnTo>
                  <a:lnTo>
                    <a:pt x="0" y="28037"/>
                  </a:lnTo>
                  <a:lnTo>
                    <a:pt x="0" y="28188"/>
                  </a:lnTo>
                  <a:lnTo>
                    <a:pt x="0" y="28253"/>
                  </a:lnTo>
                  <a:lnTo>
                    <a:pt x="22" y="28296"/>
                  </a:lnTo>
                  <a:lnTo>
                    <a:pt x="65" y="28339"/>
                  </a:lnTo>
                  <a:lnTo>
                    <a:pt x="108" y="28361"/>
                  </a:lnTo>
                  <a:lnTo>
                    <a:pt x="238" y="28361"/>
                  </a:lnTo>
                  <a:lnTo>
                    <a:pt x="411" y="28318"/>
                  </a:lnTo>
                  <a:lnTo>
                    <a:pt x="649" y="28210"/>
                  </a:lnTo>
                  <a:lnTo>
                    <a:pt x="951" y="28037"/>
                  </a:lnTo>
                  <a:lnTo>
                    <a:pt x="1319" y="27799"/>
                  </a:lnTo>
                  <a:lnTo>
                    <a:pt x="1902" y="27367"/>
                  </a:lnTo>
                  <a:lnTo>
                    <a:pt x="2508" y="26891"/>
                  </a:lnTo>
                  <a:lnTo>
                    <a:pt x="3113" y="26372"/>
                  </a:lnTo>
                  <a:lnTo>
                    <a:pt x="3718" y="25810"/>
                  </a:lnTo>
                  <a:lnTo>
                    <a:pt x="4324" y="25205"/>
                  </a:lnTo>
                  <a:lnTo>
                    <a:pt x="4950" y="24600"/>
                  </a:lnTo>
                  <a:lnTo>
                    <a:pt x="5556" y="23951"/>
                  </a:lnTo>
                  <a:lnTo>
                    <a:pt x="6139" y="23303"/>
                  </a:lnTo>
                  <a:lnTo>
                    <a:pt x="7112" y="22200"/>
                  </a:lnTo>
                  <a:lnTo>
                    <a:pt x="8042" y="21119"/>
                  </a:lnTo>
                  <a:lnTo>
                    <a:pt x="8949" y="20039"/>
                  </a:lnTo>
                  <a:lnTo>
                    <a:pt x="9771" y="19044"/>
                  </a:lnTo>
                  <a:lnTo>
                    <a:pt x="11198" y="17272"/>
                  </a:lnTo>
                  <a:lnTo>
                    <a:pt x="11781" y="16558"/>
                  </a:lnTo>
                  <a:lnTo>
                    <a:pt x="12278" y="16018"/>
                  </a:lnTo>
                  <a:lnTo>
                    <a:pt x="12646" y="15629"/>
                  </a:lnTo>
                  <a:lnTo>
                    <a:pt x="13100" y="15218"/>
                  </a:lnTo>
                  <a:lnTo>
                    <a:pt x="13597" y="14807"/>
                  </a:lnTo>
                  <a:lnTo>
                    <a:pt x="14159" y="14353"/>
                  </a:lnTo>
                  <a:lnTo>
                    <a:pt x="14786" y="13878"/>
                  </a:lnTo>
                  <a:lnTo>
                    <a:pt x="15478" y="13381"/>
                  </a:lnTo>
                  <a:lnTo>
                    <a:pt x="16947" y="12343"/>
                  </a:lnTo>
                  <a:lnTo>
                    <a:pt x="20363" y="10030"/>
                  </a:lnTo>
                  <a:lnTo>
                    <a:pt x="22200" y="8755"/>
                  </a:lnTo>
                  <a:lnTo>
                    <a:pt x="24081" y="7393"/>
                  </a:lnTo>
                  <a:lnTo>
                    <a:pt x="24513" y="7090"/>
                  </a:lnTo>
                  <a:lnTo>
                    <a:pt x="24902" y="6788"/>
                  </a:lnTo>
                  <a:lnTo>
                    <a:pt x="25248" y="6463"/>
                  </a:lnTo>
                  <a:lnTo>
                    <a:pt x="25572" y="6161"/>
                  </a:lnTo>
                  <a:lnTo>
                    <a:pt x="25875" y="5858"/>
                  </a:lnTo>
                  <a:lnTo>
                    <a:pt x="26156" y="5556"/>
                  </a:lnTo>
                  <a:lnTo>
                    <a:pt x="26394" y="5274"/>
                  </a:lnTo>
                  <a:lnTo>
                    <a:pt x="26610" y="4972"/>
                  </a:lnTo>
                  <a:lnTo>
                    <a:pt x="26826" y="4691"/>
                  </a:lnTo>
                  <a:lnTo>
                    <a:pt x="26978" y="4410"/>
                  </a:lnTo>
                  <a:lnTo>
                    <a:pt x="27129" y="4129"/>
                  </a:lnTo>
                  <a:lnTo>
                    <a:pt x="27259" y="3869"/>
                  </a:lnTo>
                  <a:lnTo>
                    <a:pt x="27367" y="3610"/>
                  </a:lnTo>
                  <a:lnTo>
                    <a:pt x="27453" y="3351"/>
                  </a:lnTo>
                  <a:lnTo>
                    <a:pt x="27496" y="3091"/>
                  </a:lnTo>
                  <a:lnTo>
                    <a:pt x="27540" y="2853"/>
                  </a:lnTo>
                  <a:lnTo>
                    <a:pt x="27583" y="2616"/>
                  </a:lnTo>
                  <a:lnTo>
                    <a:pt x="27583" y="2378"/>
                  </a:lnTo>
                  <a:lnTo>
                    <a:pt x="27561" y="2162"/>
                  </a:lnTo>
                  <a:lnTo>
                    <a:pt x="27540" y="1946"/>
                  </a:lnTo>
                  <a:lnTo>
                    <a:pt x="27496" y="1751"/>
                  </a:lnTo>
                  <a:lnTo>
                    <a:pt x="27453" y="1556"/>
                  </a:lnTo>
                  <a:lnTo>
                    <a:pt x="27367" y="1384"/>
                  </a:lnTo>
                  <a:lnTo>
                    <a:pt x="27302" y="1189"/>
                  </a:lnTo>
                  <a:lnTo>
                    <a:pt x="27194" y="1038"/>
                  </a:lnTo>
                  <a:lnTo>
                    <a:pt x="27086" y="886"/>
                  </a:lnTo>
                  <a:lnTo>
                    <a:pt x="26978" y="735"/>
                  </a:lnTo>
                  <a:lnTo>
                    <a:pt x="26848" y="605"/>
                  </a:lnTo>
                  <a:lnTo>
                    <a:pt x="26718" y="497"/>
                  </a:lnTo>
                  <a:lnTo>
                    <a:pt x="26567" y="389"/>
                  </a:lnTo>
                  <a:lnTo>
                    <a:pt x="26437" y="281"/>
                  </a:lnTo>
                  <a:lnTo>
                    <a:pt x="26264" y="195"/>
                  </a:lnTo>
                  <a:lnTo>
                    <a:pt x="26026" y="108"/>
                  </a:lnTo>
                  <a:lnTo>
                    <a:pt x="25767" y="22"/>
                  </a:lnTo>
                  <a:lnTo>
                    <a:pt x="25572" y="0"/>
                  </a:lnTo>
                  <a:close/>
                </a:path>
              </a:pathLst>
            </a:custGeom>
            <a:solidFill>
              <a:srgbClr val="FAB2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2931275" y="3161750"/>
              <a:ext cx="689575" cy="709025"/>
            </a:xfrm>
            <a:custGeom>
              <a:avLst/>
              <a:gdLst/>
              <a:ahLst/>
              <a:cxnLst/>
              <a:rect l="l" t="t" r="r" b="b"/>
              <a:pathLst>
                <a:path w="27583" h="28361" fill="none" extrusionOk="0">
                  <a:moveTo>
                    <a:pt x="24081" y="7393"/>
                  </a:moveTo>
                  <a:lnTo>
                    <a:pt x="24081" y="7393"/>
                  </a:lnTo>
                  <a:lnTo>
                    <a:pt x="22200" y="8755"/>
                  </a:lnTo>
                  <a:lnTo>
                    <a:pt x="20363" y="10030"/>
                  </a:lnTo>
                  <a:lnTo>
                    <a:pt x="16947" y="12343"/>
                  </a:lnTo>
                  <a:lnTo>
                    <a:pt x="15478" y="13381"/>
                  </a:lnTo>
                  <a:lnTo>
                    <a:pt x="14786" y="13878"/>
                  </a:lnTo>
                  <a:lnTo>
                    <a:pt x="14159" y="14353"/>
                  </a:lnTo>
                  <a:lnTo>
                    <a:pt x="13597" y="14807"/>
                  </a:lnTo>
                  <a:lnTo>
                    <a:pt x="13100" y="15218"/>
                  </a:lnTo>
                  <a:lnTo>
                    <a:pt x="12646" y="15629"/>
                  </a:lnTo>
                  <a:lnTo>
                    <a:pt x="12278" y="16018"/>
                  </a:lnTo>
                  <a:lnTo>
                    <a:pt x="12278" y="16018"/>
                  </a:lnTo>
                  <a:lnTo>
                    <a:pt x="11781" y="16558"/>
                  </a:lnTo>
                  <a:lnTo>
                    <a:pt x="11198" y="17272"/>
                  </a:lnTo>
                  <a:lnTo>
                    <a:pt x="9771" y="19044"/>
                  </a:lnTo>
                  <a:lnTo>
                    <a:pt x="8949" y="20039"/>
                  </a:lnTo>
                  <a:lnTo>
                    <a:pt x="8042" y="21119"/>
                  </a:lnTo>
                  <a:lnTo>
                    <a:pt x="7112" y="22200"/>
                  </a:lnTo>
                  <a:lnTo>
                    <a:pt x="6139" y="23303"/>
                  </a:lnTo>
                  <a:lnTo>
                    <a:pt x="6139" y="23303"/>
                  </a:lnTo>
                  <a:lnTo>
                    <a:pt x="5556" y="23951"/>
                  </a:lnTo>
                  <a:lnTo>
                    <a:pt x="4950" y="24600"/>
                  </a:lnTo>
                  <a:lnTo>
                    <a:pt x="4324" y="25205"/>
                  </a:lnTo>
                  <a:lnTo>
                    <a:pt x="3718" y="25810"/>
                  </a:lnTo>
                  <a:lnTo>
                    <a:pt x="3113" y="26372"/>
                  </a:lnTo>
                  <a:lnTo>
                    <a:pt x="2508" y="26891"/>
                  </a:lnTo>
                  <a:lnTo>
                    <a:pt x="1902" y="27367"/>
                  </a:lnTo>
                  <a:lnTo>
                    <a:pt x="1319" y="27799"/>
                  </a:lnTo>
                  <a:lnTo>
                    <a:pt x="1319" y="27799"/>
                  </a:lnTo>
                  <a:lnTo>
                    <a:pt x="951" y="28037"/>
                  </a:lnTo>
                  <a:lnTo>
                    <a:pt x="649" y="28210"/>
                  </a:lnTo>
                  <a:lnTo>
                    <a:pt x="411" y="28318"/>
                  </a:lnTo>
                  <a:lnTo>
                    <a:pt x="238" y="28361"/>
                  </a:lnTo>
                  <a:lnTo>
                    <a:pt x="173" y="28361"/>
                  </a:lnTo>
                  <a:lnTo>
                    <a:pt x="108" y="28361"/>
                  </a:lnTo>
                  <a:lnTo>
                    <a:pt x="65" y="28339"/>
                  </a:lnTo>
                  <a:lnTo>
                    <a:pt x="22" y="28296"/>
                  </a:lnTo>
                  <a:lnTo>
                    <a:pt x="0" y="28253"/>
                  </a:lnTo>
                  <a:lnTo>
                    <a:pt x="0" y="28188"/>
                  </a:lnTo>
                  <a:lnTo>
                    <a:pt x="0" y="28037"/>
                  </a:lnTo>
                  <a:lnTo>
                    <a:pt x="65" y="27842"/>
                  </a:lnTo>
                  <a:lnTo>
                    <a:pt x="130" y="27604"/>
                  </a:lnTo>
                  <a:lnTo>
                    <a:pt x="260" y="27345"/>
                  </a:lnTo>
                  <a:lnTo>
                    <a:pt x="411" y="27042"/>
                  </a:lnTo>
                  <a:lnTo>
                    <a:pt x="757" y="26394"/>
                  </a:lnTo>
                  <a:lnTo>
                    <a:pt x="1211" y="25659"/>
                  </a:lnTo>
                  <a:lnTo>
                    <a:pt x="1686" y="24924"/>
                  </a:lnTo>
                  <a:lnTo>
                    <a:pt x="2205" y="24167"/>
                  </a:lnTo>
                  <a:lnTo>
                    <a:pt x="3178" y="22762"/>
                  </a:lnTo>
                  <a:lnTo>
                    <a:pt x="3934" y="21746"/>
                  </a:lnTo>
                  <a:lnTo>
                    <a:pt x="4215" y="21336"/>
                  </a:lnTo>
                  <a:lnTo>
                    <a:pt x="4215" y="21336"/>
                  </a:lnTo>
                  <a:lnTo>
                    <a:pt x="4518" y="20860"/>
                  </a:lnTo>
                  <a:lnTo>
                    <a:pt x="5339" y="19541"/>
                  </a:lnTo>
                  <a:lnTo>
                    <a:pt x="6593" y="17617"/>
                  </a:lnTo>
                  <a:lnTo>
                    <a:pt x="7328" y="16515"/>
                  </a:lnTo>
                  <a:lnTo>
                    <a:pt x="8150" y="15326"/>
                  </a:lnTo>
                  <a:lnTo>
                    <a:pt x="9014" y="14094"/>
                  </a:lnTo>
                  <a:lnTo>
                    <a:pt x="9922" y="12862"/>
                  </a:lnTo>
                  <a:lnTo>
                    <a:pt x="10852" y="11630"/>
                  </a:lnTo>
                  <a:lnTo>
                    <a:pt x="11803" y="10462"/>
                  </a:lnTo>
                  <a:lnTo>
                    <a:pt x="12754" y="9338"/>
                  </a:lnTo>
                  <a:lnTo>
                    <a:pt x="13229" y="8820"/>
                  </a:lnTo>
                  <a:lnTo>
                    <a:pt x="13683" y="8322"/>
                  </a:lnTo>
                  <a:lnTo>
                    <a:pt x="14137" y="7868"/>
                  </a:lnTo>
                  <a:lnTo>
                    <a:pt x="14591" y="7436"/>
                  </a:lnTo>
                  <a:lnTo>
                    <a:pt x="15045" y="7047"/>
                  </a:lnTo>
                  <a:lnTo>
                    <a:pt x="15478" y="6701"/>
                  </a:lnTo>
                  <a:lnTo>
                    <a:pt x="15478" y="6701"/>
                  </a:lnTo>
                  <a:lnTo>
                    <a:pt x="17164" y="5383"/>
                  </a:lnTo>
                  <a:lnTo>
                    <a:pt x="18742" y="4129"/>
                  </a:lnTo>
                  <a:lnTo>
                    <a:pt x="20212" y="2940"/>
                  </a:lnTo>
                  <a:lnTo>
                    <a:pt x="20925" y="2400"/>
                  </a:lnTo>
                  <a:lnTo>
                    <a:pt x="21595" y="1902"/>
                  </a:lnTo>
                  <a:lnTo>
                    <a:pt x="22244" y="1448"/>
                  </a:lnTo>
                  <a:lnTo>
                    <a:pt x="22849" y="1038"/>
                  </a:lnTo>
                  <a:lnTo>
                    <a:pt x="23432" y="692"/>
                  </a:lnTo>
                  <a:lnTo>
                    <a:pt x="23973" y="411"/>
                  </a:lnTo>
                  <a:lnTo>
                    <a:pt x="24232" y="303"/>
                  </a:lnTo>
                  <a:lnTo>
                    <a:pt x="24470" y="195"/>
                  </a:lnTo>
                  <a:lnTo>
                    <a:pt x="24708" y="108"/>
                  </a:lnTo>
                  <a:lnTo>
                    <a:pt x="24946" y="65"/>
                  </a:lnTo>
                  <a:lnTo>
                    <a:pt x="25162" y="22"/>
                  </a:lnTo>
                  <a:lnTo>
                    <a:pt x="25378" y="0"/>
                  </a:lnTo>
                  <a:lnTo>
                    <a:pt x="25572" y="0"/>
                  </a:lnTo>
                  <a:lnTo>
                    <a:pt x="25767" y="22"/>
                  </a:lnTo>
                  <a:lnTo>
                    <a:pt x="25767" y="22"/>
                  </a:lnTo>
                  <a:lnTo>
                    <a:pt x="26026" y="108"/>
                  </a:lnTo>
                  <a:lnTo>
                    <a:pt x="26264" y="195"/>
                  </a:lnTo>
                  <a:lnTo>
                    <a:pt x="26264" y="195"/>
                  </a:lnTo>
                  <a:lnTo>
                    <a:pt x="26437" y="281"/>
                  </a:lnTo>
                  <a:lnTo>
                    <a:pt x="26567" y="389"/>
                  </a:lnTo>
                  <a:lnTo>
                    <a:pt x="26718" y="497"/>
                  </a:lnTo>
                  <a:lnTo>
                    <a:pt x="26848" y="605"/>
                  </a:lnTo>
                  <a:lnTo>
                    <a:pt x="26978" y="735"/>
                  </a:lnTo>
                  <a:lnTo>
                    <a:pt x="27086" y="886"/>
                  </a:lnTo>
                  <a:lnTo>
                    <a:pt x="27194" y="1038"/>
                  </a:lnTo>
                  <a:lnTo>
                    <a:pt x="27302" y="1189"/>
                  </a:lnTo>
                  <a:lnTo>
                    <a:pt x="27367" y="1384"/>
                  </a:lnTo>
                  <a:lnTo>
                    <a:pt x="27453" y="1556"/>
                  </a:lnTo>
                  <a:lnTo>
                    <a:pt x="27496" y="1751"/>
                  </a:lnTo>
                  <a:lnTo>
                    <a:pt x="27540" y="1946"/>
                  </a:lnTo>
                  <a:lnTo>
                    <a:pt x="27561" y="2162"/>
                  </a:lnTo>
                  <a:lnTo>
                    <a:pt x="27583" y="2378"/>
                  </a:lnTo>
                  <a:lnTo>
                    <a:pt x="27583" y="2616"/>
                  </a:lnTo>
                  <a:lnTo>
                    <a:pt x="27540" y="2853"/>
                  </a:lnTo>
                  <a:lnTo>
                    <a:pt x="27496" y="3091"/>
                  </a:lnTo>
                  <a:lnTo>
                    <a:pt x="27453" y="3351"/>
                  </a:lnTo>
                  <a:lnTo>
                    <a:pt x="27367" y="3610"/>
                  </a:lnTo>
                  <a:lnTo>
                    <a:pt x="27259" y="3869"/>
                  </a:lnTo>
                  <a:lnTo>
                    <a:pt x="27129" y="4129"/>
                  </a:lnTo>
                  <a:lnTo>
                    <a:pt x="26978" y="4410"/>
                  </a:lnTo>
                  <a:lnTo>
                    <a:pt x="26826" y="4691"/>
                  </a:lnTo>
                  <a:lnTo>
                    <a:pt x="26610" y="4972"/>
                  </a:lnTo>
                  <a:lnTo>
                    <a:pt x="26394" y="5274"/>
                  </a:lnTo>
                  <a:lnTo>
                    <a:pt x="26156" y="5556"/>
                  </a:lnTo>
                  <a:lnTo>
                    <a:pt x="25875" y="5858"/>
                  </a:lnTo>
                  <a:lnTo>
                    <a:pt x="25572" y="6161"/>
                  </a:lnTo>
                  <a:lnTo>
                    <a:pt x="25248" y="6463"/>
                  </a:lnTo>
                  <a:lnTo>
                    <a:pt x="24902" y="6788"/>
                  </a:lnTo>
                  <a:lnTo>
                    <a:pt x="24513" y="7090"/>
                  </a:lnTo>
                  <a:lnTo>
                    <a:pt x="24081" y="73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3053950" y="3161750"/>
              <a:ext cx="533950" cy="614450"/>
            </a:xfrm>
            <a:custGeom>
              <a:avLst/>
              <a:gdLst/>
              <a:ahLst/>
              <a:cxnLst/>
              <a:rect l="l" t="t" r="r" b="b"/>
              <a:pathLst>
                <a:path w="21358" h="24578" extrusionOk="0">
                  <a:moveTo>
                    <a:pt x="20341" y="0"/>
                  </a:moveTo>
                  <a:lnTo>
                    <a:pt x="20125" y="43"/>
                  </a:lnTo>
                  <a:lnTo>
                    <a:pt x="19909" y="87"/>
                  </a:lnTo>
                  <a:lnTo>
                    <a:pt x="19671" y="151"/>
                  </a:lnTo>
                  <a:lnTo>
                    <a:pt x="19433" y="238"/>
                  </a:lnTo>
                  <a:lnTo>
                    <a:pt x="19196" y="346"/>
                  </a:lnTo>
                  <a:lnTo>
                    <a:pt x="18655" y="605"/>
                  </a:lnTo>
                  <a:lnTo>
                    <a:pt x="18525" y="865"/>
                  </a:lnTo>
                  <a:lnTo>
                    <a:pt x="18374" y="1124"/>
                  </a:lnTo>
                  <a:lnTo>
                    <a:pt x="18180" y="1384"/>
                  </a:lnTo>
                  <a:lnTo>
                    <a:pt x="17985" y="1643"/>
                  </a:lnTo>
                  <a:lnTo>
                    <a:pt x="17531" y="2183"/>
                  </a:lnTo>
                  <a:lnTo>
                    <a:pt x="17012" y="2724"/>
                  </a:lnTo>
                  <a:lnTo>
                    <a:pt x="16450" y="3286"/>
                  </a:lnTo>
                  <a:lnTo>
                    <a:pt x="15845" y="3826"/>
                  </a:lnTo>
                  <a:lnTo>
                    <a:pt x="15196" y="4388"/>
                  </a:lnTo>
                  <a:lnTo>
                    <a:pt x="14548" y="4950"/>
                  </a:lnTo>
                  <a:lnTo>
                    <a:pt x="13424" y="5901"/>
                  </a:lnTo>
                  <a:lnTo>
                    <a:pt x="12343" y="6852"/>
                  </a:lnTo>
                  <a:lnTo>
                    <a:pt x="11803" y="7306"/>
                  </a:lnTo>
                  <a:lnTo>
                    <a:pt x="11284" y="7782"/>
                  </a:lnTo>
                  <a:lnTo>
                    <a:pt x="10808" y="8258"/>
                  </a:lnTo>
                  <a:lnTo>
                    <a:pt x="10354" y="8712"/>
                  </a:lnTo>
                  <a:lnTo>
                    <a:pt x="9944" y="9144"/>
                  </a:lnTo>
                  <a:lnTo>
                    <a:pt x="9490" y="9684"/>
                  </a:lnTo>
                  <a:lnTo>
                    <a:pt x="8366" y="11046"/>
                  </a:lnTo>
                  <a:lnTo>
                    <a:pt x="7069" y="12646"/>
                  </a:lnTo>
                  <a:lnTo>
                    <a:pt x="5642" y="14461"/>
                  </a:lnTo>
                  <a:lnTo>
                    <a:pt x="4172" y="16342"/>
                  </a:lnTo>
                  <a:lnTo>
                    <a:pt x="2724" y="18244"/>
                  </a:lnTo>
                  <a:lnTo>
                    <a:pt x="108" y="21681"/>
                  </a:lnTo>
                  <a:lnTo>
                    <a:pt x="22" y="22676"/>
                  </a:lnTo>
                  <a:lnTo>
                    <a:pt x="0" y="23151"/>
                  </a:lnTo>
                  <a:lnTo>
                    <a:pt x="0" y="23627"/>
                  </a:lnTo>
                  <a:lnTo>
                    <a:pt x="0" y="24124"/>
                  </a:lnTo>
                  <a:lnTo>
                    <a:pt x="43" y="24578"/>
                  </a:lnTo>
                  <a:lnTo>
                    <a:pt x="649" y="23951"/>
                  </a:lnTo>
                  <a:lnTo>
                    <a:pt x="1232" y="23303"/>
                  </a:lnTo>
                  <a:lnTo>
                    <a:pt x="1535" y="20903"/>
                  </a:lnTo>
                  <a:lnTo>
                    <a:pt x="2054" y="20125"/>
                  </a:lnTo>
                  <a:lnTo>
                    <a:pt x="2637" y="19260"/>
                  </a:lnTo>
                  <a:lnTo>
                    <a:pt x="3394" y="18180"/>
                  </a:lnTo>
                  <a:lnTo>
                    <a:pt x="4259" y="16947"/>
                  </a:lnTo>
                  <a:lnTo>
                    <a:pt x="5188" y="15672"/>
                  </a:lnTo>
                  <a:lnTo>
                    <a:pt x="6161" y="14418"/>
                  </a:lnTo>
                  <a:lnTo>
                    <a:pt x="6658" y="13813"/>
                  </a:lnTo>
                  <a:lnTo>
                    <a:pt x="7134" y="13229"/>
                  </a:lnTo>
                  <a:lnTo>
                    <a:pt x="7523" y="12775"/>
                  </a:lnTo>
                  <a:lnTo>
                    <a:pt x="7933" y="12343"/>
                  </a:lnTo>
                  <a:lnTo>
                    <a:pt x="8344" y="11911"/>
                  </a:lnTo>
                  <a:lnTo>
                    <a:pt x="8733" y="11522"/>
                  </a:lnTo>
                  <a:lnTo>
                    <a:pt x="9533" y="10765"/>
                  </a:lnTo>
                  <a:lnTo>
                    <a:pt x="10333" y="10073"/>
                  </a:lnTo>
                  <a:lnTo>
                    <a:pt x="11133" y="9425"/>
                  </a:lnTo>
                  <a:lnTo>
                    <a:pt x="11911" y="8798"/>
                  </a:lnTo>
                  <a:lnTo>
                    <a:pt x="12689" y="8149"/>
                  </a:lnTo>
                  <a:lnTo>
                    <a:pt x="13467" y="7523"/>
                  </a:lnTo>
                  <a:lnTo>
                    <a:pt x="14224" y="6874"/>
                  </a:lnTo>
                  <a:lnTo>
                    <a:pt x="15196" y="6096"/>
                  </a:lnTo>
                  <a:lnTo>
                    <a:pt x="16299" y="5188"/>
                  </a:lnTo>
                  <a:lnTo>
                    <a:pt x="17445" y="4215"/>
                  </a:lnTo>
                  <a:lnTo>
                    <a:pt x="18612" y="3178"/>
                  </a:lnTo>
                  <a:lnTo>
                    <a:pt x="19152" y="2659"/>
                  </a:lnTo>
                  <a:lnTo>
                    <a:pt x="19693" y="2140"/>
                  </a:lnTo>
                  <a:lnTo>
                    <a:pt x="20190" y="1643"/>
                  </a:lnTo>
                  <a:lnTo>
                    <a:pt x="20622" y="1146"/>
                  </a:lnTo>
                  <a:lnTo>
                    <a:pt x="21033" y="670"/>
                  </a:lnTo>
                  <a:lnTo>
                    <a:pt x="21357" y="195"/>
                  </a:lnTo>
                  <a:lnTo>
                    <a:pt x="21119" y="108"/>
                  </a:lnTo>
                  <a:lnTo>
                    <a:pt x="20860" y="22"/>
                  </a:lnTo>
                  <a:lnTo>
                    <a:pt x="20709" y="0"/>
                  </a:lnTo>
                  <a:close/>
                </a:path>
              </a:pathLst>
            </a:custGeom>
            <a:solidFill>
              <a:srgbClr val="E189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3053950" y="3161750"/>
              <a:ext cx="533950" cy="614450"/>
            </a:xfrm>
            <a:custGeom>
              <a:avLst/>
              <a:gdLst/>
              <a:ahLst/>
              <a:cxnLst/>
              <a:rect l="l" t="t" r="r" b="b"/>
              <a:pathLst>
                <a:path w="21358" h="24578" fill="none" extrusionOk="0">
                  <a:moveTo>
                    <a:pt x="20536" y="0"/>
                  </a:moveTo>
                  <a:lnTo>
                    <a:pt x="20536" y="0"/>
                  </a:lnTo>
                  <a:lnTo>
                    <a:pt x="20341" y="0"/>
                  </a:lnTo>
                  <a:lnTo>
                    <a:pt x="20125" y="43"/>
                  </a:lnTo>
                  <a:lnTo>
                    <a:pt x="19909" y="87"/>
                  </a:lnTo>
                  <a:lnTo>
                    <a:pt x="19671" y="151"/>
                  </a:lnTo>
                  <a:lnTo>
                    <a:pt x="19433" y="238"/>
                  </a:lnTo>
                  <a:lnTo>
                    <a:pt x="19196" y="346"/>
                  </a:lnTo>
                  <a:lnTo>
                    <a:pt x="18655" y="605"/>
                  </a:lnTo>
                  <a:lnTo>
                    <a:pt x="18655" y="605"/>
                  </a:lnTo>
                  <a:lnTo>
                    <a:pt x="18525" y="865"/>
                  </a:lnTo>
                  <a:lnTo>
                    <a:pt x="18374" y="1124"/>
                  </a:lnTo>
                  <a:lnTo>
                    <a:pt x="18180" y="1384"/>
                  </a:lnTo>
                  <a:lnTo>
                    <a:pt x="17985" y="1643"/>
                  </a:lnTo>
                  <a:lnTo>
                    <a:pt x="17531" y="2183"/>
                  </a:lnTo>
                  <a:lnTo>
                    <a:pt x="17012" y="2724"/>
                  </a:lnTo>
                  <a:lnTo>
                    <a:pt x="16450" y="3286"/>
                  </a:lnTo>
                  <a:lnTo>
                    <a:pt x="15845" y="3826"/>
                  </a:lnTo>
                  <a:lnTo>
                    <a:pt x="15196" y="4388"/>
                  </a:lnTo>
                  <a:lnTo>
                    <a:pt x="14548" y="4950"/>
                  </a:lnTo>
                  <a:lnTo>
                    <a:pt x="14548" y="4950"/>
                  </a:lnTo>
                  <a:lnTo>
                    <a:pt x="13424" y="5901"/>
                  </a:lnTo>
                  <a:lnTo>
                    <a:pt x="12343" y="6852"/>
                  </a:lnTo>
                  <a:lnTo>
                    <a:pt x="11803" y="7306"/>
                  </a:lnTo>
                  <a:lnTo>
                    <a:pt x="11284" y="7782"/>
                  </a:lnTo>
                  <a:lnTo>
                    <a:pt x="10808" y="8258"/>
                  </a:lnTo>
                  <a:lnTo>
                    <a:pt x="10354" y="8712"/>
                  </a:lnTo>
                  <a:lnTo>
                    <a:pt x="10354" y="8712"/>
                  </a:lnTo>
                  <a:lnTo>
                    <a:pt x="9944" y="9144"/>
                  </a:lnTo>
                  <a:lnTo>
                    <a:pt x="9490" y="9684"/>
                  </a:lnTo>
                  <a:lnTo>
                    <a:pt x="8366" y="11046"/>
                  </a:lnTo>
                  <a:lnTo>
                    <a:pt x="7069" y="12646"/>
                  </a:lnTo>
                  <a:lnTo>
                    <a:pt x="5642" y="14461"/>
                  </a:lnTo>
                  <a:lnTo>
                    <a:pt x="4172" y="16342"/>
                  </a:lnTo>
                  <a:lnTo>
                    <a:pt x="2724" y="18244"/>
                  </a:lnTo>
                  <a:lnTo>
                    <a:pt x="108" y="21681"/>
                  </a:lnTo>
                  <a:lnTo>
                    <a:pt x="108" y="21681"/>
                  </a:lnTo>
                  <a:lnTo>
                    <a:pt x="22" y="22676"/>
                  </a:lnTo>
                  <a:lnTo>
                    <a:pt x="0" y="23151"/>
                  </a:lnTo>
                  <a:lnTo>
                    <a:pt x="0" y="23627"/>
                  </a:lnTo>
                  <a:lnTo>
                    <a:pt x="0" y="23627"/>
                  </a:lnTo>
                  <a:lnTo>
                    <a:pt x="0" y="24124"/>
                  </a:lnTo>
                  <a:lnTo>
                    <a:pt x="43" y="24578"/>
                  </a:lnTo>
                  <a:lnTo>
                    <a:pt x="43" y="24578"/>
                  </a:lnTo>
                  <a:lnTo>
                    <a:pt x="649" y="23951"/>
                  </a:lnTo>
                  <a:lnTo>
                    <a:pt x="1232" y="23303"/>
                  </a:lnTo>
                  <a:lnTo>
                    <a:pt x="1535" y="20903"/>
                  </a:lnTo>
                  <a:lnTo>
                    <a:pt x="1535" y="20903"/>
                  </a:lnTo>
                  <a:lnTo>
                    <a:pt x="2054" y="20125"/>
                  </a:lnTo>
                  <a:lnTo>
                    <a:pt x="2637" y="19260"/>
                  </a:lnTo>
                  <a:lnTo>
                    <a:pt x="3394" y="18180"/>
                  </a:lnTo>
                  <a:lnTo>
                    <a:pt x="4259" y="16947"/>
                  </a:lnTo>
                  <a:lnTo>
                    <a:pt x="5188" y="15672"/>
                  </a:lnTo>
                  <a:lnTo>
                    <a:pt x="6161" y="14418"/>
                  </a:lnTo>
                  <a:lnTo>
                    <a:pt x="6658" y="13813"/>
                  </a:lnTo>
                  <a:lnTo>
                    <a:pt x="7134" y="13229"/>
                  </a:lnTo>
                  <a:lnTo>
                    <a:pt x="7134" y="13229"/>
                  </a:lnTo>
                  <a:lnTo>
                    <a:pt x="7523" y="12775"/>
                  </a:lnTo>
                  <a:lnTo>
                    <a:pt x="7933" y="12343"/>
                  </a:lnTo>
                  <a:lnTo>
                    <a:pt x="8344" y="11911"/>
                  </a:lnTo>
                  <a:lnTo>
                    <a:pt x="8733" y="11522"/>
                  </a:lnTo>
                  <a:lnTo>
                    <a:pt x="9533" y="10765"/>
                  </a:lnTo>
                  <a:lnTo>
                    <a:pt x="10333" y="10073"/>
                  </a:lnTo>
                  <a:lnTo>
                    <a:pt x="11133" y="9425"/>
                  </a:lnTo>
                  <a:lnTo>
                    <a:pt x="11911" y="8798"/>
                  </a:lnTo>
                  <a:lnTo>
                    <a:pt x="12689" y="8149"/>
                  </a:lnTo>
                  <a:lnTo>
                    <a:pt x="13467" y="7523"/>
                  </a:lnTo>
                  <a:lnTo>
                    <a:pt x="13467" y="7523"/>
                  </a:lnTo>
                  <a:lnTo>
                    <a:pt x="14224" y="6874"/>
                  </a:lnTo>
                  <a:lnTo>
                    <a:pt x="15196" y="6096"/>
                  </a:lnTo>
                  <a:lnTo>
                    <a:pt x="16299" y="5188"/>
                  </a:lnTo>
                  <a:lnTo>
                    <a:pt x="17445" y="4215"/>
                  </a:lnTo>
                  <a:lnTo>
                    <a:pt x="18612" y="3178"/>
                  </a:lnTo>
                  <a:lnTo>
                    <a:pt x="19152" y="2659"/>
                  </a:lnTo>
                  <a:lnTo>
                    <a:pt x="19693" y="2140"/>
                  </a:lnTo>
                  <a:lnTo>
                    <a:pt x="20190" y="1643"/>
                  </a:lnTo>
                  <a:lnTo>
                    <a:pt x="20622" y="1146"/>
                  </a:lnTo>
                  <a:lnTo>
                    <a:pt x="21033" y="670"/>
                  </a:lnTo>
                  <a:lnTo>
                    <a:pt x="21357" y="195"/>
                  </a:lnTo>
                  <a:lnTo>
                    <a:pt x="21357" y="195"/>
                  </a:lnTo>
                  <a:lnTo>
                    <a:pt x="21119" y="108"/>
                  </a:lnTo>
                  <a:lnTo>
                    <a:pt x="20860" y="22"/>
                  </a:lnTo>
                  <a:lnTo>
                    <a:pt x="20860" y="22"/>
                  </a:lnTo>
                  <a:lnTo>
                    <a:pt x="20709" y="0"/>
                  </a:lnTo>
                  <a:lnTo>
                    <a:pt x="2053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3001525" y="3074200"/>
              <a:ext cx="529075" cy="703100"/>
            </a:xfrm>
            <a:custGeom>
              <a:avLst/>
              <a:gdLst/>
              <a:ahLst/>
              <a:cxnLst/>
              <a:rect l="l" t="t" r="r" b="b"/>
              <a:pathLst>
                <a:path w="21163" h="28124" extrusionOk="0">
                  <a:moveTo>
                    <a:pt x="18850" y="0"/>
                  </a:moveTo>
                  <a:lnTo>
                    <a:pt x="18590" y="22"/>
                  </a:lnTo>
                  <a:lnTo>
                    <a:pt x="18418" y="43"/>
                  </a:lnTo>
                  <a:lnTo>
                    <a:pt x="18223" y="108"/>
                  </a:lnTo>
                  <a:lnTo>
                    <a:pt x="17791" y="260"/>
                  </a:lnTo>
                  <a:lnTo>
                    <a:pt x="17337" y="497"/>
                  </a:lnTo>
                  <a:lnTo>
                    <a:pt x="16840" y="778"/>
                  </a:lnTo>
                  <a:lnTo>
                    <a:pt x="16278" y="1124"/>
                  </a:lnTo>
                  <a:lnTo>
                    <a:pt x="15651" y="1535"/>
                  </a:lnTo>
                  <a:lnTo>
                    <a:pt x="14981" y="2011"/>
                  </a:lnTo>
                  <a:lnTo>
                    <a:pt x="14224" y="2551"/>
                  </a:lnTo>
                  <a:lnTo>
                    <a:pt x="12062" y="4194"/>
                  </a:lnTo>
                  <a:lnTo>
                    <a:pt x="11371" y="4734"/>
                  </a:lnTo>
                  <a:lnTo>
                    <a:pt x="10592" y="5361"/>
                  </a:lnTo>
                  <a:lnTo>
                    <a:pt x="9749" y="6074"/>
                  </a:lnTo>
                  <a:lnTo>
                    <a:pt x="8841" y="6874"/>
                  </a:lnTo>
                  <a:lnTo>
                    <a:pt x="6939" y="8560"/>
                  </a:lnTo>
                  <a:lnTo>
                    <a:pt x="5059" y="10268"/>
                  </a:lnTo>
                  <a:lnTo>
                    <a:pt x="3351" y="11868"/>
                  </a:lnTo>
                  <a:lnTo>
                    <a:pt x="1924" y="13186"/>
                  </a:lnTo>
                  <a:lnTo>
                    <a:pt x="606" y="14418"/>
                  </a:lnTo>
                  <a:lnTo>
                    <a:pt x="0" y="28123"/>
                  </a:lnTo>
                  <a:lnTo>
                    <a:pt x="1557" y="26048"/>
                  </a:lnTo>
                  <a:lnTo>
                    <a:pt x="3200" y="23865"/>
                  </a:lnTo>
                  <a:lnTo>
                    <a:pt x="5188" y="21271"/>
                  </a:lnTo>
                  <a:lnTo>
                    <a:pt x="7307" y="18547"/>
                  </a:lnTo>
                  <a:lnTo>
                    <a:pt x="9339" y="15932"/>
                  </a:lnTo>
                  <a:lnTo>
                    <a:pt x="10268" y="14764"/>
                  </a:lnTo>
                  <a:lnTo>
                    <a:pt x="11111" y="13748"/>
                  </a:lnTo>
                  <a:lnTo>
                    <a:pt x="11846" y="12884"/>
                  </a:lnTo>
                  <a:lnTo>
                    <a:pt x="12451" y="12214"/>
                  </a:lnTo>
                  <a:lnTo>
                    <a:pt x="12905" y="11760"/>
                  </a:lnTo>
                  <a:lnTo>
                    <a:pt x="13381" y="11284"/>
                  </a:lnTo>
                  <a:lnTo>
                    <a:pt x="13900" y="10808"/>
                  </a:lnTo>
                  <a:lnTo>
                    <a:pt x="14440" y="10354"/>
                  </a:lnTo>
                  <a:lnTo>
                    <a:pt x="15521" y="9403"/>
                  </a:lnTo>
                  <a:lnTo>
                    <a:pt x="16645" y="8452"/>
                  </a:lnTo>
                  <a:lnTo>
                    <a:pt x="17380" y="7825"/>
                  </a:lnTo>
                  <a:lnTo>
                    <a:pt x="18093" y="7198"/>
                  </a:lnTo>
                  <a:lnTo>
                    <a:pt x="18763" y="6572"/>
                  </a:lnTo>
                  <a:lnTo>
                    <a:pt x="19390" y="5945"/>
                  </a:lnTo>
                  <a:lnTo>
                    <a:pt x="19671" y="5642"/>
                  </a:lnTo>
                  <a:lnTo>
                    <a:pt x="19931" y="5339"/>
                  </a:lnTo>
                  <a:lnTo>
                    <a:pt x="20168" y="5037"/>
                  </a:lnTo>
                  <a:lnTo>
                    <a:pt x="20385" y="4756"/>
                  </a:lnTo>
                  <a:lnTo>
                    <a:pt x="20579" y="4453"/>
                  </a:lnTo>
                  <a:lnTo>
                    <a:pt x="20730" y="4172"/>
                  </a:lnTo>
                  <a:lnTo>
                    <a:pt x="20860" y="3891"/>
                  </a:lnTo>
                  <a:lnTo>
                    <a:pt x="20968" y="3610"/>
                  </a:lnTo>
                  <a:lnTo>
                    <a:pt x="21033" y="3372"/>
                  </a:lnTo>
                  <a:lnTo>
                    <a:pt x="21098" y="3135"/>
                  </a:lnTo>
                  <a:lnTo>
                    <a:pt x="21120" y="2918"/>
                  </a:lnTo>
                  <a:lnTo>
                    <a:pt x="21163" y="2702"/>
                  </a:lnTo>
                  <a:lnTo>
                    <a:pt x="21163" y="2292"/>
                  </a:lnTo>
                  <a:lnTo>
                    <a:pt x="21120" y="1924"/>
                  </a:lnTo>
                  <a:lnTo>
                    <a:pt x="21033" y="1578"/>
                  </a:lnTo>
                  <a:lnTo>
                    <a:pt x="20903" y="1276"/>
                  </a:lnTo>
                  <a:lnTo>
                    <a:pt x="20752" y="1016"/>
                  </a:lnTo>
                  <a:lnTo>
                    <a:pt x="20558" y="757"/>
                  </a:lnTo>
                  <a:lnTo>
                    <a:pt x="20341" y="562"/>
                  </a:lnTo>
                  <a:lnTo>
                    <a:pt x="20125" y="368"/>
                  </a:lnTo>
                  <a:lnTo>
                    <a:pt x="19866" y="238"/>
                  </a:lnTo>
                  <a:lnTo>
                    <a:pt x="19606" y="130"/>
                  </a:lnTo>
                  <a:lnTo>
                    <a:pt x="19347" y="43"/>
                  </a:lnTo>
                  <a:lnTo>
                    <a:pt x="19088" y="0"/>
                  </a:lnTo>
                  <a:close/>
                </a:path>
              </a:pathLst>
            </a:custGeom>
            <a:solidFill>
              <a:srgbClr val="FAB2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3001525" y="3074200"/>
              <a:ext cx="529075" cy="703100"/>
            </a:xfrm>
            <a:custGeom>
              <a:avLst/>
              <a:gdLst/>
              <a:ahLst/>
              <a:cxnLst/>
              <a:rect l="l" t="t" r="r" b="b"/>
              <a:pathLst>
                <a:path w="21163" h="28124" fill="none" extrusionOk="0">
                  <a:moveTo>
                    <a:pt x="20968" y="3610"/>
                  </a:moveTo>
                  <a:lnTo>
                    <a:pt x="20968" y="3610"/>
                  </a:lnTo>
                  <a:lnTo>
                    <a:pt x="20860" y="3891"/>
                  </a:lnTo>
                  <a:lnTo>
                    <a:pt x="20730" y="4172"/>
                  </a:lnTo>
                  <a:lnTo>
                    <a:pt x="20579" y="4453"/>
                  </a:lnTo>
                  <a:lnTo>
                    <a:pt x="20385" y="4756"/>
                  </a:lnTo>
                  <a:lnTo>
                    <a:pt x="20168" y="5037"/>
                  </a:lnTo>
                  <a:lnTo>
                    <a:pt x="19931" y="5339"/>
                  </a:lnTo>
                  <a:lnTo>
                    <a:pt x="19671" y="5642"/>
                  </a:lnTo>
                  <a:lnTo>
                    <a:pt x="19390" y="5945"/>
                  </a:lnTo>
                  <a:lnTo>
                    <a:pt x="18763" y="6572"/>
                  </a:lnTo>
                  <a:lnTo>
                    <a:pt x="18093" y="7198"/>
                  </a:lnTo>
                  <a:lnTo>
                    <a:pt x="17380" y="7825"/>
                  </a:lnTo>
                  <a:lnTo>
                    <a:pt x="16645" y="8452"/>
                  </a:lnTo>
                  <a:lnTo>
                    <a:pt x="16645" y="8452"/>
                  </a:lnTo>
                  <a:lnTo>
                    <a:pt x="15521" y="9403"/>
                  </a:lnTo>
                  <a:lnTo>
                    <a:pt x="14440" y="10354"/>
                  </a:lnTo>
                  <a:lnTo>
                    <a:pt x="13900" y="10808"/>
                  </a:lnTo>
                  <a:lnTo>
                    <a:pt x="13381" y="11284"/>
                  </a:lnTo>
                  <a:lnTo>
                    <a:pt x="12905" y="11760"/>
                  </a:lnTo>
                  <a:lnTo>
                    <a:pt x="12451" y="12214"/>
                  </a:lnTo>
                  <a:lnTo>
                    <a:pt x="12451" y="12214"/>
                  </a:lnTo>
                  <a:lnTo>
                    <a:pt x="11846" y="12884"/>
                  </a:lnTo>
                  <a:lnTo>
                    <a:pt x="11111" y="13748"/>
                  </a:lnTo>
                  <a:lnTo>
                    <a:pt x="10268" y="14764"/>
                  </a:lnTo>
                  <a:lnTo>
                    <a:pt x="9339" y="15932"/>
                  </a:lnTo>
                  <a:lnTo>
                    <a:pt x="7307" y="18547"/>
                  </a:lnTo>
                  <a:lnTo>
                    <a:pt x="5188" y="21271"/>
                  </a:lnTo>
                  <a:lnTo>
                    <a:pt x="3200" y="23865"/>
                  </a:lnTo>
                  <a:lnTo>
                    <a:pt x="1557" y="26048"/>
                  </a:lnTo>
                  <a:lnTo>
                    <a:pt x="0" y="28123"/>
                  </a:lnTo>
                  <a:lnTo>
                    <a:pt x="606" y="14418"/>
                  </a:lnTo>
                  <a:lnTo>
                    <a:pt x="606" y="14418"/>
                  </a:lnTo>
                  <a:lnTo>
                    <a:pt x="1924" y="13186"/>
                  </a:lnTo>
                  <a:lnTo>
                    <a:pt x="3351" y="11868"/>
                  </a:lnTo>
                  <a:lnTo>
                    <a:pt x="5059" y="10268"/>
                  </a:lnTo>
                  <a:lnTo>
                    <a:pt x="6939" y="8560"/>
                  </a:lnTo>
                  <a:lnTo>
                    <a:pt x="8841" y="6874"/>
                  </a:lnTo>
                  <a:lnTo>
                    <a:pt x="9749" y="6074"/>
                  </a:lnTo>
                  <a:lnTo>
                    <a:pt x="10592" y="5361"/>
                  </a:lnTo>
                  <a:lnTo>
                    <a:pt x="11371" y="4734"/>
                  </a:lnTo>
                  <a:lnTo>
                    <a:pt x="12062" y="4194"/>
                  </a:lnTo>
                  <a:lnTo>
                    <a:pt x="12062" y="4194"/>
                  </a:lnTo>
                  <a:lnTo>
                    <a:pt x="14224" y="2551"/>
                  </a:lnTo>
                  <a:lnTo>
                    <a:pt x="14224" y="2551"/>
                  </a:lnTo>
                  <a:lnTo>
                    <a:pt x="14981" y="2011"/>
                  </a:lnTo>
                  <a:lnTo>
                    <a:pt x="15651" y="1535"/>
                  </a:lnTo>
                  <a:lnTo>
                    <a:pt x="16278" y="1124"/>
                  </a:lnTo>
                  <a:lnTo>
                    <a:pt x="16840" y="778"/>
                  </a:lnTo>
                  <a:lnTo>
                    <a:pt x="17337" y="497"/>
                  </a:lnTo>
                  <a:lnTo>
                    <a:pt x="17791" y="260"/>
                  </a:lnTo>
                  <a:lnTo>
                    <a:pt x="18223" y="108"/>
                  </a:lnTo>
                  <a:lnTo>
                    <a:pt x="18418" y="43"/>
                  </a:lnTo>
                  <a:lnTo>
                    <a:pt x="18590" y="22"/>
                  </a:lnTo>
                  <a:lnTo>
                    <a:pt x="18590" y="22"/>
                  </a:lnTo>
                  <a:lnTo>
                    <a:pt x="18850" y="0"/>
                  </a:lnTo>
                  <a:lnTo>
                    <a:pt x="19088" y="0"/>
                  </a:lnTo>
                  <a:lnTo>
                    <a:pt x="19347" y="43"/>
                  </a:lnTo>
                  <a:lnTo>
                    <a:pt x="19606" y="130"/>
                  </a:lnTo>
                  <a:lnTo>
                    <a:pt x="19866" y="238"/>
                  </a:lnTo>
                  <a:lnTo>
                    <a:pt x="20125" y="368"/>
                  </a:lnTo>
                  <a:lnTo>
                    <a:pt x="20341" y="562"/>
                  </a:lnTo>
                  <a:lnTo>
                    <a:pt x="20558" y="757"/>
                  </a:lnTo>
                  <a:lnTo>
                    <a:pt x="20752" y="1016"/>
                  </a:lnTo>
                  <a:lnTo>
                    <a:pt x="20903" y="1276"/>
                  </a:lnTo>
                  <a:lnTo>
                    <a:pt x="21033" y="1578"/>
                  </a:lnTo>
                  <a:lnTo>
                    <a:pt x="21120" y="1924"/>
                  </a:lnTo>
                  <a:lnTo>
                    <a:pt x="21163" y="2292"/>
                  </a:lnTo>
                  <a:lnTo>
                    <a:pt x="21163" y="2702"/>
                  </a:lnTo>
                  <a:lnTo>
                    <a:pt x="21120" y="2918"/>
                  </a:lnTo>
                  <a:lnTo>
                    <a:pt x="21098" y="3135"/>
                  </a:lnTo>
                  <a:lnTo>
                    <a:pt x="21033" y="3372"/>
                  </a:lnTo>
                  <a:lnTo>
                    <a:pt x="20968" y="36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2466525" y="3541650"/>
              <a:ext cx="987350" cy="1352675"/>
            </a:xfrm>
            <a:custGeom>
              <a:avLst/>
              <a:gdLst/>
              <a:ahLst/>
              <a:cxnLst/>
              <a:rect l="l" t="t" r="r" b="b"/>
              <a:pathLst>
                <a:path w="39494" h="54107" extrusionOk="0">
                  <a:moveTo>
                    <a:pt x="25010" y="0"/>
                  </a:moveTo>
                  <a:lnTo>
                    <a:pt x="16472" y="10290"/>
                  </a:lnTo>
                  <a:lnTo>
                    <a:pt x="16083" y="10744"/>
                  </a:lnTo>
                  <a:lnTo>
                    <a:pt x="12235" y="25832"/>
                  </a:lnTo>
                  <a:lnTo>
                    <a:pt x="778" y="52312"/>
                  </a:lnTo>
                  <a:lnTo>
                    <a:pt x="0" y="54106"/>
                  </a:lnTo>
                  <a:lnTo>
                    <a:pt x="0" y="54106"/>
                  </a:lnTo>
                  <a:lnTo>
                    <a:pt x="1665" y="53134"/>
                  </a:lnTo>
                  <a:lnTo>
                    <a:pt x="2659" y="52572"/>
                  </a:lnTo>
                  <a:lnTo>
                    <a:pt x="7090" y="50021"/>
                  </a:lnTo>
                  <a:lnTo>
                    <a:pt x="8171" y="49826"/>
                  </a:lnTo>
                  <a:lnTo>
                    <a:pt x="9165" y="49610"/>
                  </a:lnTo>
                  <a:lnTo>
                    <a:pt x="10117" y="49372"/>
                  </a:lnTo>
                  <a:lnTo>
                    <a:pt x="11003" y="49156"/>
                  </a:lnTo>
                  <a:lnTo>
                    <a:pt x="11824" y="48919"/>
                  </a:lnTo>
                  <a:lnTo>
                    <a:pt x="12602" y="48659"/>
                  </a:lnTo>
                  <a:lnTo>
                    <a:pt x="13337" y="48421"/>
                  </a:lnTo>
                  <a:lnTo>
                    <a:pt x="14008" y="48162"/>
                  </a:lnTo>
                  <a:lnTo>
                    <a:pt x="14678" y="47903"/>
                  </a:lnTo>
                  <a:lnTo>
                    <a:pt x="15305" y="47643"/>
                  </a:lnTo>
                  <a:lnTo>
                    <a:pt x="15888" y="47362"/>
                  </a:lnTo>
                  <a:lnTo>
                    <a:pt x="16429" y="47103"/>
                  </a:lnTo>
                  <a:lnTo>
                    <a:pt x="16947" y="46822"/>
                  </a:lnTo>
                  <a:lnTo>
                    <a:pt x="17423" y="46562"/>
                  </a:lnTo>
                  <a:lnTo>
                    <a:pt x="18288" y="46044"/>
                  </a:lnTo>
                  <a:lnTo>
                    <a:pt x="19844" y="45049"/>
                  </a:lnTo>
                  <a:lnTo>
                    <a:pt x="20557" y="44617"/>
                  </a:lnTo>
                  <a:lnTo>
                    <a:pt x="20925" y="44422"/>
                  </a:lnTo>
                  <a:lnTo>
                    <a:pt x="21292" y="44228"/>
                  </a:lnTo>
                  <a:lnTo>
                    <a:pt x="21854" y="43968"/>
                  </a:lnTo>
                  <a:lnTo>
                    <a:pt x="22416" y="43731"/>
                  </a:lnTo>
                  <a:lnTo>
                    <a:pt x="23000" y="43514"/>
                  </a:lnTo>
                  <a:lnTo>
                    <a:pt x="23584" y="43320"/>
                  </a:lnTo>
                  <a:lnTo>
                    <a:pt x="24167" y="43125"/>
                  </a:lnTo>
                  <a:lnTo>
                    <a:pt x="24751" y="42952"/>
                  </a:lnTo>
                  <a:lnTo>
                    <a:pt x="25918" y="42650"/>
                  </a:lnTo>
                  <a:lnTo>
                    <a:pt x="27085" y="42369"/>
                  </a:lnTo>
                  <a:lnTo>
                    <a:pt x="28188" y="42109"/>
                  </a:lnTo>
                  <a:lnTo>
                    <a:pt x="28728" y="41958"/>
                  </a:lnTo>
                  <a:lnTo>
                    <a:pt x="29226" y="41807"/>
                  </a:lnTo>
                  <a:lnTo>
                    <a:pt x="29723" y="41634"/>
                  </a:lnTo>
                  <a:lnTo>
                    <a:pt x="30198" y="41461"/>
                  </a:lnTo>
                  <a:lnTo>
                    <a:pt x="34068" y="39840"/>
                  </a:lnTo>
                  <a:lnTo>
                    <a:pt x="38326" y="38024"/>
                  </a:lnTo>
                  <a:lnTo>
                    <a:pt x="38521" y="37937"/>
                  </a:lnTo>
                  <a:lnTo>
                    <a:pt x="38693" y="37829"/>
                  </a:lnTo>
                  <a:lnTo>
                    <a:pt x="38845" y="37721"/>
                  </a:lnTo>
                  <a:lnTo>
                    <a:pt x="38996" y="37570"/>
                  </a:lnTo>
                  <a:lnTo>
                    <a:pt x="39104" y="37419"/>
                  </a:lnTo>
                  <a:lnTo>
                    <a:pt x="39212" y="37267"/>
                  </a:lnTo>
                  <a:lnTo>
                    <a:pt x="39320" y="37094"/>
                  </a:lnTo>
                  <a:lnTo>
                    <a:pt x="39385" y="36921"/>
                  </a:lnTo>
                  <a:lnTo>
                    <a:pt x="39450" y="36727"/>
                  </a:lnTo>
                  <a:lnTo>
                    <a:pt x="39472" y="36532"/>
                  </a:lnTo>
                  <a:lnTo>
                    <a:pt x="39493" y="36338"/>
                  </a:lnTo>
                  <a:lnTo>
                    <a:pt x="39493" y="36143"/>
                  </a:lnTo>
                  <a:lnTo>
                    <a:pt x="39472" y="35949"/>
                  </a:lnTo>
                  <a:lnTo>
                    <a:pt x="39428" y="35754"/>
                  </a:lnTo>
                  <a:lnTo>
                    <a:pt x="39342" y="35560"/>
                  </a:lnTo>
                  <a:lnTo>
                    <a:pt x="39256" y="35387"/>
                  </a:lnTo>
                  <a:lnTo>
                    <a:pt x="38996" y="34954"/>
                  </a:lnTo>
                  <a:lnTo>
                    <a:pt x="38693" y="34565"/>
                  </a:lnTo>
                  <a:lnTo>
                    <a:pt x="38369" y="34219"/>
                  </a:lnTo>
                  <a:lnTo>
                    <a:pt x="38023" y="33895"/>
                  </a:lnTo>
                  <a:lnTo>
                    <a:pt x="37634" y="33636"/>
                  </a:lnTo>
                  <a:lnTo>
                    <a:pt x="37245" y="33376"/>
                  </a:lnTo>
                  <a:lnTo>
                    <a:pt x="36813" y="33182"/>
                  </a:lnTo>
                  <a:lnTo>
                    <a:pt x="36381" y="33009"/>
                  </a:lnTo>
                  <a:lnTo>
                    <a:pt x="35927" y="32857"/>
                  </a:lnTo>
                  <a:lnTo>
                    <a:pt x="35451" y="32728"/>
                  </a:lnTo>
                  <a:lnTo>
                    <a:pt x="34975" y="32641"/>
                  </a:lnTo>
                  <a:lnTo>
                    <a:pt x="34500" y="32576"/>
                  </a:lnTo>
                  <a:lnTo>
                    <a:pt x="34003" y="32512"/>
                  </a:lnTo>
                  <a:lnTo>
                    <a:pt x="33506" y="32490"/>
                  </a:lnTo>
                  <a:lnTo>
                    <a:pt x="32511" y="32490"/>
                  </a:lnTo>
                  <a:lnTo>
                    <a:pt x="32014" y="32512"/>
                  </a:lnTo>
                  <a:lnTo>
                    <a:pt x="31538" y="32555"/>
                  </a:lnTo>
                  <a:lnTo>
                    <a:pt x="30566" y="32663"/>
                  </a:lnTo>
                  <a:lnTo>
                    <a:pt x="29658" y="32793"/>
                  </a:lnTo>
                  <a:lnTo>
                    <a:pt x="28815" y="32944"/>
                  </a:lnTo>
                  <a:lnTo>
                    <a:pt x="28058" y="33095"/>
                  </a:lnTo>
                  <a:lnTo>
                    <a:pt x="27410" y="33247"/>
                  </a:lnTo>
                  <a:lnTo>
                    <a:pt x="26459" y="33441"/>
                  </a:lnTo>
                  <a:lnTo>
                    <a:pt x="26091" y="33506"/>
                  </a:lnTo>
                  <a:lnTo>
                    <a:pt x="25724" y="33549"/>
                  </a:lnTo>
                  <a:lnTo>
                    <a:pt x="25378" y="33571"/>
                  </a:lnTo>
                  <a:lnTo>
                    <a:pt x="25032" y="33592"/>
                  </a:lnTo>
                  <a:lnTo>
                    <a:pt x="24686" y="33571"/>
                  </a:lnTo>
                  <a:lnTo>
                    <a:pt x="24340" y="33528"/>
                  </a:lnTo>
                  <a:lnTo>
                    <a:pt x="24016" y="33463"/>
                  </a:lnTo>
                  <a:lnTo>
                    <a:pt x="23692" y="33376"/>
                  </a:lnTo>
                  <a:lnTo>
                    <a:pt x="23367" y="33247"/>
                  </a:lnTo>
                  <a:lnTo>
                    <a:pt x="23065" y="33095"/>
                  </a:lnTo>
                  <a:lnTo>
                    <a:pt x="22762" y="32901"/>
                  </a:lnTo>
                  <a:lnTo>
                    <a:pt x="22481" y="32663"/>
                  </a:lnTo>
                  <a:lnTo>
                    <a:pt x="22200" y="32382"/>
                  </a:lnTo>
                  <a:lnTo>
                    <a:pt x="21941" y="32058"/>
                  </a:lnTo>
                  <a:lnTo>
                    <a:pt x="21681" y="31712"/>
                  </a:lnTo>
                  <a:lnTo>
                    <a:pt x="21444" y="31301"/>
                  </a:lnTo>
                  <a:lnTo>
                    <a:pt x="21249" y="30869"/>
                  </a:lnTo>
                  <a:lnTo>
                    <a:pt x="21076" y="30436"/>
                  </a:lnTo>
                  <a:lnTo>
                    <a:pt x="20925" y="30004"/>
                  </a:lnTo>
                  <a:lnTo>
                    <a:pt x="20817" y="29572"/>
                  </a:lnTo>
                  <a:lnTo>
                    <a:pt x="20752" y="29139"/>
                  </a:lnTo>
                  <a:lnTo>
                    <a:pt x="20709" y="28664"/>
                  </a:lnTo>
                  <a:lnTo>
                    <a:pt x="20709" y="28167"/>
                  </a:lnTo>
                  <a:lnTo>
                    <a:pt x="20730" y="27648"/>
                  </a:lnTo>
                  <a:lnTo>
                    <a:pt x="20773" y="27086"/>
                  </a:lnTo>
                  <a:lnTo>
                    <a:pt x="20860" y="26459"/>
                  </a:lnTo>
                  <a:lnTo>
                    <a:pt x="20968" y="25789"/>
                  </a:lnTo>
                  <a:lnTo>
                    <a:pt x="21119" y="25076"/>
                  </a:lnTo>
                  <a:lnTo>
                    <a:pt x="21465" y="23411"/>
                  </a:lnTo>
                  <a:lnTo>
                    <a:pt x="21919" y="21444"/>
                  </a:lnTo>
                  <a:lnTo>
                    <a:pt x="22676" y="18223"/>
                  </a:lnTo>
                  <a:lnTo>
                    <a:pt x="22978" y="16840"/>
                  </a:lnTo>
                  <a:lnTo>
                    <a:pt x="23238" y="15586"/>
                  </a:lnTo>
                  <a:lnTo>
                    <a:pt x="23367" y="14894"/>
                  </a:lnTo>
                  <a:lnTo>
                    <a:pt x="23476" y="14224"/>
                  </a:lnTo>
                  <a:lnTo>
                    <a:pt x="23562" y="13597"/>
                  </a:lnTo>
                  <a:lnTo>
                    <a:pt x="23605" y="12970"/>
                  </a:lnTo>
                  <a:lnTo>
                    <a:pt x="23648" y="12343"/>
                  </a:lnTo>
                  <a:lnTo>
                    <a:pt x="23670" y="11738"/>
                  </a:lnTo>
                  <a:lnTo>
                    <a:pt x="23670" y="11133"/>
                  </a:lnTo>
                  <a:lnTo>
                    <a:pt x="23648" y="10528"/>
                  </a:lnTo>
                  <a:lnTo>
                    <a:pt x="23605" y="10052"/>
                  </a:lnTo>
                  <a:lnTo>
                    <a:pt x="23562" y="9555"/>
                  </a:lnTo>
                  <a:lnTo>
                    <a:pt x="23519" y="9231"/>
                  </a:lnTo>
                  <a:lnTo>
                    <a:pt x="23497" y="8885"/>
                  </a:lnTo>
                  <a:lnTo>
                    <a:pt x="23497" y="8150"/>
                  </a:lnTo>
                  <a:lnTo>
                    <a:pt x="23519" y="7393"/>
                  </a:lnTo>
                  <a:lnTo>
                    <a:pt x="23605" y="6615"/>
                  </a:lnTo>
                  <a:lnTo>
                    <a:pt x="23692" y="5815"/>
                  </a:lnTo>
                  <a:lnTo>
                    <a:pt x="23821" y="5015"/>
                  </a:lnTo>
                  <a:lnTo>
                    <a:pt x="23973" y="4237"/>
                  </a:lnTo>
                  <a:lnTo>
                    <a:pt x="24124" y="3481"/>
                  </a:lnTo>
                  <a:lnTo>
                    <a:pt x="24427" y="2119"/>
                  </a:lnTo>
                  <a:lnTo>
                    <a:pt x="24708" y="1016"/>
                  </a:lnTo>
                  <a:lnTo>
                    <a:pt x="25010" y="0"/>
                  </a:lnTo>
                  <a:close/>
                </a:path>
              </a:pathLst>
            </a:custGeom>
            <a:solidFill>
              <a:srgbClr val="FAB2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2466525" y="3541650"/>
              <a:ext cx="987350" cy="1352675"/>
            </a:xfrm>
            <a:custGeom>
              <a:avLst/>
              <a:gdLst/>
              <a:ahLst/>
              <a:cxnLst/>
              <a:rect l="l" t="t" r="r" b="b"/>
              <a:pathLst>
                <a:path w="39494" h="54107" fill="none" extrusionOk="0">
                  <a:moveTo>
                    <a:pt x="25010" y="0"/>
                  </a:moveTo>
                  <a:lnTo>
                    <a:pt x="25010" y="0"/>
                  </a:lnTo>
                  <a:lnTo>
                    <a:pt x="24708" y="1016"/>
                  </a:lnTo>
                  <a:lnTo>
                    <a:pt x="24427" y="2119"/>
                  </a:lnTo>
                  <a:lnTo>
                    <a:pt x="24124" y="3481"/>
                  </a:lnTo>
                  <a:lnTo>
                    <a:pt x="23973" y="4237"/>
                  </a:lnTo>
                  <a:lnTo>
                    <a:pt x="23821" y="5015"/>
                  </a:lnTo>
                  <a:lnTo>
                    <a:pt x="23692" y="5815"/>
                  </a:lnTo>
                  <a:lnTo>
                    <a:pt x="23605" y="6615"/>
                  </a:lnTo>
                  <a:lnTo>
                    <a:pt x="23519" y="7393"/>
                  </a:lnTo>
                  <a:lnTo>
                    <a:pt x="23497" y="8150"/>
                  </a:lnTo>
                  <a:lnTo>
                    <a:pt x="23497" y="8885"/>
                  </a:lnTo>
                  <a:lnTo>
                    <a:pt x="23519" y="9231"/>
                  </a:lnTo>
                  <a:lnTo>
                    <a:pt x="23562" y="9555"/>
                  </a:lnTo>
                  <a:lnTo>
                    <a:pt x="23562" y="9555"/>
                  </a:lnTo>
                  <a:lnTo>
                    <a:pt x="23605" y="10052"/>
                  </a:lnTo>
                  <a:lnTo>
                    <a:pt x="23648" y="10528"/>
                  </a:lnTo>
                  <a:lnTo>
                    <a:pt x="23648" y="10528"/>
                  </a:lnTo>
                  <a:lnTo>
                    <a:pt x="23648" y="10528"/>
                  </a:lnTo>
                  <a:lnTo>
                    <a:pt x="23670" y="11133"/>
                  </a:lnTo>
                  <a:lnTo>
                    <a:pt x="23670" y="11738"/>
                  </a:lnTo>
                  <a:lnTo>
                    <a:pt x="23648" y="12343"/>
                  </a:lnTo>
                  <a:lnTo>
                    <a:pt x="23605" y="12970"/>
                  </a:lnTo>
                  <a:lnTo>
                    <a:pt x="23562" y="13597"/>
                  </a:lnTo>
                  <a:lnTo>
                    <a:pt x="23476" y="14224"/>
                  </a:lnTo>
                  <a:lnTo>
                    <a:pt x="23367" y="14894"/>
                  </a:lnTo>
                  <a:lnTo>
                    <a:pt x="23238" y="15586"/>
                  </a:lnTo>
                  <a:lnTo>
                    <a:pt x="23238" y="15586"/>
                  </a:lnTo>
                  <a:lnTo>
                    <a:pt x="22978" y="16840"/>
                  </a:lnTo>
                  <a:lnTo>
                    <a:pt x="22676" y="18223"/>
                  </a:lnTo>
                  <a:lnTo>
                    <a:pt x="21919" y="21444"/>
                  </a:lnTo>
                  <a:lnTo>
                    <a:pt x="21919" y="21444"/>
                  </a:lnTo>
                  <a:lnTo>
                    <a:pt x="21465" y="23411"/>
                  </a:lnTo>
                  <a:lnTo>
                    <a:pt x="21119" y="25076"/>
                  </a:lnTo>
                  <a:lnTo>
                    <a:pt x="20968" y="25789"/>
                  </a:lnTo>
                  <a:lnTo>
                    <a:pt x="20860" y="26459"/>
                  </a:lnTo>
                  <a:lnTo>
                    <a:pt x="20773" y="27086"/>
                  </a:lnTo>
                  <a:lnTo>
                    <a:pt x="20730" y="27648"/>
                  </a:lnTo>
                  <a:lnTo>
                    <a:pt x="20709" y="28167"/>
                  </a:lnTo>
                  <a:lnTo>
                    <a:pt x="20709" y="28664"/>
                  </a:lnTo>
                  <a:lnTo>
                    <a:pt x="20752" y="29139"/>
                  </a:lnTo>
                  <a:lnTo>
                    <a:pt x="20817" y="29572"/>
                  </a:lnTo>
                  <a:lnTo>
                    <a:pt x="20925" y="30004"/>
                  </a:lnTo>
                  <a:lnTo>
                    <a:pt x="21076" y="30436"/>
                  </a:lnTo>
                  <a:lnTo>
                    <a:pt x="21249" y="30869"/>
                  </a:lnTo>
                  <a:lnTo>
                    <a:pt x="21444" y="31301"/>
                  </a:lnTo>
                  <a:lnTo>
                    <a:pt x="21444" y="31301"/>
                  </a:lnTo>
                  <a:lnTo>
                    <a:pt x="21681" y="31712"/>
                  </a:lnTo>
                  <a:lnTo>
                    <a:pt x="21941" y="32058"/>
                  </a:lnTo>
                  <a:lnTo>
                    <a:pt x="22200" y="32382"/>
                  </a:lnTo>
                  <a:lnTo>
                    <a:pt x="22481" y="32663"/>
                  </a:lnTo>
                  <a:lnTo>
                    <a:pt x="22762" y="32901"/>
                  </a:lnTo>
                  <a:lnTo>
                    <a:pt x="23065" y="33095"/>
                  </a:lnTo>
                  <a:lnTo>
                    <a:pt x="23367" y="33247"/>
                  </a:lnTo>
                  <a:lnTo>
                    <a:pt x="23692" y="33376"/>
                  </a:lnTo>
                  <a:lnTo>
                    <a:pt x="24016" y="33463"/>
                  </a:lnTo>
                  <a:lnTo>
                    <a:pt x="24340" y="33528"/>
                  </a:lnTo>
                  <a:lnTo>
                    <a:pt x="24686" y="33571"/>
                  </a:lnTo>
                  <a:lnTo>
                    <a:pt x="25032" y="33592"/>
                  </a:lnTo>
                  <a:lnTo>
                    <a:pt x="25378" y="33571"/>
                  </a:lnTo>
                  <a:lnTo>
                    <a:pt x="25724" y="33549"/>
                  </a:lnTo>
                  <a:lnTo>
                    <a:pt x="26091" y="33506"/>
                  </a:lnTo>
                  <a:lnTo>
                    <a:pt x="26459" y="33441"/>
                  </a:lnTo>
                  <a:lnTo>
                    <a:pt x="26459" y="33441"/>
                  </a:lnTo>
                  <a:lnTo>
                    <a:pt x="27410" y="33247"/>
                  </a:lnTo>
                  <a:lnTo>
                    <a:pt x="28058" y="33095"/>
                  </a:lnTo>
                  <a:lnTo>
                    <a:pt x="28815" y="32944"/>
                  </a:lnTo>
                  <a:lnTo>
                    <a:pt x="29658" y="32793"/>
                  </a:lnTo>
                  <a:lnTo>
                    <a:pt x="30566" y="32663"/>
                  </a:lnTo>
                  <a:lnTo>
                    <a:pt x="31538" y="32555"/>
                  </a:lnTo>
                  <a:lnTo>
                    <a:pt x="32014" y="32512"/>
                  </a:lnTo>
                  <a:lnTo>
                    <a:pt x="32511" y="32490"/>
                  </a:lnTo>
                  <a:lnTo>
                    <a:pt x="33008" y="32490"/>
                  </a:lnTo>
                  <a:lnTo>
                    <a:pt x="33506" y="32490"/>
                  </a:lnTo>
                  <a:lnTo>
                    <a:pt x="34003" y="32512"/>
                  </a:lnTo>
                  <a:lnTo>
                    <a:pt x="34500" y="32576"/>
                  </a:lnTo>
                  <a:lnTo>
                    <a:pt x="34975" y="32641"/>
                  </a:lnTo>
                  <a:lnTo>
                    <a:pt x="35451" y="32728"/>
                  </a:lnTo>
                  <a:lnTo>
                    <a:pt x="35927" y="32857"/>
                  </a:lnTo>
                  <a:lnTo>
                    <a:pt x="36381" y="33009"/>
                  </a:lnTo>
                  <a:lnTo>
                    <a:pt x="36813" y="33182"/>
                  </a:lnTo>
                  <a:lnTo>
                    <a:pt x="37245" y="33376"/>
                  </a:lnTo>
                  <a:lnTo>
                    <a:pt x="37634" y="33636"/>
                  </a:lnTo>
                  <a:lnTo>
                    <a:pt x="38023" y="33895"/>
                  </a:lnTo>
                  <a:lnTo>
                    <a:pt x="38369" y="34219"/>
                  </a:lnTo>
                  <a:lnTo>
                    <a:pt x="38693" y="34565"/>
                  </a:lnTo>
                  <a:lnTo>
                    <a:pt x="38996" y="34954"/>
                  </a:lnTo>
                  <a:lnTo>
                    <a:pt x="39256" y="35387"/>
                  </a:lnTo>
                  <a:lnTo>
                    <a:pt x="39256" y="35387"/>
                  </a:lnTo>
                  <a:lnTo>
                    <a:pt x="39342" y="35560"/>
                  </a:lnTo>
                  <a:lnTo>
                    <a:pt x="39428" y="35754"/>
                  </a:lnTo>
                  <a:lnTo>
                    <a:pt x="39472" y="35949"/>
                  </a:lnTo>
                  <a:lnTo>
                    <a:pt x="39493" y="36143"/>
                  </a:lnTo>
                  <a:lnTo>
                    <a:pt x="39493" y="36338"/>
                  </a:lnTo>
                  <a:lnTo>
                    <a:pt x="39472" y="36532"/>
                  </a:lnTo>
                  <a:lnTo>
                    <a:pt x="39450" y="36727"/>
                  </a:lnTo>
                  <a:lnTo>
                    <a:pt x="39385" y="36921"/>
                  </a:lnTo>
                  <a:lnTo>
                    <a:pt x="39320" y="37094"/>
                  </a:lnTo>
                  <a:lnTo>
                    <a:pt x="39212" y="37267"/>
                  </a:lnTo>
                  <a:lnTo>
                    <a:pt x="39104" y="37419"/>
                  </a:lnTo>
                  <a:lnTo>
                    <a:pt x="38996" y="37570"/>
                  </a:lnTo>
                  <a:lnTo>
                    <a:pt x="38845" y="37721"/>
                  </a:lnTo>
                  <a:lnTo>
                    <a:pt x="38693" y="37829"/>
                  </a:lnTo>
                  <a:lnTo>
                    <a:pt x="38521" y="37937"/>
                  </a:lnTo>
                  <a:lnTo>
                    <a:pt x="38326" y="38024"/>
                  </a:lnTo>
                  <a:lnTo>
                    <a:pt x="38326" y="38024"/>
                  </a:lnTo>
                  <a:lnTo>
                    <a:pt x="34068" y="39840"/>
                  </a:lnTo>
                  <a:lnTo>
                    <a:pt x="30198" y="41461"/>
                  </a:lnTo>
                  <a:lnTo>
                    <a:pt x="30198" y="41461"/>
                  </a:lnTo>
                  <a:lnTo>
                    <a:pt x="29723" y="41634"/>
                  </a:lnTo>
                  <a:lnTo>
                    <a:pt x="29226" y="41807"/>
                  </a:lnTo>
                  <a:lnTo>
                    <a:pt x="28728" y="41958"/>
                  </a:lnTo>
                  <a:lnTo>
                    <a:pt x="28188" y="42109"/>
                  </a:lnTo>
                  <a:lnTo>
                    <a:pt x="27085" y="42369"/>
                  </a:lnTo>
                  <a:lnTo>
                    <a:pt x="25918" y="42650"/>
                  </a:lnTo>
                  <a:lnTo>
                    <a:pt x="24751" y="42952"/>
                  </a:lnTo>
                  <a:lnTo>
                    <a:pt x="24167" y="43125"/>
                  </a:lnTo>
                  <a:lnTo>
                    <a:pt x="23584" y="43320"/>
                  </a:lnTo>
                  <a:lnTo>
                    <a:pt x="23000" y="43514"/>
                  </a:lnTo>
                  <a:lnTo>
                    <a:pt x="22416" y="43731"/>
                  </a:lnTo>
                  <a:lnTo>
                    <a:pt x="21854" y="43968"/>
                  </a:lnTo>
                  <a:lnTo>
                    <a:pt x="21292" y="44228"/>
                  </a:lnTo>
                  <a:lnTo>
                    <a:pt x="21292" y="44228"/>
                  </a:lnTo>
                  <a:lnTo>
                    <a:pt x="20925" y="44422"/>
                  </a:lnTo>
                  <a:lnTo>
                    <a:pt x="20557" y="44617"/>
                  </a:lnTo>
                  <a:lnTo>
                    <a:pt x="19844" y="45049"/>
                  </a:lnTo>
                  <a:lnTo>
                    <a:pt x="18288" y="46044"/>
                  </a:lnTo>
                  <a:lnTo>
                    <a:pt x="17423" y="46562"/>
                  </a:lnTo>
                  <a:lnTo>
                    <a:pt x="16947" y="46822"/>
                  </a:lnTo>
                  <a:lnTo>
                    <a:pt x="16429" y="47103"/>
                  </a:lnTo>
                  <a:lnTo>
                    <a:pt x="15888" y="47362"/>
                  </a:lnTo>
                  <a:lnTo>
                    <a:pt x="15305" y="47643"/>
                  </a:lnTo>
                  <a:lnTo>
                    <a:pt x="14678" y="47903"/>
                  </a:lnTo>
                  <a:lnTo>
                    <a:pt x="14008" y="48162"/>
                  </a:lnTo>
                  <a:lnTo>
                    <a:pt x="14008" y="48162"/>
                  </a:lnTo>
                  <a:lnTo>
                    <a:pt x="13337" y="48421"/>
                  </a:lnTo>
                  <a:lnTo>
                    <a:pt x="12602" y="48659"/>
                  </a:lnTo>
                  <a:lnTo>
                    <a:pt x="11824" y="48919"/>
                  </a:lnTo>
                  <a:lnTo>
                    <a:pt x="11003" y="49156"/>
                  </a:lnTo>
                  <a:lnTo>
                    <a:pt x="10117" y="49372"/>
                  </a:lnTo>
                  <a:lnTo>
                    <a:pt x="9165" y="49610"/>
                  </a:lnTo>
                  <a:lnTo>
                    <a:pt x="8171" y="49826"/>
                  </a:lnTo>
                  <a:lnTo>
                    <a:pt x="7090" y="50021"/>
                  </a:lnTo>
                  <a:lnTo>
                    <a:pt x="2659" y="52572"/>
                  </a:lnTo>
                  <a:lnTo>
                    <a:pt x="1665" y="53134"/>
                  </a:lnTo>
                  <a:lnTo>
                    <a:pt x="0" y="54106"/>
                  </a:lnTo>
                  <a:lnTo>
                    <a:pt x="778" y="52312"/>
                  </a:lnTo>
                  <a:lnTo>
                    <a:pt x="12235" y="25832"/>
                  </a:lnTo>
                  <a:lnTo>
                    <a:pt x="16083" y="10744"/>
                  </a:lnTo>
                  <a:lnTo>
                    <a:pt x="16472" y="10290"/>
                  </a:lnTo>
                  <a:lnTo>
                    <a:pt x="250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2532975" y="3643250"/>
              <a:ext cx="525325" cy="1212700"/>
            </a:xfrm>
            <a:custGeom>
              <a:avLst/>
              <a:gdLst/>
              <a:ahLst/>
              <a:cxnLst/>
              <a:rect l="l" t="t" r="r" b="b"/>
              <a:pathLst>
                <a:path w="21013" h="48508" extrusionOk="0">
                  <a:moveTo>
                    <a:pt x="18980" y="0"/>
                  </a:moveTo>
                  <a:lnTo>
                    <a:pt x="13814" y="6226"/>
                  </a:lnTo>
                  <a:lnTo>
                    <a:pt x="10182" y="22762"/>
                  </a:lnTo>
                  <a:lnTo>
                    <a:pt x="1" y="48508"/>
                  </a:lnTo>
                  <a:lnTo>
                    <a:pt x="1" y="48508"/>
                  </a:lnTo>
                  <a:lnTo>
                    <a:pt x="4432" y="45957"/>
                  </a:lnTo>
                  <a:lnTo>
                    <a:pt x="5513" y="45762"/>
                  </a:lnTo>
                  <a:lnTo>
                    <a:pt x="6507" y="45546"/>
                  </a:lnTo>
                  <a:lnTo>
                    <a:pt x="7459" y="45308"/>
                  </a:lnTo>
                  <a:lnTo>
                    <a:pt x="8345" y="45092"/>
                  </a:lnTo>
                  <a:lnTo>
                    <a:pt x="9166" y="44855"/>
                  </a:lnTo>
                  <a:lnTo>
                    <a:pt x="9944" y="44595"/>
                  </a:lnTo>
                  <a:lnTo>
                    <a:pt x="10679" y="44357"/>
                  </a:lnTo>
                  <a:lnTo>
                    <a:pt x="11350" y="44098"/>
                  </a:lnTo>
                  <a:lnTo>
                    <a:pt x="11912" y="43147"/>
                  </a:lnTo>
                  <a:lnTo>
                    <a:pt x="12430" y="42109"/>
                  </a:lnTo>
                  <a:lnTo>
                    <a:pt x="12949" y="41028"/>
                  </a:lnTo>
                  <a:lnTo>
                    <a:pt x="13446" y="39883"/>
                  </a:lnTo>
                  <a:lnTo>
                    <a:pt x="13663" y="39277"/>
                  </a:lnTo>
                  <a:lnTo>
                    <a:pt x="13900" y="38672"/>
                  </a:lnTo>
                  <a:lnTo>
                    <a:pt x="14116" y="38045"/>
                  </a:lnTo>
                  <a:lnTo>
                    <a:pt x="14311" y="37397"/>
                  </a:lnTo>
                  <a:lnTo>
                    <a:pt x="14527" y="36727"/>
                  </a:lnTo>
                  <a:lnTo>
                    <a:pt x="14700" y="36057"/>
                  </a:lnTo>
                  <a:lnTo>
                    <a:pt x="14873" y="35365"/>
                  </a:lnTo>
                  <a:lnTo>
                    <a:pt x="15046" y="34630"/>
                  </a:lnTo>
                  <a:lnTo>
                    <a:pt x="15608" y="32014"/>
                  </a:lnTo>
                  <a:lnTo>
                    <a:pt x="16170" y="29312"/>
                  </a:lnTo>
                  <a:lnTo>
                    <a:pt x="16754" y="26524"/>
                  </a:lnTo>
                  <a:lnTo>
                    <a:pt x="17381" y="23649"/>
                  </a:lnTo>
                  <a:lnTo>
                    <a:pt x="18051" y="20709"/>
                  </a:lnTo>
                  <a:lnTo>
                    <a:pt x="18418" y="19217"/>
                  </a:lnTo>
                  <a:lnTo>
                    <a:pt x="18807" y="17704"/>
                  </a:lnTo>
                  <a:lnTo>
                    <a:pt x="19218" y="16169"/>
                  </a:lnTo>
                  <a:lnTo>
                    <a:pt x="19650" y="14635"/>
                  </a:lnTo>
                  <a:lnTo>
                    <a:pt x="20104" y="13078"/>
                  </a:lnTo>
                  <a:lnTo>
                    <a:pt x="20580" y="11522"/>
                  </a:lnTo>
                  <a:lnTo>
                    <a:pt x="20774" y="10441"/>
                  </a:lnTo>
                  <a:lnTo>
                    <a:pt x="20904" y="9425"/>
                  </a:lnTo>
                  <a:lnTo>
                    <a:pt x="20947" y="8928"/>
                  </a:lnTo>
                  <a:lnTo>
                    <a:pt x="20990" y="8452"/>
                  </a:lnTo>
                  <a:lnTo>
                    <a:pt x="21012" y="7977"/>
                  </a:lnTo>
                  <a:lnTo>
                    <a:pt x="21012" y="7480"/>
                  </a:lnTo>
                  <a:lnTo>
                    <a:pt x="21012" y="6982"/>
                  </a:lnTo>
                  <a:lnTo>
                    <a:pt x="20990" y="6464"/>
                  </a:lnTo>
                  <a:lnTo>
                    <a:pt x="20947" y="5988"/>
                  </a:lnTo>
                  <a:lnTo>
                    <a:pt x="20904" y="5491"/>
                  </a:lnTo>
                  <a:lnTo>
                    <a:pt x="20839" y="4951"/>
                  </a:lnTo>
                  <a:lnTo>
                    <a:pt x="20839" y="4367"/>
                  </a:lnTo>
                  <a:lnTo>
                    <a:pt x="20839" y="3891"/>
                  </a:lnTo>
                  <a:lnTo>
                    <a:pt x="20861" y="3416"/>
                  </a:lnTo>
                  <a:lnTo>
                    <a:pt x="20947" y="2421"/>
                  </a:lnTo>
                  <a:lnTo>
                    <a:pt x="18742" y="5361"/>
                  </a:lnTo>
                  <a:lnTo>
                    <a:pt x="18742" y="5361"/>
                  </a:lnTo>
                  <a:lnTo>
                    <a:pt x="18980" y="0"/>
                  </a:lnTo>
                  <a:close/>
                </a:path>
              </a:pathLst>
            </a:custGeom>
            <a:solidFill>
              <a:srgbClr val="E189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2532975" y="3643250"/>
              <a:ext cx="525325" cy="1212700"/>
            </a:xfrm>
            <a:custGeom>
              <a:avLst/>
              <a:gdLst/>
              <a:ahLst/>
              <a:cxnLst/>
              <a:rect l="l" t="t" r="r" b="b"/>
              <a:pathLst>
                <a:path w="21013" h="48508" fill="none" extrusionOk="0">
                  <a:moveTo>
                    <a:pt x="18980" y="0"/>
                  </a:moveTo>
                  <a:lnTo>
                    <a:pt x="13814" y="6226"/>
                  </a:lnTo>
                  <a:lnTo>
                    <a:pt x="10182" y="22762"/>
                  </a:lnTo>
                  <a:lnTo>
                    <a:pt x="1" y="48508"/>
                  </a:lnTo>
                  <a:lnTo>
                    <a:pt x="4432" y="45957"/>
                  </a:lnTo>
                  <a:lnTo>
                    <a:pt x="4432" y="45957"/>
                  </a:lnTo>
                  <a:lnTo>
                    <a:pt x="5513" y="45762"/>
                  </a:lnTo>
                  <a:lnTo>
                    <a:pt x="6507" y="45546"/>
                  </a:lnTo>
                  <a:lnTo>
                    <a:pt x="7459" y="45308"/>
                  </a:lnTo>
                  <a:lnTo>
                    <a:pt x="8345" y="45092"/>
                  </a:lnTo>
                  <a:lnTo>
                    <a:pt x="9166" y="44855"/>
                  </a:lnTo>
                  <a:lnTo>
                    <a:pt x="9944" y="44595"/>
                  </a:lnTo>
                  <a:lnTo>
                    <a:pt x="10679" y="44357"/>
                  </a:lnTo>
                  <a:lnTo>
                    <a:pt x="11350" y="44098"/>
                  </a:lnTo>
                  <a:lnTo>
                    <a:pt x="11350" y="44098"/>
                  </a:lnTo>
                  <a:lnTo>
                    <a:pt x="11912" y="43147"/>
                  </a:lnTo>
                  <a:lnTo>
                    <a:pt x="12430" y="42109"/>
                  </a:lnTo>
                  <a:lnTo>
                    <a:pt x="12949" y="41028"/>
                  </a:lnTo>
                  <a:lnTo>
                    <a:pt x="13446" y="39883"/>
                  </a:lnTo>
                  <a:lnTo>
                    <a:pt x="13663" y="39277"/>
                  </a:lnTo>
                  <a:lnTo>
                    <a:pt x="13900" y="38672"/>
                  </a:lnTo>
                  <a:lnTo>
                    <a:pt x="14116" y="38045"/>
                  </a:lnTo>
                  <a:lnTo>
                    <a:pt x="14311" y="37397"/>
                  </a:lnTo>
                  <a:lnTo>
                    <a:pt x="14527" y="36727"/>
                  </a:lnTo>
                  <a:lnTo>
                    <a:pt x="14700" y="36057"/>
                  </a:lnTo>
                  <a:lnTo>
                    <a:pt x="14873" y="35365"/>
                  </a:lnTo>
                  <a:lnTo>
                    <a:pt x="15046" y="34630"/>
                  </a:lnTo>
                  <a:lnTo>
                    <a:pt x="15046" y="34630"/>
                  </a:lnTo>
                  <a:lnTo>
                    <a:pt x="15608" y="32014"/>
                  </a:lnTo>
                  <a:lnTo>
                    <a:pt x="16170" y="29312"/>
                  </a:lnTo>
                  <a:lnTo>
                    <a:pt x="16754" y="26524"/>
                  </a:lnTo>
                  <a:lnTo>
                    <a:pt x="17381" y="23649"/>
                  </a:lnTo>
                  <a:lnTo>
                    <a:pt x="18051" y="20709"/>
                  </a:lnTo>
                  <a:lnTo>
                    <a:pt x="18418" y="19217"/>
                  </a:lnTo>
                  <a:lnTo>
                    <a:pt x="18807" y="17704"/>
                  </a:lnTo>
                  <a:lnTo>
                    <a:pt x="19218" y="16169"/>
                  </a:lnTo>
                  <a:lnTo>
                    <a:pt x="19650" y="14635"/>
                  </a:lnTo>
                  <a:lnTo>
                    <a:pt x="20104" y="13078"/>
                  </a:lnTo>
                  <a:lnTo>
                    <a:pt x="20580" y="11522"/>
                  </a:lnTo>
                  <a:lnTo>
                    <a:pt x="20580" y="11522"/>
                  </a:lnTo>
                  <a:lnTo>
                    <a:pt x="20774" y="10441"/>
                  </a:lnTo>
                  <a:lnTo>
                    <a:pt x="20904" y="9425"/>
                  </a:lnTo>
                  <a:lnTo>
                    <a:pt x="20947" y="8928"/>
                  </a:lnTo>
                  <a:lnTo>
                    <a:pt x="20990" y="8452"/>
                  </a:lnTo>
                  <a:lnTo>
                    <a:pt x="21012" y="7977"/>
                  </a:lnTo>
                  <a:lnTo>
                    <a:pt x="21012" y="7480"/>
                  </a:lnTo>
                  <a:lnTo>
                    <a:pt x="21012" y="7480"/>
                  </a:lnTo>
                  <a:lnTo>
                    <a:pt x="21012" y="6982"/>
                  </a:lnTo>
                  <a:lnTo>
                    <a:pt x="20990" y="6464"/>
                  </a:lnTo>
                  <a:lnTo>
                    <a:pt x="20990" y="6464"/>
                  </a:lnTo>
                  <a:lnTo>
                    <a:pt x="20990" y="6464"/>
                  </a:lnTo>
                  <a:lnTo>
                    <a:pt x="20990" y="6464"/>
                  </a:lnTo>
                  <a:lnTo>
                    <a:pt x="20990" y="6464"/>
                  </a:lnTo>
                  <a:lnTo>
                    <a:pt x="20947" y="5988"/>
                  </a:lnTo>
                  <a:lnTo>
                    <a:pt x="20904" y="5491"/>
                  </a:lnTo>
                  <a:lnTo>
                    <a:pt x="20904" y="5491"/>
                  </a:lnTo>
                  <a:lnTo>
                    <a:pt x="20839" y="4951"/>
                  </a:lnTo>
                  <a:lnTo>
                    <a:pt x="20839" y="4367"/>
                  </a:lnTo>
                  <a:lnTo>
                    <a:pt x="20839" y="4367"/>
                  </a:lnTo>
                  <a:lnTo>
                    <a:pt x="20839" y="3891"/>
                  </a:lnTo>
                  <a:lnTo>
                    <a:pt x="20861" y="3416"/>
                  </a:lnTo>
                  <a:lnTo>
                    <a:pt x="20947" y="2421"/>
                  </a:lnTo>
                  <a:lnTo>
                    <a:pt x="20947" y="2421"/>
                  </a:lnTo>
                  <a:lnTo>
                    <a:pt x="18742" y="5361"/>
                  </a:lnTo>
                  <a:lnTo>
                    <a:pt x="189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7"/>
            <p:cNvSpPr/>
            <p:nvPr/>
          </p:nvSpPr>
          <p:spPr>
            <a:xfrm>
              <a:off x="3007475" y="3137950"/>
              <a:ext cx="418300" cy="565850"/>
            </a:xfrm>
            <a:custGeom>
              <a:avLst/>
              <a:gdLst/>
              <a:ahLst/>
              <a:cxnLst/>
              <a:rect l="l" t="t" r="r" b="b"/>
              <a:pathLst>
                <a:path w="16732" h="22634" extrusionOk="0">
                  <a:moveTo>
                    <a:pt x="13986" y="1"/>
                  </a:moveTo>
                  <a:lnTo>
                    <a:pt x="11824" y="1644"/>
                  </a:lnTo>
                  <a:lnTo>
                    <a:pt x="11133" y="2184"/>
                  </a:lnTo>
                  <a:lnTo>
                    <a:pt x="10354" y="2811"/>
                  </a:lnTo>
                  <a:lnTo>
                    <a:pt x="9511" y="3524"/>
                  </a:lnTo>
                  <a:lnTo>
                    <a:pt x="8603" y="4324"/>
                  </a:lnTo>
                  <a:lnTo>
                    <a:pt x="6701" y="6010"/>
                  </a:lnTo>
                  <a:lnTo>
                    <a:pt x="4821" y="7718"/>
                  </a:lnTo>
                  <a:lnTo>
                    <a:pt x="3113" y="9318"/>
                  </a:lnTo>
                  <a:lnTo>
                    <a:pt x="1686" y="10636"/>
                  </a:lnTo>
                  <a:lnTo>
                    <a:pt x="368" y="11868"/>
                  </a:lnTo>
                  <a:lnTo>
                    <a:pt x="0" y="20212"/>
                  </a:lnTo>
                  <a:lnTo>
                    <a:pt x="3372" y="16148"/>
                  </a:lnTo>
                  <a:lnTo>
                    <a:pt x="3372" y="16148"/>
                  </a:lnTo>
                  <a:lnTo>
                    <a:pt x="3199" y="16732"/>
                  </a:lnTo>
                  <a:lnTo>
                    <a:pt x="3026" y="17381"/>
                  </a:lnTo>
                  <a:lnTo>
                    <a:pt x="2810" y="18202"/>
                  </a:lnTo>
                  <a:lnTo>
                    <a:pt x="2572" y="19196"/>
                  </a:lnTo>
                  <a:lnTo>
                    <a:pt x="2356" y="20299"/>
                  </a:lnTo>
                  <a:lnTo>
                    <a:pt x="2140" y="21444"/>
                  </a:lnTo>
                  <a:lnTo>
                    <a:pt x="2054" y="22028"/>
                  </a:lnTo>
                  <a:lnTo>
                    <a:pt x="1967" y="22633"/>
                  </a:lnTo>
                  <a:lnTo>
                    <a:pt x="4583" y="19196"/>
                  </a:lnTo>
                  <a:lnTo>
                    <a:pt x="6031" y="17294"/>
                  </a:lnTo>
                  <a:lnTo>
                    <a:pt x="7501" y="15413"/>
                  </a:lnTo>
                  <a:lnTo>
                    <a:pt x="8928" y="13598"/>
                  </a:lnTo>
                  <a:lnTo>
                    <a:pt x="10225" y="11998"/>
                  </a:lnTo>
                  <a:lnTo>
                    <a:pt x="11349" y="10636"/>
                  </a:lnTo>
                  <a:lnTo>
                    <a:pt x="11803" y="10096"/>
                  </a:lnTo>
                  <a:lnTo>
                    <a:pt x="12213" y="9664"/>
                  </a:lnTo>
                  <a:lnTo>
                    <a:pt x="12667" y="9210"/>
                  </a:lnTo>
                  <a:lnTo>
                    <a:pt x="13143" y="8734"/>
                  </a:lnTo>
                  <a:lnTo>
                    <a:pt x="13662" y="8258"/>
                  </a:lnTo>
                  <a:lnTo>
                    <a:pt x="14202" y="7804"/>
                  </a:lnTo>
                  <a:lnTo>
                    <a:pt x="15283" y="6853"/>
                  </a:lnTo>
                  <a:lnTo>
                    <a:pt x="16407" y="5902"/>
                  </a:lnTo>
                  <a:lnTo>
                    <a:pt x="16537" y="5470"/>
                  </a:lnTo>
                  <a:lnTo>
                    <a:pt x="16645" y="5016"/>
                  </a:lnTo>
                  <a:lnTo>
                    <a:pt x="16710" y="4584"/>
                  </a:lnTo>
                  <a:lnTo>
                    <a:pt x="16731" y="4130"/>
                  </a:lnTo>
                  <a:lnTo>
                    <a:pt x="16688" y="3654"/>
                  </a:lnTo>
                  <a:lnTo>
                    <a:pt x="16623" y="3179"/>
                  </a:lnTo>
                  <a:lnTo>
                    <a:pt x="16472" y="2703"/>
                  </a:lnTo>
                  <a:lnTo>
                    <a:pt x="16299" y="2184"/>
                  </a:lnTo>
                  <a:lnTo>
                    <a:pt x="16191" y="1990"/>
                  </a:lnTo>
                  <a:lnTo>
                    <a:pt x="16083" y="1795"/>
                  </a:lnTo>
                  <a:lnTo>
                    <a:pt x="15975" y="1601"/>
                  </a:lnTo>
                  <a:lnTo>
                    <a:pt x="15845" y="1428"/>
                  </a:lnTo>
                  <a:lnTo>
                    <a:pt x="15586" y="1103"/>
                  </a:lnTo>
                  <a:lnTo>
                    <a:pt x="15283" y="822"/>
                  </a:lnTo>
                  <a:lnTo>
                    <a:pt x="14980" y="563"/>
                  </a:lnTo>
                  <a:lnTo>
                    <a:pt x="14656" y="347"/>
                  </a:lnTo>
                  <a:lnTo>
                    <a:pt x="14332" y="174"/>
                  </a:lnTo>
                  <a:lnTo>
                    <a:pt x="13986" y="1"/>
                  </a:lnTo>
                  <a:close/>
                </a:path>
              </a:pathLst>
            </a:custGeom>
            <a:solidFill>
              <a:srgbClr val="E189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3007475" y="3137950"/>
              <a:ext cx="418300" cy="565850"/>
            </a:xfrm>
            <a:custGeom>
              <a:avLst/>
              <a:gdLst/>
              <a:ahLst/>
              <a:cxnLst/>
              <a:rect l="l" t="t" r="r" b="b"/>
              <a:pathLst>
                <a:path w="16732" h="22634" fill="none" extrusionOk="0">
                  <a:moveTo>
                    <a:pt x="13986" y="1"/>
                  </a:moveTo>
                  <a:lnTo>
                    <a:pt x="13986" y="1"/>
                  </a:lnTo>
                  <a:lnTo>
                    <a:pt x="13986" y="1"/>
                  </a:lnTo>
                  <a:lnTo>
                    <a:pt x="11824" y="1644"/>
                  </a:lnTo>
                  <a:lnTo>
                    <a:pt x="11824" y="1644"/>
                  </a:lnTo>
                  <a:lnTo>
                    <a:pt x="11133" y="2184"/>
                  </a:lnTo>
                  <a:lnTo>
                    <a:pt x="10354" y="2811"/>
                  </a:lnTo>
                  <a:lnTo>
                    <a:pt x="9511" y="3524"/>
                  </a:lnTo>
                  <a:lnTo>
                    <a:pt x="8603" y="4324"/>
                  </a:lnTo>
                  <a:lnTo>
                    <a:pt x="6701" y="6010"/>
                  </a:lnTo>
                  <a:lnTo>
                    <a:pt x="4821" y="7718"/>
                  </a:lnTo>
                  <a:lnTo>
                    <a:pt x="3113" y="9318"/>
                  </a:lnTo>
                  <a:lnTo>
                    <a:pt x="1686" y="10636"/>
                  </a:lnTo>
                  <a:lnTo>
                    <a:pt x="368" y="11868"/>
                  </a:lnTo>
                  <a:lnTo>
                    <a:pt x="0" y="20212"/>
                  </a:lnTo>
                  <a:lnTo>
                    <a:pt x="3372" y="16148"/>
                  </a:lnTo>
                  <a:lnTo>
                    <a:pt x="3372" y="16148"/>
                  </a:lnTo>
                  <a:lnTo>
                    <a:pt x="3372" y="16148"/>
                  </a:lnTo>
                  <a:lnTo>
                    <a:pt x="3199" y="16732"/>
                  </a:lnTo>
                  <a:lnTo>
                    <a:pt x="3026" y="17381"/>
                  </a:lnTo>
                  <a:lnTo>
                    <a:pt x="2810" y="18202"/>
                  </a:lnTo>
                  <a:lnTo>
                    <a:pt x="2572" y="19196"/>
                  </a:lnTo>
                  <a:lnTo>
                    <a:pt x="2356" y="20299"/>
                  </a:lnTo>
                  <a:lnTo>
                    <a:pt x="2140" y="21444"/>
                  </a:lnTo>
                  <a:lnTo>
                    <a:pt x="2054" y="22028"/>
                  </a:lnTo>
                  <a:lnTo>
                    <a:pt x="1967" y="22633"/>
                  </a:lnTo>
                  <a:lnTo>
                    <a:pt x="1967" y="22633"/>
                  </a:lnTo>
                  <a:lnTo>
                    <a:pt x="4583" y="19196"/>
                  </a:lnTo>
                  <a:lnTo>
                    <a:pt x="6031" y="17294"/>
                  </a:lnTo>
                  <a:lnTo>
                    <a:pt x="7501" y="15413"/>
                  </a:lnTo>
                  <a:lnTo>
                    <a:pt x="8928" y="13598"/>
                  </a:lnTo>
                  <a:lnTo>
                    <a:pt x="10225" y="11998"/>
                  </a:lnTo>
                  <a:lnTo>
                    <a:pt x="11349" y="10636"/>
                  </a:lnTo>
                  <a:lnTo>
                    <a:pt x="11803" y="10096"/>
                  </a:lnTo>
                  <a:lnTo>
                    <a:pt x="12213" y="9664"/>
                  </a:lnTo>
                  <a:lnTo>
                    <a:pt x="12213" y="9664"/>
                  </a:lnTo>
                  <a:lnTo>
                    <a:pt x="12667" y="9210"/>
                  </a:lnTo>
                  <a:lnTo>
                    <a:pt x="13143" y="8734"/>
                  </a:lnTo>
                  <a:lnTo>
                    <a:pt x="13662" y="8258"/>
                  </a:lnTo>
                  <a:lnTo>
                    <a:pt x="14202" y="7804"/>
                  </a:lnTo>
                  <a:lnTo>
                    <a:pt x="15283" y="6853"/>
                  </a:lnTo>
                  <a:lnTo>
                    <a:pt x="16407" y="5902"/>
                  </a:lnTo>
                  <a:lnTo>
                    <a:pt x="16407" y="5902"/>
                  </a:lnTo>
                  <a:lnTo>
                    <a:pt x="16537" y="5470"/>
                  </a:lnTo>
                  <a:lnTo>
                    <a:pt x="16645" y="5016"/>
                  </a:lnTo>
                  <a:lnTo>
                    <a:pt x="16710" y="4584"/>
                  </a:lnTo>
                  <a:lnTo>
                    <a:pt x="16731" y="4130"/>
                  </a:lnTo>
                  <a:lnTo>
                    <a:pt x="16688" y="3654"/>
                  </a:lnTo>
                  <a:lnTo>
                    <a:pt x="16623" y="3179"/>
                  </a:lnTo>
                  <a:lnTo>
                    <a:pt x="16472" y="2703"/>
                  </a:lnTo>
                  <a:lnTo>
                    <a:pt x="16299" y="2184"/>
                  </a:lnTo>
                  <a:lnTo>
                    <a:pt x="16299" y="2184"/>
                  </a:lnTo>
                  <a:lnTo>
                    <a:pt x="16191" y="1990"/>
                  </a:lnTo>
                  <a:lnTo>
                    <a:pt x="16083" y="1795"/>
                  </a:lnTo>
                  <a:lnTo>
                    <a:pt x="15975" y="1601"/>
                  </a:lnTo>
                  <a:lnTo>
                    <a:pt x="15845" y="1428"/>
                  </a:lnTo>
                  <a:lnTo>
                    <a:pt x="15586" y="1103"/>
                  </a:lnTo>
                  <a:lnTo>
                    <a:pt x="15283" y="822"/>
                  </a:lnTo>
                  <a:lnTo>
                    <a:pt x="14980" y="563"/>
                  </a:lnTo>
                  <a:lnTo>
                    <a:pt x="14656" y="347"/>
                  </a:lnTo>
                  <a:lnTo>
                    <a:pt x="14332" y="174"/>
                  </a:lnTo>
                  <a:lnTo>
                    <a:pt x="1398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3001525" y="3541650"/>
              <a:ext cx="90275" cy="235650"/>
            </a:xfrm>
            <a:custGeom>
              <a:avLst/>
              <a:gdLst/>
              <a:ahLst/>
              <a:cxnLst/>
              <a:rect l="l" t="t" r="r" b="b"/>
              <a:pathLst>
                <a:path w="3611" h="9426" extrusionOk="0">
                  <a:moveTo>
                    <a:pt x="3610" y="0"/>
                  </a:moveTo>
                  <a:lnTo>
                    <a:pt x="238" y="4064"/>
                  </a:lnTo>
                  <a:lnTo>
                    <a:pt x="0" y="9425"/>
                  </a:lnTo>
                  <a:lnTo>
                    <a:pt x="0" y="9425"/>
                  </a:lnTo>
                  <a:lnTo>
                    <a:pt x="2205" y="6485"/>
                  </a:lnTo>
                  <a:lnTo>
                    <a:pt x="2292" y="5880"/>
                  </a:lnTo>
                  <a:lnTo>
                    <a:pt x="2378" y="5296"/>
                  </a:lnTo>
                  <a:lnTo>
                    <a:pt x="2594" y="4151"/>
                  </a:lnTo>
                  <a:lnTo>
                    <a:pt x="2810" y="3048"/>
                  </a:lnTo>
                  <a:lnTo>
                    <a:pt x="3048" y="2054"/>
                  </a:lnTo>
                  <a:lnTo>
                    <a:pt x="3264" y="1233"/>
                  </a:lnTo>
                  <a:lnTo>
                    <a:pt x="3437" y="584"/>
                  </a:lnTo>
                  <a:lnTo>
                    <a:pt x="3610" y="0"/>
                  </a:lnTo>
                  <a:close/>
                </a:path>
              </a:pathLst>
            </a:custGeom>
            <a:solidFill>
              <a:srgbClr val="CA6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3001525" y="3541650"/>
              <a:ext cx="90275" cy="235650"/>
            </a:xfrm>
            <a:custGeom>
              <a:avLst/>
              <a:gdLst/>
              <a:ahLst/>
              <a:cxnLst/>
              <a:rect l="l" t="t" r="r" b="b"/>
              <a:pathLst>
                <a:path w="3611" h="9426" fill="none" extrusionOk="0">
                  <a:moveTo>
                    <a:pt x="3610" y="0"/>
                  </a:moveTo>
                  <a:lnTo>
                    <a:pt x="238" y="4064"/>
                  </a:lnTo>
                  <a:lnTo>
                    <a:pt x="0" y="9425"/>
                  </a:lnTo>
                  <a:lnTo>
                    <a:pt x="0" y="9425"/>
                  </a:lnTo>
                  <a:lnTo>
                    <a:pt x="2205" y="6485"/>
                  </a:lnTo>
                  <a:lnTo>
                    <a:pt x="2205" y="6485"/>
                  </a:lnTo>
                  <a:lnTo>
                    <a:pt x="2292" y="5880"/>
                  </a:lnTo>
                  <a:lnTo>
                    <a:pt x="2378" y="5296"/>
                  </a:lnTo>
                  <a:lnTo>
                    <a:pt x="2594" y="4151"/>
                  </a:lnTo>
                  <a:lnTo>
                    <a:pt x="2810" y="3048"/>
                  </a:lnTo>
                  <a:lnTo>
                    <a:pt x="3048" y="2054"/>
                  </a:lnTo>
                  <a:lnTo>
                    <a:pt x="3264" y="1233"/>
                  </a:lnTo>
                  <a:lnTo>
                    <a:pt x="3437" y="584"/>
                  </a:lnTo>
                  <a:lnTo>
                    <a:pt x="36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1177650" y="3178500"/>
              <a:ext cx="2211375" cy="2298375"/>
            </a:xfrm>
            <a:custGeom>
              <a:avLst/>
              <a:gdLst/>
              <a:ahLst/>
              <a:cxnLst/>
              <a:rect l="l" t="t" r="r" b="b"/>
              <a:pathLst>
                <a:path w="88455" h="91935" extrusionOk="0">
                  <a:moveTo>
                    <a:pt x="85233" y="0"/>
                  </a:moveTo>
                  <a:lnTo>
                    <a:pt x="85017" y="22"/>
                  </a:lnTo>
                  <a:lnTo>
                    <a:pt x="84866" y="43"/>
                  </a:lnTo>
                  <a:lnTo>
                    <a:pt x="84693" y="130"/>
                  </a:lnTo>
                  <a:lnTo>
                    <a:pt x="84477" y="216"/>
                  </a:lnTo>
                  <a:lnTo>
                    <a:pt x="84239" y="368"/>
                  </a:lnTo>
                  <a:lnTo>
                    <a:pt x="83655" y="714"/>
                  </a:lnTo>
                  <a:lnTo>
                    <a:pt x="82985" y="1189"/>
                  </a:lnTo>
                  <a:lnTo>
                    <a:pt x="82207" y="1751"/>
                  </a:lnTo>
                  <a:lnTo>
                    <a:pt x="81386" y="2378"/>
                  </a:lnTo>
                  <a:lnTo>
                    <a:pt x="80521" y="3048"/>
                  </a:lnTo>
                  <a:lnTo>
                    <a:pt x="79613" y="3761"/>
                  </a:lnTo>
                  <a:lnTo>
                    <a:pt x="77797" y="5275"/>
                  </a:lnTo>
                  <a:lnTo>
                    <a:pt x="76090" y="6723"/>
                  </a:lnTo>
                  <a:lnTo>
                    <a:pt x="74641" y="7998"/>
                  </a:lnTo>
                  <a:lnTo>
                    <a:pt x="74058" y="8539"/>
                  </a:lnTo>
                  <a:lnTo>
                    <a:pt x="73582" y="8993"/>
                  </a:lnTo>
                  <a:lnTo>
                    <a:pt x="73150" y="9447"/>
                  </a:lnTo>
                  <a:lnTo>
                    <a:pt x="72631" y="10009"/>
                  </a:lnTo>
                  <a:lnTo>
                    <a:pt x="72069" y="10679"/>
                  </a:lnTo>
                  <a:lnTo>
                    <a:pt x="71421" y="11414"/>
                  </a:lnTo>
                  <a:lnTo>
                    <a:pt x="70016" y="13121"/>
                  </a:lnTo>
                  <a:lnTo>
                    <a:pt x="68502" y="15024"/>
                  </a:lnTo>
                  <a:lnTo>
                    <a:pt x="66946" y="17034"/>
                  </a:lnTo>
                  <a:lnTo>
                    <a:pt x="65411" y="19066"/>
                  </a:lnTo>
                  <a:lnTo>
                    <a:pt x="63985" y="20990"/>
                  </a:lnTo>
                  <a:lnTo>
                    <a:pt x="62752" y="22741"/>
                  </a:lnTo>
                  <a:lnTo>
                    <a:pt x="53155" y="36532"/>
                  </a:lnTo>
                  <a:lnTo>
                    <a:pt x="45805" y="47102"/>
                  </a:lnTo>
                  <a:lnTo>
                    <a:pt x="0" y="91935"/>
                  </a:lnTo>
                  <a:lnTo>
                    <a:pt x="0" y="91935"/>
                  </a:lnTo>
                  <a:lnTo>
                    <a:pt x="20168" y="91524"/>
                  </a:lnTo>
                  <a:lnTo>
                    <a:pt x="34954" y="91524"/>
                  </a:lnTo>
                  <a:lnTo>
                    <a:pt x="37872" y="87633"/>
                  </a:lnTo>
                  <a:lnTo>
                    <a:pt x="40725" y="83872"/>
                  </a:lnTo>
                  <a:lnTo>
                    <a:pt x="43471" y="80284"/>
                  </a:lnTo>
                  <a:lnTo>
                    <a:pt x="46086" y="76933"/>
                  </a:lnTo>
                  <a:lnTo>
                    <a:pt x="48550" y="73864"/>
                  </a:lnTo>
                  <a:lnTo>
                    <a:pt x="49696" y="72459"/>
                  </a:lnTo>
                  <a:lnTo>
                    <a:pt x="50799" y="71140"/>
                  </a:lnTo>
                  <a:lnTo>
                    <a:pt x="51836" y="69908"/>
                  </a:lnTo>
                  <a:lnTo>
                    <a:pt x="52830" y="68784"/>
                  </a:lnTo>
                  <a:lnTo>
                    <a:pt x="53738" y="67789"/>
                  </a:lnTo>
                  <a:lnTo>
                    <a:pt x="54560" y="66903"/>
                  </a:lnTo>
                  <a:lnTo>
                    <a:pt x="54646" y="66817"/>
                  </a:lnTo>
                  <a:lnTo>
                    <a:pt x="55684" y="65736"/>
                  </a:lnTo>
                  <a:lnTo>
                    <a:pt x="56657" y="64655"/>
                  </a:lnTo>
                  <a:lnTo>
                    <a:pt x="57586" y="63639"/>
                  </a:lnTo>
                  <a:lnTo>
                    <a:pt x="58451" y="62623"/>
                  </a:lnTo>
                  <a:lnTo>
                    <a:pt x="59251" y="61650"/>
                  </a:lnTo>
                  <a:lnTo>
                    <a:pt x="60007" y="60699"/>
                  </a:lnTo>
                  <a:lnTo>
                    <a:pt x="60720" y="59770"/>
                  </a:lnTo>
                  <a:lnTo>
                    <a:pt x="61369" y="58862"/>
                  </a:lnTo>
                  <a:lnTo>
                    <a:pt x="61974" y="57997"/>
                  </a:lnTo>
                  <a:lnTo>
                    <a:pt x="62536" y="57154"/>
                  </a:lnTo>
                  <a:lnTo>
                    <a:pt x="63055" y="56333"/>
                  </a:lnTo>
                  <a:lnTo>
                    <a:pt x="63552" y="55533"/>
                  </a:lnTo>
                  <a:lnTo>
                    <a:pt x="63985" y="54755"/>
                  </a:lnTo>
                  <a:lnTo>
                    <a:pt x="64395" y="53998"/>
                  </a:lnTo>
                  <a:lnTo>
                    <a:pt x="64763" y="53263"/>
                  </a:lnTo>
                  <a:lnTo>
                    <a:pt x="65087" y="52571"/>
                  </a:lnTo>
                  <a:lnTo>
                    <a:pt x="65390" y="51880"/>
                  </a:lnTo>
                  <a:lnTo>
                    <a:pt x="65671" y="51210"/>
                  </a:lnTo>
                  <a:lnTo>
                    <a:pt x="65930" y="50583"/>
                  </a:lnTo>
                  <a:lnTo>
                    <a:pt x="66146" y="49956"/>
                  </a:lnTo>
                  <a:lnTo>
                    <a:pt x="66341" y="49351"/>
                  </a:lnTo>
                  <a:lnTo>
                    <a:pt x="66535" y="48767"/>
                  </a:lnTo>
                  <a:lnTo>
                    <a:pt x="66838" y="47664"/>
                  </a:lnTo>
                  <a:lnTo>
                    <a:pt x="67076" y="46627"/>
                  </a:lnTo>
                  <a:lnTo>
                    <a:pt x="67292" y="45654"/>
                  </a:lnTo>
                  <a:lnTo>
                    <a:pt x="67638" y="43903"/>
                  </a:lnTo>
                  <a:lnTo>
                    <a:pt x="67746" y="43341"/>
                  </a:lnTo>
                  <a:lnTo>
                    <a:pt x="67919" y="42693"/>
                  </a:lnTo>
                  <a:lnTo>
                    <a:pt x="68373" y="41093"/>
                  </a:lnTo>
                  <a:lnTo>
                    <a:pt x="68935" y="39212"/>
                  </a:lnTo>
                  <a:lnTo>
                    <a:pt x="69626" y="37094"/>
                  </a:lnTo>
                  <a:lnTo>
                    <a:pt x="70383" y="34803"/>
                  </a:lnTo>
                  <a:lnTo>
                    <a:pt x="71183" y="32425"/>
                  </a:lnTo>
                  <a:lnTo>
                    <a:pt x="72826" y="27648"/>
                  </a:lnTo>
                  <a:lnTo>
                    <a:pt x="73647" y="25335"/>
                  </a:lnTo>
                  <a:lnTo>
                    <a:pt x="75160" y="21098"/>
                  </a:lnTo>
                  <a:lnTo>
                    <a:pt x="75203" y="20947"/>
                  </a:lnTo>
                  <a:lnTo>
                    <a:pt x="75268" y="20817"/>
                  </a:lnTo>
                  <a:lnTo>
                    <a:pt x="75938" y="18915"/>
                  </a:lnTo>
                  <a:lnTo>
                    <a:pt x="76241" y="18201"/>
                  </a:lnTo>
                  <a:lnTo>
                    <a:pt x="76565" y="17488"/>
                  </a:lnTo>
                  <a:lnTo>
                    <a:pt x="76911" y="16796"/>
                  </a:lnTo>
                  <a:lnTo>
                    <a:pt x="77279" y="16148"/>
                  </a:lnTo>
                  <a:lnTo>
                    <a:pt x="77279" y="16126"/>
                  </a:lnTo>
                  <a:lnTo>
                    <a:pt x="77733" y="15413"/>
                  </a:lnTo>
                  <a:lnTo>
                    <a:pt x="78187" y="14721"/>
                  </a:lnTo>
                  <a:lnTo>
                    <a:pt x="78662" y="14051"/>
                  </a:lnTo>
                  <a:lnTo>
                    <a:pt x="79138" y="13446"/>
                  </a:lnTo>
                  <a:lnTo>
                    <a:pt x="79159" y="13424"/>
                  </a:lnTo>
                  <a:lnTo>
                    <a:pt x="79613" y="12884"/>
                  </a:lnTo>
                  <a:lnTo>
                    <a:pt x="80046" y="12365"/>
                  </a:lnTo>
                  <a:lnTo>
                    <a:pt x="80889" y="11435"/>
                  </a:lnTo>
                  <a:lnTo>
                    <a:pt x="82099" y="10160"/>
                  </a:lnTo>
                  <a:lnTo>
                    <a:pt x="82618" y="9641"/>
                  </a:lnTo>
                  <a:lnTo>
                    <a:pt x="83288" y="9036"/>
                  </a:lnTo>
                  <a:lnTo>
                    <a:pt x="84045" y="8366"/>
                  </a:lnTo>
                  <a:lnTo>
                    <a:pt x="84823" y="7696"/>
                  </a:lnTo>
                  <a:lnTo>
                    <a:pt x="86163" y="6615"/>
                  </a:lnTo>
                  <a:lnTo>
                    <a:pt x="86725" y="6161"/>
                  </a:lnTo>
                  <a:lnTo>
                    <a:pt x="87222" y="5577"/>
                  </a:lnTo>
                  <a:lnTo>
                    <a:pt x="87611" y="5015"/>
                  </a:lnTo>
                  <a:lnTo>
                    <a:pt x="87784" y="4756"/>
                  </a:lnTo>
                  <a:lnTo>
                    <a:pt x="87936" y="4496"/>
                  </a:lnTo>
                  <a:lnTo>
                    <a:pt x="88065" y="4259"/>
                  </a:lnTo>
                  <a:lnTo>
                    <a:pt x="88173" y="4021"/>
                  </a:lnTo>
                  <a:lnTo>
                    <a:pt x="88281" y="3740"/>
                  </a:lnTo>
                  <a:lnTo>
                    <a:pt x="88346" y="3480"/>
                  </a:lnTo>
                  <a:lnTo>
                    <a:pt x="88411" y="3221"/>
                  </a:lnTo>
                  <a:lnTo>
                    <a:pt x="88433" y="2983"/>
                  </a:lnTo>
                  <a:lnTo>
                    <a:pt x="88454" y="2745"/>
                  </a:lnTo>
                  <a:lnTo>
                    <a:pt x="88433" y="2508"/>
                  </a:lnTo>
                  <a:lnTo>
                    <a:pt x="88411" y="2313"/>
                  </a:lnTo>
                  <a:lnTo>
                    <a:pt x="88368" y="2097"/>
                  </a:lnTo>
                  <a:lnTo>
                    <a:pt x="88303" y="1902"/>
                  </a:lnTo>
                  <a:lnTo>
                    <a:pt x="88217" y="1730"/>
                  </a:lnTo>
                  <a:lnTo>
                    <a:pt x="88130" y="1557"/>
                  </a:lnTo>
                  <a:lnTo>
                    <a:pt x="88022" y="1384"/>
                  </a:lnTo>
                  <a:lnTo>
                    <a:pt x="87892" y="1232"/>
                  </a:lnTo>
                  <a:lnTo>
                    <a:pt x="87763" y="1103"/>
                  </a:lnTo>
                  <a:lnTo>
                    <a:pt x="87460" y="843"/>
                  </a:lnTo>
                  <a:lnTo>
                    <a:pt x="87157" y="605"/>
                  </a:lnTo>
                  <a:lnTo>
                    <a:pt x="86811" y="433"/>
                  </a:lnTo>
                  <a:lnTo>
                    <a:pt x="86487" y="281"/>
                  </a:lnTo>
                  <a:lnTo>
                    <a:pt x="86141" y="151"/>
                  </a:lnTo>
                  <a:lnTo>
                    <a:pt x="85817" y="87"/>
                  </a:lnTo>
                  <a:lnTo>
                    <a:pt x="85514" y="22"/>
                  </a:lnTo>
                  <a:lnTo>
                    <a:pt x="85233" y="0"/>
                  </a:lnTo>
                  <a:close/>
                </a:path>
              </a:pathLst>
            </a:custGeom>
            <a:solidFill>
              <a:srgbClr val="FAB2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3935900" y="238125"/>
              <a:ext cx="2506425" cy="2802050"/>
            </a:xfrm>
            <a:custGeom>
              <a:avLst/>
              <a:gdLst/>
              <a:ahLst/>
              <a:cxnLst/>
              <a:rect l="l" t="t" r="r" b="b"/>
              <a:pathLst>
                <a:path w="100257" h="112082" extrusionOk="0">
                  <a:moveTo>
                    <a:pt x="100257" y="0"/>
                  </a:moveTo>
                  <a:lnTo>
                    <a:pt x="61477" y="40682"/>
                  </a:lnTo>
                  <a:lnTo>
                    <a:pt x="57089" y="44357"/>
                  </a:lnTo>
                  <a:lnTo>
                    <a:pt x="55835" y="45395"/>
                  </a:lnTo>
                  <a:lnTo>
                    <a:pt x="54473" y="45438"/>
                  </a:lnTo>
                  <a:lnTo>
                    <a:pt x="50453" y="45438"/>
                  </a:lnTo>
                  <a:lnTo>
                    <a:pt x="48767" y="45395"/>
                  </a:lnTo>
                  <a:lnTo>
                    <a:pt x="46973" y="45308"/>
                  </a:lnTo>
                  <a:lnTo>
                    <a:pt x="45135" y="45200"/>
                  </a:lnTo>
                  <a:lnTo>
                    <a:pt x="43276" y="45049"/>
                  </a:lnTo>
                  <a:lnTo>
                    <a:pt x="42347" y="44962"/>
                  </a:lnTo>
                  <a:lnTo>
                    <a:pt x="41460" y="44854"/>
                  </a:lnTo>
                  <a:lnTo>
                    <a:pt x="39731" y="44616"/>
                  </a:lnTo>
                  <a:lnTo>
                    <a:pt x="38326" y="44465"/>
                  </a:lnTo>
                  <a:lnTo>
                    <a:pt x="37678" y="44400"/>
                  </a:lnTo>
                  <a:lnTo>
                    <a:pt x="37094" y="44357"/>
                  </a:lnTo>
                  <a:lnTo>
                    <a:pt x="36553" y="44335"/>
                  </a:lnTo>
                  <a:lnTo>
                    <a:pt x="36056" y="44314"/>
                  </a:lnTo>
                  <a:lnTo>
                    <a:pt x="35581" y="44335"/>
                  </a:lnTo>
                  <a:lnTo>
                    <a:pt x="35127" y="44379"/>
                  </a:lnTo>
                  <a:lnTo>
                    <a:pt x="34673" y="44443"/>
                  </a:lnTo>
                  <a:lnTo>
                    <a:pt x="34219" y="44530"/>
                  </a:lnTo>
                  <a:lnTo>
                    <a:pt x="33765" y="44638"/>
                  </a:lnTo>
                  <a:lnTo>
                    <a:pt x="33289" y="44768"/>
                  </a:lnTo>
                  <a:lnTo>
                    <a:pt x="32792" y="44941"/>
                  </a:lnTo>
                  <a:lnTo>
                    <a:pt x="32273" y="45114"/>
                  </a:lnTo>
                  <a:lnTo>
                    <a:pt x="31106" y="45589"/>
                  </a:lnTo>
                  <a:lnTo>
                    <a:pt x="29701" y="46194"/>
                  </a:lnTo>
                  <a:lnTo>
                    <a:pt x="27799" y="47016"/>
                  </a:lnTo>
                  <a:lnTo>
                    <a:pt x="25940" y="47772"/>
                  </a:lnTo>
                  <a:lnTo>
                    <a:pt x="22524" y="49156"/>
                  </a:lnTo>
                  <a:lnTo>
                    <a:pt x="19671" y="50302"/>
                  </a:lnTo>
                  <a:lnTo>
                    <a:pt x="18525" y="50777"/>
                  </a:lnTo>
                  <a:lnTo>
                    <a:pt x="17639" y="51166"/>
                  </a:lnTo>
                  <a:lnTo>
                    <a:pt x="17272" y="51339"/>
                  </a:lnTo>
                  <a:lnTo>
                    <a:pt x="16969" y="51534"/>
                  </a:lnTo>
                  <a:lnTo>
                    <a:pt x="16710" y="51728"/>
                  </a:lnTo>
                  <a:lnTo>
                    <a:pt x="16472" y="51944"/>
                  </a:lnTo>
                  <a:lnTo>
                    <a:pt x="16277" y="52182"/>
                  </a:lnTo>
                  <a:lnTo>
                    <a:pt x="16104" y="52442"/>
                  </a:lnTo>
                  <a:lnTo>
                    <a:pt x="15931" y="52744"/>
                  </a:lnTo>
                  <a:lnTo>
                    <a:pt x="15780" y="53068"/>
                  </a:lnTo>
                  <a:lnTo>
                    <a:pt x="15629" y="53458"/>
                  </a:lnTo>
                  <a:lnTo>
                    <a:pt x="15477" y="53868"/>
                  </a:lnTo>
                  <a:lnTo>
                    <a:pt x="15132" y="54884"/>
                  </a:lnTo>
                  <a:lnTo>
                    <a:pt x="14699" y="56160"/>
                  </a:lnTo>
                  <a:lnTo>
                    <a:pt x="14418" y="56895"/>
                  </a:lnTo>
                  <a:lnTo>
                    <a:pt x="14116" y="57716"/>
                  </a:lnTo>
                  <a:lnTo>
                    <a:pt x="13770" y="58581"/>
                  </a:lnTo>
                  <a:lnTo>
                    <a:pt x="13402" y="59402"/>
                  </a:lnTo>
                  <a:lnTo>
                    <a:pt x="13035" y="60180"/>
                  </a:lnTo>
                  <a:lnTo>
                    <a:pt x="12667" y="60937"/>
                  </a:lnTo>
                  <a:lnTo>
                    <a:pt x="12300" y="61650"/>
                  </a:lnTo>
                  <a:lnTo>
                    <a:pt x="11932" y="62342"/>
                  </a:lnTo>
                  <a:lnTo>
                    <a:pt x="11543" y="63012"/>
                  </a:lnTo>
                  <a:lnTo>
                    <a:pt x="11176" y="63639"/>
                  </a:lnTo>
                  <a:lnTo>
                    <a:pt x="10462" y="64806"/>
                  </a:lnTo>
                  <a:lnTo>
                    <a:pt x="9771" y="65822"/>
                  </a:lnTo>
                  <a:lnTo>
                    <a:pt x="8625" y="67487"/>
                  </a:lnTo>
                  <a:lnTo>
                    <a:pt x="8582" y="67573"/>
                  </a:lnTo>
                  <a:lnTo>
                    <a:pt x="8539" y="67681"/>
                  </a:lnTo>
                  <a:lnTo>
                    <a:pt x="8517" y="67789"/>
                  </a:lnTo>
                  <a:lnTo>
                    <a:pt x="8517" y="67919"/>
                  </a:lnTo>
                  <a:lnTo>
                    <a:pt x="8517" y="68027"/>
                  </a:lnTo>
                  <a:lnTo>
                    <a:pt x="8560" y="68135"/>
                  </a:lnTo>
                  <a:lnTo>
                    <a:pt x="8603" y="68265"/>
                  </a:lnTo>
                  <a:lnTo>
                    <a:pt x="8668" y="68373"/>
                  </a:lnTo>
                  <a:lnTo>
                    <a:pt x="8755" y="68503"/>
                  </a:lnTo>
                  <a:lnTo>
                    <a:pt x="8863" y="68611"/>
                  </a:lnTo>
                  <a:lnTo>
                    <a:pt x="9122" y="68848"/>
                  </a:lnTo>
                  <a:lnTo>
                    <a:pt x="9425" y="69065"/>
                  </a:lnTo>
                  <a:lnTo>
                    <a:pt x="9792" y="69259"/>
                  </a:lnTo>
                  <a:lnTo>
                    <a:pt x="10203" y="69432"/>
                  </a:lnTo>
                  <a:lnTo>
                    <a:pt x="10679" y="69583"/>
                  </a:lnTo>
                  <a:lnTo>
                    <a:pt x="11176" y="69713"/>
                  </a:lnTo>
                  <a:lnTo>
                    <a:pt x="11738" y="69778"/>
                  </a:lnTo>
                  <a:lnTo>
                    <a:pt x="12343" y="69800"/>
                  </a:lnTo>
                  <a:lnTo>
                    <a:pt x="12646" y="69800"/>
                  </a:lnTo>
                  <a:lnTo>
                    <a:pt x="12970" y="69778"/>
                  </a:lnTo>
                  <a:lnTo>
                    <a:pt x="13316" y="69756"/>
                  </a:lnTo>
                  <a:lnTo>
                    <a:pt x="13640" y="69691"/>
                  </a:lnTo>
                  <a:lnTo>
                    <a:pt x="13986" y="69648"/>
                  </a:lnTo>
                  <a:lnTo>
                    <a:pt x="14353" y="69562"/>
                  </a:lnTo>
                  <a:lnTo>
                    <a:pt x="14894" y="69410"/>
                  </a:lnTo>
                  <a:lnTo>
                    <a:pt x="15434" y="69216"/>
                  </a:lnTo>
                  <a:lnTo>
                    <a:pt x="15996" y="69000"/>
                  </a:lnTo>
                  <a:lnTo>
                    <a:pt x="16580" y="68719"/>
                  </a:lnTo>
                  <a:lnTo>
                    <a:pt x="17164" y="68394"/>
                  </a:lnTo>
                  <a:lnTo>
                    <a:pt x="17769" y="68027"/>
                  </a:lnTo>
                  <a:lnTo>
                    <a:pt x="18374" y="67595"/>
                  </a:lnTo>
                  <a:lnTo>
                    <a:pt x="18979" y="67119"/>
                  </a:lnTo>
                  <a:lnTo>
                    <a:pt x="19585" y="66600"/>
                  </a:lnTo>
                  <a:lnTo>
                    <a:pt x="20211" y="65995"/>
                  </a:lnTo>
                  <a:lnTo>
                    <a:pt x="20838" y="65347"/>
                  </a:lnTo>
                  <a:lnTo>
                    <a:pt x="21444" y="64633"/>
                  </a:lnTo>
                  <a:lnTo>
                    <a:pt x="22070" y="63855"/>
                  </a:lnTo>
                  <a:lnTo>
                    <a:pt x="22676" y="63012"/>
                  </a:lnTo>
                  <a:lnTo>
                    <a:pt x="23303" y="62082"/>
                  </a:lnTo>
                  <a:lnTo>
                    <a:pt x="23908" y="61110"/>
                  </a:lnTo>
                  <a:lnTo>
                    <a:pt x="26178" y="60396"/>
                  </a:lnTo>
                  <a:lnTo>
                    <a:pt x="28274" y="59726"/>
                  </a:lnTo>
                  <a:lnTo>
                    <a:pt x="30393" y="59013"/>
                  </a:lnTo>
                  <a:lnTo>
                    <a:pt x="29593" y="60007"/>
                  </a:lnTo>
                  <a:lnTo>
                    <a:pt x="29074" y="60677"/>
                  </a:lnTo>
                  <a:lnTo>
                    <a:pt x="28555" y="61326"/>
                  </a:lnTo>
                  <a:lnTo>
                    <a:pt x="18958" y="72177"/>
                  </a:lnTo>
                  <a:lnTo>
                    <a:pt x="7004" y="85666"/>
                  </a:lnTo>
                  <a:lnTo>
                    <a:pt x="1621" y="91502"/>
                  </a:lnTo>
                  <a:lnTo>
                    <a:pt x="1340" y="91827"/>
                  </a:lnTo>
                  <a:lnTo>
                    <a:pt x="1038" y="92173"/>
                  </a:lnTo>
                  <a:lnTo>
                    <a:pt x="778" y="92518"/>
                  </a:lnTo>
                  <a:lnTo>
                    <a:pt x="519" y="92886"/>
                  </a:lnTo>
                  <a:lnTo>
                    <a:pt x="324" y="93275"/>
                  </a:lnTo>
                  <a:lnTo>
                    <a:pt x="238" y="93470"/>
                  </a:lnTo>
                  <a:lnTo>
                    <a:pt x="151" y="93664"/>
                  </a:lnTo>
                  <a:lnTo>
                    <a:pt x="87" y="93880"/>
                  </a:lnTo>
                  <a:lnTo>
                    <a:pt x="43" y="94075"/>
                  </a:lnTo>
                  <a:lnTo>
                    <a:pt x="0" y="94291"/>
                  </a:lnTo>
                  <a:lnTo>
                    <a:pt x="0" y="94507"/>
                  </a:lnTo>
                  <a:lnTo>
                    <a:pt x="0" y="94853"/>
                  </a:lnTo>
                  <a:lnTo>
                    <a:pt x="22" y="95199"/>
                  </a:lnTo>
                  <a:lnTo>
                    <a:pt x="87" y="95545"/>
                  </a:lnTo>
                  <a:lnTo>
                    <a:pt x="173" y="95912"/>
                  </a:lnTo>
                  <a:lnTo>
                    <a:pt x="324" y="96280"/>
                  </a:lnTo>
                  <a:lnTo>
                    <a:pt x="497" y="96626"/>
                  </a:lnTo>
                  <a:lnTo>
                    <a:pt x="713" y="96993"/>
                  </a:lnTo>
                  <a:lnTo>
                    <a:pt x="994" y="97339"/>
                  </a:lnTo>
                  <a:lnTo>
                    <a:pt x="1167" y="97533"/>
                  </a:lnTo>
                  <a:lnTo>
                    <a:pt x="1362" y="97685"/>
                  </a:lnTo>
                  <a:lnTo>
                    <a:pt x="1557" y="97815"/>
                  </a:lnTo>
                  <a:lnTo>
                    <a:pt x="1751" y="97923"/>
                  </a:lnTo>
                  <a:lnTo>
                    <a:pt x="1967" y="98009"/>
                  </a:lnTo>
                  <a:lnTo>
                    <a:pt x="2205" y="98074"/>
                  </a:lnTo>
                  <a:lnTo>
                    <a:pt x="2443" y="98117"/>
                  </a:lnTo>
                  <a:lnTo>
                    <a:pt x="2681" y="98139"/>
                  </a:lnTo>
                  <a:lnTo>
                    <a:pt x="2940" y="98139"/>
                  </a:lnTo>
                  <a:lnTo>
                    <a:pt x="3199" y="98117"/>
                  </a:lnTo>
                  <a:lnTo>
                    <a:pt x="3480" y="98096"/>
                  </a:lnTo>
                  <a:lnTo>
                    <a:pt x="3761" y="98031"/>
                  </a:lnTo>
                  <a:lnTo>
                    <a:pt x="4064" y="97944"/>
                  </a:lnTo>
                  <a:lnTo>
                    <a:pt x="4367" y="97836"/>
                  </a:lnTo>
                  <a:lnTo>
                    <a:pt x="4691" y="97706"/>
                  </a:lnTo>
                  <a:lnTo>
                    <a:pt x="5015" y="97577"/>
                  </a:lnTo>
                  <a:lnTo>
                    <a:pt x="5577" y="97296"/>
                  </a:lnTo>
                  <a:lnTo>
                    <a:pt x="6161" y="96971"/>
                  </a:lnTo>
                  <a:lnTo>
                    <a:pt x="6766" y="96582"/>
                  </a:lnTo>
                  <a:lnTo>
                    <a:pt x="7393" y="96150"/>
                  </a:lnTo>
                  <a:lnTo>
                    <a:pt x="8041" y="95674"/>
                  </a:lnTo>
                  <a:lnTo>
                    <a:pt x="8733" y="95156"/>
                  </a:lnTo>
                  <a:lnTo>
                    <a:pt x="9425" y="94594"/>
                  </a:lnTo>
                  <a:lnTo>
                    <a:pt x="10160" y="93988"/>
                  </a:lnTo>
                  <a:lnTo>
                    <a:pt x="13013" y="91416"/>
                  </a:lnTo>
                  <a:lnTo>
                    <a:pt x="15953" y="88779"/>
                  </a:lnTo>
                  <a:lnTo>
                    <a:pt x="18850" y="86250"/>
                  </a:lnTo>
                  <a:lnTo>
                    <a:pt x="21573" y="83850"/>
                  </a:lnTo>
                  <a:lnTo>
                    <a:pt x="26048" y="79981"/>
                  </a:lnTo>
                  <a:lnTo>
                    <a:pt x="28447" y="77927"/>
                  </a:lnTo>
                  <a:lnTo>
                    <a:pt x="28037" y="78338"/>
                  </a:lnTo>
                  <a:lnTo>
                    <a:pt x="27648" y="78727"/>
                  </a:lnTo>
                  <a:lnTo>
                    <a:pt x="27410" y="78965"/>
                  </a:lnTo>
                  <a:lnTo>
                    <a:pt x="26891" y="79484"/>
                  </a:lnTo>
                  <a:lnTo>
                    <a:pt x="26199" y="80175"/>
                  </a:lnTo>
                  <a:lnTo>
                    <a:pt x="25961" y="80413"/>
                  </a:lnTo>
                  <a:lnTo>
                    <a:pt x="8625" y="97642"/>
                  </a:lnTo>
                  <a:lnTo>
                    <a:pt x="7090" y="99176"/>
                  </a:lnTo>
                  <a:lnTo>
                    <a:pt x="7112" y="99176"/>
                  </a:lnTo>
                  <a:lnTo>
                    <a:pt x="6853" y="99414"/>
                  </a:lnTo>
                  <a:lnTo>
                    <a:pt x="6615" y="99652"/>
                  </a:lnTo>
                  <a:lnTo>
                    <a:pt x="6334" y="99955"/>
                  </a:lnTo>
                  <a:lnTo>
                    <a:pt x="6118" y="100192"/>
                  </a:lnTo>
                  <a:lnTo>
                    <a:pt x="5901" y="100430"/>
                  </a:lnTo>
                  <a:lnTo>
                    <a:pt x="5707" y="100689"/>
                  </a:lnTo>
                  <a:lnTo>
                    <a:pt x="5577" y="100862"/>
                  </a:lnTo>
                  <a:lnTo>
                    <a:pt x="5469" y="101014"/>
                  </a:lnTo>
                  <a:lnTo>
                    <a:pt x="5339" y="101187"/>
                  </a:lnTo>
                  <a:lnTo>
                    <a:pt x="5231" y="101360"/>
                  </a:lnTo>
                  <a:lnTo>
                    <a:pt x="5123" y="101533"/>
                  </a:lnTo>
                  <a:lnTo>
                    <a:pt x="5015" y="101727"/>
                  </a:lnTo>
                  <a:lnTo>
                    <a:pt x="4821" y="102095"/>
                  </a:lnTo>
                  <a:lnTo>
                    <a:pt x="4713" y="102311"/>
                  </a:lnTo>
                  <a:lnTo>
                    <a:pt x="4626" y="102549"/>
                  </a:lnTo>
                  <a:lnTo>
                    <a:pt x="4561" y="102786"/>
                  </a:lnTo>
                  <a:lnTo>
                    <a:pt x="4496" y="103002"/>
                  </a:lnTo>
                  <a:lnTo>
                    <a:pt x="4475" y="103132"/>
                  </a:lnTo>
                  <a:lnTo>
                    <a:pt x="4453" y="103219"/>
                  </a:lnTo>
                  <a:lnTo>
                    <a:pt x="4431" y="103413"/>
                  </a:lnTo>
                  <a:lnTo>
                    <a:pt x="4431" y="103608"/>
                  </a:lnTo>
                  <a:lnTo>
                    <a:pt x="4431" y="103802"/>
                  </a:lnTo>
                  <a:lnTo>
                    <a:pt x="4453" y="103975"/>
                  </a:lnTo>
                  <a:lnTo>
                    <a:pt x="4475" y="104040"/>
                  </a:lnTo>
                  <a:lnTo>
                    <a:pt x="4475" y="104062"/>
                  </a:lnTo>
                  <a:lnTo>
                    <a:pt x="4540" y="104386"/>
                  </a:lnTo>
                  <a:lnTo>
                    <a:pt x="4626" y="104667"/>
                  </a:lnTo>
                  <a:lnTo>
                    <a:pt x="4756" y="104991"/>
                  </a:lnTo>
                  <a:lnTo>
                    <a:pt x="4907" y="105315"/>
                  </a:lnTo>
                  <a:lnTo>
                    <a:pt x="5080" y="105640"/>
                  </a:lnTo>
                  <a:lnTo>
                    <a:pt x="5275" y="105964"/>
                  </a:lnTo>
                  <a:lnTo>
                    <a:pt x="5512" y="106288"/>
                  </a:lnTo>
                  <a:lnTo>
                    <a:pt x="5793" y="106569"/>
                  </a:lnTo>
                  <a:lnTo>
                    <a:pt x="6096" y="106829"/>
                  </a:lnTo>
                  <a:lnTo>
                    <a:pt x="6269" y="106937"/>
                  </a:lnTo>
                  <a:lnTo>
                    <a:pt x="6442" y="107045"/>
                  </a:lnTo>
                  <a:lnTo>
                    <a:pt x="6636" y="107131"/>
                  </a:lnTo>
                  <a:lnTo>
                    <a:pt x="6831" y="107218"/>
                  </a:lnTo>
                  <a:lnTo>
                    <a:pt x="7047" y="107283"/>
                  </a:lnTo>
                  <a:lnTo>
                    <a:pt x="7263" y="107347"/>
                  </a:lnTo>
                  <a:lnTo>
                    <a:pt x="7479" y="107391"/>
                  </a:lnTo>
                  <a:lnTo>
                    <a:pt x="7739" y="107412"/>
                  </a:lnTo>
                  <a:lnTo>
                    <a:pt x="7977" y="107434"/>
                  </a:lnTo>
                  <a:lnTo>
                    <a:pt x="8236" y="107412"/>
                  </a:lnTo>
                  <a:lnTo>
                    <a:pt x="8517" y="107391"/>
                  </a:lnTo>
                  <a:lnTo>
                    <a:pt x="8798" y="107347"/>
                  </a:lnTo>
                  <a:lnTo>
                    <a:pt x="9101" y="107283"/>
                  </a:lnTo>
                  <a:lnTo>
                    <a:pt x="9403" y="107174"/>
                  </a:lnTo>
                  <a:lnTo>
                    <a:pt x="9728" y="107066"/>
                  </a:lnTo>
                  <a:lnTo>
                    <a:pt x="10052" y="106937"/>
                  </a:lnTo>
                  <a:lnTo>
                    <a:pt x="10225" y="106872"/>
                  </a:lnTo>
                  <a:lnTo>
                    <a:pt x="10225" y="106893"/>
                  </a:lnTo>
                  <a:lnTo>
                    <a:pt x="10225" y="107045"/>
                  </a:lnTo>
                  <a:lnTo>
                    <a:pt x="10246" y="107283"/>
                  </a:lnTo>
                  <a:lnTo>
                    <a:pt x="10268" y="107412"/>
                  </a:lnTo>
                  <a:lnTo>
                    <a:pt x="10268" y="107434"/>
                  </a:lnTo>
                  <a:lnTo>
                    <a:pt x="10311" y="107607"/>
                  </a:lnTo>
                  <a:lnTo>
                    <a:pt x="10333" y="107715"/>
                  </a:lnTo>
                  <a:lnTo>
                    <a:pt x="10376" y="107845"/>
                  </a:lnTo>
                  <a:lnTo>
                    <a:pt x="10462" y="108061"/>
                  </a:lnTo>
                  <a:lnTo>
                    <a:pt x="10549" y="108277"/>
                  </a:lnTo>
                  <a:lnTo>
                    <a:pt x="10679" y="108515"/>
                  </a:lnTo>
                  <a:lnTo>
                    <a:pt x="10830" y="108774"/>
                  </a:lnTo>
                  <a:lnTo>
                    <a:pt x="10938" y="108925"/>
                  </a:lnTo>
                  <a:lnTo>
                    <a:pt x="10938" y="108947"/>
                  </a:lnTo>
                  <a:lnTo>
                    <a:pt x="11219" y="109293"/>
                  </a:lnTo>
                  <a:lnTo>
                    <a:pt x="11565" y="109660"/>
                  </a:lnTo>
                  <a:lnTo>
                    <a:pt x="11954" y="110028"/>
                  </a:lnTo>
                  <a:lnTo>
                    <a:pt x="12430" y="110417"/>
                  </a:lnTo>
                  <a:lnTo>
                    <a:pt x="12624" y="110547"/>
                  </a:lnTo>
                  <a:lnTo>
                    <a:pt x="12819" y="110655"/>
                  </a:lnTo>
                  <a:lnTo>
                    <a:pt x="13013" y="110720"/>
                  </a:lnTo>
                  <a:lnTo>
                    <a:pt x="13229" y="110784"/>
                  </a:lnTo>
                  <a:lnTo>
                    <a:pt x="13446" y="110828"/>
                  </a:lnTo>
                  <a:lnTo>
                    <a:pt x="13662" y="110849"/>
                  </a:lnTo>
                  <a:lnTo>
                    <a:pt x="14116" y="110849"/>
                  </a:lnTo>
                  <a:lnTo>
                    <a:pt x="14353" y="110828"/>
                  </a:lnTo>
                  <a:lnTo>
                    <a:pt x="14591" y="110784"/>
                  </a:lnTo>
                  <a:lnTo>
                    <a:pt x="15067" y="110655"/>
                  </a:lnTo>
                  <a:lnTo>
                    <a:pt x="15542" y="110482"/>
                  </a:lnTo>
                  <a:lnTo>
                    <a:pt x="16040" y="110266"/>
                  </a:lnTo>
                  <a:lnTo>
                    <a:pt x="16429" y="110071"/>
                  </a:lnTo>
                  <a:lnTo>
                    <a:pt x="16818" y="109855"/>
                  </a:lnTo>
                  <a:lnTo>
                    <a:pt x="17207" y="109617"/>
                  </a:lnTo>
                  <a:lnTo>
                    <a:pt x="17574" y="109379"/>
                  </a:lnTo>
                  <a:lnTo>
                    <a:pt x="18266" y="108882"/>
                  </a:lnTo>
                  <a:lnTo>
                    <a:pt x="18893" y="108407"/>
                  </a:lnTo>
                  <a:lnTo>
                    <a:pt x="19412" y="107974"/>
                  </a:lnTo>
                  <a:lnTo>
                    <a:pt x="19801" y="107628"/>
                  </a:lnTo>
                  <a:lnTo>
                    <a:pt x="20147" y="107304"/>
                  </a:lnTo>
                  <a:lnTo>
                    <a:pt x="38823" y="90832"/>
                  </a:lnTo>
                  <a:lnTo>
                    <a:pt x="40531" y="89319"/>
                  </a:lnTo>
                  <a:lnTo>
                    <a:pt x="40423" y="89427"/>
                  </a:lnTo>
                  <a:lnTo>
                    <a:pt x="40336" y="89514"/>
                  </a:lnTo>
                  <a:lnTo>
                    <a:pt x="40012" y="89838"/>
                  </a:lnTo>
                  <a:lnTo>
                    <a:pt x="39709" y="90141"/>
                  </a:lnTo>
                  <a:lnTo>
                    <a:pt x="36878" y="92972"/>
                  </a:lnTo>
                  <a:lnTo>
                    <a:pt x="36251" y="93621"/>
                  </a:lnTo>
                  <a:lnTo>
                    <a:pt x="34867" y="95026"/>
                  </a:lnTo>
                  <a:lnTo>
                    <a:pt x="33397" y="96561"/>
                  </a:lnTo>
                  <a:lnTo>
                    <a:pt x="32338" y="97663"/>
                  </a:lnTo>
                  <a:lnTo>
                    <a:pt x="30912" y="99176"/>
                  </a:lnTo>
                  <a:lnTo>
                    <a:pt x="29507" y="100689"/>
                  </a:lnTo>
                  <a:lnTo>
                    <a:pt x="28923" y="101338"/>
                  </a:lnTo>
                  <a:lnTo>
                    <a:pt x="28555" y="101749"/>
                  </a:lnTo>
                  <a:lnTo>
                    <a:pt x="27972" y="102397"/>
                  </a:lnTo>
                  <a:lnTo>
                    <a:pt x="26718" y="103824"/>
                  </a:lnTo>
                  <a:lnTo>
                    <a:pt x="25897" y="104797"/>
                  </a:lnTo>
                  <a:lnTo>
                    <a:pt x="25140" y="105705"/>
                  </a:lnTo>
                  <a:lnTo>
                    <a:pt x="24794" y="106158"/>
                  </a:lnTo>
                  <a:lnTo>
                    <a:pt x="24470" y="106569"/>
                  </a:lnTo>
                  <a:lnTo>
                    <a:pt x="23865" y="107369"/>
                  </a:lnTo>
                  <a:lnTo>
                    <a:pt x="23865" y="107391"/>
                  </a:lnTo>
                  <a:lnTo>
                    <a:pt x="23605" y="107736"/>
                  </a:lnTo>
                  <a:lnTo>
                    <a:pt x="23367" y="108104"/>
                  </a:lnTo>
                  <a:lnTo>
                    <a:pt x="23000" y="108731"/>
                  </a:lnTo>
                  <a:lnTo>
                    <a:pt x="22849" y="109012"/>
                  </a:lnTo>
                  <a:lnTo>
                    <a:pt x="22719" y="109271"/>
                  </a:lnTo>
                  <a:lnTo>
                    <a:pt x="22654" y="109509"/>
                  </a:lnTo>
                  <a:lnTo>
                    <a:pt x="22589" y="109704"/>
                  </a:lnTo>
                  <a:lnTo>
                    <a:pt x="22589" y="109855"/>
                  </a:lnTo>
                  <a:lnTo>
                    <a:pt x="22589" y="110028"/>
                  </a:lnTo>
                  <a:lnTo>
                    <a:pt x="22611" y="110201"/>
                  </a:lnTo>
                  <a:lnTo>
                    <a:pt x="22676" y="110395"/>
                  </a:lnTo>
                  <a:lnTo>
                    <a:pt x="22784" y="110676"/>
                  </a:lnTo>
                  <a:lnTo>
                    <a:pt x="22935" y="110936"/>
                  </a:lnTo>
                  <a:lnTo>
                    <a:pt x="23065" y="111109"/>
                  </a:lnTo>
                  <a:lnTo>
                    <a:pt x="23216" y="111282"/>
                  </a:lnTo>
                  <a:lnTo>
                    <a:pt x="23367" y="111433"/>
                  </a:lnTo>
                  <a:lnTo>
                    <a:pt x="23540" y="111584"/>
                  </a:lnTo>
                  <a:lnTo>
                    <a:pt x="23735" y="111714"/>
                  </a:lnTo>
                  <a:lnTo>
                    <a:pt x="23929" y="111844"/>
                  </a:lnTo>
                  <a:lnTo>
                    <a:pt x="24146" y="111930"/>
                  </a:lnTo>
                  <a:lnTo>
                    <a:pt x="24383" y="112017"/>
                  </a:lnTo>
                  <a:lnTo>
                    <a:pt x="24621" y="112060"/>
                  </a:lnTo>
                  <a:lnTo>
                    <a:pt x="24881" y="112081"/>
                  </a:lnTo>
                  <a:lnTo>
                    <a:pt x="25140" y="112081"/>
                  </a:lnTo>
                  <a:lnTo>
                    <a:pt x="25421" y="112060"/>
                  </a:lnTo>
                  <a:lnTo>
                    <a:pt x="25702" y="111995"/>
                  </a:lnTo>
                  <a:lnTo>
                    <a:pt x="26005" y="111887"/>
                  </a:lnTo>
                  <a:lnTo>
                    <a:pt x="26307" y="111757"/>
                  </a:lnTo>
                  <a:lnTo>
                    <a:pt x="26610" y="111584"/>
                  </a:lnTo>
                  <a:lnTo>
                    <a:pt x="27021" y="111303"/>
                  </a:lnTo>
                  <a:lnTo>
                    <a:pt x="27929" y="110611"/>
                  </a:lnTo>
                  <a:lnTo>
                    <a:pt x="29053" y="109682"/>
                  </a:lnTo>
                  <a:lnTo>
                    <a:pt x="30414" y="108536"/>
                  </a:lnTo>
                  <a:lnTo>
                    <a:pt x="31928" y="107239"/>
                  </a:lnTo>
                  <a:lnTo>
                    <a:pt x="33549" y="105791"/>
                  </a:lnTo>
                  <a:lnTo>
                    <a:pt x="35256" y="104278"/>
                  </a:lnTo>
                  <a:lnTo>
                    <a:pt x="38758" y="101143"/>
                  </a:lnTo>
                  <a:lnTo>
                    <a:pt x="42066" y="98139"/>
                  </a:lnTo>
                  <a:lnTo>
                    <a:pt x="44833" y="95588"/>
                  </a:lnTo>
                  <a:lnTo>
                    <a:pt x="47448" y="93167"/>
                  </a:lnTo>
                  <a:lnTo>
                    <a:pt x="48032" y="92735"/>
                  </a:lnTo>
                  <a:lnTo>
                    <a:pt x="49610" y="91567"/>
                  </a:lnTo>
                  <a:lnTo>
                    <a:pt x="51923" y="89816"/>
                  </a:lnTo>
                  <a:lnTo>
                    <a:pt x="53285" y="88757"/>
                  </a:lnTo>
                  <a:lnTo>
                    <a:pt x="54711" y="87612"/>
                  </a:lnTo>
                  <a:lnTo>
                    <a:pt x="56224" y="86401"/>
                  </a:lnTo>
                  <a:lnTo>
                    <a:pt x="57738" y="85104"/>
                  </a:lnTo>
                  <a:lnTo>
                    <a:pt x="59272" y="83785"/>
                  </a:lnTo>
                  <a:lnTo>
                    <a:pt x="60742" y="82445"/>
                  </a:lnTo>
                  <a:lnTo>
                    <a:pt x="61477" y="81775"/>
                  </a:lnTo>
                  <a:lnTo>
                    <a:pt x="62169" y="81105"/>
                  </a:lnTo>
                  <a:lnTo>
                    <a:pt x="62839" y="80435"/>
                  </a:lnTo>
                  <a:lnTo>
                    <a:pt x="63466" y="79786"/>
                  </a:lnTo>
                  <a:lnTo>
                    <a:pt x="64093" y="79138"/>
                  </a:lnTo>
                  <a:lnTo>
                    <a:pt x="64655" y="78489"/>
                  </a:lnTo>
                  <a:lnTo>
                    <a:pt x="65174" y="77863"/>
                  </a:lnTo>
                  <a:lnTo>
                    <a:pt x="65671" y="77257"/>
                  </a:lnTo>
                  <a:lnTo>
                    <a:pt x="66579" y="76025"/>
                  </a:lnTo>
                  <a:lnTo>
                    <a:pt x="67443" y="74815"/>
                  </a:lnTo>
                  <a:lnTo>
                    <a:pt x="68286" y="73582"/>
                  </a:lnTo>
                  <a:lnTo>
                    <a:pt x="69086" y="72350"/>
                  </a:lnTo>
                  <a:lnTo>
                    <a:pt x="69864" y="71140"/>
                  </a:lnTo>
                  <a:lnTo>
                    <a:pt x="70621" y="69951"/>
                  </a:lnTo>
                  <a:lnTo>
                    <a:pt x="72026" y="67660"/>
                  </a:lnTo>
                  <a:lnTo>
                    <a:pt x="73345" y="65541"/>
                  </a:lnTo>
                  <a:lnTo>
                    <a:pt x="73950" y="64547"/>
                  </a:lnTo>
                  <a:lnTo>
                    <a:pt x="74555" y="63617"/>
                  </a:lnTo>
                  <a:lnTo>
                    <a:pt x="75117" y="62753"/>
                  </a:lnTo>
                  <a:lnTo>
                    <a:pt x="75658" y="61974"/>
                  </a:lnTo>
                  <a:lnTo>
                    <a:pt x="76198" y="61283"/>
                  </a:lnTo>
                  <a:lnTo>
                    <a:pt x="76695" y="60677"/>
                  </a:lnTo>
                  <a:lnTo>
                    <a:pt x="77106" y="60245"/>
                  </a:lnTo>
                  <a:lnTo>
                    <a:pt x="77365" y="60007"/>
                  </a:lnTo>
                  <a:lnTo>
                    <a:pt x="77819" y="59618"/>
                  </a:lnTo>
                  <a:lnTo>
                    <a:pt x="79246" y="58429"/>
                  </a:lnTo>
                  <a:lnTo>
                    <a:pt x="84001" y="54517"/>
                  </a:lnTo>
                  <a:lnTo>
                    <a:pt x="87179" y="51858"/>
                  </a:lnTo>
                  <a:lnTo>
                    <a:pt x="90832" y="48788"/>
                  </a:lnTo>
                  <a:lnTo>
                    <a:pt x="94896" y="45308"/>
                  </a:lnTo>
                  <a:lnTo>
                    <a:pt x="97036" y="43449"/>
                  </a:lnTo>
                  <a:lnTo>
                    <a:pt x="99263" y="41504"/>
                  </a:lnTo>
                  <a:lnTo>
                    <a:pt x="99263" y="19714"/>
                  </a:lnTo>
                  <a:lnTo>
                    <a:pt x="100257" y="0"/>
                  </a:lnTo>
                  <a:close/>
                </a:path>
              </a:pathLst>
            </a:custGeom>
            <a:solidFill>
              <a:srgbClr val="C155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3935900" y="238125"/>
              <a:ext cx="2506425" cy="2802050"/>
            </a:xfrm>
            <a:custGeom>
              <a:avLst/>
              <a:gdLst/>
              <a:ahLst/>
              <a:cxnLst/>
              <a:rect l="l" t="t" r="r" b="b"/>
              <a:pathLst>
                <a:path w="100257" h="112082" fill="none" extrusionOk="0">
                  <a:moveTo>
                    <a:pt x="99263" y="19714"/>
                  </a:moveTo>
                  <a:lnTo>
                    <a:pt x="99263" y="41504"/>
                  </a:lnTo>
                  <a:lnTo>
                    <a:pt x="99263" y="41504"/>
                  </a:lnTo>
                  <a:lnTo>
                    <a:pt x="97036" y="43449"/>
                  </a:lnTo>
                  <a:lnTo>
                    <a:pt x="94896" y="45308"/>
                  </a:lnTo>
                  <a:lnTo>
                    <a:pt x="90832" y="48788"/>
                  </a:lnTo>
                  <a:lnTo>
                    <a:pt x="87179" y="51858"/>
                  </a:lnTo>
                  <a:lnTo>
                    <a:pt x="84001" y="54517"/>
                  </a:lnTo>
                  <a:lnTo>
                    <a:pt x="79246" y="58429"/>
                  </a:lnTo>
                  <a:lnTo>
                    <a:pt x="77819" y="59618"/>
                  </a:lnTo>
                  <a:lnTo>
                    <a:pt x="77365" y="60007"/>
                  </a:lnTo>
                  <a:lnTo>
                    <a:pt x="77106" y="60245"/>
                  </a:lnTo>
                  <a:lnTo>
                    <a:pt x="77106" y="60245"/>
                  </a:lnTo>
                  <a:lnTo>
                    <a:pt x="76695" y="60677"/>
                  </a:lnTo>
                  <a:lnTo>
                    <a:pt x="76695" y="60677"/>
                  </a:lnTo>
                  <a:lnTo>
                    <a:pt x="76198" y="61283"/>
                  </a:lnTo>
                  <a:lnTo>
                    <a:pt x="75658" y="61974"/>
                  </a:lnTo>
                  <a:lnTo>
                    <a:pt x="75117" y="62753"/>
                  </a:lnTo>
                  <a:lnTo>
                    <a:pt x="74555" y="63617"/>
                  </a:lnTo>
                  <a:lnTo>
                    <a:pt x="73950" y="64547"/>
                  </a:lnTo>
                  <a:lnTo>
                    <a:pt x="73345" y="65541"/>
                  </a:lnTo>
                  <a:lnTo>
                    <a:pt x="72026" y="67660"/>
                  </a:lnTo>
                  <a:lnTo>
                    <a:pt x="70621" y="69951"/>
                  </a:lnTo>
                  <a:lnTo>
                    <a:pt x="69864" y="71140"/>
                  </a:lnTo>
                  <a:lnTo>
                    <a:pt x="69086" y="72350"/>
                  </a:lnTo>
                  <a:lnTo>
                    <a:pt x="68286" y="73582"/>
                  </a:lnTo>
                  <a:lnTo>
                    <a:pt x="67443" y="74815"/>
                  </a:lnTo>
                  <a:lnTo>
                    <a:pt x="66579" y="76025"/>
                  </a:lnTo>
                  <a:lnTo>
                    <a:pt x="65671" y="77257"/>
                  </a:lnTo>
                  <a:lnTo>
                    <a:pt x="65671" y="77257"/>
                  </a:lnTo>
                  <a:lnTo>
                    <a:pt x="65174" y="77863"/>
                  </a:lnTo>
                  <a:lnTo>
                    <a:pt x="64655" y="78489"/>
                  </a:lnTo>
                  <a:lnTo>
                    <a:pt x="64093" y="79138"/>
                  </a:lnTo>
                  <a:lnTo>
                    <a:pt x="63466" y="79786"/>
                  </a:lnTo>
                  <a:lnTo>
                    <a:pt x="62839" y="80435"/>
                  </a:lnTo>
                  <a:lnTo>
                    <a:pt x="62169" y="81105"/>
                  </a:lnTo>
                  <a:lnTo>
                    <a:pt x="61477" y="81775"/>
                  </a:lnTo>
                  <a:lnTo>
                    <a:pt x="60742" y="82445"/>
                  </a:lnTo>
                  <a:lnTo>
                    <a:pt x="59272" y="83785"/>
                  </a:lnTo>
                  <a:lnTo>
                    <a:pt x="57738" y="85104"/>
                  </a:lnTo>
                  <a:lnTo>
                    <a:pt x="56224" y="86401"/>
                  </a:lnTo>
                  <a:lnTo>
                    <a:pt x="54711" y="87612"/>
                  </a:lnTo>
                  <a:lnTo>
                    <a:pt x="53285" y="88757"/>
                  </a:lnTo>
                  <a:lnTo>
                    <a:pt x="51923" y="89816"/>
                  </a:lnTo>
                  <a:lnTo>
                    <a:pt x="49610" y="91567"/>
                  </a:lnTo>
                  <a:lnTo>
                    <a:pt x="48032" y="92735"/>
                  </a:lnTo>
                  <a:lnTo>
                    <a:pt x="47448" y="93167"/>
                  </a:lnTo>
                  <a:lnTo>
                    <a:pt x="47448" y="93167"/>
                  </a:lnTo>
                  <a:lnTo>
                    <a:pt x="44833" y="95588"/>
                  </a:lnTo>
                  <a:lnTo>
                    <a:pt x="42066" y="98139"/>
                  </a:lnTo>
                  <a:lnTo>
                    <a:pt x="38758" y="101143"/>
                  </a:lnTo>
                  <a:lnTo>
                    <a:pt x="35256" y="104278"/>
                  </a:lnTo>
                  <a:lnTo>
                    <a:pt x="33549" y="105791"/>
                  </a:lnTo>
                  <a:lnTo>
                    <a:pt x="31928" y="107239"/>
                  </a:lnTo>
                  <a:lnTo>
                    <a:pt x="30414" y="108536"/>
                  </a:lnTo>
                  <a:lnTo>
                    <a:pt x="29053" y="109682"/>
                  </a:lnTo>
                  <a:lnTo>
                    <a:pt x="27929" y="110611"/>
                  </a:lnTo>
                  <a:lnTo>
                    <a:pt x="27021" y="111303"/>
                  </a:lnTo>
                  <a:lnTo>
                    <a:pt x="27021" y="111303"/>
                  </a:lnTo>
                  <a:lnTo>
                    <a:pt x="26610" y="111584"/>
                  </a:lnTo>
                  <a:lnTo>
                    <a:pt x="26610" y="111584"/>
                  </a:lnTo>
                  <a:lnTo>
                    <a:pt x="26307" y="111757"/>
                  </a:lnTo>
                  <a:lnTo>
                    <a:pt x="26005" y="111887"/>
                  </a:lnTo>
                  <a:lnTo>
                    <a:pt x="25702" y="111995"/>
                  </a:lnTo>
                  <a:lnTo>
                    <a:pt x="25421" y="112060"/>
                  </a:lnTo>
                  <a:lnTo>
                    <a:pt x="25140" y="112081"/>
                  </a:lnTo>
                  <a:lnTo>
                    <a:pt x="24881" y="112081"/>
                  </a:lnTo>
                  <a:lnTo>
                    <a:pt x="24621" y="112060"/>
                  </a:lnTo>
                  <a:lnTo>
                    <a:pt x="24383" y="112017"/>
                  </a:lnTo>
                  <a:lnTo>
                    <a:pt x="24146" y="111930"/>
                  </a:lnTo>
                  <a:lnTo>
                    <a:pt x="23929" y="111844"/>
                  </a:lnTo>
                  <a:lnTo>
                    <a:pt x="23735" y="111714"/>
                  </a:lnTo>
                  <a:lnTo>
                    <a:pt x="23540" y="111584"/>
                  </a:lnTo>
                  <a:lnTo>
                    <a:pt x="23367" y="111433"/>
                  </a:lnTo>
                  <a:lnTo>
                    <a:pt x="23216" y="111282"/>
                  </a:lnTo>
                  <a:lnTo>
                    <a:pt x="23065" y="111109"/>
                  </a:lnTo>
                  <a:lnTo>
                    <a:pt x="22935" y="110936"/>
                  </a:lnTo>
                  <a:lnTo>
                    <a:pt x="22935" y="110936"/>
                  </a:lnTo>
                  <a:lnTo>
                    <a:pt x="22935" y="110936"/>
                  </a:lnTo>
                  <a:lnTo>
                    <a:pt x="22784" y="110676"/>
                  </a:lnTo>
                  <a:lnTo>
                    <a:pt x="22676" y="110395"/>
                  </a:lnTo>
                  <a:lnTo>
                    <a:pt x="22676" y="110395"/>
                  </a:lnTo>
                  <a:lnTo>
                    <a:pt x="22611" y="110201"/>
                  </a:lnTo>
                  <a:lnTo>
                    <a:pt x="22589" y="110028"/>
                  </a:lnTo>
                  <a:lnTo>
                    <a:pt x="22589" y="109855"/>
                  </a:lnTo>
                  <a:lnTo>
                    <a:pt x="22589" y="109704"/>
                  </a:lnTo>
                  <a:lnTo>
                    <a:pt x="22589" y="109704"/>
                  </a:lnTo>
                  <a:lnTo>
                    <a:pt x="22654" y="109509"/>
                  </a:lnTo>
                  <a:lnTo>
                    <a:pt x="22719" y="109271"/>
                  </a:lnTo>
                  <a:lnTo>
                    <a:pt x="22719" y="109271"/>
                  </a:lnTo>
                  <a:lnTo>
                    <a:pt x="22849" y="109012"/>
                  </a:lnTo>
                  <a:lnTo>
                    <a:pt x="23000" y="108731"/>
                  </a:lnTo>
                  <a:lnTo>
                    <a:pt x="23367" y="108104"/>
                  </a:lnTo>
                  <a:lnTo>
                    <a:pt x="23367" y="108104"/>
                  </a:lnTo>
                  <a:lnTo>
                    <a:pt x="23605" y="107736"/>
                  </a:lnTo>
                  <a:lnTo>
                    <a:pt x="23605" y="107736"/>
                  </a:lnTo>
                  <a:lnTo>
                    <a:pt x="23865" y="107391"/>
                  </a:lnTo>
                  <a:lnTo>
                    <a:pt x="23865" y="107369"/>
                  </a:lnTo>
                  <a:lnTo>
                    <a:pt x="23865" y="107369"/>
                  </a:lnTo>
                  <a:lnTo>
                    <a:pt x="24470" y="106569"/>
                  </a:lnTo>
                  <a:lnTo>
                    <a:pt x="24470" y="106569"/>
                  </a:lnTo>
                  <a:lnTo>
                    <a:pt x="24794" y="106158"/>
                  </a:lnTo>
                  <a:lnTo>
                    <a:pt x="24794" y="106158"/>
                  </a:lnTo>
                  <a:lnTo>
                    <a:pt x="25140" y="105705"/>
                  </a:lnTo>
                  <a:lnTo>
                    <a:pt x="25140" y="105705"/>
                  </a:lnTo>
                  <a:lnTo>
                    <a:pt x="25897" y="104797"/>
                  </a:lnTo>
                  <a:lnTo>
                    <a:pt x="26718" y="103824"/>
                  </a:lnTo>
                  <a:lnTo>
                    <a:pt x="26718" y="103824"/>
                  </a:lnTo>
                  <a:lnTo>
                    <a:pt x="27972" y="102397"/>
                  </a:lnTo>
                  <a:lnTo>
                    <a:pt x="27972" y="102397"/>
                  </a:lnTo>
                  <a:lnTo>
                    <a:pt x="28555" y="101749"/>
                  </a:lnTo>
                  <a:lnTo>
                    <a:pt x="28555" y="101749"/>
                  </a:lnTo>
                  <a:lnTo>
                    <a:pt x="28923" y="101338"/>
                  </a:lnTo>
                  <a:lnTo>
                    <a:pt x="28923" y="101338"/>
                  </a:lnTo>
                  <a:lnTo>
                    <a:pt x="29507" y="100689"/>
                  </a:lnTo>
                  <a:lnTo>
                    <a:pt x="29507" y="100689"/>
                  </a:lnTo>
                  <a:lnTo>
                    <a:pt x="30912" y="99176"/>
                  </a:lnTo>
                  <a:lnTo>
                    <a:pt x="32338" y="97663"/>
                  </a:lnTo>
                  <a:lnTo>
                    <a:pt x="32338" y="97663"/>
                  </a:lnTo>
                  <a:lnTo>
                    <a:pt x="33397" y="96561"/>
                  </a:lnTo>
                  <a:lnTo>
                    <a:pt x="33397" y="96561"/>
                  </a:lnTo>
                  <a:lnTo>
                    <a:pt x="34867" y="95026"/>
                  </a:lnTo>
                  <a:lnTo>
                    <a:pt x="36251" y="93621"/>
                  </a:lnTo>
                  <a:lnTo>
                    <a:pt x="36251" y="93621"/>
                  </a:lnTo>
                  <a:lnTo>
                    <a:pt x="36878" y="92972"/>
                  </a:lnTo>
                  <a:lnTo>
                    <a:pt x="36878" y="92972"/>
                  </a:lnTo>
                  <a:lnTo>
                    <a:pt x="39709" y="90141"/>
                  </a:lnTo>
                  <a:lnTo>
                    <a:pt x="39709" y="90141"/>
                  </a:lnTo>
                  <a:lnTo>
                    <a:pt x="40012" y="89838"/>
                  </a:lnTo>
                  <a:lnTo>
                    <a:pt x="40012" y="89838"/>
                  </a:lnTo>
                  <a:lnTo>
                    <a:pt x="40336" y="89514"/>
                  </a:lnTo>
                  <a:lnTo>
                    <a:pt x="40336" y="89514"/>
                  </a:lnTo>
                  <a:lnTo>
                    <a:pt x="40423" y="89427"/>
                  </a:lnTo>
                  <a:lnTo>
                    <a:pt x="40531" y="89319"/>
                  </a:lnTo>
                  <a:lnTo>
                    <a:pt x="38823" y="90832"/>
                  </a:lnTo>
                  <a:lnTo>
                    <a:pt x="20147" y="107304"/>
                  </a:lnTo>
                  <a:lnTo>
                    <a:pt x="20147" y="107304"/>
                  </a:lnTo>
                  <a:lnTo>
                    <a:pt x="19801" y="107628"/>
                  </a:lnTo>
                  <a:lnTo>
                    <a:pt x="19412" y="107974"/>
                  </a:lnTo>
                  <a:lnTo>
                    <a:pt x="18893" y="108407"/>
                  </a:lnTo>
                  <a:lnTo>
                    <a:pt x="18266" y="108882"/>
                  </a:lnTo>
                  <a:lnTo>
                    <a:pt x="17574" y="109379"/>
                  </a:lnTo>
                  <a:lnTo>
                    <a:pt x="17207" y="109617"/>
                  </a:lnTo>
                  <a:lnTo>
                    <a:pt x="16818" y="109855"/>
                  </a:lnTo>
                  <a:lnTo>
                    <a:pt x="16429" y="110071"/>
                  </a:lnTo>
                  <a:lnTo>
                    <a:pt x="16040" y="110266"/>
                  </a:lnTo>
                  <a:lnTo>
                    <a:pt x="16040" y="110266"/>
                  </a:lnTo>
                  <a:lnTo>
                    <a:pt x="15542" y="110482"/>
                  </a:lnTo>
                  <a:lnTo>
                    <a:pt x="15067" y="110655"/>
                  </a:lnTo>
                  <a:lnTo>
                    <a:pt x="14591" y="110784"/>
                  </a:lnTo>
                  <a:lnTo>
                    <a:pt x="14353" y="110828"/>
                  </a:lnTo>
                  <a:lnTo>
                    <a:pt x="14116" y="110849"/>
                  </a:lnTo>
                  <a:lnTo>
                    <a:pt x="13899" y="110849"/>
                  </a:lnTo>
                  <a:lnTo>
                    <a:pt x="13662" y="110849"/>
                  </a:lnTo>
                  <a:lnTo>
                    <a:pt x="13446" y="110828"/>
                  </a:lnTo>
                  <a:lnTo>
                    <a:pt x="13229" y="110784"/>
                  </a:lnTo>
                  <a:lnTo>
                    <a:pt x="13013" y="110720"/>
                  </a:lnTo>
                  <a:lnTo>
                    <a:pt x="12819" y="110655"/>
                  </a:lnTo>
                  <a:lnTo>
                    <a:pt x="12624" y="110547"/>
                  </a:lnTo>
                  <a:lnTo>
                    <a:pt x="12430" y="110417"/>
                  </a:lnTo>
                  <a:lnTo>
                    <a:pt x="12430" y="110417"/>
                  </a:lnTo>
                  <a:lnTo>
                    <a:pt x="11954" y="110028"/>
                  </a:lnTo>
                  <a:lnTo>
                    <a:pt x="11565" y="109660"/>
                  </a:lnTo>
                  <a:lnTo>
                    <a:pt x="11219" y="109293"/>
                  </a:lnTo>
                  <a:lnTo>
                    <a:pt x="10938" y="108947"/>
                  </a:lnTo>
                  <a:lnTo>
                    <a:pt x="10938" y="108925"/>
                  </a:lnTo>
                  <a:lnTo>
                    <a:pt x="10938" y="108925"/>
                  </a:lnTo>
                  <a:lnTo>
                    <a:pt x="10830" y="108774"/>
                  </a:lnTo>
                  <a:lnTo>
                    <a:pt x="10830" y="108774"/>
                  </a:lnTo>
                  <a:lnTo>
                    <a:pt x="10679" y="108515"/>
                  </a:lnTo>
                  <a:lnTo>
                    <a:pt x="10549" y="108277"/>
                  </a:lnTo>
                  <a:lnTo>
                    <a:pt x="10462" y="108061"/>
                  </a:lnTo>
                  <a:lnTo>
                    <a:pt x="10376" y="107845"/>
                  </a:lnTo>
                  <a:lnTo>
                    <a:pt x="10376" y="107845"/>
                  </a:lnTo>
                  <a:lnTo>
                    <a:pt x="10333" y="107715"/>
                  </a:lnTo>
                  <a:lnTo>
                    <a:pt x="10333" y="107715"/>
                  </a:lnTo>
                  <a:lnTo>
                    <a:pt x="10311" y="107607"/>
                  </a:lnTo>
                  <a:lnTo>
                    <a:pt x="10311" y="107607"/>
                  </a:lnTo>
                  <a:lnTo>
                    <a:pt x="10268" y="107434"/>
                  </a:lnTo>
                  <a:lnTo>
                    <a:pt x="10268" y="107434"/>
                  </a:lnTo>
                  <a:lnTo>
                    <a:pt x="10268" y="107412"/>
                  </a:lnTo>
                  <a:lnTo>
                    <a:pt x="10268" y="107412"/>
                  </a:lnTo>
                  <a:lnTo>
                    <a:pt x="10246" y="107283"/>
                  </a:lnTo>
                  <a:lnTo>
                    <a:pt x="10246" y="107283"/>
                  </a:lnTo>
                  <a:lnTo>
                    <a:pt x="10225" y="107045"/>
                  </a:lnTo>
                  <a:lnTo>
                    <a:pt x="10225" y="107045"/>
                  </a:lnTo>
                  <a:lnTo>
                    <a:pt x="10225" y="106893"/>
                  </a:lnTo>
                  <a:lnTo>
                    <a:pt x="10225" y="106893"/>
                  </a:lnTo>
                  <a:lnTo>
                    <a:pt x="10225" y="106872"/>
                  </a:lnTo>
                  <a:lnTo>
                    <a:pt x="10225" y="106872"/>
                  </a:lnTo>
                  <a:lnTo>
                    <a:pt x="10225" y="106872"/>
                  </a:lnTo>
                  <a:lnTo>
                    <a:pt x="10052" y="106937"/>
                  </a:lnTo>
                  <a:lnTo>
                    <a:pt x="10052" y="106937"/>
                  </a:lnTo>
                  <a:lnTo>
                    <a:pt x="9728" y="107066"/>
                  </a:lnTo>
                  <a:lnTo>
                    <a:pt x="9403" y="107174"/>
                  </a:lnTo>
                  <a:lnTo>
                    <a:pt x="9101" y="107283"/>
                  </a:lnTo>
                  <a:lnTo>
                    <a:pt x="8798" y="107347"/>
                  </a:lnTo>
                  <a:lnTo>
                    <a:pt x="8517" y="107391"/>
                  </a:lnTo>
                  <a:lnTo>
                    <a:pt x="8236" y="107412"/>
                  </a:lnTo>
                  <a:lnTo>
                    <a:pt x="7977" y="107434"/>
                  </a:lnTo>
                  <a:lnTo>
                    <a:pt x="7739" y="107412"/>
                  </a:lnTo>
                  <a:lnTo>
                    <a:pt x="7479" y="107391"/>
                  </a:lnTo>
                  <a:lnTo>
                    <a:pt x="7263" y="107347"/>
                  </a:lnTo>
                  <a:lnTo>
                    <a:pt x="7047" y="107283"/>
                  </a:lnTo>
                  <a:lnTo>
                    <a:pt x="6831" y="107218"/>
                  </a:lnTo>
                  <a:lnTo>
                    <a:pt x="6636" y="107131"/>
                  </a:lnTo>
                  <a:lnTo>
                    <a:pt x="6442" y="107045"/>
                  </a:lnTo>
                  <a:lnTo>
                    <a:pt x="6269" y="106937"/>
                  </a:lnTo>
                  <a:lnTo>
                    <a:pt x="6096" y="106829"/>
                  </a:lnTo>
                  <a:lnTo>
                    <a:pt x="5793" y="106569"/>
                  </a:lnTo>
                  <a:lnTo>
                    <a:pt x="5512" y="106288"/>
                  </a:lnTo>
                  <a:lnTo>
                    <a:pt x="5275" y="105964"/>
                  </a:lnTo>
                  <a:lnTo>
                    <a:pt x="5080" y="105640"/>
                  </a:lnTo>
                  <a:lnTo>
                    <a:pt x="4907" y="105315"/>
                  </a:lnTo>
                  <a:lnTo>
                    <a:pt x="4756" y="104991"/>
                  </a:lnTo>
                  <a:lnTo>
                    <a:pt x="4626" y="104667"/>
                  </a:lnTo>
                  <a:lnTo>
                    <a:pt x="4540" y="104386"/>
                  </a:lnTo>
                  <a:lnTo>
                    <a:pt x="4540" y="104386"/>
                  </a:lnTo>
                  <a:lnTo>
                    <a:pt x="4475" y="104062"/>
                  </a:lnTo>
                  <a:lnTo>
                    <a:pt x="4475" y="104062"/>
                  </a:lnTo>
                  <a:lnTo>
                    <a:pt x="4475" y="104040"/>
                  </a:lnTo>
                  <a:lnTo>
                    <a:pt x="4475" y="104040"/>
                  </a:lnTo>
                  <a:lnTo>
                    <a:pt x="4453" y="103975"/>
                  </a:lnTo>
                  <a:lnTo>
                    <a:pt x="4453" y="103975"/>
                  </a:lnTo>
                  <a:lnTo>
                    <a:pt x="4431" y="103802"/>
                  </a:lnTo>
                  <a:lnTo>
                    <a:pt x="4431" y="103608"/>
                  </a:lnTo>
                  <a:lnTo>
                    <a:pt x="4431" y="103413"/>
                  </a:lnTo>
                  <a:lnTo>
                    <a:pt x="4453" y="103219"/>
                  </a:lnTo>
                  <a:lnTo>
                    <a:pt x="4453" y="103219"/>
                  </a:lnTo>
                  <a:lnTo>
                    <a:pt x="4475" y="103132"/>
                  </a:lnTo>
                  <a:lnTo>
                    <a:pt x="4475" y="103132"/>
                  </a:lnTo>
                  <a:lnTo>
                    <a:pt x="4496" y="103002"/>
                  </a:lnTo>
                  <a:lnTo>
                    <a:pt x="4496" y="103002"/>
                  </a:lnTo>
                  <a:lnTo>
                    <a:pt x="4561" y="102786"/>
                  </a:lnTo>
                  <a:lnTo>
                    <a:pt x="4561" y="102786"/>
                  </a:lnTo>
                  <a:lnTo>
                    <a:pt x="4626" y="102549"/>
                  </a:lnTo>
                  <a:lnTo>
                    <a:pt x="4626" y="102549"/>
                  </a:lnTo>
                  <a:lnTo>
                    <a:pt x="4713" y="102311"/>
                  </a:lnTo>
                  <a:lnTo>
                    <a:pt x="4713" y="102311"/>
                  </a:lnTo>
                  <a:lnTo>
                    <a:pt x="4821" y="102095"/>
                  </a:lnTo>
                  <a:lnTo>
                    <a:pt x="4821" y="102095"/>
                  </a:lnTo>
                  <a:lnTo>
                    <a:pt x="5015" y="101727"/>
                  </a:lnTo>
                  <a:lnTo>
                    <a:pt x="5015" y="101727"/>
                  </a:lnTo>
                  <a:lnTo>
                    <a:pt x="5123" y="101533"/>
                  </a:lnTo>
                  <a:lnTo>
                    <a:pt x="5123" y="101533"/>
                  </a:lnTo>
                  <a:lnTo>
                    <a:pt x="5231" y="101360"/>
                  </a:lnTo>
                  <a:lnTo>
                    <a:pt x="5231" y="101360"/>
                  </a:lnTo>
                  <a:lnTo>
                    <a:pt x="5339" y="101187"/>
                  </a:lnTo>
                  <a:lnTo>
                    <a:pt x="5339" y="101187"/>
                  </a:lnTo>
                  <a:lnTo>
                    <a:pt x="5469" y="101014"/>
                  </a:lnTo>
                  <a:lnTo>
                    <a:pt x="5469" y="101014"/>
                  </a:lnTo>
                  <a:lnTo>
                    <a:pt x="5577" y="100862"/>
                  </a:lnTo>
                  <a:lnTo>
                    <a:pt x="5577" y="100862"/>
                  </a:lnTo>
                  <a:lnTo>
                    <a:pt x="5707" y="100689"/>
                  </a:lnTo>
                  <a:lnTo>
                    <a:pt x="5707" y="100689"/>
                  </a:lnTo>
                  <a:lnTo>
                    <a:pt x="5901" y="100430"/>
                  </a:lnTo>
                  <a:lnTo>
                    <a:pt x="6118" y="100192"/>
                  </a:lnTo>
                  <a:lnTo>
                    <a:pt x="6118" y="100192"/>
                  </a:lnTo>
                  <a:lnTo>
                    <a:pt x="6334" y="99955"/>
                  </a:lnTo>
                  <a:lnTo>
                    <a:pt x="6334" y="99955"/>
                  </a:lnTo>
                  <a:lnTo>
                    <a:pt x="6615" y="99652"/>
                  </a:lnTo>
                  <a:lnTo>
                    <a:pt x="6853" y="99414"/>
                  </a:lnTo>
                  <a:lnTo>
                    <a:pt x="7112" y="99176"/>
                  </a:lnTo>
                  <a:lnTo>
                    <a:pt x="7090" y="99176"/>
                  </a:lnTo>
                  <a:lnTo>
                    <a:pt x="7090" y="99176"/>
                  </a:lnTo>
                  <a:lnTo>
                    <a:pt x="8625" y="97642"/>
                  </a:lnTo>
                  <a:lnTo>
                    <a:pt x="8625" y="97642"/>
                  </a:lnTo>
                  <a:lnTo>
                    <a:pt x="25961" y="80413"/>
                  </a:lnTo>
                  <a:lnTo>
                    <a:pt x="25961" y="80413"/>
                  </a:lnTo>
                  <a:lnTo>
                    <a:pt x="26199" y="80175"/>
                  </a:lnTo>
                  <a:lnTo>
                    <a:pt x="26199" y="80175"/>
                  </a:lnTo>
                  <a:lnTo>
                    <a:pt x="26891" y="79484"/>
                  </a:lnTo>
                  <a:lnTo>
                    <a:pt x="26891" y="79484"/>
                  </a:lnTo>
                  <a:lnTo>
                    <a:pt x="27410" y="78965"/>
                  </a:lnTo>
                  <a:lnTo>
                    <a:pt x="27648" y="78727"/>
                  </a:lnTo>
                  <a:lnTo>
                    <a:pt x="28037" y="78338"/>
                  </a:lnTo>
                  <a:lnTo>
                    <a:pt x="28447" y="77927"/>
                  </a:lnTo>
                  <a:lnTo>
                    <a:pt x="28577" y="77798"/>
                  </a:lnTo>
                  <a:lnTo>
                    <a:pt x="28577" y="77798"/>
                  </a:lnTo>
                  <a:lnTo>
                    <a:pt x="28447" y="77927"/>
                  </a:lnTo>
                  <a:lnTo>
                    <a:pt x="28447" y="77927"/>
                  </a:lnTo>
                  <a:lnTo>
                    <a:pt x="28447" y="77927"/>
                  </a:lnTo>
                  <a:lnTo>
                    <a:pt x="26048" y="79981"/>
                  </a:lnTo>
                  <a:lnTo>
                    <a:pt x="21573" y="83850"/>
                  </a:lnTo>
                  <a:lnTo>
                    <a:pt x="18850" y="86250"/>
                  </a:lnTo>
                  <a:lnTo>
                    <a:pt x="15953" y="88779"/>
                  </a:lnTo>
                  <a:lnTo>
                    <a:pt x="13013" y="91416"/>
                  </a:lnTo>
                  <a:lnTo>
                    <a:pt x="10160" y="93988"/>
                  </a:lnTo>
                  <a:lnTo>
                    <a:pt x="10160" y="93988"/>
                  </a:lnTo>
                  <a:lnTo>
                    <a:pt x="9425" y="94594"/>
                  </a:lnTo>
                  <a:lnTo>
                    <a:pt x="8733" y="95156"/>
                  </a:lnTo>
                  <a:lnTo>
                    <a:pt x="8041" y="95674"/>
                  </a:lnTo>
                  <a:lnTo>
                    <a:pt x="7393" y="96150"/>
                  </a:lnTo>
                  <a:lnTo>
                    <a:pt x="6766" y="96582"/>
                  </a:lnTo>
                  <a:lnTo>
                    <a:pt x="6161" y="96971"/>
                  </a:lnTo>
                  <a:lnTo>
                    <a:pt x="5577" y="97296"/>
                  </a:lnTo>
                  <a:lnTo>
                    <a:pt x="5015" y="97577"/>
                  </a:lnTo>
                  <a:lnTo>
                    <a:pt x="5015" y="97577"/>
                  </a:lnTo>
                  <a:lnTo>
                    <a:pt x="4691" y="97706"/>
                  </a:lnTo>
                  <a:lnTo>
                    <a:pt x="4367" y="97836"/>
                  </a:lnTo>
                  <a:lnTo>
                    <a:pt x="4064" y="97944"/>
                  </a:lnTo>
                  <a:lnTo>
                    <a:pt x="3761" y="98031"/>
                  </a:lnTo>
                  <a:lnTo>
                    <a:pt x="3480" y="98096"/>
                  </a:lnTo>
                  <a:lnTo>
                    <a:pt x="3199" y="98117"/>
                  </a:lnTo>
                  <a:lnTo>
                    <a:pt x="2940" y="98139"/>
                  </a:lnTo>
                  <a:lnTo>
                    <a:pt x="2681" y="98139"/>
                  </a:lnTo>
                  <a:lnTo>
                    <a:pt x="2443" y="98117"/>
                  </a:lnTo>
                  <a:lnTo>
                    <a:pt x="2205" y="98074"/>
                  </a:lnTo>
                  <a:lnTo>
                    <a:pt x="1967" y="98009"/>
                  </a:lnTo>
                  <a:lnTo>
                    <a:pt x="1751" y="97923"/>
                  </a:lnTo>
                  <a:lnTo>
                    <a:pt x="1557" y="97815"/>
                  </a:lnTo>
                  <a:lnTo>
                    <a:pt x="1362" y="97685"/>
                  </a:lnTo>
                  <a:lnTo>
                    <a:pt x="1167" y="97533"/>
                  </a:lnTo>
                  <a:lnTo>
                    <a:pt x="994" y="97339"/>
                  </a:lnTo>
                  <a:lnTo>
                    <a:pt x="994" y="97339"/>
                  </a:lnTo>
                  <a:lnTo>
                    <a:pt x="713" y="96993"/>
                  </a:lnTo>
                  <a:lnTo>
                    <a:pt x="497" y="96626"/>
                  </a:lnTo>
                  <a:lnTo>
                    <a:pt x="324" y="96280"/>
                  </a:lnTo>
                  <a:lnTo>
                    <a:pt x="173" y="95912"/>
                  </a:lnTo>
                  <a:lnTo>
                    <a:pt x="87" y="95545"/>
                  </a:lnTo>
                  <a:lnTo>
                    <a:pt x="22" y="95199"/>
                  </a:lnTo>
                  <a:lnTo>
                    <a:pt x="0" y="94853"/>
                  </a:lnTo>
                  <a:lnTo>
                    <a:pt x="0" y="94507"/>
                  </a:lnTo>
                  <a:lnTo>
                    <a:pt x="0" y="94507"/>
                  </a:lnTo>
                  <a:lnTo>
                    <a:pt x="0" y="94291"/>
                  </a:lnTo>
                  <a:lnTo>
                    <a:pt x="43" y="94075"/>
                  </a:lnTo>
                  <a:lnTo>
                    <a:pt x="87" y="93880"/>
                  </a:lnTo>
                  <a:lnTo>
                    <a:pt x="151" y="93664"/>
                  </a:lnTo>
                  <a:lnTo>
                    <a:pt x="238" y="93470"/>
                  </a:lnTo>
                  <a:lnTo>
                    <a:pt x="324" y="93275"/>
                  </a:lnTo>
                  <a:lnTo>
                    <a:pt x="519" y="92886"/>
                  </a:lnTo>
                  <a:lnTo>
                    <a:pt x="778" y="92518"/>
                  </a:lnTo>
                  <a:lnTo>
                    <a:pt x="1038" y="92173"/>
                  </a:lnTo>
                  <a:lnTo>
                    <a:pt x="1340" y="91827"/>
                  </a:lnTo>
                  <a:lnTo>
                    <a:pt x="1621" y="91502"/>
                  </a:lnTo>
                  <a:lnTo>
                    <a:pt x="7004" y="85666"/>
                  </a:lnTo>
                  <a:lnTo>
                    <a:pt x="18958" y="72177"/>
                  </a:lnTo>
                  <a:lnTo>
                    <a:pt x="28555" y="61326"/>
                  </a:lnTo>
                  <a:lnTo>
                    <a:pt x="29074" y="60677"/>
                  </a:lnTo>
                  <a:lnTo>
                    <a:pt x="29593" y="60007"/>
                  </a:lnTo>
                  <a:lnTo>
                    <a:pt x="30393" y="59013"/>
                  </a:lnTo>
                  <a:lnTo>
                    <a:pt x="30393" y="59013"/>
                  </a:lnTo>
                  <a:lnTo>
                    <a:pt x="30393" y="59013"/>
                  </a:lnTo>
                  <a:lnTo>
                    <a:pt x="30393" y="59013"/>
                  </a:lnTo>
                  <a:lnTo>
                    <a:pt x="28274" y="59726"/>
                  </a:lnTo>
                  <a:lnTo>
                    <a:pt x="26178" y="60396"/>
                  </a:lnTo>
                  <a:lnTo>
                    <a:pt x="23908" y="61110"/>
                  </a:lnTo>
                  <a:lnTo>
                    <a:pt x="23908" y="61110"/>
                  </a:lnTo>
                  <a:lnTo>
                    <a:pt x="23303" y="62082"/>
                  </a:lnTo>
                  <a:lnTo>
                    <a:pt x="22676" y="63012"/>
                  </a:lnTo>
                  <a:lnTo>
                    <a:pt x="22070" y="63855"/>
                  </a:lnTo>
                  <a:lnTo>
                    <a:pt x="21444" y="64633"/>
                  </a:lnTo>
                  <a:lnTo>
                    <a:pt x="20838" y="65347"/>
                  </a:lnTo>
                  <a:lnTo>
                    <a:pt x="20211" y="65995"/>
                  </a:lnTo>
                  <a:lnTo>
                    <a:pt x="19585" y="66600"/>
                  </a:lnTo>
                  <a:lnTo>
                    <a:pt x="18979" y="67119"/>
                  </a:lnTo>
                  <a:lnTo>
                    <a:pt x="18374" y="67595"/>
                  </a:lnTo>
                  <a:lnTo>
                    <a:pt x="17769" y="68027"/>
                  </a:lnTo>
                  <a:lnTo>
                    <a:pt x="17164" y="68394"/>
                  </a:lnTo>
                  <a:lnTo>
                    <a:pt x="16580" y="68719"/>
                  </a:lnTo>
                  <a:lnTo>
                    <a:pt x="15996" y="69000"/>
                  </a:lnTo>
                  <a:lnTo>
                    <a:pt x="15434" y="69216"/>
                  </a:lnTo>
                  <a:lnTo>
                    <a:pt x="14894" y="69410"/>
                  </a:lnTo>
                  <a:lnTo>
                    <a:pt x="14353" y="69562"/>
                  </a:lnTo>
                  <a:lnTo>
                    <a:pt x="14353" y="69562"/>
                  </a:lnTo>
                  <a:lnTo>
                    <a:pt x="13986" y="69648"/>
                  </a:lnTo>
                  <a:lnTo>
                    <a:pt x="13640" y="69691"/>
                  </a:lnTo>
                  <a:lnTo>
                    <a:pt x="13316" y="69756"/>
                  </a:lnTo>
                  <a:lnTo>
                    <a:pt x="12970" y="69778"/>
                  </a:lnTo>
                  <a:lnTo>
                    <a:pt x="12646" y="69800"/>
                  </a:lnTo>
                  <a:lnTo>
                    <a:pt x="12343" y="69800"/>
                  </a:lnTo>
                  <a:lnTo>
                    <a:pt x="11738" y="69778"/>
                  </a:lnTo>
                  <a:lnTo>
                    <a:pt x="11176" y="69713"/>
                  </a:lnTo>
                  <a:lnTo>
                    <a:pt x="10679" y="69583"/>
                  </a:lnTo>
                  <a:lnTo>
                    <a:pt x="10203" y="69432"/>
                  </a:lnTo>
                  <a:lnTo>
                    <a:pt x="9792" y="69259"/>
                  </a:lnTo>
                  <a:lnTo>
                    <a:pt x="9425" y="69065"/>
                  </a:lnTo>
                  <a:lnTo>
                    <a:pt x="9122" y="68848"/>
                  </a:lnTo>
                  <a:lnTo>
                    <a:pt x="8863" y="68611"/>
                  </a:lnTo>
                  <a:lnTo>
                    <a:pt x="8755" y="68503"/>
                  </a:lnTo>
                  <a:lnTo>
                    <a:pt x="8668" y="68373"/>
                  </a:lnTo>
                  <a:lnTo>
                    <a:pt x="8603" y="68265"/>
                  </a:lnTo>
                  <a:lnTo>
                    <a:pt x="8560" y="68135"/>
                  </a:lnTo>
                  <a:lnTo>
                    <a:pt x="8517" y="68027"/>
                  </a:lnTo>
                  <a:lnTo>
                    <a:pt x="8517" y="67919"/>
                  </a:lnTo>
                  <a:lnTo>
                    <a:pt x="8517" y="67789"/>
                  </a:lnTo>
                  <a:lnTo>
                    <a:pt x="8539" y="67681"/>
                  </a:lnTo>
                  <a:lnTo>
                    <a:pt x="8582" y="67573"/>
                  </a:lnTo>
                  <a:lnTo>
                    <a:pt x="8625" y="67487"/>
                  </a:lnTo>
                  <a:lnTo>
                    <a:pt x="8625" y="67487"/>
                  </a:lnTo>
                  <a:lnTo>
                    <a:pt x="9771" y="65822"/>
                  </a:lnTo>
                  <a:lnTo>
                    <a:pt x="10462" y="64806"/>
                  </a:lnTo>
                  <a:lnTo>
                    <a:pt x="11176" y="63639"/>
                  </a:lnTo>
                  <a:lnTo>
                    <a:pt x="11543" y="63012"/>
                  </a:lnTo>
                  <a:lnTo>
                    <a:pt x="11932" y="62342"/>
                  </a:lnTo>
                  <a:lnTo>
                    <a:pt x="12300" y="61650"/>
                  </a:lnTo>
                  <a:lnTo>
                    <a:pt x="12667" y="60937"/>
                  </a:lnTo>
                  <a:lnTo>
                    <a:pt x="13035" y="60180"/>
                  </a:lnTo>
                  <a:lnTo>
                    <a:pt x="13402" y="59402"/>
                  </a:lnTo>
                  <a:lnTo>
                    <a:pt x="13770" y="58581"/>
                  </a:lnTo>
                  <a:lnTo>
                    <a:pt x="14116" y="57716"/>
                  </a:lnTo>
                  <a:lnTo>
                    <a:pt x="14116" y="57716"/>
                  </a:lnTo>
                  <a:lnTo>
                    <a:pt x="14418" y="56895"/>
                  </a:lnTo>
                  <a:lnTo>
                    <a:pt x="14699" y="56160"/>
                  </a:lnTo>
                  <a:lnTo>
                    <a:pt x="15132" y="54884"/>
                  </a:lnTo>
                  <a:lnTo>
                    <a:pt x="15477" y="53868"/>
                  </a:lnTo>
                  <a:lnTo>
                    <a:pt x="15629" y="53458"/>
                  </a:lnTo>
                  <a:lnTo>
                    <a:pt x="15780" y="53068"/>
                  </a:lnTo>
                  <a:lnTo>
                    <a:pt x="15931" y="52744"/>
                  </a:lnTo>
                  <a:lnTo>
                    <a:pt x="16104" y="52442"/>
                  </a:lnTo>
                  <a:lnTo>
                    <a:pt x="16277" y="52182"/>
                  </a:lnTo>
                  <a:lnTo>
                    <a:pt x="16472" y="51944"/>
                  </a:lnTo>
                  <a:lnTo>
                    <a:pt x="16710" y="51728"/>
                  </a:lnTo>
                  <a:lnTo>
                    <a:pt x="16969" y="51534"/>
                  </a:lnTo>
                  <a:lnTo>
                    <a:pt x="17272" y="51339"/>
                  </a:lnTo>
                  <a:lnTo>
                    <a:pt x="17639" y="51166"/>
                  </a:lnTo>
                  <a:lnTo>
                    <a:pt x="17639" y="51166"/>
                  </a:lnTo>
                  <a:lnTo>
                    <a:pt x="18525" y="50777"/>
                  </a:lnTo>
                  <a:lnTo>
                    <a:pt x="19671" y="50302"/>
                  </a:lnTo>
                  <a:lnTo>
                    <a:pt x="22524" y="49156"/>
                  </a:lnTo>
                  <a:lnTo>
                    <a:pt x="25940" y="47772"/>
                  </a:lnTo>
                  <a:lnTo>
                    <a:pt x="27799" y="47016"/>
                  </a:lnTo>
                  <a:lnTo>
                    <a:pt x="29701" y="46194"/>
                  </a:lnTo>
                  <a:lnTo>
                    <a:pt x="29701" y="46194"/>
                  </a:lnTo>
                  <a:lnTo>
                    <a:pt x="31106" y="45589"/>
                  </a:lnTo>
                  <a:lnTo>
                    <a:pt x="32273" y="45114"/>
                  </a:lnTo>
                  <a:lnTo>
                    <a:pt x="32792" y="44941"/>
                  </a:lnTo>
                  <a:lnTo>
                    <a:pt x="33289" y="44768"/>
                  </a:lnTo>
                  <a:lnTo>
                    <a:pt x="33765" y="44638"/>
                  </a:lnTo>
                  <a:lnTo>
                    <a:pt x="34219" y="44530"/>
                  </a:lnTo>
                  <a:lnTo>
                    <a:pt x="34673" y="44443"/>
                  </a:lnTo>
                  <a:lnTo>
                    <a:pt x="35127" y="44379"/>
                  </a:lnTo>
                  <a:lnTo>
                    <a:pt x="35581" y="44335"/>
                  </a:lnTo>
                  <a:lnTo>
                    <a:pt x="36056" y="44314"/>
                  </a:lnTo>
                  <a:lnTo>
                    <a:pt x="36553" y="44335"/>
                  </a:lnTo>
                  <a:lnTo>
                    <a:pt x="37094" y="44357"/>
                  </a:lnTo>
                  <a:lnTo>
                    <a:pt x="37678" y="44400"/>
                  </a:lnTo>
                  <a:lnTo>
                    <a:pt x="38326" y="44465"/>
                  </a:lnTo>
                  <a:lnTo>
                    <a:pt x="38326" y="44465"/>
                  </a:lnTo>
                  <a:lnTo>
                    <a:pt x="39731" y="44616"/>
                  </a:lnTo>
                  <a:lnTo>
                    <a:pt x="41460" y="44854"/>
                  </a:lnTo>
                  <a:lnTo>
                    <a:pt x="41460" y="44854"/>
                  </a:lnTo>
                  <a:lnTo>
                    <a:pt x="42347" y="44962"/>
                  </a:lnTo>
                  <a:lnTo>
                    <a:pt x="43276" y="45049"/>
                  </a:lnTo>
                  <a:lnTo>
                    <a:pt x="45135" y="45200"/>
                  </a:lnTo>
                  <a:lnTo>
                    <a:pt x="46973" y="45308"/>
                  </a:lnTo>
                  <a:lnTo>
                    <a:pt x="48767" y="45395"/>
                  </a:lnTo>
                  <a:lnTo>
                    <a:pt x="50453" y="45438"/>
                  </a:lnTo>
                  <a:lnTo>
                    <a:pt x="52009" y="45438"/>
                  </a:lnTo>
                  <a:lnTo>
                    <a:pt x="53349" y="45438"/>
                  </a:lnTo>
                  <a:lnTo>
                    <a:pt x="54452" y="45438"/>
                  </a:lnTo>
                  <a:lnTo>
                    <a:pt x="54473" y="45438"/>
                  </a:lnTo>
                  <a:lnTo>
                    <a:pt x="54473" y="45438"/>
                  </a:lnTo>
                  <a:lnTo>
                    <a:pt x="55835" y="45395"/>
                  </a:lnTo>
                  <a:lnTo>
                    <a:pt x="55835" y="45395"/>
                  </a:lnTo>
                  <a:lnTo>
                    <a:pt x="57089" y="44357"/>
                  </a:lnTo>
                  <a:lnTo>
                    <a:pt x="57089" y="44357"/>
                  </a:lnTo>
                  <a:lnTo>
                    <a:pt x="61477" y="40682"/>
                  </a:lnTo>
                  <a:lnTo>
                    <a:pt x="100257" y="0"/>
                  </a:lnTo>
                  <a:lnTo>
                    <a:pt x="99263" y="197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4649775" y="1738300"/>
              <a:ext cx="25950" cy="32975"/>
            </a:xfrm>
            <a:custGeom>
              <a:avLst/>
              <a:gdLst/>
              <a:ahLst/>
              <a:cxnLst/>
              <a:rect l="l" t="t" r="r" b="b"/>
              <a:pathLst>
                <a:path w="1038" h="1319" extrusionOk="0">
                  <a:moveTo>
                    <a:pt x="1038" y="0"/>
                  </a:moveTo>
                  <a:lnTo>
                    <a:pt x="0" y="1319"/>
                  </a:lnTo>
                  <a:lnTo>
                    <a:pt x="519" y="670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E5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7"/>
            <p:cNvSpPr/>
            <p:nvPr/>
          </p:nvSpPr>
          <p:spPr>
            <a:xfrm>
              <a:off x="4409825" y="1713425"/>
              <a:ext cx="285900" cy="329150"/>
            </a:xfrm>
            <a:custGeom>
              <a:avLst/>
              <a:gdLst/>
              <a:ahLst/>
              <a:cxnLst/>
              <a:rect l="l" t="t" r="r" b="b"/>
              <a:pathLst>
                <a:path w="11436" h="13166" fill="none" extrusionOk="0">
                  <a:moveTo>
                    <a:pt x="11436" y="1"/>
                  </a:moveTo>
                  <a:lnTo>
                    <a:pt x="10636" y="995"/>
                  </a:lnTo>
                  <a:lnTo>
                    <a:pt x="9598" y="2314"/>
                  </a:lnTo>
                  <a:lnTo>
                    <a:pt x="1" y="13165"/>
                  </a:lnTo>
                  <a:lnTo>
                    <a:pt x="1" y="13165"/>
                  </a:lnTo>
                  <a:lnTo>
                    <a:pt x="1" y="13165"/>
                  </a:lnTo>
                  <a:lnTo>
                    <a:pt x="9598" y="2314"/>
                  </a:lnTo>
                  <a:lnTo>
                    <a:pt x="10117" y="1665"/>
                  </a:lnTo>
                  <a:lnTo>
                    <a:pt x="10636" y="995"/>
                  </a:lnTo>
                  <a:lnTo>
                    <a:pt x="11436" y="1"/>
                  </a:lnTo>
                  <a:lnTo>
                    <a:pt x="11436" y="1"/>
                  </a:lnTo>
                  <a:lnTo>
                    <a:pt x="11436" y="1"/>
                  </a:lnTo>
                  <a:lnTo>
                    <a:pt x="11436" y="1"/>
                  </a:lnTo>
                  <a:lnTo>
                    <a:pt x="1143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4409825" y="1695050"/>
              <a:ext cx="1075975" cy="347525"/>
            </a:xfrm>
            <a:custGeom>
              <a:avLst/>
              <a:gdLst/>
              <a:ahLst/>
              <a:cxnLst/>
              <a:rect l="l" t="t" r="r" b="b"/>
              <a:pathLst>
                <a:path w="43039" h="13901" extrusionOk="0">
                  <a:moveTo>
                    <a:pt x="43039" y="1"/>
                  </a:moveTo>
                  <a:lnTo>
                    <a:pt x="42131" y="585"/>
                  </a:lnTo>
                  <a:lnTo>
                    <a:pt x="41223" y="1125"/>
                  </a:lnTo>
                  <a:lnTo>
                    <a:pt x="40294" y="1622"/>
                  </a:lnTo>
                  <a:lnTo>
                    <a:pt x="39364" y="2055"/>
                  </a:lnTo>
                  <a:lnTo>
                    <a:pt x="38435" y="2465"/>
                  </a:lnTo>
                  <a:lnTo>
                    <a:pt x="37484" y="2811"/>
                  </a:lnTo>
                  <a:lnTo>
                    <a:pt x="36532" y="3135"/>
                  </a:lnTo>
                  <a:lnTo>
                    <a:pt x="35581" y="3395"/>
                  </a:lnTo>
                  <a:lnTo>
                    <a:pt x="34630" y="3633"/>
                  </a:lnTo>
                  <a:lnTo>
                    <a:pt x="33679" y="3827"/>
                  </a:lnTo>
                  <a:lnTo>
                    <a:pt x="32728" y="4000"/>
                  </a:lnTo>
                  <a:lnTo>
                    <a:pt x="31777" y="4130"/>
                  </a:lnTo>
                  <a:lnTo>
                    <a:pt x="30826" y="4216"/>
                  </a:lnTo>
                  <a:lnTo>
                    <a:pt x="29896" y="4303"/>
                  </a:lnTo>
                  <a:lnTo>
                    <a:pt x="28967" y="4324"/>
                  </a:lnTo>
                  <a:lnTo>
                    <a:pt x="28037" y="4346"/>
                  </a:lnTo>
                  <a:lnTo>
                    <a:pt x="27194" y="4324"/>
                  </a:lnTo>
                  <a:lnTo>
                    <a:pt x="26373" y="4303"/>
                  </a:lnTo>
                  <a:lnTo>
                    <a:pt x="25551" y="4259"/>
                  </a:lnTo>
                  <a:lnTo>
                    <a:pt x="24730" y="4195"/>
                  </a:lnTo>
                  <a:lnTo>
                    <a:pt x="23952" y="4108"/>
                  </a:lnTo>
                  <a:lnTo>
                    <a:pt x="23152" y="4022"/>
                  </a:lnTo>
                  <a:lnTo>
                    <a:pt x="22395" y="3914"/>
                  </a:lnTo>
                  <a:lnTo>
                    <a:pt x="21639" y="3784"/>
                  </a:lnTo>
                  <a:lnTo>
                    <a:pt x="20212" y="3503"/>
                  </a:lnTo>
                  <a:lnTo>
                    <a:pt x="18829" y="3200"/>
                  </a:lnTo>
                  <a:lnTo>
                    <a:pt x="17553" y="2876"/>
                  </a:lnTo>
                  <a:lnTo>
                    <a:pt x="16364" y="2552"/>
                  </a:lnTo>
                  <a:lnTo>
                    <a:pt x="15305" y="2206"/>
                  </a:lnTo>
                  <a:lnTo>
                    <a:pt x="14332" y="1882"/>
                  </a:lnTo>
                  <a:lnTo>
                    <a:pt x="13489" y="1579"/>
                  </a:lnTo>
                  <a:lnTo>
                    <a:pt x="12776" y="1298"/>
                  </a:lnTo>
                  <a:lnTo>
                    <a:pt x="11803" y="887"/>
                  </a:lnTo>
                  <a:lnTo>
                    <a:pt x="11436" y="736"/>
                  </a:lnTo>
                  <a:lnTo>
                    <a:pt x="10636" y="1730"/>
                  </a:lnTo>
                  <a:lnTo>
                    <a:pt x="10117" y="2400"/>
                  </a:lnTo>
                  <a:lnTo>
                    <a:pt x="9598" y="3049"/>
                  </a:lnTo>
                  <a:lnTo>
                    <a:pt x="1" y="13900"/>
                  </a:lnTo>
                  <a:lnTo>
                    <a:pt x="671" y="13576"/>
                  </a:lnTo>
                  <a:lnTo>
                    <a:pt x="1363" y="13209"/>
                  </a:lnTo>
                  <a:lnTo>
                    <a:pt x="2098" y="12820"/>
                  </a:lnTo>
                  <a:lnTo>
                    <a:pt x="2832" y="12387"/>
                  </a:lnTo>
                  <a:lnTo>
                    <a:pt x="3567" y="11890"/>
                  </a:lnTo>
                  <a:lnTo>
                    <a:pt x="4324" y="11371"/>
                  </a:lnTo>
                  <a:lnTo>
                    <a:pt x="5081" y="10809"/>
                  </a:lnTo>
                  <a:lnTo>
                    <a:pt x="5816" y="10182"/>
                  </a:lnTo>
                  <a:lnTo>
                    <a:pt x="6550" y="9534"/>
                  </a:lnTo>
                  <a:lnTo>
                    <a:pt x="6918" y="9188"/>
                  </a:lnTo>
                  <a:lnTo>
                    <a:pt x="7264" y="8821"/>
                  </a:lnTo>
                  <a:lnTo>
                    <a:pt x="7610" y="8453"/>
                  </a:lnTo>
                  <a:lnTo>
                    <a:pt x="7934" y="8064"/>
                  </a:lnTo>
                  <a:lnTo>
                    <a:pt x="8258" y="7675"/>
                  </a:lnTo>
                  <a:lnTo>
                    <a:pt x="8582" y="7264"/>
                  </a:lnTo>
                  <a:lnTo>
                    <a:pt x="8885" y="6832"/>
                  </a:lnTo>
                  <a:lnTo>
                    <a:pt x="9188" y="6399"/>
                  </a:lnTo>
                  <a:lnTo>
                    <a:pt x="9469" y="5946"/>
                  </a:lnTo>
                  <a:lnTo>
                    <a:pt x="9728" y="5492"/>
                  </a:lnTo>
                  <a:lnTo>
                    <a:pt x="9987" y="4994"/>
                  </a:lnTo>
                  <a:lnTo>
                    <a:pt x="10225" y="4519"/>
                  </a:lnTo>
                  <a:lnTo>
                    <a:pt x="10463" y="4000"/>
                  </a:lnTo>
                  <a:lnTo>
                    <a:pt x="10658" y="3481"/>
                  </a:lnTo>
                  <a:lnTo>
                    <a:pt x="11674" y="3870"/>
                  </a:lnTo>
                  <a:lnTo>
                    <a:pt x="12646" y="4238"/>
                  </a:lnTo>
                  <a:lnTo>
                    <a:pt x="13619" y="4562"/>
                  </a:lnTo>
                  <a:lnTo>
                    <a:pt x="14570" y="4843"/>
                  </a:lnTo>
                  <a:lnTo>
                    <a:pt x="15500" y="5124"/>
                  </a:lnTo>
                  <a:lnTo>
                    <a:pt x="16429" y="5362"/>
                  </a:lnTo>
                  <a:lnTo>
                    <a:pt x="17337" y="5578"/>
                  </a:lnTo>
                  <a:lnTo>
                    <a:pt x="18245" y="5751"/>
                  </a:lnTo>
                  <a:lnTo>
                    <a:pt x="19131" y="5924"/>
                  </a:lnTo>
                  <a:lnTo>
                    <a:pt x="19996" y="6054"/>
                  </a:lnTo>
                  <a:lnTo>
                    <a:pt x="20839" y="6162"/>
                  </a:lnTo>
                  <a:lnTo>
                    <a:pt x="21682" y="6270"/>
                  </a:lnTo>
                  <a:lnTo>
                    <a:pt x="22503" y="6335"/>
                  </a:lnTo>
                  <a:lnTo>
                    <a:pt x="23325" y="6378"/>
                  </a:lnTo>
                  <a:lnTo>
                    <a:pt x="24103" y="6399"/>
                  </a:lnTo>
                  <a:lnTo>
                    <a:pt x="24881" y="6421"/>
                  </a:lnTo>
                  <a:lnTo>
                    <a:pt x="25962" y="6399"/>
                  </a:lnTo>
                  <a:lnTo>
                    <a:pt x="27021" y="6335"/>
                  </a:lnTo>
                  <a:lnTo>
                    <a:pt x="28037" y="6248"/>
                  </a:lnTo>
                  <a:lnTo>
                    <a:pt x="29032" y="6140"/>
                  </a:lnTo>
                  <a:lnTo>
                    <a:pt x="29983" y="5989"/>
                  </a:lnTo>
                  <a:lnTo>
                    <a:pt x="30912" y="5816"/>
                  </a:lnTo>
                  <a:lnTo>
                    <a:pt x="31798" y="5621"/>
                  </a:lnTo>
                  <a:lnTo>
                    <a:pt x="32663" y="5405"/>
                  </a:lnTo>
                  <a:lnTo>
                    <a:pt x="33485" y="5189"/>
                  </a:lnTo>
                  <a:lnTo>
                    <a:pt x="34284" y="4930"/>
                  </a:lnTo>
                  <a:lnTo>
                    <a:pt x="35041" y="4670"/>
                  </a:lnTo>
                  <a:lnTo>
                    <a:pt x="35776" y="4389"/>
                  </a:lnTo>
                  <a:lnTo>
                    <a:pt x="36468" y="4108"/>
                  </a:lnTo>
                  <a:lnTo>
                    <a:pt x="37138" y="3805"/>
                  </a:lnTo>
                  <a:lnTo>
                    <a:pt x="37765" y="3503"/>
                  </a:lnTo>
                  <a:lnTo>
                    <a:pt x="38348" y="3200"/>
                  </a:lnTo>
                  <a:lnTo>
                    <a:pt x="38910" y="2898"/>
                  </a:lnTo>
                  <a:lnTo>
                    <a:pt x="39429" y="2617"/>
                  </a:lnTo>
                  <a:lnTo>
                    <a:pt x="40380" y="2033"/>
                  </a:lnTo>
                  <a:lnTo>
                    <a:pt x="41180" y="1493"/>
                  </a:lnTo>
                  <a:lnTo>
                    <a:pt x="41850" y="995"/>
                  </a:lnTo>
                  <a:lnTo>
                    <a:pt x="42369" y="585"/>
                  </a:lnTo>
                  <a:lnTo>
                    <a:pt x="42736" y="282"/>
                  </a:lnTo>
                  <a:lnTo>
                    <a:pt x="43039" y="1"/>
                  </a:lnTo>
                  <a:close/>
                </a:path>
              </a:pathLst>
            </a:custGeom>
            <a:solidFill>
              <a:srgbClr val="A14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5342575" y="1347025"/>
              <a:ext cx="20575" cy="17325"/>
            </a:xfrm>
            <a:custGeom>
              <a:avLst/>
              <a:gdLst/>
              <a:ahLst/>
              <a:cxnLst/>
              <a:rect l="l" t="t" r="r" b="b"/>
              <a:pathLst>
                <a:path w="823" h="693" extrusionOk="0">
                  <a:moveTo>
                    <a:pt x="822" y="1"/>
                  </a:moveTo>
                  <a:lnTo>
                    <a:pt x="1" y="693"/>
                  </a:lnTo>
                  <a:lnTo>
                    <a:pt x="822" y="1"/>
                  </a:lnTo>
                  <a:lnTo>
                    <a:pt x="822" y="1"/>
                  </a:lnTo>
                  <a:lnTo>
                    <a:pt x="822" y="1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E5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5342575" y="1347025"/>
              <a:ext cx="20575" cy="17325"/>
            </a:xfrm>
            <a:custGeom>
              <a:avLst/>
              <a:gdLst/>
              <a:ahLst/>
              <a:cxnLst/>
              <a:rect l="l" t="t" r="r" b="b"/>
              <a:pathLst>
                <a:path w="823" h="693" fill="none" extrusionOk="0">
                  <a:moveTo>
                    <a:pt x="822" y="1"/>
                  </a:moveTo>
                  <a:lnTo>
                    <a:pt x="1" y="693"/>
                  </a:lnTo>
                  <a:lnTo>
                    <a:pt x="822" y="1"/>
                  </a:lnTo>
                  <a:lnTo>
                    <a:pt x="822" y="1"/>
                  </a:lnTo>
                  <a:lnTo>
                    <a:pt x="822" y="1"/>
                  </a:lnTo>
                  <a:lnTo>
                    <a:pt x="82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5331775" y="1347025"/>
              <a:ext cx="143225" cy="150800"/>
            </a:xfrm>
            <a:custGeom>
              <a:avLst/>
              <a:gdLst/>
              <a:ahLst/>
              <a:cxnLst/>
              <a:rect l="l" t="t" r="r" b="b"/>
              <a:pathLst>
                <a:path w="5729" h="6032" extrusionOk="0">
                  <a:moveTo>
                    <a:pt x="1254" y="1"/>
                  </a:moveTo>
                  <a:lnTo>
                    <a:pt x="433" y="693"/>
                  </a:lnTo>
                  <a:lnTo>
                    <a:pt x="0" y="1039"/>
                  </a:lnTo>
                  <a:lnTo>
                    <a:pt x="173" y="1125"/>
                  </a:lnTo>
                  <a:lnTo>
                    <a:pt x="627" y="1320"/>
                  </a:lnTo>
                  <a:lnTo>
                    <a:pt x="930" y="1493"/>
                  </a:lnTo>
                  <a:lnTo>
                    <a:pt x="1297" y="1687"/>
                  </a:lnTo>
                  <a:lnTo>
                    <a:pt x="1708" y="1925"/>
                  </a:lnTo>
                  <a:lnTo>
                    <a:pt x="2140" y="2206"/>
                  </a:lnTo>
                  <a:lnTo>
                    <a:pt x="2594" y="2530"/>
                  </a:lnTo>
                  <a:lnTo>
                    <a:pt x="3070" y="2898"/>
                  </a:lnTo>
                  <a:lnTo>
                    <a:pt x="3545" y="3308"/>
                  </a:lnTo>
                  <a:lnTo>
                    <a:pt x="4021" y="3762"/>
                  </a:lnTo>
                  <a:lnTo>
                    <a:pt x="4475" y="4259"/>
                  </a:lnTo>
                  <a:lnTo>
                    <a:pt x="4929" y="4800"/>
                  </a:lnTo>
                  <a:lnTo>
                    <a:pt x="5145" y="5102"/>
                  </a:lnTo>
                  <a:lnTo>
                    <a:pt x="5340" y="5405"/>
                  </a:lnTo>
                  <a:lnTo>
                    <a:pt x="5534" y="5708"/>
                  </a:lnTo>
                  <a:lnTo>
                    <a:pt x="5729" y="6032"/>
                  </a:lnTo>
                  <a:lnTo>
                    <a:pt x="5707" y="5902"/>
                  </a:lnTo>
                  <a:lnTo>
                    <a:pt x="5621" y="5513"/>
                  </a:lnTo>
                  <a:lnTo>
                    <a:pt x="5534" y="5232"/>
                  </a:lnTo>
                  <a:lnTo>
                    <a:pt x="5404" y="4886"/>
                  </a:lnTo>
                  <a:lnTo>
                    <a:pt x="5253" y="4519"/>
                  </a:lnTo>
                  <a:lnTo>
                    <a:pt x="5059" y="4108"/>
                  </a:lnTo>
                  <a:lnTo>
                    <a:pt x="4799" y="3676"/>
                  </a:lnTo>
                  <a:lnTo>
                    <a:pt x="4497" y="3200"/>
                  </a:lnTo>
                  <a:lnTo>
                    <a:pt x="4129" y="2703"/>
                  </a:lnTo>
                  <a:lnTo>
                    <a:pt x="3718" y="2184"/>
                  </a:lnTo>
                  <a:lnTo>
                    <a:pt x="3221" y="1644"/>
                  </a:lnTo>
                  <a:lnTo>
                    <a:pt x="2638" y="1103"/>
                  </a:lnTo>
                  <a:lnTo>
                    <a:pt x="2313" y="822"/>
                  </a:lnTo>
                  <a:lnTo>
                    <a:pt x="1989" y="541"/>
                  </a:lnTo>
                  <a:lnTo>
                    <a:pt x="1622" y="282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rgbClr val="A14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4046675" y="2471100"/>
              <a:ext cx="902500" cy="529075"/>
            </a:xfrm>
            <a:custGeom>
              <a:avLst/>
              <a:gdLst/>
              <a:ahLst/>
              <a:cxnLst/>
              <a:rect l="l" t="t" r="r" b="b"/>
              <a:pathLst>
                <a:path w="36100" h="21163" extrusionOk="0">
                  <a:moveTo>
                    <a:pt x="36100" y="0"/>
                  </a:moveTo>
                  <a:lnTo>
                    <a:pt x="35992" y="108"/>
                  </a:lnTo>
                  <a:lnTo>
                    <a:pt x="35905" y="195"/>
                  </a:lnTo>
                  <a:lnTo>
                    <a:pt x="35581" y="519"/>
                  </a:lnTo>
                  <a:lnTo>
                    <a:pt x="35278" y="822"/>
                  </a:lnTo>
                  <a:lnTo>
                    <a:pt x="34716" y="1384"/>
                  </a:lnTo>
                  <a:lnTo>
                    <a:pt x="36100" y="22"/>
                  </a:lnTo>
                  <a:lnTo>
                    <a:pt x="36100" y="0"/>
                  </a:lnTo>
                  <a:close/>
                  <a:moveTo>
                    <a:pt x="28123" y="8128"/>
                  </a:moveTo>
                  <a:lnTo>
                    <a:pt x="27907" y="8344"/>
                  </a:lnTo>
                  <a:lnTo>
                    <a:pt x="27425" y="8860"/>
                  </a:lnTo>
                  <a:lnTo>
                    <a:pt x="27425" y="8860"/>
                  </a:lnTo>
                  <a:lnTo>
                    <a:pt x="28123" y="8128"/>
                  </a:lnTo>
                  <a:close/>
                  <a:moveTo>
                    <a:pt x="2400" y="10117"/>
                  </a:moveTo>
                  <a:lnTo>
                    <a:pt x="2054" y="10463"/>
                  </a:lnTo>
                  <a:lnTo>
                    <a:pt x="1643" y="10917"/>
                  </a:lnTo>
                  <a:lnTo>
                    <a:pt x="1687" y="10873"/>
                  </a:lnTo>
                  <a:lnTo>
                    <a:pt x="1903" y="10636"/>
                  </a:lnTo>
                  <a:lnTo>
                    <a:pt x="2184" y="10355"/>
                  </a:lnTo>
                  <a:lnTo>
                    <a:pt x="2400" y="10117"/>
                  </a:lnTo>
                  <a:close/>
                  <a:moveTo>
                    <a:pt x="27425" y="8860"/>
                  </a:moveTo>
                  <a:lnTo>
                    <a:pt x="26762" y="9555"/>
                  </a:lnTo>
                  <a:lnTo>
                    <a:pt x="25421" y="11003"/>
                  </a:lnTo>
                  <a:lnTo>
                    <a:pt x="26654" y="9684"/>
                  </a:lnTo>
                  <a:lnTo>
                    <a:pt x="27425" y="8860"/>
                  </a:lnTo>
                  <a:close/>
                  <a:moveTo>
                    <a:pt x="1362" y="11262"/>
                  </a:moveTo>
                  <a:lnTo>
                    <a:pt x="1276" y="11370"/>
                  </a:lnTo>
                  <a:lnTo>
                    <a:pt x="1243" y="11414"/>
                  </a:lnTo>
                  <a:lnTo>
                    <a:pt x="1243" y="11414"/>
                  </a:lnTo>
                  <a:lnTo>
                    <a:pt x="1362" y="11262"/>
                  </a:lnTo>
                  <a:close/>
                  <a:moveTo>
                    <a:pt x="1243" y="11414"/>
                  </a:moveTo>
                  <a:lnTo>
                    <a:pt x="1125" y="11565"/>
                  </a:lnTo>
                  <a:lnTo>
                    <a:pt x="1006" y="11738"/>
                  </a:lnTo>
                  <a:lnTo>
                    <a:pt x="1038" y="11695"/>
                  </a:lnTo>
                  <a:lnTo>
                    <a:pt x="1146" y="11543"/>
                  </a:lnTo>
                  <a:lnTo>
                    <a:pt x="1243" y="11414"/>
                  </a:lnTo>
                  <a:close/>
                  <a:moveTo>
                    <a:pt x="1006" y="11738"/>
                  </a:moveTo>
                  <a:lnTo>
                    <a:pt x="908" y="11868"/>
                  </a:lnTo>
                  <a:lnTo>
                    <a:pt x="887" y="11911"/>
                  </a:lnTo>
                  <a:lnTo>
                    <a:pt x="1006" y="11738"/>
                  </a:lnTo>
                  <a:close/>
                  <a:moveTo>
                    <a:pt x="865" y="11954"/>
                  </a:moveTo>
                  <a:lnTo>
                    <a:pt x="800" y="12041"/>
                  </a:lnTo>
                  <a:lnTo>
                    <a:pt x="692" y="12214"/>
                  </a:lnTo>
                  <a:lnTo>
                    <a:pt x="865" y="11954"/>
                  </a:lnTo>
                  <a:close/>
                  <a:moveTo>
                    <a:pt x="692" y="12214"/>
                  </a:moveTo>
                  <a:lnTo>
                    <a:pt x="649" y="12278"/>
                  </a:lnTo>
                  <a:lnTo>
                    <a:pt x="476" y="12603"/>
                  </a:lnTo>
                  <a:lnTo>
                    <a:pt x="390" y="12776"/>
                  </a:lnTo>
                  <a:lnTo>
                    <a:pt x="584" y="12408"/>
                  </a:lnTo>
                  <a:lnTo>
                    <a:pt x="692" y="12214"/>
                  </a:lnTo>
                  <a:close/>
                  <a:moveTo>
                    <a:pt x="24903" y="11565"/>
                  </a:moveTo>
                  <a:lnTo>
                    <a:pt x="23649" y="12948"/>
                  </a:lnTo>
                  <a:lnTo>
                    <a:pt x="24124" y="12430"/>
                  </a:lnTo>
                  <a:lnTo>
                    <a:pt x="24492" y="12019"/>
                  </a:lnTo>
                  <a:lnTo>
                    <a:pt x="24903" y="11565"/>
                  </a:lnTo>
                  <a:close/>
                  <a:moveTo>
                    <a:pt x="303" y="12948"/>
                  </a:moveTo>
                  <a:lnTo>
                    <a:pt x="282" y="12992"/>
                  </a:lnTo>
                  <a:lnTo>
                    <a:pt x="195" y="13230"/>
                  </a:lnTo>
                  <a:lnTo>
                    <a:pt x="188" y="13256"/>
                  </a:lnTo>
                  <a:lnTo>
                    <a:pt x="188" y="13256"/>
                  </a:lnTo>
                  <a:lnTo>
                    <a:pt x="303" y="12948"/>
                  </a:lnTo>
                  <a:close/>
                  <a:moveTo>
                    <a:pt x="188" y="13256"/>
                  </a:moveTo>
                  <a:lnTo>
                    <a:pt x="173" y="13294"/>
                  </a:lnTo>
                  <a:lnTo>
                    <a:pt x="65" y="13640"/>
                  </a:lnTo>
                  <a:lnTo>
                    <a:pt x="44" y="13813"/>
                  </a:lnTo>
                  <a:lnTo>
                    <a:pt x="65" y="13683"/>
                  </a:lnTo>
                  <a:lnTo>
                    <a:pt x="130" y="13467"/>
                  </a:lnTo>
                  <a:lnTo>
                    <a:pt x="188" y="13256"/>
                  </a:lnTo>
                  <a:close/>
                  <a:moveTo>
                    <a:pt x="44" y="13813"/>
                  </a:moveTo>
                  <a:lnTo>
                    <a:pt x="22" y="13900"/>
                  </a:lnTo>
                  <a:lnTo>
                    <a:pt x="0" y="14094"/>
                  </a:lnTo>
                  <a:lnTo>
                    <a:pt x="0" y="14289"/>
                  </a:lnTo>
                  <a:lnTo>
                    <a:pt x="0" y="14310"/>
                  </a:lnTo>
                  <a:lnTo>
                    <a:pt x="22" y="13986"/>
                  </a:lnTo>
                  <a:lnTo>
                    <a:pt x="44" y="13813"/>
                  </a:lnTo>
                  <a:close/>
                  <a:moveTo>
                    <a:pt x="22" y="14656"/>
                  </a:moveTo>
                  <a:lnTo>
                    <a:pt x="44" y="14743"/>
                  </a:lnTo>
                  <a:lnTo>
                    <a:pt x="44" y="14721"/>
                  </a:lnTo>
                  <a:lnTo>
                    <a:pt x="22" y="14656"/>
                  </a:lnTo>
                  <a:close/>
                  <a:moveTo>
                    <a:pt x="22979" y="13705"/>
                  </a:moveTo>
                  <a:lnTo>
                    <a:pt x="22287" y="14505"/>
                  </a:lnTo>
                  <a:lnTo>
                    <a:pt x="21967" y="14885"/>
                  </a:lnTo>
                  <a:lnTo>
                    <a:pt x="22979" y="13705"/>
                  </a:lnTo>
                  <a:close/>
                  <a:moveTo>
                    <a:pt x="21967" y="14885"/>
                  </a:moveTo>
                  <a:lnTo>
                    <a:pt x="21811" y="15067"/>
                  </a:lnTo>
                  <a:lnTo>
                    <a:pt x="21576" y="15350"/>
                  </a:lnTo>
                  <a:lnTo>
                    <a:pt x="21576" y="15350"/>
                  </a:lnTo>
                  <a:lnTo>
                    <a:pt x="21967" y="14885"/>
                  </a:lnTo>
                  <a:close/>
                  <a:moveTo>
                    <a:pt x="21576" y="15350"/>
                  </a:moveTo>
                  <a:lnTo>
                    <a:pt x="21487" y="15456"/>
                  </a:lnTo>
                  <a:lnTo>
                    <a:pt x="20752" y="16342"/>
                  </a:lnTo>
                  <a:lnTo>
                    <a:pt x="21576" y="15350"/>
                  </a:lnTo>
                  <a:close/>
                  <a:moveTo>
                    <a:pt x="20687" y="16407"/>
                  </a:moveTo>
                  <a:lnTo>
                    <a:pt x="19996" y="17293"/>
                  </a:lnTo>
                  <a:lnTo>
                    <a:pt x="20039" y="17250"/>
                  </a:lnTo>
                  <a:lnTo>
                    <a:pt x="20363" y="16839"/>
                  </a:lnTo>
                  <a:lnTo>
                    <a:pt x="20687" y="16407"/>
                  </a:lnTo>
                  <a:close/>
                  <a:moveTo>
                    <a:pt x="5794" y="17639"/>
                  </a:moveTo>
                  <a:lnTo>
                    <a:pt x="5794" y="17726"/>
                  </a:lnTo>
                  <a:lnTo>
                    <a:pt x="5815" y="17942"/>
                  </a:lnTo>
                  <a:lnTo>
                    <a:pt x="5794" y="17639"/>
                  </a:lnTo>
                  <a:close/>
                  <a:moveTo>
                    <a:pt x="5815" y="17964"/>
                  </a:moveTo>
                  <a:lnTo>
                    <a:pt x="5837" y="18115"/>
                  </a:lnTo>
                  <a:lnTo>
                    <a:pt x="5837" y="18093"/>
                  </a:lnTo>
                  <a:lnTo>
                    <a:pt x="5815" y="17964"/>
                  </a:lnTo>
                  <a:close/>
                  <a:moveTo>
                    <a:pt x="5837" y="18136"/>
                  </a:moveTo>
                  <a:lnTo>
                    <a:pt x="5880" y="18288"/>
                  </a:lnTo>
                  <a:lnTo>
                    <a:pt x="5902" y="18353"/>
                  </a:lnTo>
                  <a:lnTo>
                    <a:pt x="5837" y="18136"/>
                  </a:lnTo>
                  <a:close/>
                  <a:moveTo>
                    <a:pt x="6204" y="19109"/>
                  </a:moveTo>
                  <a:lnTo>
                    <a:pt x="6226" y="19152"/>
                  </a:lnTo>
                  <a:lnTo>
                    <a:pt x="6253" y="19196"/>
                  </a:lnTo>
                  <a:lnTo>
                    <a:pt x="6204" y="19109"/>
                  </a:lnTo>
                  <a:close/>
                  <a:moveTo>
                    <a:pt x="6253" y="19196"/>
                  </a:moveTo>
                  <a:lnTo>
                    <a:pt x="6399" y="19455"/>
                  </a:lnTo>
                  <a:lnTo>
                    <a:pt x="6442" y="19498"/>
                  </a:lnTo>
                  <a:lnTo>
                    <a:pt x="6442" y="19498"/>
                  </a:lnTo>
                  <a:lnTo>
                    <a:pt x="6253" y="19196"/>
                  </a:lnTo>
                  <a:close/>
                  <a:moveTo>
                    <a:pt x="18936" y="18785"/>
                  </a:moveTo>
                  <a:lnTo>
                    <a:pt x="18764" y="19044"/>
                  </a:lnTo>
                  <a:lnTo>
                    <a:pt x="18483" y="19563"/>
                  </a:lnTo>
                  <a:lnTo>
                    <a:pt x="18353" y="19801"/>
                  </a:lnTo>
                  <a:lnTo>
                    <a:pt x="18310" y="19909"/>
                  </a:lnTo>
                  <a:lnTo>
                    <a:pt x="18418" y="19693"/>
                  </a:lnTo>
                  <a:lnTo>
                    <a:pt x="18569" y="19412"/>
                  </a:lnTo>
                  <a:lnTo>
                    <a:pt x="18936" y="18785"/>
                  </a:lnTo>
                  <a:close/>
                  <a:moveTo>
                    <a:pt x="18310" y="19909"/>
                  </a:moveTo>
                  <a:lnTo>
                    <a:pt x="18288" y="19952"/>
                  </a:lnTo>
                  <a:lnTo>
                    <a:pt x="18279" y="19986"/>
                  </a:lnTo>
                  <a:lnTo>
                    <a:pt x="18310" y="19909"/>
                  </a:lnTo>
                  <a:close/>
                  <a:moveTo>
                    <a:pt x="18279" y="19986"/>
                  </a:moveTo>
                  <a:lnTo>
                    <a:pt x="18266" y="20017"/>
                  </a:lnTo>
                  <a:lnTo>
                    <a:pt x="18202" y="20212"/>
                  </a:lnTo>
                  <a:lnTo>
                    <a:pt x="18158" y="20385"/>
                  </a:lnTo>
                  <a:lnTo>
                    <a:pt x="18223" y="20190"/>
                  </a:lnTo>
                  <a:lnTo>
                    <a:pt x="18279" y="19986"/>
                  </a:lnTo>
                  <a:close/>
                  <a:moveTo>
                    <a:pt x="18158" y="20385"/>
                  </a:moveTo>
                  <a:lnTo>
                    <a:pt x="18137" y="20557"/>
                  </a:lnTo>
                  <a:lnTo>
                    <a:pt x="18158" y="20752"/>
                  </a:lnTo>
                  <a:lnTo>
                    <a:pt x="18173" y="20824"/>
                  </a:lnTo>
                  <a:lnTo>
                    <a:pt x="18158" y="20709"/>
                  </a:lnTo>
                  <a:lnTo>
                    <a:pt x="18158" y="20536"/>
                  </a:lnTo>
                  <a:lnTo>
                    <a:pt x="18158" y="20385"/>
                  </a:lnTo>
                  <a:close/>
                  <a:moveTo>
                    <a:pt x="18173" y="20824"/>
                  </a:moveTo>
                  <a:lnTo>
                    <a:pt x="18180" y="20882"/>
                  </a:lnTo>
                  <a:lnTo>
                    <a:pt x="18191" y="20914"/>
                  </a:lnTo>
                  <a:lnTo>
                    <a:pt x="18173" y="20824"/>
                  </a:lnTo>
                  <a:close/>
                  <a:moveTo>
                    <a:pt x="18191" y="20914"/>
                  </a:moveTo>
                  <a:lnTo>
                    <a:pt x="18191" y="20914"/>
                  </a:lnTo>
                  <a:lnTo>
                    <a:pt x="18191" y="20914"/>
                  </a:lnTo>
                  <a:close/>
                  <a:moveTo>
                    <a:pt x="18191" y="20914"/>
                  </a:moveTo>
                  <a:lnTo>
                    <a:pt x="18202" y="20968"/>
                  </a:lnTo>
                  <a:lnTo>
                    <a:pt x="18266" y="21163"/>
                  </a:lnTo>
                  <a:lnTo>
                    <a:pt x="18245" y="21076"/>
                  </a:lnTo>
                  <a:lnTo>
                    <a:pt x="18191" y="20914"/>
                  </a:lnTo>
                  <a:close/>
                </a:path>
              </a:pathLst>
            </a:custGeom>
            <a:solidFill>
              <a:srgbClr val="E5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4506575" y="3006650"/>
              <a:ext cx="2725" cy="4875"/>
            </a:xfrm>
            <a:custGeom>
              <a:avLst/>
              <a:gdLst/>
              <a:ahLst/>
              <a:cxnLst/>
              <a:rect l="l" t="t" r="r" b="b"/>
              <a:pathLst>
                <a:path w="109" h="19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08" y="195"/>
                  </a:lnTo>
                  <a:lnTo>
                    <a:pt x="108" y="195"/>
                  </a:lnTo>
                  <a:lnTo>
                    <a:pt x="108" y="195"/>
                  </a:lnTo>
                  <a:lnTo>
                    <a:pt x="108" y="195"/>
                  </a:lnTo>
                  <a:lnTo>
                    <a:pt x="108" y="19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4209350" y="2961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4198000" y="2941250"/>
              <a:ext cx="9750" cy="17325"/>
            </a:xfrm>
            <a:custGeom>
              <a:avLst/>
              <a:gdLst/>
              <a:ahLst/>
              <a:cxnLst/>
              <a:rect l="l" t="t" r="r" b="b"/>
              <a:pathLst>
                <a:path w="390" h="69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73" y="346"/>
                  </a:lnTo>
                  <a:lnTo>
                    <a:pt x="389" y="692"/>
                  </a:lnTo>
                  <a:lnTo>
                    <a:pt x="389" y="692"/>
                  </a:lnTo>
                  <a:lnTo>
                    <a:pt x="346" y="649"/>
                  </a:lnTo>
                  <a:lnTo>
                    <a:pt x="346" y="649"/>
                  </a:lnTo>
                  <a:lnTo>
                    <a:pt x="151" y="30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4500075" y="2932600"/>
              <a:ext cx="25425" cy="67575"/>
            </a:xfrm>
            <a:custGeom>
              <a:avLst/>
              <a:gdLst/>
              <a:ahLst/>
              <a:cxnLst/>
              <a:rect l="l" t="t" r="r" b="b"/>
              <a:pathLst>
                <a:path w="1017" h="2703" fill="none" extrusionOk="0">
                  <a:moveTo>
                    <a:pt x="1017" y="1"/>
                  </a:moveTo>
                  <a:lnTo>
                    <a:pt x="1017" y="1"/>
                  </a:lnTo>
                  <a:lnTo>
                    <a:pt x="628" y="584"/>
                  </a:lnTo>
                  <a:lnTo>
                    <a:pt x="347" y="1103"/>
                  </a:lnTo>
                  <a:lnTo>
                    <a:pt x="217" y="1341"/>
                  </a:lnTo>
                  <a:lnTo>
                    <a:pt x="130" y="1557"/>
                  </a:lnTo>
                  <a:lnTo>
                    <a:pt x="66" y="1752"/>
                  </a:lnTo>
                  <a:lnTo>
                    <a:pt x="22" y="1925"/>
                  </a:lnTo>
                  <a:lnTo>
                    <a:pt x="22" y="1925"/>
                  </a:lnTo>
                  <a:lnTo>
                    <a:pt x="1" y="2097"/>
                  </a:lnTo>
                  <a:lnTo>
                    <a:pt x="22" y="2292"/>
                  </a:lnTo>
                  <a:lnTo>
                    <a:pt x="66" y="2508"/>
                  </a:lnTo>
                  <a:lnTo>
                    <a:pt x="130" y="2703"/>
                  </a:lnTo>
                  <a:lnTo>
                    <a:pt x="130" y="2703"/>
                  </a:lnTo>
                  <a:lnTo>
                    <a:pt x="109" y="2616"/>
                  </a:lnTo>
                  <a:lnTo>
                    <a:pt x="109" y="2616"/>
                  </a:lnTo>
                  <a:lnTo>
                    <a:pt x="44" y="2422"/>
                  </a:lnTo>
                  <a:lnTo>
                    <a:pt x="22" y="2249"/>
                  </a:lnTo>
                  <a:lnTo>
                    <a:pt x="22" y="2076"/>
                  </a:lnTo>
                  <a:lnTo>
                    <a:pt x="22" y="1925"/>
                  </a:lnTo>
                  <a:lnTo>
                    <a:pt x="22" y="1925"/>
                  </a:lnTo>
                  <a:lnTo>
                    <a:pt x="87" y="1730"/>
                  </a:lnTo>
                  <a:lnTo>
                    <a:pt x="152" y="1492"/>
                  </a:lnTo>
                  <a:lnTo>
                    <a:pt x="152" y="1492"/>
                  </a:lnTo>
                  <a:lnTo>
                    <a:pt x="282" y="1233"/>
                  </a:lnTo>
                  <a:lnTo>
                    <a:pt x="433" y="952"/>
                  </a:lnTo>
                  <a:lnTo>
                    <a:pt x="800" y="325"/>
                  </a:lnTo>
                  <a:lnTo>
                    <a:pt x="800" y="325"/>
                  </a:lnTo>
                  <a:lnTo>
                    <a:pt x="10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4527100" y="2925575"/>
              <a:ext cx="3275" cy="4900"/>
            </a:xfrm>
            <a:custGeom>
              <a:avLst/>
              <a:gdLst/>
              <a:ahLst/>
              <a:cxnLst/>
              <a:rect l="l" t="t" r="r" b="b"/>
              <a:pathLst>
                <a:path w="131" h="196" fill="none" extrusionOk="0">
                  <a:moveTo>
                    <a:pt x="130" y="1"/>
                  </a:moveTo>
                  <a:lnTo>
                    <a:pt x="130" y="1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1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4192575" y="2924500"/>
              <a:ext cx="1650" cy="5425"/>
            </a:xfrm>
            <a:custGeom>
              <a:avLst/>
              <a:gdLst/>
              <a:ahLst/>
              <a:cxnLst/>
              <a:rect l="l" t="t" r="r" b="b"/>
              <a:pathLst>
                <a:path w="66" h="21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66" y="217"/>
                  </a:lnTo>
                  <a:lnTo>
                    <a:pt x="66" y="217"/>
                  </a:lnTo>
                  <a:lnTo>
                    <a:pt x="44" y="152"/>
                  </a:lnTo>
                  <a:lnTo>
                    <a:pt x="44" y="15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4532500" y="2921800"/>
              <a:ext cx="575" cy="550"/>
            </a:xfrm>
            <a:custGeom>
              <a:avLst/>
              <a:gdLst/>
              <a:ahLst/>
              <a:cxnLst/>
              <a:rect l="l" t="t" r="r" b="b"/>
              <a:pathLst>
                <a:path w="23" h="22" fill="none" extrusionOk="0">
                  <a:moveTo>
                    <a:pt x="22" y="0"/>
                  </a:moveTo>
                  <a:lnTo>
                    <a:pt x="22" y="0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4192050" y="2920175"/>
              <a:ext cx="550" cy="3800"/>
            </a:xfrm>
            <a:custGeom>
              <a:avLst/>
              <a:gdLst/>
              <a:ahLst/>
              <a:cxnLst/>
              <a:rect l="l" t="t" r="r" b="b"/>
              <a:pathLst>
                <a:path w="22" h="15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2" y="152"/>
                  </a:lnTo>
                  <a:lnTo>
                    <a:pt x="22" y="152"/>
                  </a:lnTo>
                  <a:lnTo>
                    <a:pt x="22" y="130"/>
                  </a:lnTo>
                  <a:lnTo>
                    <a:pt x="22" y="13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4191500" y="2909900"/>
              <a:ext cx="575" cy="9750"/>
            </a:xfrm>
            <a:custGeom>
              <a:avLst/>
              <a:gdLst/>
              <a:ahLst/>
              <a:cxnLst/>
              <a:rect l="l" t="t" r="r" b="b"/>
              <a:pathLst>
                <a:path w="23" h="39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87"/>
                  </a:lnTo>
                  <a:lnTo>
                    <a:pt x="22" y="390"/>
                  </a:lnTo>
                  <a:lnTo>
                    <a:pt x="22" y="390"/>
                  </a:lnTo>
                  <a:lnTo>
                    <a:pt x="1" y="174"/>
                  </a:lnTo>
                  <a:lnTo>
                    <a:pt x="1" y="174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4546550" y="2881275"/>
              <a:ext cx="17325" cy="22175"/>
            </a:xfrm>
            <a:custGeom>
              <a:avLst/>
              <a:gdLst/>
              <a:ahLst/>
              <a:cxnLst/>
              <a:rect l="l" t="t" r="r" b="b"/>
              <a:pathLst>
                <a:path w="693" h="887" fill="none" extrusionOk="0">
                  <a:moveTo>
                    <a:pt x="692" y="0"/>
                  </a:moveTo>
                  <a:lnTo>
                    <a:pt x="692" y="0"/>
                  </a:lnTo>
                  <a:lnTo>
                    <a:pt x="1" y="886"/>
                  </a:lnTo>
                  <a:lnTo>
                    <a:pt x="1" y="886"/>
                  </a:lnTo>
                  <a:lnTo>
                    <a:pt x="44" y="843"/>
                  </a:lnTo>
                  <a:lnTo>
                    <a:pt x="44" y="843"/>
                  </a:lnTo>
                  <a:lnTo>
                    <a:pt x="368" y="432"/>
                  </a:lnTo>
                  <a:lnTo>
                    <a:pt x="368" y="432"/>
                  </a:lnTo>
                  <a:lnTo>
                    <a:pt x="6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4565475" y="2813725"/>
              <a:ext cx="55675" cy="65950"/>
            </a:xfrm>
            <a:custGeom>
              <a:avLst/>
              <a:gdLst/>
              <a:ahLst/>
              <a:cxnLst/>
              <a:rect l="l" t="t" r="r" b="b"/>
              <a:pathLst>
                <a:path w="2227" h="2638" fill="none" extrusionOk="0">
                  <a:moveTo>
                    <a:pt x="2227" y="0"/>
                  </a:moveTo>
                  <a:lnTo>
                    <a:pt x="2227" y="0"/>
                  </a:lnTo>
                  <a:lnTo>
                    <a:pt x="1059" y="1362"/>
                  </a:lnTo>
                  <a:lnTo>
                    <a:pt x="0" y="2637"/>
                  </a:lnTo>
                  <a:lnTo>
                    <a:pt x="0" y="2637"/>
                  </a:lnTo>
                  <a:lnTo>
                    <a:pt x="735" y="1751"/>
                  </a:lnTo>
                  <a:lnTo>
                    <a:pt x="1535" y="800"/>
                  </a:lnTo>
                  <a:lnTo>
                    <a:pt x="1535" y="800"/>
                  </a:lnTo>
                  <a:lnTo>
                    <a:pt x="222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4046675" y="2769950"/>
              <a:ext cx="21650" cy="69725"/>
            </a:xfrm>
            <a:custGeom>
              <a:avLst/>
              <a:gdLst/>
              <a:ahLst/>
              <a:cxnLst/>
              <a:rect l="l" t="t" r="r" b="b"/>
              <a:pathLst>
                <a:path w="866" h="2789" fill="none" extrusionOk="0">
                  <a:moveTo>
                    <a:pt x="865" y="0"/>
                  </a:moveTo>
                  <a:lnTo>
                    <a:pt x="865" y="0"/>
                  </a:lnTo>
                  <a:lnTo>
                    <a:pt x="649" y="324"/>
                  </a:lnTo>
                  <a:lnTo>
                    <a:pt x="476" y="649"/>
                  </a:lnTo>
                  <a:lnTo>
                    <a:pt x="303" y="994"/>
                  </a:lnTo>
                  <a:lnTo>
                    <a:pt x="173" y="1340"/>
                  </a:lnTo>
                  <a:lnTo>
                    <a:pt x="65" y="1686"/>
                  </a:lnTo>
                  <a:lnTo>
                    <a:pt x="22" y="2032"/>
                  </a:lnTo>
                  <a:lnTo>
                    <a:pt x="0" y="2356"/>
                  </a:lnTo>
                  <a:lnTo>
                    <a:pt x="0" y="2529"/>
                  </a:lnTo>
                  <a:lnTo>
                    <a:pt x="22" y="2702"/>
                  </a:lnTo>
                  <a:lnTo>
                    <a:pt x="22" y="2702"/>
                  </a:lnTo>
                  <a:lnTo>
                    <a:pt x="44" y="2789"/>
                  </a:lnTo>
                  <a:lnTo>
                    <a:pt x="44" y="2789"/>
                  </a:lnTo>
                  <a:lnTo>
                    <a:pt x="44" y="2767"/>
                  </a:lnTo>
                  <a:lnTo>
                    <a:pt x="44" y="2767"/>
                  </a:lnTo>
                  <a:lnTo>
                    <a:pt x="22" y="2702"/>
                  </a:lnTo>
                  <a:lnTo>
                    <a:pt x="22" y="2702"/>
                  </a:lnTo>
                  <a:lnTo>
                    <a:pt x="0" y="2529"/>
                  </a:lnTo>
                  <a:lnTo>
                    <a:pt x="0" y="2335"/>
                  </a:lnTo>
                  <a:lnTo>
                    <a:pt x="0" y="2140"/>
                  </a:lnTo>
                  <a:lnTo>
                    <a:pt x="22" y="1946"/>
                  </a:lnTo>
                  <a:lnTo>
                    <a:pt x="22" y="1946"/>
                  </a:lnTo>
                  <a:lnTo>
                    <a:pt x="44" y="1859"/>
                  </a:lnTo>
                  <a:lnTo>
                    <a:pt x="44" y="1859"/>
                  </a:lnTo>
                  <a:lnTo>
                    <a:pt x="65" y="1729"/>
                  </a:lnTo>
                  <a:lnTo>
                    <a:pt x="65" y="1729"/>
                  </a:lnTo>
                  <a:lnTo>
                    <a:pt x="130" y="1513"/>
                  </a:lnTo>
                  <a:lnTo>
                    <a:pt x="130" y="1513"/>
                  </a:lnTo>
                  <a:lnTo>
                    <a:pt x="195" y="1276"/>
                  </a:lnTo>
                  <a:lnTo>
                    <a:pt x="195" y="1276"/>
                  </a:lnTo>
                  <a:lnTo>
                    <a:pt x="282" y="1038"/>
                  </a:lnTo>
                  <a:lnTo>
                    <a:pt x="282" y="1038"/>
                  </a:lnTo>
                  <a:lnTo>
                    <a:pt x="390" y="822"/>
                  </a:lnTo>
                  <a:lnTo>
                    <a:pt x="390" y="822"/>
                  </a:lnTo>
                  <a:lnTo>
                    <a:pt x="584" y="454"/>
                  </a:lnTo>
                  <a:lnTo>
                    <a:pt x="584" y="454"/>
                  </a:lnTo>
                  <a:lnTo>
                    <a:pt x="692" y="260"/>
                  </a:lnTo>
                  <a:lnTo>
                    <a:pt x="692" y="260"/>
                  </a:lnTo>
                  <a:lnTo>
                    <a:pt x="800" y="87"/>
                  </a:lnTo>
                  <a:lnTo>
                    <a:pt x="800" y="87"/>
                  </a:lnTo>
                  <a:lnTo>
                    <a:pt x="8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4637875" y="2760225"/>
              <a:ext cx="31375" cy="34600"/>
            </a:xfrm>
            <a:custGeom>
              <a:avLst/>
              <a:gdLst/>
              <a:ahLst/>
              <a:cxnLst/>
              <a:rect l="l" t="t" r="r" b="b"/>
              <a:pathLst>
                <a:path w="1255" h="1384" fill="none" extrusionOk="0">
                  <a:moveTo>
                    <a:pt x="1255" y="0"/>
                  </a:moveTo>
                  <a:lnTo>
                    <a:pt x="1255" y="0"/>
                  </a:lnTo>
                  <a:lnTo>
                    <a:pt x="1" y="1383"/>
                  </a:lnTo>
                  <a:lnTo>
                    <a:pt x="1" y="1383"/>
                  </a:lnTo>
                  <a:lnTo>
                    <a:pt x="476" y="865"/>
                  </a:lnTo>
                  <a:lnTo>
                    <a:pt x="476" y="865"/>
                  </a:lnTo>
                  <a:lnTo>
                    <a:pt x="844" y="454"/>
                  </a:lnTo>
                  <a:lnTo>
                    <a:pt x="844" y="454"/>
                  </a:lnTo>
                  <a:lnTo>
                    <a:pt x="125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4068825" y="2752650"/>
              <a:ext cx="11925" cy="16225"/>
            </a:xfrm>
            <a:custGeom>
              <a:avLst/>
              <a:gdLst/>
              <a:ahLst/>
              <a:cxnLst/>
              <a:rect l="l" t="t" r="r" b="b"/>
              <a:pathLst>
                <a:path w="477" h="649" fill="none" extrusionOk="0">
                  <a:moveTo>
                    <a:pt x="476" y="0"/>
                  </a:moveTo>
                  <a:lnTo>
                    <a:pt x="476" y="0"/>
                  </a:lnTo>
                  <a:lnTo>
                    <a:pt x="239" y="303"/>
                  </a:lnTo>
                  <a:lnTo>
                    <a:pt x="1" y="649"/>
                  </a:lnTo>
                  <a:lnTo>
                    <a:pt x="1" y="649"/>
                  </a:lnTo>
                  <a:lnTo>
                    <a:pt x="22" y="606"/>
                  </a:lnTo>
                  <a:lnTo>
                    <a:pt x="22" y="606"/>
                  </a:lnTo>
                  <a:lnTo>
                    <a:pt x="152" y="433"/>
                  </a:lnTo>
                  <a:lnTo>
                    <a:pt x="152" y="433"/>
                  </a:lnTo>
                  <a:lnTo>
                    <a:pt x="260" y="281"/>
                  </a:lnTo>
                  <a:lnTo>
                    <a:pt x="260" y="281"/>
                  </a:lnTo>
                  <a:lnTo>
                    <a:pt x="390" y="108"/>
                  </a:lnTo>
                  <a:lnTo>
                    <a:pt x="390" y="108"/>
                  </a:lnTo>
                  <a:lnTo>
                    <a:pt x="4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4087750" y="2724000"/>
              <a:ext cx="18925" cy="20025"/>
            </a:xfrm>
            <a:custGeom>
              <a:avLst/>
              <a:gdLst/>
              <a:ahLst/>
              <a:cxnLst/>
              <a:rect l="l" t="t" r="r" b="b"/>
              <a:pathLst>
                <a:path w="757" h="801" fill="none" extrusionOk="0">
                  <a:moveTo>
                    <a:pt x="757" y="1"/>
                  </a:moveTo>
                  <a:lnTo>
                    <a:pt x="757" y="1"/>
                  </a:lnTo>
                  <a:lnTo>
                    <a:pt x="411" y="347"/>
                  </a:lnTo>
                  <a:lnTo>
                    <a:pt x="0" y="801"/>
                  </a:lnTo>
                  <a:lnTo>
                    <a:pt x="0" y="801"/>
                  </a:lnTo>
                  <a:lnTo>
                    <a:pt x="44" y="757"/>
                  </a:lnTo>
                  <a:lnTo>
                    <a:pt x="44" y="757"/>
                  </a:lnTo>
                  <a:lnTo>
                    <a:pt x="260" y="520"/>
                  </a:lnTo>
                  <a:lnTo>
                    <a:pt x="260" y="520"/>
                  </a:lnTo>
                  <a:lnTo>
                    <a:pt x="541" y="239"/>
                  </a:lnTo>
                  <a:lnTo>
                    <a:pt x="7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4682200" y="2674300"/>
              <a:ext cx="67575" cy="71900"/>
            </a:xfrm>
            <a:custGeom>
              <a:avLst/>
              <a:gdLst/>
              <a:ahLst/>
              <a:cxnLst/>
              <a:rect l="l" t="t" r="r" b="b"/>
              <a:pathLst>
                <a:path w="2703" h="2876" fill="none" extrusionOk="0">
                  <a:moveTo>
                    <a:pt x="2702" y="0"/>
                  </a:moveTo>
                  <a:lnTo>
                    <a:pt x="2702" y="0"/>
                  </a:lnTo>
                  <a:lnTo>
                    <a:pt x="1341" y="1427"/>
                  </a:lnTo>
                  <a:lnTo>
                    <a:pt x="0" y="2875"/>
                  </a:lnTo>
                  <a:lnTo>
                    <a:pt x="0" y="2875"/>
                  </a:lnTo>
                  <a:lnTo>
                    <a:pt x="1233" y="1556"/>
                  </a:lnTo>
                  <a:lnTo>
                    <a:pt x="2486" y="216"/>
                  </a:lnTo>
                  <a:lnTo>
                    <a:pt x="2486" y="216"/>
                  </a:lnTo>
                  <a:lnTo>
                    <a:pt x="270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4794600" y="2579175"/>
              <a:ext cx="47050" cy="48125"/>
            </a:xfrm>
            <a:custGeom>
              <a:avLst/>
              <a:gdLst/>
              <a:ahLst/>
              <a:cxnLst/>
              <a:rect l="l" t="t" r="r" b="b"/>
              <a:pathLst>
                <a:path w="1882" h="1925" fill="none" extrusionOk="0">
                  <a:moveTo>
                    <a:pt x="1881" y="1"/>
                  </a:moveTo>
                  <a:lnTo>
                    <a:pt x="1881" y="1"/>
                  </a:lnTo>
                  <a:lnTo>
                    <a:pt x="1" y="1924"/>
                  </a:lnTo>
                  <a:lnTo>
                    <a:pt x="1" y="1924"/>
                  </a:lnTo>
                  <a:lnTo>
                    <a:pt x="18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4842150" y="2471100"/>
              <a:ext cx="107025" cy="107025"/>
            </a:xfrm>
            <a:custGeom>
              <a:avLst/>
              <a:gdLst/>
              <a:ahLst/>
              <a:cxnLst/>
              <a:rect l="l" t="t" r="r" b="b"/>
              <a:pathLst>
                <a:path w="4281" h="4281" fill="none" extrusionOk="0">
                  <a:moveTo>
                    <a:pt x="4281" y="0"/>
                  </a:moveTo>
                  <a:lnTo>
                    <a:pt x="4281" y="22"/>
                  </a:lnTo>
                  <a:lnTo>
                    <a:pt x="4281" y="22"/>
                  </a:lnTo>
                  <a:lnTo>
                    <a:pt x="2897" y="1384"/>
                  </a:lnTo>
                  <a:lnTo>
                    <a:pt x="1" y="4280"/>
                  </a:lnTo>
                  <a:lnTo>
                    <a:pt x="1" y="4280"/>
                  </a:lnTo>
                  <a:lnTo>
                    <a:pt x="628" y="3653"/>
                  </a:lnTo>
                  <a:lnTo>
                    <a:pt x="628" y="3653"/>
                  </a:lnTo>
                  <a:lnTo>
                    <a:pt x="3459" y="822"/>
                  </a:lnTo>
                  <a:lnTo>
                    <a:pt x="3459" y="822"/>
                  </a:lnTo>
                  <a:lnTo>
                    <a:pt x="3762" y="519"/>
                  </a:lnTo>
                  <a:lnTo>
                    <a:pt x="3762" y="519"/>
                  </a:lnTo>
                  <a:lnTo>
                    <a:pt x="4086" y="195"/>
                  </a:lnTo>
                  <a:lnTo>
                    <a:pt x="4086" y="195"/>
                  </a:lnTo>
                  <a:lnTo>
                    <a:pt x="4173" y="108"/>
                  </a:lnTo>
                  <a:lnTo>
                    <a:pt x="428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4647075" y="2183050"/>
              <a:ext cx="3250" cy="3275"/>
            </a:xfrm>
            <a:custGeom>
              <a:avLst/>
              <a:gdLst/>
              <a:ahLst/>
              <a:cxnLst/>
              <a:rect l="l" t="t" r="r" b="b"/>
              <a:pathLst>
                <a:path w="130" h="131" fill="none" extrusionOk="0">
                  <a:moveTo>
                    <a:pt x="130" y="1"/>
                  </a:moveTo>
                  <a:lnTo>
                    <a:pt x="130" y="1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1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4046675" y="1982550"/>
              <a:ext cx="1127850" cy="1028975"/>
            </a:xfrm>
            <a:custGeom>
              <a:avLst/>
              <a:gdLst/>
              <a:ahLst/>
              <a:cxnLst/>
              <a:rect l="l" t="t" r="r" b="b"/>
              <a:pathLst>
                <a:path w="45114" h="41159" extrusionOk="0">
                  <a:moveTo>
                    <a:pt x="19131" y="1"/>
                  </a:moveTo>
                  <a:lnTo>
                    <a:pt x="19217" y="174"/>
                  </a:lnTo>
                  <a:lnTo>
                    <a:pt x="19412" y="649"/>
                  </a:lnTo>
                  <a:lnTo>
                    <a:pt x="19780" y="1428"/>
                  </a:lnTo>
                  <a:lnTo>
                    <a:pt x="20298" y="2422"/>
                  </a:lnTo>
                  <a:lnTo>
                    <a:pt x="20623" y="3006"/>
                  </a:lnTo>
                  <a:lnTo>
                    <a:pt x="20968" y="3633"/>
                  </a:lnTo>
                  <a:lnTo>
                    <a:pt x="21379" y="4324"/>
                  </a:lnTo>
                  <a:lnTo>
                    <a:pt x="21811" y="5016"/>
                  </a:lnTo>
                  <a:lnTo>
                    <a:pt x="22287" y="5773"/>
                  </a:lnTo>
                  <a:lnTo>
                    <a:pt x="22827" y="6529"/>
                  </a:lnTo>
                  <a:lnTo>
                    <a:pt x="23389" y="7329"/>
                  </a:lnTo>
                  <a:lnTo>
                    <a:pt x="24016" y="8150"/>
                  </a:lnTo>
                  <a:lnTo>
                    <a:pt x="2681" y="29378"/>
                  </a:lnTo>
                  <a:lnTo>
                    <a:pt x="2400" y="29659"/>
                  </a:lnTo>
                  <a:lnTo>
                    <a:pt x="2184" y="29897"/>
                  </a:lnTo>
                  <a:lnTo>
                    <a:pt x="1903" y="30178"/>
                  </a:lnTo>
                  <a:lnTo>
                    <a:pt x="1687" y="30415"/>
                  </a:lnTo>
                  <a:lnTo>
                    <a:pt x="1643" y="30459"/>
                  </a:lnTo>
                  <a:lnTo>
                    <a:pt x="1362" y="30804"/>
                  </a:lnTo>
                  <a:lnTo>
                    <a:pt x="1276" y="30912"/>
                  </a:lnTo>
                  <a:lnTo>
                    <a:pt x="1146" y="31085"/>
                  </a:lnTo>
                  <a:lnTo>
                    <a:pt x="1038" y="31237"/>
                  </a:lnTo>
                  <a:lnTo>
                    <a:pt x="908" y="31410"/>
                  </a:lnTo>
                  <a:lnTo>
                    <a:pt x="887" y="31453"/>
                  </a:lnTo>
                  <a:lnTo>
                    <a:pt x="865" y="31496"/>
                  </a:lnTo>
                  <a:lnTo>
                    <a:pt x="800" y="31583"/>
                  </a:lnTo>
                  <a:lnTo>
                    <a:pt x="692" y="31756"/>
                  </a:lnTo>
                  <a:lnTo>
                    <a:pt x="584" y="31950"/>
                  </a:lnTo>
                  <a:lnTo>
                    <a:pt x="390" y="32318"/>
                  </a:lnTo>
                  <a:lnTo>
                    <a:pt x="282" y="32534"/>
                  </a:lnTo>
                  <a:lnTo>
                    <a:pt x="195" y="32772"/>
                  </a:lnTo>
                  <a:lnTo>
                    <a:pt x="130" y="33009"/>
                  </a:lnTo>
                  <a:lnTo>
                    <a:pt x="65" y="33225"/>
                  </a:lnTo>
                  <a:lnTo>
                    <a:pt x="44" y="33355"/>
                  </a:lnTo>
                  <a:lnTo>
                    <a:pt x="22" y="33442"/>
                  </a:lnTo>
                  <a:lnTo>
                    <a:pt x="0" y="33636"/>
                  </a:lnTo>
                  <a:lnTo>
                    <a:pt x="0" y="33831"/>
                  </a:lnTo>
                  <a:lnTo>
                    <a:pt x="0" y="34025"/>
                  </a:lnTo>
                  <a:lnTo>
                    <a:pt x="22" y="34198"/>
                  </a:lnTo>
                  <a:lnTo>
                    <a:pt x="44" y="34263"/>
                  </a:lnTo>
                  <a:lnTo>
                    <a:pt x="44" y="34285"/>
                  </a:lnTo>
                  <a:lnTo>
                    <a:pt x="109" y="34609"/>
                  </a:lnTo>
                  <a:lnTo>
                    <a:pt x="25032" y="9404"/>
                  </a:lnTo>
                  <a:lnTo>
                    <a:pt x="25508" y="9945"/>
                  </a:lnTo>
                  <a:lnTo>
                    <a:pt x="26005" y="10507"/>
                  </a:lnTo>
                  <a:lnTo>
                    <a:pt x="26524" y="11069"/>
                  </a:lnTo>
                  <a:lnTo>
                    <a:pt x="27086" y="11609"/>
                  </a:lnTo>
                  <a:lnTo>
                    <a:pt x="27648" y="12171"/>
                  </a:lnTo>
                  <a:lnTo>
                    <a:pt x="28232" y="12711"/>
                  </a:lnTo>
                  <a:lnTo>
                    <a:pt x="28837" y="13273"/>
                  </a:lnTo>
                  <a:lnTo>
                    <a:pt x="29464" y="13814"/>
                  </a:lnTo>
                  <a:lnTo>
                    <a:pt x="5794" y="37095"/>
                  </a:lnTo>
                  <a:lnTo>
                    <a:pt x="5794" y="37116"/>
                  </a:lnTo>
                  <a:lnTo>
                    <a:pt x="5794" y="37268"/>
                  </a:lnTo>
                  <a:lnTo>
                    <a:pt x="5815" y="37484"/>
                  </a:lnTo>
                  <a:lnTo>
                    <a:pt x="5815" y="37506"/>
                  </a:lnTo>
                  <a:lnTo>
                    <a:pt x="5837" y="37635"/>
                  </a:lnTo>
                  <a:lnTo>
                    <a:pt x="5837" y="37657"/>
                  </a:lnTo>
                  <a:lnTo>
                    <a:pt x="5837" y="37678"/>
                  </a:lnTo>
                  <a:lnTo>
                    <a:pt x="5880" y="37830"/>
                  </a:lnTo>
                  <a:lnTo>
                    <a:pt x="5902" y="37895"/>
                  </a:lnTo>
                  <a:lnTo>
                    <a:pt x="5967" y="38111"/>
                  </a:lnTo>
                  <a:lnTo>
                    <a:pt x="6053" y="38349"/>
                  </a:lnTo>
                  <a:lnTo>
                    <a:pt x="6204" y="38651"/>
                  </a:lnTo>
                  <a:lnTo>
                    <a:pt x="6399" y="38997"/>
                  </a:lnTo>
                  <a:lnTo>
                    <a:pt x="6442" y="39040"/>
                  </a:lnTo>
                  <a:lnTo>
                    <a:pt x="6507" y="39148"/>
                  </a:lnTo>
                  <a:lnTo>
                    <a:pt x="30890" y="14938"/>
                  </a:lnTo>
                  <a:lnTo>
                    <a:pt x="31452" y="15349"/>
                  </a:lnTo>
                  <a:lnTo>
                    <a:pt x="32014" y="15738"/>
                  </a:lnTo>
                  <a:lnTo>
                    <a:pt x="32598" y="16127"/>
                  </a:lnTo>
                  <a:lnTo>
                    <a:pt x="33203" y="16516"/>
                  </a:lnTo>
                  <a:lnTo>
                    <a:pt x="33809" y="16883"/>
                  </a:lnTo>
                  <a:lnTo>
                    <a:pt x="34435" y="17251"/>
                  </a:lnTo>
                  <a:lnTo>
                    <a:pt x="35084" y="17597"/>
                  </a:lnTo>
                  <a:lnTo>
                    <a:pt x="35732" y="17943"/>
                  </a:lnTo>
                  <a:lnTo>
                    <a:pt x="36057" y="18116"/>
                  </a:lnTo>
                  <a:lnTo>
                    <a:pt x="36943" y="18548"/>
                  </a:lnTo>
                  <a:lnTo>
                    <a:pt x="34392" y="21055"/>
                  </a:lnTo>
                  <a:lnTo>
                    <a:pt x="36100" y="19542"/>
                  </a:lnTo>
                  <a:lnTo>
                    <a:pt x="35992" y="19650"/>
                  </a:lnTo>
                  <a:lnTo>
                    <a:pt x="35905" y="19737"/>
                  </a:lnTo>
                  <a:lnTo>
                    <a:pt x="35581" y="20061"/>
                  </a:lnTo>
                  <a:lnTo>
                    <a:pt x="35278" y="20364"/>
                  </a:lnTo>
                  <a:lnTo>
                    <a:pt x="32447" y="23195"/>
                  </a:lnTo>
                  <a:lnTo>
                    <a:pt x="31820" y="23822"/>
                  </a:lnTo>
                  <a:lnTo>
                    <a:pt x="31798" y="23866"/>
                  </a:lnTo>
                  <a:lnTo>
                    <a:pt x="29918" y="25789"/>
                  </a:lnTo>
                  <a:lnTo>
                    <a:pt x="28123" y="27670"/>
                  </a:lnTo>
                  <a:lnTo>
                    <a:pt x="27907" y="27886"/>
                  </a:lnTo>
                  <a:lnTo>
                    <a:pt x="26654" y="29226"/>
                  </a:lnTo>
                  <a:lnTo>
                    <a:pt x="25421" y="30545"/>
                  </a:lnTo>
                  <a:lnTo>
                    <a:pt x="24903" y="31107"/>
                  </a:lnTo>
                  <a:lnTo>
                    <a:pt x="24492" y="31561"/>
                  </a:lnTo>
                  <a:lnTo>
                    <a:pt x="24124" y="31972"/>
                  </a:lnTo>
                  <a:lnTo>
                    <a:pt x="23649" y="32490"/>
                  </a:lnTo>
                  <a:lnTo>
                    <a:pt x="22979" y="33247"/>
                  </a:lnTo>
                  <a:lnTo>
                    <a:pt x="22287" y="34047"/>
                  </a:lnTo>
                  <a:lnTo>
                    <a:pt x="21487" y="34998"/>
                  </a:lnTo>
                  <a:lnTo>
                    <a:pt x="20752" y="35884"/>
                  </a:lnTo>
                  <a:lnTo>
                    <a:pt x="20687" y="35949"/>
                  </a:lnTo>
                  <a:lnTo>
                    <a:pt x="20363" y="36381"/>
                  </a:lnTo>
                  <a:lnTo>
                    <a:pt x="20039" y="36792"/>
                  </a:lnTo>
                  <a:lnTo>
                    <a:pt x="19996" y="36835"/>
                  </a:lnTo>
                  <a:lnTo>
                    <a:pt x="19455" y="37570"/>
                  </a:lnTo>
                  <a:lnTo>
                    <a:pt x="19434" y="37592"/>
                  </a:lnTo>
                  <a:lnTo>
                    <a:pt x="19347" y="37722"/>
                  </a:lnTo>
                  <a:lnTo>
                    <a:pt x="19217" y="37916"/>
                  </a:lnTo>
                  <a:lnTo>
                    <a:pt x="19153" y="38003"/>
                  </a:lnTo>
                  <a:lnTo>
                    <a:pt x="18936" y="38327"/>
                  </a:lnTo>
                  <a:lnTo>
                    <a:pt x="18569" y="38954"/>
                  </a:lnTo>
                  <a:lnTo>
                    <a:pt x="18418" y="39235"/>
                  </a:lnTo>
                  <a:lnTo>
                    <a:pt x="18288" y="39494"/>
                  </a:lnTo>
                  <a:lnTo>
                    <a:pt x="18223" y="39732"/>
                  </a:lnTo>
                  <a:lnTo>
                    <a:pt x="18158" y="39927"/>
                  </a:lnTo>
                  <a:lnTo>
                    <a:pt x="18158" y="40078"/>
                  </a:lnTo>
                  <a:lnTo>
                    <a:pt x="18158" y="40251"/>
                  </a:lnTo>
                  <a:lnTo>
                    <a:pt x="18180" y="40424"/>
                  </a:lnTo>
                  <a:lnTo>
                    <a:pt x="18245" y="40618"/>
                  </a:lnTo>
                  <a:lnTo>
                    <a:pt x="18266" y="40705"/>
                  </a:lnTo>
                  <a:lnTo>
                    <a:pt x="18396" y="40964"/>
                  </a:lnTo>
                  <a:lnTo>
                    <a:pt x="18504" y="41159"/>
                  </a:lnTo>
                  <a:lnTo>
                    <a:pt x="18785" y="40662"/>
                  </a:lnTo>
                  <a:lnTo>
                    <a:pt x="19174" y="40056"/>
                  </a:lnTo>
                  <a:lnTo>
                    <a:pt x="19650" y="39343"/>
                  </a:lnTo>
                  <a:lnTo>
                    <a:pt x="20277" y="38500"/>
                  </a:lnTo>
                  <a:lnTo>
                    <a:pt x="20731" y="37981"/>
                  </a:lnTo>
                  <a:lnTo>
                    <a:pt x="21444" y="37203"/>
                  </a:lnTo>
                  <a:lnTo>
                    <a:pt x="22417" y="36187"/>
                  </a:lnTo>
                  <a:lnTo>
                    <a:pt x="23562" y="34976"/>
                  </a:lnTo>
                  <a:lnTo>
                    <a:pt x="26329" y="32145"/>
                  </a:lnTo>
                  <a:lnTo>
                    <a:pt x="29420" y="29010"/>
                  </a:lnTo>
                  <a:lnTo>
                    <a:pt x="35408" y="23022"/>
                  </a:lnTo>
                  <a:lnTo>
                    <a:pt x="39040" y="19391"/>
                  </a:lnTo>
                  <a:lnTo>
                    <a:pt x="39753" y="19629"/>
                  </a:lnTo>
                  <a:lnTo>
                    <a:pt x="40488" y="19866"/>
                  </a:lnTo>
                  <a:lnTo>
                    <a:pt x="41223" y="20104"/>
                  </a:lnTo>
                  <a:lnTo>
                    <a:pt x="41958" y="20299"/>
                  </a:lnTo>
                  <a:lnTo>
                    <a:pt x="42736" y="20493"/>
                  </a:lnTo>
                  <a:lnTo>
                    <a:pt x="43514" y="20688"/>
                  </a:lnTo>
                  <a:lnTo>
                    <a:pt x="44314" y="20839"/>
                  </a:lnTo>
                  <a:lnTo>
                    <a:pt x="45114" y="20969"/>
                  </a:lnTo>
                  <a:lnTo>
                    <a:pt x="44941" y="20926"/>
                  </a:lnTo>
                  <a:lnTo>
                    <a:pt x="44444" y="20796"/>
                  </a:lnTo>
                  <a:lnTo>
                    <a:pt x="43644" y="20537"/>
                  </a:lnTo>
                  <a:lnTo>
                    <a:pt x="42563" y="20169"/>
                  </a:lnTo>
                  <a:lnTo>
                    <a:pt x="41936" y="19931"/>
                  </a:lnTo>
                  <a:lnTo>
                    <a:pt x="41266" y="19650"/>
                  </a:lnTo>
                  <a:lnTo>
                    <a:pt x="40510" y="19326"/>
                  </a:lnTo>
                  <a:lnTo>
                    <a:pt x="39731" y="18959"/>
                  </a:lnTo>
                  <a:lnTo>
                    <a:pt x="38888" y="18569"/>
                  </a:lnTo>
                  <a:lnTo>
                    <a:pt x="38024" y="18116"/>
                  </a:lnTo>
                  <a:lnTo>
                    <a:pt x="37094" y="17618"/>
                  </a:lnTo>
                  <a:lnTo>
                    <a:pt x="36143" y="17056"/>
                  </a:lnTo>
                  <a:lnTo>
                    <a:pt x="35170" y="16473"/>
                  </a:lnTo>
                  <a:lnTo>
                    <a:pt x="34154" y="15824"/>
                  </a:lnTo>
                  <a:lnTo>
                    <a:pt x="33117" y="15111"/>
                  </a:lnTo>
                  <a:lnTo>
                    <a:pt x="32079" y="14354"/>
                  </a:lnTo>
                  <a:lnTo>
                    <a:pt x="30998" y="13511"/>
                  </a:lnTo>
                  <a:lnTo>
                    <a:pt x="29918" y="12625"/>
                  </a:lnTo>
                  <a:lnTo>
                    <a:pt x="28815" y="11695"/>
                  </a:lnTo>
                  <a:lnTo>
                    <a:pt x="27713" y="10679"/>
                  </a:lnTo>
                  <a:lnTo>
                    <a:pt x="26610" y="9599"/>
                  </a:lnTo>
                  <a:lnTo>
                    <a:pt x="25529" y="8453"/>
                  </a:lnTo>
                  <a:lnTo>
                    <a:pt x="24967" y="7848"/>
                  </a:lnTo>
                  <a:lnTo>
                    <a:pt x="24427" y="7221"/>
                  </a:lnTo>
                  <a:lnTo>
                    <a:pt x="23887" y="6594"/>
                  </a:lnTo>
                  <a:lnTo>
                    <a:pt x="23325" y="5924"/>
                  </a:lnTo>
                  <a:lnTo>
                    <a:pt x="22784" y="5254"/>
                  </a:lnTo>
                  <a:lnTo>
                    <a:pt x="22265" y="4562"/>
                  </a:lnTo>
                  <a:lnTo>
                    <a:pt x="21725" y="3849"/>
                  </a:lnTo>
                  <a:lnTo>
                    <a:pt x="21206" y="3114"/>
                  </a:lnTo>
                  <a:lnTo>
                    <a:pt x="20666" y="2379"/>
                  </a:lnTo>
                  <a:lnTo>
                    <a:pt x="20147" y="1601"/>
                  </a:lnTo>
                  <a:lnTo>
                    <a:pt x="19650" y="801"/>
                  </a:lnTo>
                  <a:lnTo>
                    <a:pt x="19131" y="1"/>
                  </a:lnTo>
                  <a:close/>
                </a:path>
              </a:pathLst>
            </a:custGeom>
            <a:solidFill>
              <a:srgbClr val="A14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75" name="Google Shape;575;p17"/>
          <p:cNvCxnSpPr>
            <a:stCxn id="502" idx="3"/>
            <a:endCxn id="520" idx="2"/>
          </p:cNvCxnSpPr>
          <p:nvPr/>
        </p:nvCxnSpPr>
        <p:spPr>
          <a:xfrm>
            <a:off x="4820675" y="1639400"/>
            <a:ext cx="273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6" name="Google Shape;576;p17"/>
          <p:cNvSpPr/>
          <p:nvPr/>
        </p:nvSpPr>
        <p:spPr>
          <a:xfrm>
            <a:off x="5168896" y="3663367"/>
            <a:ext cx="796500" cy="796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7"/>
          <p:cNvSpPr/>
          <p:nvPr/>
        </p:nvSpPr>
        <p:spPr>
          <a:xfrm>
            <a:off x="686701" y="2842152"/>
            <a:ext cx="796373" cy="796373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80" name="Google Shape;580;p17"/>
          <p:cNvCxnSpPr>
            <a:cxnSpLocks/>
            <a:endCxn id="576" idx="2"/>
          </p:cNvCxnSpPr>
          <p:nvPr/>
        </p:nvCxnSpPr>
        <p:spPr>
          <a:xfrm>
            <a:off x="4812450" y="4049203"/>
            <a:ext cx="356446" cy="124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5" name="Google Shape;585;p17"/>
          <p:cNvGrpSpPr/>
          <p:nvPr/>
        </p:nvGrpSpPr>
        <p:grpSpPr>
          <a:xfrm>
            <a:off x="5397438" y="3893018"/>
            <a:ext cx="339411" cy="337211"/>
            <a:chOff x="5049575" y="4993600"/>
            <a:chExt cx="482050" cy="478925"/>
          </a:xfrm>
        </p:grpSpPr>
        <p:sp>
          <p:nvSpPr>
            <p:cNvPr id="586" name="Google Shape;586;p17"/>
            <p:cNvSpPr/>
            <p:nvPr/>
          </p:nvSpPr>
          <p:spPr>
            <a:xfrm>
              <a:off x="5063200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5299425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7" y="2202"/>
                  </a:lnTo>
                  <a:lnTo>
                    <a:pt x="4837" y="4680"/>
                  </a:lnTo>
                  <a:cubicBezTo>
                    <a:pt x="4837" y="4993"/>
                    <a:pt x="4584" y="5246"/>
                    <a:pt x="4271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1" y="4593"/>
                  </a:lnTo>
                  <a:lnTo>
                    <a:pt x="1" y="13566"/>
                  </a:lnTo>
                  <a:cubicBezTo>
                    <a:pt x="13" y="13560"/>
                    <a:pt x="25" y="13557"/>
                    <a:pt x="37" y="13551"/>
                  </a:cubicBezTo>
                  <a:lnTo>
                    <a:pt x="8553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5184475" y="4993600"/>
              <a:ext cx="334125" cy="168525"/>
            </a:xfrm>
            <a:custGeom>
              <a:avLst/>
              <a:gdLst/>
              <a:ahLst/>
              <a:cxnLst/>
              <a:rect l="l" t="t" r="r" b="b"/>
              <a:pathLst>
                <a:path w="13365" h="6741" extrusionOk="0">
                  <a:moveTo>
                    <a:pt x="4040" y="0"/>
                  </a:moveTo>
                  <a:cubicBezTo>
                    <a:pt x="3830" y="0"/>
                    <a:pt x="3621" y="50"/>
                    <a:pt x="3430" y="149"/>
                  </a:cubicBezTo>
                  <a:lnTo>
                    <a:pt x="0" y="1971"/>
                  </a:lnTo>
                  <a:lnTo>
                    <a:pt x="9013" y="6741"/>
                  </a:lnTo>
                  <a:lnTo>
                    <a:pt x="13364" y="4588"/>
                  </a:lnTo>
                  <a:cubicBezTo>
                    <a:pt x="13298" y="4537"/>
                    <a:pt x="13226" y="4492"/>
                    <a:pt x="13151" y="4455"/>
                  </a:cubicBezTo>
                  <a:lnTo>
                    <a:pt x="4638" y="140"/>
                  </a:lnTo>
                  <a:lnTo>
                    <a:pt x="4635" y="140"/>
                  </a:lnTo>
                  <a:cubicBezTo>
                    <a:pt x="4446" y="47"/>
                    <a:pt x="4243" y="0"/>
                    <a:pt x="4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5049575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5803" y="5648"/>
                  </a:moveTo>
                  <a:cubicBezTo>
                    <a:pt x="5997" y="5648"/>
                    <a:pt x="6186" y="5748"/>
                    <a:pt x="6291" y="5927"/>
                  </a:cubicBezTo>
                  <a:cubicBezTo>
                    <a:pt x="6450" y="6195"/>
                    <a:pt x="6360" y="6541"/>
                    <a:pt x="6092" y="6701"/>
                  </a:cubicBezTo>
                  <a:lnTo>
                    <a:pt x="3843" y="8016"/>
                  </a:lnTo>
                  <a:lnTo>
                    <a:pt x="3834" y="8023"/>
                  </a:lnTo>
                  <a:lnTo>
                    <a:pt x="3831" y="8026"/>
                  </a:lnTo>
                  <a:lnTo>
                    <a:pt x="3818" y="8029"/>
                  </a:lnTo>
                  <a:cubicBezTo>
                    <a:pt x="3812" y="8032"/>
                    <a:pt x="3806" y="8035"/>
                    <a:pt x="3800" y="8038"/>
                  </a:cubicBezTo>
                  <a:lnTo>
                    <a:pt x="3785" y="8047"/>
                  </a:lnTo>
                  <a:lnTo>
                    <a:pt x="3767" y="8053"/>
                  </a:lnTo>
                  <a:lnTo>
                    <a:pt x="3752" y="8059"/>
                  </a:lnTo>
                  <a:lnTo>
                    <a:pt x="3734" y="8065"/>
                  </a:lnTo>
                  <a:lnTo>
                    <a:pt x="3716" y="8071"/>
                  </a:lnTo>
                  <a:lnTo>
                    <a:pt x="3698" y="8077"/>
                  </a:lnTo>
                  <a:cubicBezTo>
                    <a:pt x="3692" y="8077"/>
                    <a:pt x="3686" y="8080"/>
                    <a:pt x="3680" y="8080"/>
                  </a:cubicBezTo>
                  <a:cubicBezTo>
                    <a:pt x="3671" y="8083"/>
                    <a:pt x="3668" y="8083"/>
                    <a:pt x="3665" y="8083"/>
                  </a:cubicBezTo>
                  <a:lnTo>
                    <a:pt x="3641" y="8089"/>
                  </a:lnTo>
                  <a:lnTo>
                    <a:pt x="3629" y="8089"/>
                  </a:lnTo>
                  <a:cubicBezTo>
                    <a:pt x="3620" y="8089"/>
                    <a:pt x="3611" y="8092"/>
                    <a:pt x="3602" y="8092"/>
                  </a:cubicBezTo>
                  <a:lnTo>
                    <a:pt x="3484" y="8092"/>
                  </a:lnTo>
                  <a:lnTo>
                    <a:pt x="3466" y="8089"/>
                  </a:lnTo>
                  <a:cubicBezTo>
                    <a:pt x="3460" y="8089"/>
                    <a:pt x="3454" y="8086"/>
                    <a:pt x="3448" y="8086"/>
                  </a:cubicBezTo>
                  <a:cubicBezTo>
                    <a:pt x="3442" y="8083"/>
                    <a:pt x="3436" y="8083"/>
                    <a:pt x="3433" y="8080"/>
                  </a:cubicBezTo>
                  <a:lnTo>
                    <a:pt x="3412" y="8077"/>
                  </a:lnTo>
                  <a:cubicBezTo>
                    <a:pt x="3406" y="8077"/>
                    <a:pt x="3403" y="8074"/>
                    <a:pt x="3397" y="8071"/>
                  </a:cubicBezTo>
                  <a:lnTo>
                    <a:pt x="3376" y="8065"/>
                  </a:lnTo>
                  <a:lnTo>
                    <a:pt x="3361" y="8062"/>
                  </a:lnTo>
                  <a:lnTo>
                    <a:pt x="3343" y="8053"/>
                  </a:lnTo>
                  <a:lnTo>
                    <a:pt x="3328" y="8047"/>
                  </a:lnTo>
                  <a:lnTo>
                    <a:pt x="3310" y="8038"/>
                  </a:lnTo>
                  <a:lnTo>
                    <a:pt x="3295" y="8032"/>
                  </a:lnTo>
                  <a:cubicBezTo>
                    <a:pt x="3289" y="8029"/>
                    <a:pt x="3282" y="8026"/>
                    <a:pt x="3276" y="8019"/>
                  </a:cubicBezTo>
                  <a:lnTo>
                    <a:pt x="3261" y="8013"/>
                  </a:lnTo>
                  <a:lnTo>
                    <a:pt x="3246" y="8001"/>
                  </a:lnTo>
                  <a:cubicBezTo>
                    <a:pt x="3240" y="7998"/>
                    <a:pt x="3237" y="7995"/>
                    <a:pt x="3231" y="7992"/>
                  </a:cubicBezTo>
                  <a:lnTo>
                    <a:pt x="3216" y="7980"/>
                  </a:lnTo>
                  <a:cubicBezTo>
                    <a:pt x="3210" y="7977"/>
                    <a:pt x="3207" y="7974"/>
                    <a:pt x="3201" y="7968"/>
                  </a:cubicBezTo>
                  <a:cubicBezTo>
                    <a:pt x="3198" y="7965"/>
                    <a:pt x="3192" y="7962"/>
                    <a:pt x="3186" y="7956"/>
                  </a:cubicBezTo>
                  <a:lnTo>
                    <a:pt x="3174" y="7944"/>
                  </a:lnTo>
                  <a:lnTo>
                    <a:pt x="3159" y="7932"/>
                  </a:lnTo>
                  <a:lnTo>
                    <a:pt x="3147" y="7917"/>
                  </a:lnTo>
                  <a:cubicBezTo>
                    <a:pt x="3141" y="7914"/>
                    <a:pt x="3138" y="7908"/>
                    <a:pt x="3135" y="7905"/>
                  </a:cubicBezTo>
                  <a:lnTo>
                    <a:pt x="3120" y="7890"/>
                  </a:lnTo>
                  <a:lnTo>
                    <a:pt x="3111" y="7875"/>
                  </a:lnTo>
                  <a:cubicBezTo>
                    <a:pt x="3105" y="7869"/>
                    <a:pt x="3102" y="7863"/>
                    <a:pt x="3096" y="7857"/>
                  </a:cubicBezTo>
                  <a:lnTo>
                    <a:pt x="3087" y="7845"/>
                  </a:lnTo>
                  <a:lnTo>
                    <a:pt x="3075" y="7827"/>
                  </a:lnTo>
                  <a:lnTo>
                    <a:pt x="3069" y="7815"/>
                  </a:lnTo>
                  <a:lnTo>
                    <a:pt x="3069" y="7812"/>
                  </a:lnTo>
                  <a:lnTo>
                    <a:pt x="3063" y="7803"/>
                  </a:lnTo>
                  <a:lnTo>
                    <a:pt x="2415" y="6631"/>
                  </a:lnTo>
                  <a:cubicBezTo>
                    <a:pt x="2265" y="6357"/>
                    <a:pt x="2367" y="6014"/>
                    <a:pt x="2641" y="5863"/>
                  </a:cubicBezTo>
                  <a:lnTo>
                    <a:pt x="2635" y="5863"/>
                  </a:lnTo>
                  <a:cubicBezTo>
                    <a:pt x="2722" y="5816"/>
                    <a:pt x="2815" y="5793"/>
                    <a:pt x="2908" y="5793"/>
                  </a:cubicBezTo>
                  <a:cubicBezTo>
                    <a:pt x="3107" y="5793"/>
                    <a:pt x="3300" y="5899"/>
                    <a:pt x="3403" y="6086"/>
                  </a:cubicBezTo>
                  <a:lnTo>
                    <a:pt x="3770" y="6752"/>
                  </a:lnTo>
                  <a:lnTo>
                    <a:pt x="5520" y="5725"/>
                  </a:lnTo>
                  <a:cubicBezTo>
                    <a:pt x="5609" y="5673"/>
                    <a:pt x="5707" y="5648"/>
                    <a:pt x="5803" y="5648"/>
                  </a:cubicBezTo>
                  <a:close/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0" name="Google Shape;590;p17"/>
          <p:cNvGrpSpPr/>
          <p:nvPr/>
        </p:nvGrpSpPr>
        <p:grpSpPr>
          <a:xfrm>
            <a:off x="5187743" y="3620826"/>
            <a:ext cx="355218" cy="279880"/>
            <a:chOff x="5629975" y="3255775"/>
            <a:chExt cx="504500" cy="397500"/>
          </a:xfrm>
        </p:grpSpPr>
        <p:sp>
          <p:nvSpPr>
            <p:cNvPr id="591" name="Google Shape;591;p17"/>
            <p:cNvSpPr/>
            <p:nvPr/>
          </p:nvSpPr>
          <p:spPr>
            <a:xfrm>
              <a:off x="5756375" y="3255775"/>
              <a:ext cx="112950" cy="143425"/>
            </a:xfrm>
            <a:custGeom>
              <a:avLst/>
              <a:gdLst/>
              <a:ahLst/>
              <a:cxnLst/>
              <a:rect l="l" t="t" r="r" b="b"/>
              <a:pathLst>
                <a:path w="4518" h="5737" extrusionOk="0">
                  <a:moveTo>
                    <a:pt x="2259" y="0"/>
                  </a:moveTo>
                  <a:cubicBezTo>
                    <a:pt x="793" y="0"/>
                    <a:pt x="1" y="2469"/>
                    <a:pt x="1" y="3478"/>
                  </a:cubicBezTo>
                  <a:cubicBezTo>
                    <a:pt x="1" y="4725"/>
                    <a:pt x="1013" y="5733"/>
                    <a:pt x="2259" y="5736"/>
                  </a:cubicBezTo>
                  <a:cubicBezTo>
                    <a:pt x="3506" y="5733"/>
                    <a:pt x="4518" y="4725"/>
                    <a:pt x="4518" y="3478"/>
                  </a:cubicBezTo>
                  <a:cubicBezTo>
                    <a:pt x="4518" y="2469"/>
                    <a:pt x="3729" y="0"/>
                    <a:pt x="2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5629975" y="3374400"/>
              <a:ext cx="140575" cy="136175"/>
            </a:xfrm>
            <a:custGeom>
              <a:avLst/>
              <a:gdLst/>
              <a:ahLst/>
              <a:cxnLst/>
              <a:rect l="l" t="t" r="r" b="b"/>
              <a:pathLst>
                <a:path w="5623" h="5447" extrusionOk="0">
                  <a:moveTo>
                    <a:pt x="1951" y="0"/>
                  </a:moveTo>
                  <a:cubicBezTo>
                    <a:pt x="1711" y="0"/>
                    <a:pt x="1480" y="53"/>
                    <a:pt x="1269" y="175"/>
                  </a:cubicBezTo>
                  <a:cubicBezTo>
                    <a:pt x="1" y="907"/>
                    <a:pt x="582" y="3443"/>
                    <a:pt x="1088" y="4316"/>
                  </a:cubicBezTo>
                  <a:cubicBezTo>
                    <a:pt x="1506" y="5041"/>
                    <a:pt x="2265" y="5447"/>
                    <a:pt x="3045" y="5447"/>
                  </a:cubicBezTo>
                  <a:cubicBezTo>
                    <a:pt x="3428" y="5447"/>
                    <a:pt x="3816" y="5349"/>
                    <a:pt x="4172" y="5144"/>
                  </a:cubicBezTo>
                  <a:cubicBezTo>
                    <a:pt x="5253" y="4521"/>
                    <a:pt x="5623" y="3138"/>
                    <a:pt x="5000" y="2057"/>
                  </a:cubicBezTo>
                  <a:cubicBezTo>
                    <a:pt x="4578" y="1330"/>
                    <a:pt x="3149" y="0"/>
                    <a:pt x="19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5897525" y="3255775"/>
              <a:ext cx="112950" cy="143425"/>
            </a:xfrm>
            <a:custGeom>
              <a:avLst/>
              <a:gdLst/>
              <a:ahLst/>
              <a:cxnLst/>
              <a:rect l="l" t="t" r="r" b="b"/>
              <a:pathLst>
                <a:path w="4518" h="5737" extrusionOk="0">
                  <a:moveTo>
                    <a:pt x="2259" y="0"/>
                  </a:moveTo>
                  <a:cubicBezTo>
                    <a:pt x="793" y="0"/>
                    <a:pt x="1" y="2469"/>
                    <a:pt x="1" y="3478"/>
                  </a:cubicBezTo>
                  <a:cubicBezTo>
                    <a:pt x="1" y="4725"/>
                    <a:pt x="1013" y="5736"/>
                    <a:pt x="2259" y="5736"/>
                  </a:cubicBezTo>
                  <a:cubicBezTo>
                    <a:pt x="3506" y="5736"/>
                    <a:pt x="4518" y="4725"/>
                    <a:pt x="4518" y="3478"/>
                  </a:cubicBezTo>
                  <a:cubicBezTo>
                    <a:pt x="4518" y="2469"/>
                    <a:pt x="3729" y="0"/>
                    <a:pt x="2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5996075" y="3373900"/>
              <a:ext cx="138400" cy="136200"/>
            </a:xfrm>
            <a:custGeom>
              <a:avLst/>
              <a:gdLst/>
              <a:ahLst/>
              <a:cxnLst/>
              <a:rect l="l" t="t" r="r" b="b"/>
              <a:pathLst>
                <a:path w="5536" h="5448" extrusionOk="0">
                  <a:moveTo>
                    <a:pt x="3670" y="1"/>
                  </a:moveTo>
                  <a:cubicBezTo>
                    <a:pt x="2471" y="1"/>
                    <a:pt x="1045" y="1330"/>
                    <a:pt x="624" y="2059"/>
                  </a:cubicBezTo>
                  <a:cubicBezTo>
                    <a:pt x="1" y="3137"/>
                    <a:pt x="371" y="4523"/>
                    <a:pt x="1452" y="5146"/>
                  </a:cubicBezTo>
                  <a:cubicBezTo>
                    <a:pt x="1808" y="5351"/>
                    <a:pt x="2199" y="5448"/>
                    <a:pt x="2586" y="5448"/>
                  </a:cubicBezTo>
                  <a:cubicBezTo>
                    <a:pt x="3381" y="5448"/>
                    <a:pt x="4158" y="5039"/>
                    <a:pt x="4575" y="4318"/>
                  </a:cubicBezTo>
                  <a:cubicBezTo>
                    <a:pt x="5168" y="3288"/>
                    <a:pt x="5535" y="858"/>
                    <a:pt x="4355" y="177"/>
                  </a:cubicBezTo>
                  <a:cubicBezTo>
                    <a:pt x="4142" y="54"/>
                    <a:pt x="3911" y="1"/>
                    <a:pt x="3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5728150" y="3427400"/>
              <a:ext cx="310575" cy="225875"/>
            </a:xfrm>
            <a:custGeom>
              <a:avLst/>
              <a:gdLst/>
              <a:ahLst/>
              <a:cxnLst/>
              <a:rect l="l" t="t" r="r" b="b"/>
              <a:pathLst>
                <a:path w="12423" h="9035" extrusionOk="0">
                  <a:moveTo>
                    <a:pt x="6213" y="1"/>
                  </a:moveTo>
                  <a:cubicBezTo>
                    <a:pt x="5234" y="1"/>
                    <a:pt x="2259" y="1"/>
                    <a:pt x="2259" y="2822"/>
                  </a:cubicBezTo>
                  <a:lnTo>
                    <a:pt x="2259" y="3147"/>
                  </a:lnTo>
                  <a:cubicBezTo>
                    <a:pt x="2259" y="3376"/>
                    <a:pt x="2121" y="3584"/>
                    <a:pt x="1907" y="3671"/>
                  </a:cubicBezTo>
                  <a:cubicBezTo>
                    <a:pt x="750" y="4144"/>
                    <a:pt x="1" y="5141"/>
                    <a:pt x="1" y="6210"/>
                  </a:cubicBezTo>
                  <a:cubicBezTo>
                    <a:pt x="1" y="7767"/>
                    <a:pt x="1521" y="9034"/>
                    <a:pt x="3388" y="9034"/>
                  </a:cubicBezTo>
                  <a:cubicBezTo>
                    <a:pt x="3400" y="9035"/>
                    <a:pt x="3413" y="9035"/>
                    <a:pt x="3425" y="9035"/>
                  </a:cubicBezTo>
                  <a:cubicBezTo>
                    <a:pt x="3753" y="9035"/>
                    <a:pt x="4081" y="8995"/>
                    <a:pt x="4400" y="8917"/>
                  </a:cubicBezTo>
                  <a:cubicBezTo>
                    <a:pt x="4995" y="8766"/>
                    <a:pt x="5604" y="8691"/>
                    <a:pt x="6213" y="8691"/>
                  </a:cubicBezTo>
                  <a:cubicBezTo>
                    <a:pt x="6823" y="8691"/>
                    <a:pt x="7432" y="8766"/>
                    <a:pt x="8029" y="8917"/>
                  </a:cubicBezTo>
                  <a:cubicBezTo>
                    <a:pt x="8345" y="8995"/>
                    <a:pt x="8670" y="9035"/>
                    <a:pt x="8998" y="9035"/>
                  </a:cubicBezTo>
                  <a:cubicBezTo>
                    <a:pt x="9010" y="9035"/>
                    <a:pt x="9022" y="9035"/>
                    <a:pt x="9034" y="9034"/>
                  </a:cubicBezTo>
                  <a:cubicBezTo>
                    <a:pt x="10901" y="9034"/>
                    <a:pt x="12422" y="7767"/>
                    <a:pt x="12422" y="6210"/>
                  </a:cubicBezTo>
                  <a:cubicBezTo>
                    <a:pt x="12422" y="5138"/>
                    <a:pt x="11675" y="4141"/>
                    <a:pt x="10516" y="3671"/>
                  </a:cubicBezTo>
                  <a:cubicBezTo>
                    <a:pt x="10302" y="3584"/>
                    <a:pt x="10164" y="3376"/>
                    <a:pt x="10164" y="3147"/>
                  </a:cubicBezTo>
                  <a:lnTo>
                    <a:pt x="10164" y="2822"/>
                  </a:lnTo>
                  <a:cubicBezTo>
                    <a:pt x="10164" y="1"/>
                    <a:pt x="7191" y="1"/>
                    <a:pt x="6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5C2310-FC94-3EEC-8818-949CC01967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4"/>
          <a:stretch/>
        </p:blipFill>
        <p:spPr>
          <a:xfrm>
            <a:off x="295835" y="147918"/>
            <a:ext cx="5661212" cy="4708748"/>
          </a:xfrm>
          <a:prstGeom prst="rect">
            <a:avLst/>
          </a:prstGeom>
          <a:ln>
            <a:solidFill>
              <a:srgbClr val="E6E6E6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9C8566-51D1-7402-00C5-163785A2492C}"/>
              </a:ext>
            </a:extLst>
          </p:cNvPr>
          <p:cNvSpPr txBox="1"/>
          <p:nvPr/>
        </p:nvSpPr>
        <p:spPr>
          <a:xfrm>
            <a:off x="6071347" y="732577"/>
            <a:ext cx="27768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A50021"/>
                </a:solidFill>
              </a:rPr>
              <a:t>Together we multiply the joy.</a:t>
            </a:r>
          </a:p>
          <a:p>
            <a:pPr algn="ctr"/>
            <a:endParaRPr lang="en-GB" sz="3200" b="1" dirty="0">
              <a:solidFill>
                <a:srgbClr val="A50021"/>
              </a:solidFill>
            </a:endParaRPr>
          </a:p>
          <a:p>
            <a:pPr algn="ctr"/>
            <a:endParaRPr lang="en-GB" sz="3200" b="1" dirty="0">
              <a:solidFill>
                <a:srgbClr val="A50021"/>
              </a:solidFill>
            </a:endParaRPr>
          </a:p>
          <a:p>
            <a:pPr algn="ctr"/>
            <a:endParaRPr lang="en-GB" sz="3200" b="1" dirty="0">
              <a:solidFill>
                <a:srgbClr val="A50021"/>
              </a:solidFill>
            </a:endParaRPr>
          </a:p>
          <a:p>
            <a:pPr algn="ctr"/>
            <a:r>
              <a:rPr lang="en-GB" sz="3200" b="1" dirty="0">
                <a:solidFill>
                  <a:srgbClr val="A5002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08072821"/>
      </p:ext>
    </p:extLst>
  </p:cSld>
  <p:clrMapOvr>
    <a:masterClrMapping/>
  </p:clrMapOvr>
</p:sld>
</file>

<file path=ppt/theme/theme1.xml><?xml version="1.0" encoding="utf-8"?>
<a:theme xmlns:a="http://schemas.openxmlformats.org/drawingml/2006/main" name="Volunteerism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F05347"/>
      </a:accent1>
      <a:accent2>
        <a:srgbClr val="FBC3A2"/>
      </a:accent2>
      <a:accent3>
        <a:srgbClr val="E6CB57"/>
      </a:accent3>
      <a:accent4>
        <a:srgbClr val="08508B"/>
      </a:accent4>
      <a:accent5>
        <a:srgbClr val="5EBF92"/>
      </a:accent5>
      <a:accent6>
        <a:srgbClr val="73CEE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128</Words>
  <Application>Microsoft Office PowerPoint</Application>
  <PresentationFormat>On-screen Show (16:9)</PresentationFormat>
  <Paragraphs>34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Fira Sans Extra Condensed</vt:lpstr>
      <vt:lpstr>Fira Sans Extra Condensed SemiBold</vt:lpstr>
      <vt:lpstr>Roboto</vt:lpstr>
      <vt:lpstr>Volunteerism Infographics by Slidesgo</vt:lpstr>
      <vt:lpstr>Volunteer management</vt:lpstr>
      <vt:lpstr>The WHY</vt:lpstr>
      <vt:lpstr>PowerPoint Presentation</vt:lpstr>
      <vt:lpstr>PowerPoint Presentation</vt:lpstr>
      <vt:lpstr>PowerPoint Presentation</vt:lpstr>
      <vt:lpstr>Current state &amp; 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 management</dc:title>
  <dc:creator>Dudas, Iulia</dc:creator>
  <cp:lastModifiedBy>Dudas, Iulia</cp:lastModifiedBy>
  <cp:revision>20</cp:revision>
  <dcterms:modified xsi:type="dcterms:W3CDTF">2022-09-16T00:07:07Z</dcterms:modified>
</cp:coreProperties>
</file>