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1" r:id="rId3"/>
    <p:sldId id="262" r:id="rId4"/>
    <p:sldId id="260" r:id="rId5"/>
    <p:sldId id="264" r:id="rId6"/>
    <p:sldId id="258" r:id="rId7"/>
    <p:sldId id="25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0EA"/>
    <a:srgbClr val="D1D7F3"/>
    <a:srgbClr val="8FBBF1"/>
    <a:srgbClr val="005CAF"/>
    <a:srgbClr val="ADCEE5"/>
    <a:srgbClr val="085EA7"/>
    <a:srgbClr val="C7DAEB"/>
    <a:srgbClr val="70ABD5"/>
    <a:srgbClr val="ABC8E2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817" autoAdjust="0"/>
  </p:normalViewPr>
  <p:slideViewPr>
    <p:cSldViewPr snapToGrid="0">
      <p:cViewPr varScale="1">
        <p:scale>
          <a:sx n="64" d="100"/>
          <a:sy n="6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D140-C81C-41FC-8ECB-B82C16E31A9E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ED14-3C5A-4749-800A-405A238F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 race conditions – it</a:t>
            </a:r>
            <a:r>
              <a:rPr lang="en-US" baseline="0" dirty="0" smtClean="0"/>
              <a:t> can come from nowhere  - corrupted data.. </a:t>
            </a:r>
            <a:r>
              <a:rPr lang="en-US" baseline="0" dirty="0" err="1" smtClean="0"/>
              <a:t>multidimantionality</a:t>
            </a:r>
            <a:endParaRPr lang="en-US" baseline="0" dirty="0" smtClean="0"/>
          </a:p>
          <a:p>
            <a:r>
              <a:rPr lang="en-US" baseline="0" dirty="0" smtClean="0"/>
              <a:t>Interprocess </a:t>
            </a:r>
            <a:r>
              <a:rPr lang="en-US" baseline="0" dirty="0" err="1" smtClean="0"/>
              <a:t>communictation</a:t>
            </a:r>
            <a:r>
              <a:rPr lang="en-US" baseline="0" dirty="0" smtClean="0"/>
              <a:t> – lots of processes running – used TCP on </a:t>
            </a:r>
            <a:r>
              <a:rPr lang="en-US" baseline="0" dirty="0" err="1" smtClean="0"/>
              <a:t>LocalHost</a:t>
            </a:r>
            <a:endParaRPr lang="en-US" baseline="0" dirty="0" smtClean="0"/>
          </a:p>
          <a:p>
            <a:r>
              <a:rPr lang="en-US" baseline="0" dirty="0" smtClean="0"/>
              <a:t>Registry manipulation – right click, </a:t>
            </a:r>
            <a:r>
              <a:rPr lang="en-US" baseline="0" dirty="0" err="1" smtClean="0"/>
              <a:t>taskar</a:t>
            </a:r>
            <a:r>
              <a:rPr lang="en-US" baseline="0" dirty="0" smtClean="0"/>
              <a:t> icon, icon overlay</a:t>
            </a:r>
          </a:p>
          <a:p>
            <a:r>
              <a:rPr lang="en-US" baseline="0" dirty="0" smtClean="0"/>
              <a:t>------------</a:t>
            </a:r>
          </a:p>
          <a:p>
            <a:r>
              <a:rPr lang="en-US" baseline="0" dirty="0" smtClean="0"/>
              <a:t>Blue screen of death story. Buggy code causes blue screen. Formatted computer twice. Advice: Implement on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ED14-3C5A-4749-800A-405A238F8C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ED14-3C5A-4749-800A-405A238F8C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2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AACC-1BE1-44A9-9226-7DBCA53C1D9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81" y="270456"/>
            <a:ext cx="7772400" cy="2522358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21002304" lon="20995393" rev="52827"/>
            </a:camera>
            <a:lightRig rig="threePt" dir="t"/>
          </a:scene3d>
          <a:sp3d prstMaterial="metal"/>
        </p:spPr>
        <p:txBody>
          <a:bodyPr>
            <a:noAutofit/>
            <a:sp3d extrusionH="254000" contourW="25400" prstMaterial="softEdge">
              <a:bevelT w="101600" h="88900"/>
              <a:bevelB w="88900" h="88900"/>
            </a:sp3d>
          </a:bodyPr>
          <a:lstStyle/>
          <a:p>
            <a:r>
              <a:rPr lang="en-US" sz="18000" b="1" dirty="0" smtClean="0">
                <a:ln w="0">
                  <a:noFill/>
                </a:ln>
                <a:gradFill flip="none" rotWithShape="1">
                  <a:gsLst>
                    <a:gs pos="24000">
                      <a:schemeClr val="accent1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6905">
                      <a:srgbClr val="A4C6F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72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101600" dist="101600" dir="13200000" sx="101000" sy="101000" algn="br" rotWithShape="0">
                    <a:srgbClr val="001B50">
                      <a:alpha val="49804"/>
                    </a:srgbClr>
                  </a:outerShdw>
                </a:effectLst>
                <a:latin typeface="+mn-lt"/>
                <a:ea typeface="Microsoft YaHei UI" panose="020B0503020204020204" pitchFamily="34" charset="-122"/>
              </a:rPr>
              <a:t>uBox</a:t>
            </a:r>
            <a:endParaRPr lang="en-US" sz="18000" b="1" dirty="0">
              <a:ln w="0">
                <a:noFill/>
              </a:ln>
              <a:gradFill flip="none" rotWithShape="1">
                <a:gsLst>
                  <a:gs pos="24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46905">
                    <a:srgbClr val="A4C6FE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72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effectLst>
                <a:outerShdw blurRad="101600" dist="101600" dir="13200000" sx="101000" sy="101000" algn="br" rotWithShape="0">
                  <a:srgbClr val="001B50">
                    <a:alpha val="49804"/>
                  </a:srgbClr>
                </a:outerShdw>
              </a:effectLst>
              <a:latin typeface="+mn-lt"/>
              <a:ea typeface="Microsoft YaHei U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290" y="5381833"/>
            <a:ext cx="8461420" cy="708337"/>
          </a:xfrm>
        </p:spPr>
        <p:txBody>
          <a:bodyPr>
            <a:noAutofit/>
            <a:scene3d>
              <a:camera prst="orthographicFront"/>
              <a:lightRig rig="balanced" dir="t"/>
            </a:scene3d>
            <a:sp3d extrusionH="63500" contourW="25400">
              <a:bevelT w="25400" h="25400"/>
              <a:bevelB w="0" h="0"/>
            </a:sp3d>
          </a:bodyPr>
          <a:lstStyle/>
          <a:p>
            <a:r>
              <a:rPr lang="en-US" sz="4800" b="1" dirty="0" smtClean="0">
                <a:ln w="1270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Yuval Alfassi	       	Ilan Godik</a:t>
            </a:r>
            <a:endParaRPr lang="en-US" sz="4800" b="1" dirty="0">
              <a:ln w="1270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he-IL" dirty="0" smtClean="0"/>
              <a:t>זכוכית מגדלת לדברים הרלוונטיים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3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סרטון הדגמה אם יש או מעבר לדוגמית הרצה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436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2670" y="3297836"/>
            <a:ext cx="509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Only C and D drives exist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2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292" y="3835170"/>
            <a:ext cx="509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Window’s Desktop</a:t>
            </a: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Double-Click uBox’ icon</a:t>
            </a:r>
            <a:endParaRPr lang="en-US" sz="3600" b="1" dirty="0">
              <a:solidFill>
                <a:schemeClr val="bg1"/>
              </a:solidFill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0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292" y="3835170"/>
            <a:ext cx="509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uBox’ taskbar icon have appeared. Click it</a:t>
            </a:r>
            <a:endParaRPr lang="en-US" sz="3600" b="1" dirty="0">
              <a:solidFill>
                <a:schemeClr val="bg1"/>
              </a:solidFill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9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2944" y="3595328"/>
            <a:ext cx="355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50800" dir="18900000" algn="bl" rotWithShape="0">
                    <a:prstClr val="black">
                      <a:alpha val="40000"/>
                    </a:prstClr>
                  </a:outerShdw>
                </a:effectLst>
              </a:rPr>
              <a:t>uBox’ drive have appeared</a:t>
            </a:r>
            <a:endParaRPr lang="en-US" sz="3600" b="1" dirty="0">
              <a:effectLst>
                <a:outerShdw blurRad="50800" dist="508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2650" y="3429000"/>
            <a:ext cx="248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uBox drive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8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8446" y="3429000"/>
            <a:ext cx="60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Files are automatically synced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7856" y="4568253"/>
                <a:ext cx="4736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rPr>
                  <a:t>Left click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b="1" dirty="0" smtClean="0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rPr>
                  <a:t> Add follow</a:t>
                </a:r>
                <a:endParaRPr lang="en-US" sz="3600" b="1" dirty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56" y="4568253"/>
                <a:ext cx="473689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247" t="-21698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603" y="4418352"/>
            <a:ext cx="602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Clone or follow other drives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5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8" y="-23156"/>
            <a:ext cx="6868937" cy="1325563"/>
          </a:xfrm>
          <a:effectLst/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Nowadays Cloud Services</a:t>
            </a:r>
            <a:endParaRPr lang="en-US" sz="4800" b="1" dirty="0">
              <a:ln w="12700">
                <a:solidFill>
                  <a:srgbClr val="002060"/>
                </a:solidFill>
              </a:ln>
              <a:gradFill flip="none" rotWithShape="1">
                <a:gsLst>
                  <a:gs pos="61052">
                    <a:srgbClr val="D1D7F3"/>
                  </a:gs>
                  <a:gs pos="100000">
                    <a:srgbClr val="8FBBF1"/>
                  </a:gs>
                  <a:gs pos="75000">
                    <a:schemeClr val="accent1">
                      <a:lumMod val="20000"/>
                      <a:lumOff val="80000"/>
                    </a:schemeClr>
                  </a:gs>
                  <a:gs pos="32000">
                    <a:srgbClr val="C4D0EA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844" y="1413350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 prstMaterial="softEdge">
            <a:bevelT w="3175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4" y="1778722"/>
            <a:ext cx="2274829" cy="1853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5674506" y="1366916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 prstMaterial="softEdge">
            <a:bevelT w="3175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47" y="1585537"/>
            <a:ext cx="2300318" cy="2300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Right Arrow 17"/>
          <p:cNvSpPr/>
          <p:nvPr/>
        </p:nvSpPr>
        <p:spPr>
          <a:xfrm rot="2784306">
            <a:off x="2817789" y="3982295"/>
            <a:ext cx="1097012" cy="476519"/>
          </a:xfrm>
          <a:prstGeom prst="rightArrow">
            <a:avLst>
              <a:gd name="adj1" fmla="val 50000"/>
              <a:gd name="adj2" fmla="val 85135"/>
            </a:avLst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prstMaterial="softEdge">
            <a:bevelT w="1143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389845" y="4795602"/>
            <a:ext cx="636431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scene3d>
            <a:camera prst="orthographicFront"/>
            <a:lightRig rig="threePt" dir="t"/>
          </a:scene3d>
          <a:sp3d extrusionH="254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Size Limitations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89845" y="5593056"/>
            <a:ext cx="636431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extrusionH="254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Server failures and DDos vulnerability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8815694" flipH="1">
            <a:off x="5051271" y="3949369"/>
            <a:ext cx="1097012" cy="476519"/>
          </a:xfrm>
          <a:prstGeom prst="rightArrow">
            <a:avLst>
              <a:gd name="adj1" fmla="val 50000"/>
              <a:gd name="adj2" fmla="val 8513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softEdge">
            <a:bevelT w="1143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603" y="4418352"/>
            <a:ext cx="602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Clone or follow other drives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0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3790" y="3410262"/>
            <a:ext cx="602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Followed folders are read-only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1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3790" y="3410262"/>
            <a:ext cx="388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Open README.txt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0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7482" y="3455233"/>
            <a:ext cx="460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The data is not stored on the disk!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92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8208" y="4624466"/>
            <a:ext cx="545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Share your own folder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8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425" y="4324663"/>
            <a:ext cx="545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Copy address to clipboard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71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8228" y="3105834"/>
            <a:ext cx="421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Edit folder’s settings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3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697" y="1711749"/>
            <a:ext cx="499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Edit folder’s settings</a:t>
            </a:r>
            <a:endParaRPr lang="en-US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5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61" y="219676"/>
            <a:ext cx="6403215" cy="7743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The Solution - uBox</a:t>
            </a:r>
            <a:endParaRPr lang="en-US" sz="4800" dirty="0">
              <a:latin typeface="+mn-lt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406956" y="5294012"/>
            <a:ext cx="1648496" cy="13394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884076">
            <a:off x="650877" y="4924691"/>
            <a:ext cx="7160654" cy="3219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6294" y="2957916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Peer to peer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https://upload.wikimedia.org/wikipedia/commons/9/9b/Logo_of_Google_Dr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52" y="1888544"/>
            <a:ext cx="1143745" cy="114374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53" y="2925253"/>
            <a:ext cx="1275941" cy="12759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896294" y="3670200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No central server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4168" y="4398150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Torrent like protocol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519">
            <a:off x="5834324" y="1639059"/>
            <a:ext cx="1238948" cy="12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29" y="902608"/>
            <a:ext cx="9232635" cy="5729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585" y="-5081"/>
            <a:ext cx="461921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Technique</a:t>
            </a:r>
            <a:endParaRPr lang="en-US" sz="4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2345" y="4443211"/>
            <a:ext cx="101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AF2FA"/>
                </a:solidFill>
              </a:rPr>
              <a:t>User</a:t>
            </a:r>
            <a:endParaRPr lang="en-US" b="1" dirty="0">
              <a:solidFill>
                <a:srgbClr val="EAF2F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066" y="2475954"/>
            <a:ext cx="1785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AF2FA"/>
                </a:solidFill>
              </a:rPr>
              <a:t>Windows Explorer</a:t>
            </a:r>
            <a:endParaRPr lang="en-US" sz="1600" b="1" dirty="0">
              <a:solidFill>
                <a:srgbClr val="EAF2F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4628" y="4769215"/>
            <a:ext cx="101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AF2FA"/>
                </a:solidFill>
              </a:rPr>
              <a:t>IPFS</a:t>
            </a:r>
            <a:endParaRPr lang="en-US" b="1" dirty="0">
              <a:solidFill>
                <a:srgbClr val="EAF2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57" y="-5081"/>
            <a:ext cx="516684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User</a:t>
            </a:r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Experience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354" y="5149886"/>
            <a:ext cx="3618964" cy="1184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ADCEE5"/>
                </a:solidFill>
                <a:effectLst>
                  <a:glow rad="228600">
                    <a:schemeClr val="tx1">
                      <a:alpha val="60000"/>
                    </a:schemeClr>
                  </a:glow>
                </a:effectLst>
              </a:rPr>
              <a:t>Can follow or clone other drives</a:t>
            </a:r>
            <a:endParaRPr lang="en-US" sz="3600" b="1" dirty="0">
              <a:solidFill>
                <a:srgbClr val="ADCEE5"/>
              </a:solidFill>
              <a:effectLst>
                <a:glow rad="228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88374" y="1488146"/>
            <a:ext cx="3107707" cy="142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005CAF"/>
                </a:solidFill>
                <a:effectLst>
                  <a:glow rad="228600">
                    <a:schemeClr val="bg1">
                      <a:lumMod val="95000"/>
                      <a:alpha val="70000"/>
                    </a:schemeClr>
                  </a:glow>
                </a:effectLst>
              </a:rPr>
              <a:t>Windows explorer drive</a:t>
            </a:r>
            <a:endParaRPr lang="en-US" sz="3600" b="1" dirty="0">
              <a:solidFill>
                <a:srgbClr val="005CAF"/>
              </a:solidFill>
              <a:effectLst>
                <a:glow rad="228600">
                  <a:schemeClr val="bg1">
                    <a:lumMod val="95000"/>
                    <a:alpha val="70000"/>
                  </a:schemeClr>
                </a:glo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67" y="2668005"/>
            <a:ext cx="6664323" cy="265462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23263" y="5322627"/>
            <a:ext cx="3618964" cy="61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rgbClr val="ADCEE5"/>
                </a:solidFill>
                <a:effectLst>
                  <a:glow rad="228600">
                    <a:schemeClr val="tx1">
                      <a:alpha val="60000"/>
                    </a:schemeClr>
                  </a:glow>
                </a:effectLst>
              </a:rPr>
              <a:t>Taskbar icon</a:t>
            </a:r>
            <a:endParaRPr lang="en-US" sz="3600" b="1" dirty="0">
              <a:solidFill>
                <a:srgbClr val="ADCEE5"/>
              </a:solidFill>
              <a:effectLst>
                <a:glow rad="228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64" y="-5081"/>
            <a:ext cx="463880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Technologies</a:t>
            </a:r>
            <a:endParaRPr lang="en-US" sz="4800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30648" y="1567291"/>
            <a:ext cx="22860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IPFS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5920" y="3741012"/>
            <a:ext cx="22860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Dokan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63823" y="1545402"/>
            <a:ext cx="1828800" cy="182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35023" y="3574974"/>
            <a:ext cx="2743200" cy="2743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62" y="4491218"/>
            <a:ext cx="1322566" cy="13080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 descr="https://upload.wikimedia.org/wikipedia/en/1/18/Ipfs-logo-1024-ice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7" y="1545402"/>
            <a:ext cx="1392466" cy="139246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675" y="-5081"/>
            <a:ext cx="4690325" cy="112882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Challenges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71" y="3860101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Interprocess Communication</a:t>
            </a:r>
            <a:endParaRPr lang="en-US" sz="3600" dirty="0"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971" y="1795328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Concurrency   </a:t>
            </a:r>
            <a:r>
              <a:rPr lang="en-US" sz="3600" dirty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Race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675" y="4379660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Registry Manipulations</a:t>
            </a:r>
            <a:endParaRPr lang="en-US" sz="3600" dirty="0"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 descr="http://www.wisecleaner.com/templates/images/wiseregistrycleaner/wiseregistryclean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81" y="2307190"/>
            <a:ext cx="2072470" cy="2072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7" y="-15585"/>
            <a:ext cx="3956229" cy="11384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Questions?</a:t>
            </a:r>
            <a:endParaRPr lang="en-US" sz="6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 rot="176874">
            <a:off x="3377472" y="626569"/>
            <a:ext cx="3008341" cy="6670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590237" lon="20940276" rev="233292"/>
              </a:camera>
              <a:lightRig rig="threePt" dir="t"/>
            </a:scene3d>
            <a:sp3d extrusionH="69850" prstMaterial="plastic">
              <a:bevelT w="273050" h="304800"/>
              <a:bevelB h="146050"/>
            </a:sp3d>
          </a:bodyPr>
          <a:lstStyle/>
          <a:p>
            <a:r>
              <a:rPr lang="en-US" sz="41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en-US" sz="28700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219</Words>
  <Application>Microsoft Office PowerPoint</Application>
  <PresentationFormat>On-screen Show (4:3)</PresentationFormat>
  <Paragraphs>58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 UI</vt:lpstr>
      <vt:lpstr>Arial</vt:lpstr>
      <vt:lpstr>Calibri</vt:lpstr>
      <vt:lpstr>Calibri Light</vt:lpstr>
      <vt:lpstr>Cambria Math</vt:lpstr>
      <vt:lpstr>Wingdings</vt:lpstr>
      <vt:lpstr>Office Theme</vt:lpstr>
      <vt:lpstr>uBox</vt:lpstr>
      <vt:lpstr>Nowadays Cloud Services</vt:lpstr>
      <vt:lpstr>The Solution - uBox</vt:lpstr>
      <vt:lpstr>Technique</vt:lpstr>
      <vt:lpstr>User Experience</vt:lpstr>
      <vt:lpstr>Technologies</vt:lpstr>
      <vt:lpstr>Challenges</vt:lpstr>
      <vt:lpstr>Questions?</vt:lpstr>
      <vt:lpstr>Peer to peer Explanation</vt:lpstr>
      <vt:lpstr>Screenshots of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Comunative Indexed     File System</dc:title>
  <dc:creator>Yuval</dc:creator>
  <cp:lastModifiedBy>Yuval</cp:lastModifiedBy>
  <cp:revision>52</cp:revision>
  <dcterms:created xsi:type="dcterms:W3CDTF">2016-08-03T17:57:58Z</dcterms:created>
  <dcterms:modified xsi:type="dcterms:W3CDTF">2016-08-05T16:22:11Z</dcterms:modified>
</cp:coreProperties>
</file>