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262" r:id="rId4"/>
    <p:sldId id="260" r:id="rId5"/>
    <p:sldId id="264" r:id="rId6"/>
    <p:sldId id="258" r:id="rId7"/>
    <p:sldId id="259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0EA"/>
    <a:srgbClr val="D1D7F3"/>
    <a:srgbClr val="8FBBF1"/>
    <a:srgbClr val="005CAF"/>
    <a:srgbClr val="ADCEE5"/>
    <a:srgbClr val="085EA7"/>
    <a:srgbClr val="C7DAEB"/>
    <a:srgbClr val="70ABD5"/>
    <a:srgbClr val="ABC8E2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2D140-C81C-41FC-8ECB-B82C16E31A9E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AED14-3C5A-4749-800A-405A238F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6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Concurrency race conditions – it</a:t>
            </a:r>
            <a:r>
              <a:rPr lang="en-US" baseline="0" dirty="0" smtClean="0"/>
              <a:t> can come from nowhere  - corrupted data.. </a:t>
            </a:r>
            <a:r>
              <a:rPr lang="en-US" baseline="0" dirty="0" err="1" smtClean="0"/>
              <a:t>multidimantionality</a:t>
            </a:r>
            <a:endParaRPr lang="en-US" baseline="0" dirty="0" smtClean="0"/>
          </a:p>
          <a:p>
            <a:r>
              <a:rPr lang="en-US" baseline="0" dirty="0" smtClean="0"/>
              <a:t>Interprocess </a:t>
            </a:r>
            <a:r>
              <a:rPr lang="en-US" baseline="0" dirty="0" err="1" smtClean="0"/>
              <a:t>communictation</a:t>
            </a:r>
            <a:r>
              <a:rPr lang="en-US" baseline="0" dirty="0" smtClean="0"/>
              <a:t> – lots of processes running – used TCP on </a:t>
            </a:r>
            <a:r>
              <a:rPr lang="en-US" baseline="0" dirty="0" err="1" smtClean="0"/>
              <a:t>LocalHost</a:t>
            </a:r>
            <a:endParaRPr lang="en-US" baseline="0" dirty="0" smtClean="0"/>
          </a:p>
          <a:p>
            <a:r>
              <a:rPr lang="en-US" baseline="0" dirty="0" smtClean="0"/>
              <a:t>Registry manipulation – right click, </a:t>
            </a:r>
            <a:r>
              <a:rPr lang="en-US" baseline="0" dirty="0" err="1" smtClean="0"/>
              <a:t>taskar</a:t>
            </a:r>
            <a:r>
              <a:rPr lang="en-US" baseline="0" dirty="0" smtClean="0"/>
              <a:t> icon, icon overlay</a:t>
            </a:r>
          </a:p>
          <a:p>
            <a:r>
              <a:rPr lang="en-US" baseline="0" dirty="0" smtClean="0"/>
              <a:t>------------</a:t>
            </a:r>
          </a:p>
          <a:p>
            <a:r>
              <a:rPr lang="en-US" baseline="0" dirty="0" smtClean="0"/>
              <a:t>Blue screen of death story. Buggy code causes blue screen. Formatted computer twice. Advice: Implement on Virtual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AED14-3C5A-4749-800A-405A238F8C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AACC-1BE1-44A9-9226-7DBCA53C1D93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2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AACC-1BE1-44A9-9226-7DBCA53C1D93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5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AACC-1BE1-44A9-9226-7DBCA53C1D93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7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AACC-1BE1-44A9-9226-7DBCA53C1D93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6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AACC-1BE1-44A9-9226-7DBCA53C1D93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8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AACC-1BE1-44A9-9226-7DBCA53C1D93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0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AACC-1BE1-44A9-9226-7DBCA53C1D93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AACC-1BE1-44A9-9226-7DBCA53C1D93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5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AACC-1BE1-44A9-9226-7DBCA53C1D93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8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AACC-1BE1-44A9-9226-7DBCA53C1D93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AACC-1BE1-44A9-9226-7DBCA53C1D93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6AACC-1BE1-44A9-9226-7DBCA53C1D93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E0631-A417-43FB-9384-BF5947A2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1"/>
            <a:ext cx="9144000" cy="6868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981" y="270456"/>
            <a:ext cx="7772400" cy="2522358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>
              <a:rot lat="21002304" lon="20995393" rev="52827"/>
            </a:camera>
            <a:lightRig rig="threePt" dir="t"/>
          </a:scene3d>
          <a:sp3d prstMaterial="metal"/>
        </p:spPr>
        <p:txBody>
          <a:bodyPr>
            <a:noAutofit/>
            <a:sp3d extrusionH="254000" contourW="25400" prstMaterial="softEdge">
              <a:bevelT w="101600" h="88900"/>
              <a:bevelB w="88900" h="88900"/>
            </a:sp3d>
          </a:bodyPr>
          <a:lstStyle/>
          <a:p>
            <a:r>
              <a:rPr lang="en-US" sz="18000" b="1" dirty="0" smtClean="0">
                <a:ln w="0">
                  <a:noFill/>
                </a:ln>
                <a:gradFill flip="none" rotWithShape="1">
                  <a:gsLst>
                    <a:gs pos="24000">
                      <a:schemeClr val="accent1">
                        <a:lumMod val="20000"/>
                        <a:lumOff val="80000"/>
                      </a:schemeClr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6905">
                      <a:srgbClr val="A4C6FE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72000">
                      <a:schemeClr val="accent1">
                        <a:lumMod val="30000"/>
                        <a:lumOff val="70000"/>
                      </a:schemeClr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effectLst>
                  <a:outerShdw blurRad="101600" dist="101600" dir="13200000" sx="101000" sy="101000" algn="br" rotWithShape="0">
                    <a:srgbClr val="001B50">
                      <a:alpha val="49804"/>
                    </a:srgbClr>
                  </a:outerShdw>
                </a:effectLst>
                <a:latin typeface="+mn-lt"/>
                <a:ea typeface="Microsoft YaHei UI" panose="020B0503020204020204" pitchFamily="34" charset="-122"/>
              </a:rPr>
              <a:t>uBox</a:t>
            </a:r>
            <a:endParaRPr lang="en-US" sz="18000" b="1" dirty="0">
              <a:ln w="0">
                <a:noFill/>
              </a:ln>
              <a:gradFill flip="none" rotWithShape="1">
                <a:gsLst>
                  <a:gs pos="24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  <a:gs pos="46905">
                    <a:srgbClr val="A4C6FE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  <a:gs pos="72000">
                    <a:schemeClr val="accent1">
                      <a:lumMod val="30000"/>
                      <a:lumOff val="70000"/>
                    </a:schemeClr>
                  </a:gs>
                </a:gsLst>
                <a:path path="rect">
                  <a:fillToRect t="100000" r="100000"/>
                </a:path>
                <a:tileRect l="-100000" b="-100000"/>
              </a:gradFill>
              <a:effectLst>
                <a:outerShdw blurRad="101600" dist="101600" dir="13200000" sx="101000" sy="101000" algn="br" rotWithShape="0">
                  <a:srgbClr val="001B50">
                    <a:alpha val="49804"/>
                  </a:srgbClr>
                </a:outerShdw>
              </a:effectLst>
              <a:latin typeface="+mn-lt"/>
              <a:ea typeface="Microsoft YaHei U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290" y="5381833"/>
            <a:ext cx="8461420" cy="708337"/>
          </a:xfrm>
        </p:spPr>
        <p:txBody>
          <a:bodyPr>
            <a:noAutofit/>
            <a:scene3d>
              <a:camera prst="orthographicFront"/>
              <a:lightRig rig="balanced" dir="t"/>
            </a:scene3d>
            <a:sp3d extrusionH="63500" contourW="25400">
              <a:bevelT w="25400" h="25400"/>
              <a:bevelB w="0" h="0"/>
            </a:sp3d>
          </a:bodyPr>
          <a:lstStyle/>
          <a:p>
            <a:r>
              <a:rPr lang="en-US" sz="4800" b="1" dirty="0" smtClean="0">
                <a:ln w="12700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Yuval Alfassi	       	Ilan Godik</a:t>
            </a:r>
            <a:endParaRPr lang="en-US" sz="4800" b="1" dirty="0">
              <a:ln w="12700"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of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he-IL" dirty="0" smtClean="0"/>
              <a:t>זכוכית מגדלת לדברים הרלוונטיים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035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סרטון הדגמה אם יש או מעבר לדוגמית הרצה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2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1"/>
            <a:ext cx="9144000" cy="6868161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478" y="-23156"/>
            <a:ext cx="6868937" cy="1325563"/>
          </a:xfrm>
          <a:effectLst/>
        </p:spPr>
        <p:txBody>
          <a:bodyPr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r>
              <a:rPr lang="en-US" sz="4800" b="1" dirty="0" smtClean="0">
                <a:ln w="12700">
                  <a:solidFill>
                    <a:srgbClr val="002060"/>
                  </a:solidFill>
                </a:ln>
                <a:gradFill flip="none" rotWithShape="1">
                  <a:gsLst>
                    <a:gs pos="61052">
                      <a:srgbClr val="D1D7F3"/>
                    </a:gs>
                    <a:gs pos="100000">
                      <a:srgbClr val="8FBBF1"/>
                    </a:gs>
                    <a:gs pos="75000">
                      <a:schemeClr val="accent1">
                        <a:lumMod val="20000"/>
                        <a:lumOff val="80000"/>
                      </a:schemeClr>
                    </a:gs>
                    <a:gs pos="32000">
                      <a:srgbClr val="C4D0EA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3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Nowadays Cloud Services</a:t>
            </a:r>
            <a:endParaRPr lang="en-US" sz="4800" b="1" dirty="0">
              <a:ln w="12700">
                <a:solidFill>
                  <a:srgbClr val="002060"/>
                </a:solidFill>
              </a:ln>
              <a:gradFill flip="none" rotWithShape="1">
                <a:gsLst>
                  <a:gs pos="61052">
                    <a:srgbClr val="D1D7F3"/>
                  </a:gs>
                  <a:gs pos="100000">
                    <a:srgbClr val="8FBBF1"/>
                  </a:gs>
                  <a:gs pos="75000">
                    <a:schemeClr val="accent1">
                      <a:lumMod val="20000"/>
                      <a:lumOff val="80000"/>
                    </a:schemeClr>
                  </a:gs>
                  <a:gs pos="32000">
                    <a:srgbClr val="C4D0EA"/>
                  </a:gs>
                  <a:gs pos="0">
                    <a:schemeClr val="accent1">
                      <a:lumMod val="60000"/>
                      <a:lumOff val="40000"/>
                    </a:schemeClr>
                  </a:gs>
                  <a:gs pos="53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+mn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1844" y="1413350"/>
            <a:ext cx="2743200" cy="274320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76200" prstMaterial="softEdge">
            <a:bevelT w="317500" prst="coolSlant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4" y="1778722"/>
            <a:ext cx="2274829" cy="18533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Oval 13"/>
          <p:cNvSpPr/>
          <p:nvPr/>
        </p:nvSpPr>
        <p:spPr>
          <a:xfrm>
            <a:off x="5674506" y="1366916"/>
            <a:ext cx="2743200" cy="274320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28575"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76200" prstMaterial="softEdge">
            <a:bevelT w="317500" prst="coolSlant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47" y="1585537"/>
            <a:ext cx="2300318" cy="23003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Right Arrow 17"/>
          <p:cNvSpPr/>
          <p:nvPr/>
        </p:nvSpPr>
        <p:spPr>
          <a:xfrm rot="2784306">
            <a:off x="2817789" y="3982295"/>
            <a:ext cx="1097012" cy="476519"/>
          </a:xfrm>
          <a:prstGeom prst="rightArrow">
            <a:avLst>
              <a:gd name="adj1" fmla="val 50000"/>
              <a:gd name="adj2" fmla="val 85135"/>
            </a:avLst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 prstMaterial="softEdge">
            <a:bevelT w="1143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389845" y="4795602"/>
            <a:ext cx="6364310" cy="605308"/>
          </a:xfrm>
          <a:prstGeom prst="roundRect">
            <a:avLst>
              <a:gd name="adj" fmla="val 4007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99000"/>
              </a:schemeClr>
            </a:solidFill>
          </a:ln>
          <a:scene3d>
            <a:camera prst="orthographicFront"/>
            <a:lightRig rig="threePt" dir="t"/>
          </a:scene3d>
          <a:sp3d extrusionH="25400" prstMaterial="dkEdge">
            <a:bevelT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Size Limitations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389845" y="5593056"/>
            <a:ext cx="6364310" cy="605308"/>
          </a:xfrm>
          <a:prstGeom prst="roundRect">
            <a:avLst>
              <a:gd name="adj" fmla="val 40071"/>
            </a:avLst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 extrusionH="25400" prstMaterial="dkEdge">
            <a:bevelT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Server failures and DDos vulnerability 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18815694" flipH="1">
            <a:off x="5051271" y="3949369"/>
            <a:ext cx="1097012" cy="476519"/>
          </a:xfrm>
          <a:prstGeom prst="rightArrow">
            <a:avLst>
              <a:gd name="adj1" fmla="val 50000"/>
              <a:gd name="adj2" fmla="val 8513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 prstMaterial="softEdge">
            <a:bevelT w="1143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1"/>
            <a:ext cx="9144000" cy="6868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361" y="219676"/>
            <a:ext cx="6403215" cy="77438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rgbClr val="002060"/>
                  </a:solidFill>
                </a:ln>
                <a:gradFill flip="none" rotWithShape="1">
                  <a:gsLst>
                    <a:gs pos="61052">
                      <a:srgbClr val="D1D7F3"/>
                    </a:gs>
                    <a:gs pos="100000">
                      <a:srgbClr val="8FBBF1"/>
                    </a:gs>
                    <a:gs pos="75000">
                      <a:schemeClr val="accent1">
                        <a:lumMod val="20000"/>
                        <a:lumOff val="80000"/>
                      </a:schemeClr>
                    </a:gs>
                    <a:gs pos="32000">
                      <a:srgbClr val="C4D0EA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3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The Solution - uBox</a:t>
            </a:r>
            <a:endParaRPr lang="en-US" sz="4800" dirty="0">
              <a:latin typeface="+mn-lt"/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3406956" y="5294012"/>
            <a:ext cx="1648496" cy="133940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2700" prstMaterial="softEdge">
            <a:bevelT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884076">
            <a:off x="650877" y="4924691"/>
            <a:ext cx="7160654" cy="3219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2700" prstMaterial="softEdge">
            <a:bevelT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96294" y="2957916"/>
            <a:ext cx="3856050" cy="605308"/>
          </a:xfrm>
          <a:prstGeom prst="roundRect">
            <a:avLst>
              <a:gd name="adj" fmla="val 40071"/>
            </a:avLst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2700" prstMaterial="softEdge">
            <a:bevelT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Peer to peer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074" name="Picture 2" descr="https://upload.wikimedia.org/wikipedia/commons/9/9b/Logo_of_Google_Dr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52" y="1888544"/>
            <a:ext cx="1143745" cy="1143745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53" y="2925253"/>
            <a:ext cx="1275941" cy="1275941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3" name="Rounded Rectangle 12"/>
          <p:cNvSpPr/>
          <p:nvPr/>
        </p:nvSpPr>
        <p:spPr>
          <a:xfrm>
            <a:off x="4896294" y="3670200"/>
            <a:ext cx="3856050" cy="605308"/>
          </a:xfrm>
          <a:prstGeom prst="roundRect">
            <a:avLst>
              <a:gd name="adj" fmla="val 40071"/>
            </a:avLst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2700" prstMaterial="softEdge">
            <a:bevelT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No central server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864168" y="4398150"/>
            <a:ext cx="3856050" cy="605308"/>
          </a:xfrm>
          <a:prstGeom prst="roundRect">
            <a:avLst>
              <a:gd name="adj" fmla="val 40071"/>
            </a:avLst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2700" prstMaterial="softEdge">
            <a:bevelT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Torrent like protocol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0519">
            <a:off x="5834324" y="1639059"/>
            <a:ext cx="1238948" cy="123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1"/>
            <a:ext cx="9144000" cy="68681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229" y="902608"/>
            <a:ext cx="9232635" cy="57297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585" y="-5081"/>
            <a:ext cx="4619211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rgbClr val="002060"/>
                  </a:solidFill>
                </a:ln>
                <a:gradFill flip="none" rotWithShape="1">
                  <a:gsLst>
                    <a:gs pos="61052">
                      <a:srgbClr val="D1D7F3"/>
                    </a:gs>
                    <a:gs pos="100000">
                      <a:srgbClr val="8FBBF1"/>
                    </a:gs>
                    <a:gs pos="75000">
                      <a:schemeClr val="accent1">
                        <a:lumMod val="20000"/>
                        <a:lumOff val="80000"/>
                      </a:schemeClr>
                    </a:gs>
                    <a:gs pos="32000">
                      <a:srgbClr val="C4D0EA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3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Technique</a:t>
            </a:r>
            <a:endParaRPr lang="en-US" sz="4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2345" y="4443211"/>
            <a:ext cx="101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EAF2FA"/>
                </a:solidFill>
              </a:rPr>
              <a:t>User</a:t>
            </a:r>
            <a:endParaRPr lang="en-US" b="1" dirty="0">
              <a:solidFill>
                <a:srgbClr val="EAF2F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9066" y="2475954"/>
            <a:ext cx="1785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EAF2FA"/>
                </a:solidFill>
              </a:rPr>
              <a:t>Windows Explorer</a:t>
            </a:r>
            <a:endParaRPr lang="en-US" sz="1600" b="1" dirty="0">
              <a:solidFill>
                <a:srgbClr val="EAF2F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4628" y="4769215"/>
            <a:ext cx="101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EAF2FA"/>
                </a:solidFill>
              </a:rPr>
              <a:t>IPFS</a:t>
            </a:r>
            <a:endParaRPr lang="en-US" b="1" dirty="0">
              <a:solidFill>
                <a:srgbClr val="EAF2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1"/>
            <a:ext cx="9144000" cy="6868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157" y="-5081"/>
            <a:ext cx="5166843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rgbClr val="002060"/>
                  </a:solidFill>
                </a:ln>
                <a:gradFill flip="none" rotWithShape="1">
                  <a:gsLst>
                    <a:gs pos="61052">
                      <a:srgbClr val="D1D7F3"/>
                    </a:gs>
                    <a:gs pos="100000">
                      <a:srgbClr val="8FBBF1"/>
                    </a:gs>
                    <a:gs pos="75000">
                      <a:schemeClr val="accent1">
                        <a:lumMod val="20000"/>
                        <a:lumOff val="80000"/>
                      </a:schemeClr>
                    </a:gs>
                    <a:gs pos="32000">
                      <a:srgbClr val="C4D0EA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3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User</a:t>
            </a:r>
            <a:r>
              <a:rPr lang="en-US" sz="4800" b="1" dirty="0" smtClean="0">
                <a:ln w="12700">
                  <a:solidFill>
                    <a:srgbClr val="002060"/>
                  </a:solidFill>
                </a:ln>
                <a:gradFill flip="none" rotWithShape="1">
                  <a:gsLst>
                    <a:gs pos="61052">
                      <a:srgbClr val="D1D7F3"/>
                    </a:gs>
                    <a:gs pos="100000">
                      <a:srgbClr val="8FBBF1"/>
                    </a:gs>
                    <a:gs pos="75000">
                      <a:schemeClr val="accent1">
                        <a:lumMod val="20000"/>
                        <a:lumOff val="80000"/>
                      </a:schemeClr>
                    </a:gs>
                    <a:gs pos="32000">
                      <a:srgbClr val="C4D0EA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3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US" sz="4800" b="1" dirty="0" smtClean="0">
                <a:ln w="12700">
                  <a:solidFill>
                    <a:srgbClr val="002060"/>
                  </a:solidFill>
                </a:ln>
                <a:gradFill flip="none" rotWithShape="1">
                  <a:gsLst>
                    <a:gs pos="61052">
                      <a:srgbClr val="D1D7F3"/>
                    </a:gs>
                    <a:gs pos="100000">
                      <a:srgbClr val="8FBBF1"/>
                    </a:gs>
                    <a:gs pos="75000">
                      <a:schemeClr val="accent1">
                        <a:lumMod val="20000"/>
                        <a:lumOff val="80000"/>
                      </a:schemeClr>
                    </a:gs>
                    <a:gs pos="32000">
                      <a:srgbClr val="C4D0EA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3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Experience</a:t>
            </a:r>
            <a:endParaRPr lang="en-US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354" y="5149886"/>
            <a:ext cx="3618964" cy="118437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ADCEE5"/>
                </a:solidFill>
                <a:effectLst>
                  <a:glow rad="228600">
                    <a:schemeClr val="tx1">
                      <a:alpha val="60000"/>
                    </a:schemeClr>
                  </a:glow>
                </a:effectLst>
              </a:rPr>
              <a:t>Can follow or clone other drives</a:t>
            </a:r>
            <a:endParaRPr lang="en-US" sz="3600" b="1" dirty="0">
              <a:solidFill>
                <a:srgbClr val="ADCEE5"/>
              </a:solidFill>
              <a:effectLst>
                <a:glow rad="228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88374" y="1488146"/>
            <a:ext cx="3107707" cy="1422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rgbClr val="005CAF"/>
                </a:solidFill>
                <a:effectLst>
                  <a:glow rad="228600">
                    <a:schemeClr val="bg1">
                      <a:lumMod val="95000"/>
                      <a:alpha val="70000"/>
                    </a:schemeClr>
                  </a:glow>
                </a:effectLst>
              </a:rPr>
              <a:t>Windows explorer drive</a:t>
            </a:r>
            <a:endParaRPr lang="en-US" sz="3600" b="1" dirty="0">
              <a:solidFill>
                <a:srgbClr val="005CAF"/>
              </a:solidFill>
              <a:effectLst>
                <a:glow rad="228600">
                  <a:schemeClr val="bg1">
                    <a:lumMod val="95000"/>
                    <a:alpha val="70000"/>
                  </a:schemeClr>
                </a:glo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67" y="2668005"/>
            <a:ext cx="6664323" cy="2654622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023263" y="5322627"/>
            <a:ext cx="3618964" cy="612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 smtClean="0">
                <a:solidFill>
                  <a:srgbClr val="ADCEE5"/>
                </a:solidFill>
                <a:effectLst>
                  <a:glow rad="228600">
                    <a:schemeClr val="tx1">
                      <a:alpha val="60000"/>
                    </a:schemeClr>
                  </a:glow>
                </a:effectLst>
              </a:rPr>
              <a:t>Taskbar icon</a:t>
            </a:r>
            <a:endParaRPr lang="en-US" sz="3600" b="1" dirty="0">
              <a:solidFill>
                <a:srgbClr val="ADCEE5"/>
              </a:solidFill>
              <a:effectLst>
                <a:glow rad="228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964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1"/>
            <a:ext cx="9144000" cy="6868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464" y="-5081"/>
            <a:ext cx="4638809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rgbClr val="002060"/>
                  </a:solidFill>
                </a:ln>
                <a:gradFill flip="none" rotWithShape="1">
                  <a:gsLst>
                    <a:gs pos="61052">
                      <a:srgbClr val="D1D7F3"/>
                    </a:gs>
                    <a:gs pos="100000">
                      <a:srgbClr val="8FBBF1"/>
                    </a:gs>
                    <a:gs pos="75000">
                      <a:schemeClr val="accent1">
                        <a:lumMod val="20000"/>
                        <a:lumOff val="80000"/>
                      </a:schemeClr>
                    </a:gs>
                    <a:gs pos="32000">
                      <a:srgbClr val="C4D0EA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3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Technologies</a:t>
            </a:r>
            <a:endParaRPr lang="en-US" sz="4800" dirty="0"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2930648" y="1567291"/>
            <a:ext cx="2286000" cy="228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600000"/>
            </a:lightRig>
          </a:scene3d>
          <a:sp3d extrusionH="127000" contourW="12700">
            <a:bevelT w="1035050" h="2476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metal">
              <a:bevelB w="0" h="0"/>
            </a:sp3d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IPFS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65920" y="3741012"/>
            <a:ext cx="2286000" cy="228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600000"/>
            </a:lightRig>
          </a:scene3d>
          <a:sp3d extrusionH="127000" contourW="12700">
            <a:bevelT w="1035050" h="2476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metal">
              <a:bevelB w="0" h="0"/>
            </a:sp3d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Dokan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63823" y="1545402"/>
            <a:ext cx="1828800" cy="1828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600000"/>
            </a:lightRig>
          </a:scene3d>
          <a:sp3d extrusionH="127000" contourW="12700">
            <a:bevelT w="1035050" h="2476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metal">
              <a:bevelB w="0" h="0"/>
            </a:sp3d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WPF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35023" y="3574974"/>
            <a:ext cx="2743200" cy="2743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600000"/>
            </a:lightRig>
          </a:scene3d>
          <a:sp3d extrusionH="127000" contourW="12700">
            <a:bevelT w="1035050" h="2476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prstMaterial="metal">
              <a:bevelB w="0" h="0"/>
            </a:sp3d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Windows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62" y="4491218"/>
            <a:ext cx="1322566" cy="130803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5124" name="Picture 4" descr="https://upload.wikimedia.org/wikipedia/en/1/18/Ipfs-logo-1024-ice-tex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87" y="1545402"/>
            <a:ext cx="1392466" cy="139246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21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1"/>
            <a:ext cx="9144000" cy="6868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3675" y="-5081"/>
            <a:ext cx="4690325" cy="112882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rgbClr val="002060"/>
                  </a:solidFill>
                </a:ln>
                <a:gradFill flip="none" rotWithShape="1">
                  <a:gsLst>
                    <a:gs pos="61052">
                      <a:srgbClr val="D1D7F3"/>
                    </a:gs>
                    <a:gs pos="100000">
                      <a:srgbClr val="8FBBF1"/>
                    </a:gs>
                    <a:gs pos="75000">
                      <a:schemeClr val="accent1">
                        <a:lumMod val="20000"/>
                        <a:lumOff val="80000"/>
                      </a:schemeClr>
                    </a:gs>
                    <a:gs pos="32000">
                      <a:srgbClr val="C4D0EA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3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Challenges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3971" y="3860101"/>
            <a:ext cx="3657600" cy="1828800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shade val="50000"/>
                <a:alpha val="96000"/>
              </a:schemeClr>
            </a:solidFill>
          </a:ln>
          <a:scene3d>
            <a:camera prst="orthographicFront">
              <a:rot lat="1200000" lon="1200000" rev="0"/>
            </a:camera>
            <a:lightRig rig="threePt" dir="t">
              <a:rot lat="0" lon="0" rev="9000000"/>
            </a:lightRig>
          </a:scene3d>
          <a:sp3d extrusionH="2032000" contourW="25400">
            <a:bevelT w="50800" h="508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38100" prstMaterial="metal"/>
          </a:bodyPr>
          <a:lstStyle/>
          <a:p>
            <a:pPr algn="ctr"/>
            <a:r>
              <a:rPr lang="en-US" sz="3600" dirty="0" smtClean="0"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</a:rPr>
              <a:t>Interprocess Communication</a:t>
            </a:r>
            <a:endParaRPr lang="en-US" sz="3600" dirty="0"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3971" y="1795328"/>
            <a:ext cx="3657600" cy="1828800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shade val="50000"/>
                <a:alpha val="96000"/>
              </a:schemeClr>
            </a:solidFill>
          </a:ln>
          <a:scene3d>
            <a:camera prst="orthographicFront">
              <a:rot lat="1200000" lon="1200000" rev="0"/>
            </a:camera>
            <a:lightRig rig="threePt" dir="t">
              <a:rot lat="0" lon="0" rev="9000000"/>
            </a:lightRig>
          </a:scene3d>
          <a:sp3d extrusionH="2032000" contourW="25400">
            <a:bevelT w="50800" h="508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38100" prstMaterial="metal"/>
          </a:bodyPr>
          <a:lstStyle/>
          <a:p>
            <a:pPr algn="ctr"/>
            <a:r>
              <a:rPr lang="en-US" sz="3600" dirty="0" smtClean="0"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</a:rPr>
              <a:t>Concurrency   </a:t>
            </a:r>
            <a:r>
              <a:rPr lang="en-US" sz="3600" dirty="0"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</a:rPr>
              <a:t>Race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91571" y="4379660"/>
            <a:ext cx="3657600" cy="1828800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shade val="50000"/>
                <a:alpha val="96000"/>
              </a:schemeClr>
            </a:solidFill>
          </a:ln>
          <a:scene3d>
            <a:camera prst="orthographicFront">
              <a:rot lat="1200000" lon="1200000" rev="0"/>
            </a:camera>
            <a:lightRig rig="threePt" dir="t">
              <a:rot lat="0" lon="0" rev="9000000"/>
            </a:lightRig>
          </a:scene3d>
          <a:sp3d extrusionH="2032000" contourW="25400">
            <a:bevelT w="50800" h="508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38100" prstMaterial="metal"/>
          </a:bodyPr>
          <a:lstStyle/>
          <a:p>
            <a:pPr algn="ctr"/>
            <a:r>
              <a:rPr lang="en-US" sz="3600" dirty="0" smtClean="0"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</a:rPr>
              <a:t>Registry Manipulations</a:t>
            </a:r>
            <a:endParaRPr lang="en-US" sz="3600" dirty="0"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194" name="Picture 2" descr="http://www.wisecleaner.com/templates/images/wiseregistrycleaner/wiseregistryclean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881" y="2307190"/>
            <a:ext cx="2072470" cy="2072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1"/>
            <a:ext cx="9144000" cy="6868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127" y="-15585"/>
            <a:ext cx="3956229" cy="113842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rgbClr val="002060"/>
                  </a:solidFill>
                </a:ln>
                <a:gradFill flip="none" rotWithShape="1">
                  <a:gsLst>
                    <a:gs pos="61052">
                      <a:srgbClr val="D1D7F3"/>
                    </a:gs>
                    <a:gs pos="100000">
                      <a:srgbClr val="8FBBF1"/>
                    </a:gs>
                    <a:gs pos="75000">
                      <a:schemeClr val="accent1">
                        <a:lumMod val="20000"/>
                        <a:lumOff val="80000"/>
                      </a:schemeClr>
                    </a:gs>
                    <a:gs pos="32000">
                      <a:srgbClr val="C4D0EA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3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n-lt"/>
              </a:rPr>
              <a:t>Questions?</a:t>
            </a:r>
            <a:endParaRPr lang="en-US" sz="6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 rot="176874">
            <a:off x="3377472" y="626569"/>
            <a:ext cx="3008341" cy="66704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590237" lon="20940276" rev="233292"/>
              </a:camera>
              <a:lightRig rig="threePt" dir="t"/>
            </a:scene3d>
            <a:sp3d extrusionH="69850" prstMaterial="plastic">
              <a:bevelT w="273050" h="304800"/>
              <a:bevelB h="146050"/>
            </a:sp3d>
          </a:bodyPr>
          <a:lstStyle/>
          <a:p>
            <a:r>
              <a:rPr lang="en-US" sz="413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</a:t>
            </a:r>
            <a:endParaRPr lang="en-US" sz="28700" dirty="0">
              <a:solidFill>
                <a:schemeClr val="accent1">
                  <a:lumMod val="40000"/>
                  <a:lumOff val="6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7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142</Words>
  <Application>Microsoft Office PowerPoint</Application>
  <PresentationFormat>On-screen Show (4:3)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YaHei UI</vt:lpstr>
      <vt:lpstr>Arial</vt:lpstr>
      <vt:lpstr>Calibri</vt:lpstr>
      <vt:lpstr>Calibri Light</vt:lpstr>
      <vt:lpstr>Wingdings</vt:lpstr>
      <vt:lpstr>Office Theme</vt:lpstr>
      <vt:lpstr>uBox</vt:lpstr>
      <vt:lpstr>Nowadays Cloud Services</vt:lpstr>
      <vt:lpstr>The Solution - uBox</vt:lpstr>
      <vt:lpstr>Technique</vt:lpstr>
      <vt:lpstr>User Experience</vt:lpstr>
      <vt:lpstr>Technologies</vt:lpstr>
      <vt:lpstr>Challenges</vt:lpstr>
      <vt:lpstr>Questions?</vt:lpstr>
      <vt:lpstr>Peer to peer Explanation</vt:lpstr>
      <vt:lpstr>Screenshots of GUI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Comunative Indexed     File System</dc:title>
  <dc:creator>Yuval</dc:creator>
  <cp:lastModifiedBy>Yuval</cp:lastModifiedBy>
  <cp:revision>45</cp:revision>
  <dcterms:created xsi:type="dcterms:W3CDTF">2016-08-03T17:57:58Z</dcterms:created>
  <dcterms:modified xsi:type="dcterms:W3CDTF">2016-08-04T16:27:11Z</dcterms:modified>
</cp:coreProperties>
</file>