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72" r:id="rId11"/>
    <p:sldId id="264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A"/>
    <a:srgbClr val="3483CA"/>
    <a:srgbClr val="DD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4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EAEFFA"/>
            </a:gs>
            <a:gs pos="39000">
              <a:srgbClr val="DDEAF7"/>
            </a:gs>
            <a:gs pos="0">
              <a:schemeClr val="bg1"/>
            </a:gs>
            <a:gs pos="100000">
              <a:srgbClr val="3483CA"/>
            </a:gs>
            <a:gs pos="93000">
              <a:srgbClr val="63A0D6"/>
            </a:gs>
            <a:gs pos="83000">
              <a:srgbClr val="90BBE2"/>
            </a:gs>
            <a:gs pos="62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7B61-0D19-4C93-B1CC-5EA874B43C49}" type="datetimeFigureOut">
              <a:rPr lang="en-US" smtClean="0"/>
              <a:t>09-Jun-16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DB35-D287-4D41-9F90-FF7FB961B5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43" y="1212514"/>
            <a:ext cx="7772400" cy="3423879"/>
          </a:xfrm>
        </p:spPr>
        <p:txBody>
          <a:bodyPr>
            <a:normAutofit fontScale="90000"/>
          </a:bodyPr>
          <a:lstStyle/>
          <a:p>
            <a:r>
              <a:rPr lang="en-US" sz="13800" dirty="0" smtClean="0">
                <a:latin typeface="+mn-lt"/>
              </a:rPr>
              <a:t>An AI for Peshka</a:t>
            </a:r>
            <a:endParaRPr lang="en-US" sz="13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575" y="4864168"/>
            <a:ext cx="6858000" cy="647990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Ilan</a:t>
            </a:r>
            <a:r>
              <a:rPr lang="en-US" sz="3200" dirty="0"/>
              <a:t> </a:t>
            </a:r>
            <a:r>
              <a:rPr lang="en-US" sz="3200" dirty="0" err="1"/>
              <a:t>Godik</a:t>
            </a:r>
            <a:r>
              <a:rPr lang="en-US" sz="3200" dirty="0"/>
              <a:t> and Yuval </a:t>
            </a:r>
            <a:r>
              <a:rPr lang="en-US" sz="3200" dirty="0" err="1"/>
              <a:t>Alfassi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Guided Simulations</a:t>
            </a:r>
            <a:endParaRPr lang="en-US" sz="6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17" y="1690689"/>
            <a:ext cx="7018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Choose moves smartly instead of random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used </a:t>
            </a:r>
            <a:r>
              <a:rPr lang="en-US" sz="2800" dirty="0" err="1" smtClean="0"/>
              <a:t>Stockfish’s</a:t>
            </a:r>
            <a:r>
              <a:rPr lang="en-US" sz="2800" dirty="0" smtClean="0"/>
              <a:t> heuristic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AlphaGo</a:t>
            </a:r>
            <a:r>
              <a:rPr lang="en-US" sz="2800" dirty="0" smtClean="0"/>
              <a:t> learned moves with Deep Learning</a:t>
            </a:r>
            <a:endParaRPr lang="en-US" sz="2800" dirty="0"/>
          </a:p>
        </p:txBody>
      </p:sp>
      <p:pic>
        <p:nvPicPr>
          <p:cNvPr id="1028" name="Picture 4" descr="http://www.thetinyhouse.net/wp-content/uploads/2014/12/Illustration-Think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219" y="3656590"/>
            <a:ext cx="1874981" cy="27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Back-Propagation</a:t>
            </a:r>
            <a:endParaRPr lang="en-US" sz="6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17" y="1690689"/>
            <a:ext cx="7018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Back-propagate the result, updating game statistics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45" y="2644796"/>
            <a:ext cx="3019955" cy="3554459"/>
          </a:xfrm>
        </p:spPr>
      </p:pic>
    </p:spTree>
    <p:extLst>
      <p:ext uri="{BB962C8B-B14F-4D97-AF65-F5344CB8AC3E}">
        <p14:creationId xmlns:p14="http://schemas.microsoft.com/office/powerpoint/2010/main" val="1983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77" y="725733"/>
            <a:ext cx="7886700" cy="3717477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+mn-lt"/>
              </a:rPr>
              <a:t>Thank you!</a:t>
            </a:r>
            <a:endParaRPr lang="en-US" sz="9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40" y="3757388"/>
            <a:ext cx="1326524" cy="13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What is Peshka?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36516"/>
          </a:xfrm>
        </p:spPr>
        <p:txBody>
          <a:bodyPr/>
          <a:lstStyle/>
          <a:p>
            <a:r>
              <a:rPr lang="en-US" dirty="0" smtClean="0"/>
              <a:t>A chess game where the starting board has only the pawns and the king.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7" y="2962141"/>
            <a:ext cx="3071611" cy="30716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83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latin typeface="+mn-lt"/>
              </a:rPr>
              <a:t>AlphaGo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month ago, Google Deep Mind managed to build an AI that beat the world’s best Go player</a:t>
            </a:r>
          </a:p>
          <a:p>
            <a:r>
              <a:rPr lang="en-US" dirty="0" smtClean="0"/>
              <a:t>We reproduced it with Peshka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69" y="3843792"/>
            <a:ext cx="2590800" cy="259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9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Our Peshka AI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chess AI’s use Minimax algorithm</a:t>
            </a:r>
          </a:p>
          <a:p>
            <a:r>
              <a:rPr lang="en-US" dirty="0" smtClean="0"/>
              <a:t>We have designed an AI based on a guided </a:t>
            </a:r>
            <a:r>
              <a:rPr lang="en-US" b="1" dirty="0" smtClean="0"/>
              <a:t>Monte-Carlo tree search</a:t>
            </a:r>
            <a:endParaRPr lang="he-IL" b="1" dirty="0" smtClean="0"/>
          </a:p>
          <a:p>
            <a:r>
              <a:rPr lang="en-US" dirty="0" smtClean="0"/>
              <a:t>Our AI was developed on top of the </a:t>
            </a:r>
            <a:r>
              <a:rPr lang="en-US" dirty="0" err="1" smtClean="0"/>
              <a:t>Stockfish</a:t>
            </a:r>
            <a:r>
              <a:rPr lang="en-US" dirty="0" smtClean="0"/>
              <a:t> chess engine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83" y="4223627"/>
            <a:ext cx="4082507" cy="20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Monte-Carlo </a:t>
            </a:r>
            <a:r>
              <a:rPr lang="en-US" sz="6000" dirty="0">
                <a:latin typeface="+mn-lt"/>
              </a:rPr>
              <a:t>tree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asymmetric search tree</a:t>
            </a:r>
          </a:p>
          <a:p>
            <a:r>
              <a:rPr lang="en-US" dirty="0" smtClean="0"/>
              <a:t>Game nodes store statistical data about their winning probability.</a:t>
            </a:r>
          </a:p>
          <a:p>
            <a:r>
              <a:rPr lang="en-US" dirty="0" smtClean="0"/>
              <a:t>The tree will be guided using a smart heuristic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49" y="3876540"/>
            <a:ext cx="2460025" cy="2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4857"/>
            <a:ext cx="7772400" cy="273032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+mn-lt"/>
              </a:rPr>
              <a:t>Monte-Carlo tree search</a:t>
            </a:r>
            <a:endParaRPr lang="en-US" sz="96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58" y="3454292"/>
            <a:ext cx="2726484" cy="34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Selection</a:t>
            </a:r>
            <a:endParaRPr lang="en-US" sz="6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43" y="2612626"/>
            <a:ext cx="2921320" cy="2859948"/>
          </a:xfrm>
        </p:spPr>
      </p:pic>
      <p:sp>
        <p:nvSpPr>
          <p:cNvPr id="7" name="TextBox 6"/>
          <p:cNvSpPr txBox="1"/>
          <p:nvPr/>
        </p:nvSpPr>
        <p:spPr>
          <a:xfrm>
            <a:off x="721217" y="1690689"/>
            <a:ext cx="701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Select an Interesting leaf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5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Expansion</a:t>
            </a:r>
            <a:endParaRPr lang="en-US" sz="6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17" y="1690689"/>
            <a:ext cx="7018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Expand this node using smart heuristic guidance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72" y="2561485"/>
            <a:ext cx="3112044" cy="3659010"/>
          </a:xfrm>
        </p:spPr>
      </p:pic>
    </p:spTree>
    <p:extLst>
      <p:ext uri="{BB962C8B-B14F-4D97-AF65-F5344CB8AC3E}">
        <p14:creationId xmlns:p14="http://schemas.microsoft.com/office/powerpoint/2010/main" val="19359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Simulation</a:t>
            </a:r>
            <a:endParaRPr lang="en-US" sz="6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17" y="1690689"/>
            <a:ext cx="701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Simulate the game until the end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08" y="2607735"/>
            <a:ext cx="3000542" cy="4260247"/>
          </a:xfrm>
        </p:spPr>
      </p:pic>
    </p:spTree>
    <p:extLst>
      <p:ext uri="{BB962C8B-B14F-4D97-AF65-F5344CB8AC3E}">
        <p14:creationId xmlns:p14="http://schemas.microsoft.com/office/powerpoint/2010/main" val="40884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168</Words>
  <Application>Microsoft Office PowerPoint</Application>
  <PresentationFormat>‫הצגה על המסך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 AI for Peshka</vt:lpstr>
      <vt:lpstr>What is Peshka?</vt:lpstr>
      <vt:lpstr>AlphaGo</vt:lpstr>
      <vt:lpstr>Our Peshka AI</vt:lpstr>
      <vt:lpstr>Monte-Carlo tree search</vt:lpstr>
      <vt:lpstr>Monte-Carlo tree search</vt:lpstr>
      <vt:lpstr>Selection</vt:lpstr>
      <vt:lpstr>Expansion</vt:lpstr>
      <vt:lpstr>Simulation</vt:lpstr>
      <vt:lpstr>Guided Simulations</vt:lpstr>
      <vt:lpstr>Back-Propagation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Peshka</dc:title>
  <dc:creator>Yuval</dc:creator>
  <cp:lastModifiedBy>Ilan Godik</cp:lastModifiedBy>
  <cp:revision>17</cp:revision>
  <dcterms:created xsi:type="dcterms:W3CDTF">2016-06-03T05:07:05Z</dcterms:created>
  <dcterms:modified xsi:type="dcterms:W3CDTF">2016-06-09T10:38:52Z</dcterms:modified>
</cp:coreProperties>
</file>