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A712-ACD0-4813-B95C-CA1FAC5BD876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F78C-7C2B-4ECE-81F5-020ADA7721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221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A712-ACD0-4813-B95C-CA1FAC5BD876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F78C-7C2B-4ECE-81F5-020ADA7721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613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A712-ACD0-4813-B95C-CA1FAC5BD876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F78C-7C2B-4ECE-81F5-020ADA7721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770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A712-ACD0-4813-B95C-CA1FAC5BD876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F78C-7C2B-4ECE-81F5-020ADA7721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614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A712-ACD0-4813-B95C-CA1FAC5BD876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F78C-7C2B-4ECE-81F5-020ADA7721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A712-ACD0-4813-B95C-CA1FAC5BD876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F78C-7C2B-4ECE-81F5-020ADA7721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348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A712-ACD0-4813-B95C-CA1FAC5BD876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F78C-7C2B-4ECE-81F5-020ADA7721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431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A712-ACD0-4813-B95C-CA1FAC5BD876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F78C-7C2B-4ECE-81F5-020ADA7721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57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A712-ACD0-4813-B95C-CA1FAC5BD876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F78C-7C2B-4ECE-81F5-020ADA7721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15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A712-ACD0-4813-B95C-CA1FAC5BD876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F78C-7C2B-4ECE-81F5-020ADA7721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78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A712-ACD0-4813-B95C-CA1FAC5BD876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F78C-7C2B-4ECE-81F5-020ADA7721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622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AA712-ACD0-4813-B95C-CA1FAC5BD876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2F78C-7C2B-4ECE-81F5-020ADA7721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874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C# Programming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201830228 </a:t>
            </a:r>
            <a:r>
              <a:rPr lang="ko-KR" altLang="en-US" dirty="0" smtClean="0"/>
              <a:t>장현석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3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프로그램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요즘 언론에서도 </a:t>
            </a:r>
            <a:r>
              <a:rPr lang="ko-KR" altLang="en-US" dirty="0" err="1" smtClean="0"/>
              <a:t>화두되고</a:t>
            </a:r>
            <a:r>
              <a:rPr lang="ko-KR" altLang="en-US" dirty="0" smtClean="0"/>
              <a:t> 있는 </a:t>
            </a:r>
            <a:r>
              <a:rPr lang="ko-KR" altLang="en-US" dirty="0" err="1" smtClean="0"/>
              <a:t>확률형</a:t>
            </a:r>
            <a:r>
              <a:rPr lang="ko-KR" altLang="en-US" dirty="0" smtClean="0"/>
              <a:t> 아이템 자율규제 법안을 </a:t>
            </a:r>
            <a:r>
              <a:rPr lang="ko-KR" altLang="en-US" dirty="0" err="1" smtClean="0"/>
              <a:t>관심있게</a:t>
            </a:r>
            <a:r>
              <a:rPr lang="ko-KR" altLang="en-US" dirty="0" smtClean="0"/>
              <a:t> 본 후 나도 게임에서 사용되고 있는 </a:t>
            </a:r>
            <a:r>
              <a:rPr lang="ko-KR" altLang="en-US" dirty="0" err="1" smtClean="0"/>
              <a:t>확률형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컨텐츠를</a:t>
            </a:r>
            <a:r>
              <a:rPr lang="ko-KR" altLang="en-US" dirty="0" smtClean="0"/>
              <a:t> 만들어 보고 싶어서 만들게 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2923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핵심코드 소개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8331" y="1594056"/>
            <a:ext cx="689907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407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핵심코드 소개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1319" y="1690688"/>
            <a:ext cx="7441306" cy="355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325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실행사진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2217" y="2892794"/>
            <a:ext cx="3967121" cy="237138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623" y="2892794"/>
            <a:ext cx="3958874" cy="23713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60665" y="2220686"/>
            <a:ext cx="3336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초기화면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09577" y="2220686"/>
            <a:ext cx="3336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실행화면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0515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아쉬웠던 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무기를 </a:t>
            </a:r>
            <a:r>
              <a:rPr lang="ko-KR" altLang="en-US" dirty="0" err="1" smtClean="0"/>
              <a:t>콤보박스에서</a:t>
            </a:r>
            <a:r>
              <a:rPr lang="ko-KR" altLang="en-US" dirty="0" smtClean="0"/>
              <a:t> 선택하면 무기타입에 맞는 이미지를 출력하려고 했으나</a:t>
            </a:r>
            <a:r>
              <a:rPr lang="en-US" altLang="ko-KR" dirty="0" smtClean="0"/>
              <a:t>, C# </a:t>
            </a:r>
            <a:r>
              <a:rPr lang="ko-KR" altLang="en-US" dirty="0" smtClean="0"/>
              <a:t>이해도 부족으로 </a:t>
            </a:r>
            <a:r>
              <a:rPr lang="ko-KR" altLang="en-US" dirty="0" err="1" smtClean="0"/>
              <a:t>시그니쳐</a:t>
            </a:r>
            <a:r>
              <a:rPr lang="ko-KR" altLang="en-US" dirty="0" smtClean="0"/>
              <a:t> 사진을 넣었음</a:t>
            </a:r>
            <a:r>
              <a:rPr lang="en-US" altLang="ko-KR" dirty="0" smtClean="0"/>
              <a:t>..</a:t>
            </a:r>
          </a:p>
          <a:p>
            <a:r>
              <a:rPr lang="ko-KR" altLang="en-US" dirty="0" smtClean="0"/>
              <a:t>무기 강화 단계의 구간별로 다른 강화 확률을 적용하고 싶었으나</a:t>
            </a:r>
            <a:r>
              <a:rPr lang="en-US" altLang="ko-KR" dirty="0" smtClean="0"/>
              <a:t>, </a:t>
            </a:r>
            <a:r>
              <a:rPr lang="ko-KR" altLang="en-US" smtClean="0"/>
              <a:t>위와 같은 이유로 구현 불가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5754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81</Words>
  <Application>Microsoft Office PowerPoint</Application>
  <PresentationFormat>와이드스크린</PresentationFormat>
  <Paragraphs>12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C# Programming</vt:lpstr>
      <vt:lpstr>1. 프로그램 소개</vt:lpstr>
      <vt:lpstr>2. 핵심코드 소개</vt:lpstr>
      <vt:lpstr>2. 핵심코드 소개</vt:lpstr>
      <vt:lpstr>3. 실행사진</vt:lpstr>
      <vt:lpstr>4. 아쉬웠던 점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Programming</dc:title>
  <dc:creator>USER</dc:creator>
  <cp:lastModifiedBy>USER</cp:lastModifiedBy>
  <cp:revision>5</cp:revision>
  <dcterms:created xsi:type="dcterms:W3CDTF">2021-12-04T10:23:26Z</dcterms:created>
  <dcterms:modified xsi:type="dcterms:W3CDTF">2021-12-04T10:48:21Z</dcterms:modified>
</cp:coreProperties>
</file>