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312" r:id="rId8"/>
    <p:sldId id="313" r:id="rId9"/>
    <p:sldId id="314" r:id="rId10"/>
    <p:sldId id="315" r:id="rId11"/>
    <p:sldId id="262" r:id="rId1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Montserrat Medium" panose="00000600000000000000" pitchFamily="2" charset="0"/>
      <p:regular r:id="rId19"/>
      <p:italic r:id="rId20"/>
    </p:embeddedFont>
    <p:embeddedFont>
      <p:font typeface="Palanquin" panose="020B0004020203020204" pitchFamily="34" charset="0"/>
      <p:regular r:id="rId21"/>
      <p:bold r:id="rId22"/>
    </p:embeddedFont>
    <p:embeddedFont>
      <p:font typeface="Palanquin SemiBold" panose="020B0004020203020204" pitchFamily="34" charset="0"/>
      <p:regular r:id="rId23"/>
      <p:bold r:id="rId24"/>
    </p:embeddedFont>
    <p:embeddedFont>
      <p:font typeface="Playfair Display" panose="00000500000000000000" pitchFamily="2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7" roundtripDataSignature="AMtx7mgrvGOu7/9Te+zTfsSwAk2AaKsC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8B4C3D-0DBB-404A-81BE-27E2524905C3}">
  <a:tblStyle styleId="{148B4C3D-0DBB-404A-81BE-27E2524905C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6"/>
  </p:normalViewPr>
  <p:slideViewPr>
    <p:cSldViewPr snapToGrid="0">
      <p:cViewPr varScale="1">
        <p:scale>
          <a:sx n="81" d="100"/>
          <a:sy n="81" d="100"/>
        </p:scale>
        <p:origin x="8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97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" name="Google Shape;4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" name="Google Shape;4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0" name="Google Shape;5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6" name="Google Shape;5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" name="Google Shape;5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5818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8" name="Google Shape;5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8"/>
          <p:cNvSpPr txBox="1">
            <a:spLocks noGrp="1"/>
          </p:cNvSpPr>
          <p:nvPr>
            <p:ph type="ctrTitle"/>
          </p:nvPr>
        </p:nvSpPr>
        <p:spPr>
          <a:xfrm flipH="1">
            <a:off x="1098950" y="1393575"/>
            <a:ext cx="3258600" cy="19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3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58"/>
          <p:cNvSpPr txBox="1">
            <a:spLocks noGrp="1"/>
          </p:cNvSpPr>
          <p:nvPr>
            <p:ph type="subTitle" idx="1"/>
          </p:nvPr>
        </p:nvSpPr>
        <p:spPr>
          <a:xfrm>
            <a:off x="1098950" y="3273479"/>
            <a:ext cx="22749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58"/>
          <p:cNvGrpSpPr/>
          <p:nvPr/>
        </p:nvGrpSpPr>
        <p:grpSpPr>
          <a:xfrm>
            <a:off x="-33687" y="0"/>
            <a:ext cx="1499875" cy="1607950"/>
            <a:chOff x="-33687" y="113450"/>
            <a:chExt cx="1499875" cy="1607950"/>
          </a:xfrm>
        </p:grpSpPr>
        <p:sp>
          <p:nvSpPr>
            <p:cNvPr id="12" name="Google Shape;12;p58"/>
            <p:cNvSpPr/>
            <p:nvPr/>
          </p:nvSpPr>
          <p:spPr>
            <a:xfrm flipH="1">
              <a:off x="-33687" y="113450"/>
              <a:ext cx="1002000" cy="1607950"/>
            </a:xfrm>
            <a:custGeom>
              <a:avLst/>
              <a:gdLst/>
              <a:ahLst/>
              <a:cxnLst/>
              <a:rect l="l" t="t" r="r" b="b"/>
              <a:pathLst>
                <a:path w="40080" h="64318" extrusionOk="0">
                  <a:moveTo>
                    <a:pt x="38384" y="1"/>
                  </a:moveTo>
                  <a:cubicBezTo>
                    <a:pt x="35907" y="1"/>
                    <a:pt x="31554" y="296"/>
                    <a:pt x="31201" y="321"/>
                  </a:cubicBezTo>
                  <a:cubicBezTo>
                    <a:pt x="24833" y="1064"/>
                    <a:pt x="18537" y="3187"/>
                    <a:pt x="13337" y="7042"/>
                  </a:cubicBezTo>
                  <a:cubicBezTo>
                    <a:pt x="10648" y="9059"/>
                    <a:pt x="8278" y="11499"/>
                    <a:pt x="6368" y="14294"/>
                  </a:cubicBezTo>
                  <a:cubicBezTo>
                    <a:pt x="8597" y="15284"/>
                    <a:pt x="10578" y="16735"/>
                    <a:pt x="12205" y="18574"/>
                  </a:cubicBezTo>
                  <a:cubicBezTo>
                    <a:pt x="15884" y="22854"/>
                    <a:pt x="11922" y="29682"/>
                    <a:pt x="8385" y="32653"/>
                  </a:cubicBezTo>
                  <a:cubicBezTo>
                    <a:pt x="5944" y="34705"/>
                    <a:pt x="3078" y="36226"/>
                    <a:pt x="1" y="37110"/>
                  </a:cubicBezTo>
                  <a:cubicBezTo>
                    <a:pt x="107" y="41709"/>
                    <a:pt x="1239" y="46272"/>
                    <a:pt x="3220" y="50411"/>
                  </a:cubicBezTo>
                  <a:cubicBezTo>
                    <a:pt x="11285" y="52321"/>
                    <a:pt x="18714" y="56283"/>
                    <a:pt x="24020" y="63004"/>
                  </a:cubicBezTo>
                  <a:cubicBezTo>
                    <a:pt x="24338" y="63428"/>
                    <a:pt x="24657" y="63853"/>
                    <a:pt x="24939" y="64277"/>
                  </a:cubicBezTo>
                  <a:cubicBezTo>
                    <a:pt x="25522" y="64305"/>
                    <a:pt x="26105" y="64318"/>
                    <a:pt x="26686" y="64318"/>
                  </a:cubicBezTo>
                  <a:cubicBezTo>
                    <a:pt x="28331" y="64318"/>
                    <a:pt x="29970" y="64212"/>
                    <a:pt x="31590" y="64029"/>
                  </a:cubicBezTo>
                  <a:cubicBezTo>
                    <a:pt x="32439" y="63923"/>
                    <a:pt x="40080" y="62862"/>
                    <a:pt x="40080" y="62261"/>
                  </a:cubicBezTo>
                  <a:lnTo>
                    <a:pt x="40080" y="180"/>
                  </a:lnTo>
                  <a:cubicBezTo>
                    <a:pt x="40069" y="48"/>
                    <a:pt x="39378" y="1"/>
                    <a:pt x="38384" y="1"/>
                  </a:cubicBezTo>
                  <a:close/>
                </a:path>
              </a:pathLst>
            </a:custGeom>
            <a:solidFill>
              <a:srgbClr val="FEF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58"/>
            <p:cNvSpPr/>
            <p:nvPr/>
          </p:nvSpPr>
          <p:spPr>
            <a:xfrm flipH="1">
              <a:off x="344813" y="1374575"/>
              <a:ext cx="543025" cy="345825"/>
            </a:xfrm>
            <a:custGeom>
              <a:avLst/>
              <a:gdLst/>
              <a:ahLst/>
              <a:cxnLst/>
              <a:rect l="l" t="t" r="r" b="b"/>
              <a:pathLst>
                <a:path w="21721" h="13833" extrusionOk="0">
                  <a:moveTo>
                    <a:pt x="1" y="1"/>
                  </a:moveTo>
                  <a:cubicBezTo>
                    <a:pt x="2159" y="4352"/>
                    <a:pt x="5519" y="7995"/>
                    <a:pt x="9729" y="10472"/>
                  </a:cubicBezTo>
                  <a:cubicBezTo>
                    <a:pt x="13125" y="12382"/>
                    <a:pt x="16945" y="13549"/>
                    <a:pt x="20872" y="13797"/>
                  </a:cubicBezTo>
                  <a:lnTo>
                    <a:pt x="21720" y="13832"/>
                  </a:lnTo>
                  <a:cubicBezTo>
                    <a:pt x="21438" y="13408"/>
                    <a:pt x="21119" y="12983"/>
                    <a:pt x="20801" y="12594"/>
                  </a:cubicBezTo>
                  <a:cubicBezTo>
                    <a:pt x="15495" y="5873"/>
                    <a:pt x="8066" y="1911"/>
                    <a:pt x="1" y="1"/>
                  </a:cubicBezTo>
                  <a:close/>
                </a:path>
              </a:pathLst>
            </a:custGeom>
            <a:solidFill>
              <a:srgbClr val="FFD8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58"/>
            <p:cNvSpPr/>
            <p:nvPr/>
          </p:nvSpPr>
          <p:spPr>
            <a:xfrm flipH="1">
              <a:off x="809088" y="420675"/>
              <a:ext cx="657100" cy="644925"/>
            </a:xfrm>
            <a:custGeom>
              <a:avLst/>
              <a:gdLst/>
              <a:ahLst/>
              <a:cxnLst/>
              <a:rect l="l" t="t" r="r" b="b"/>
              <a:pathLst>
                <a:path w="26284" h="25797" extrusionOk="0">
                  <a:moveTo>
                    <a:pt x="16555" y="0"/>
                  </a:moveTo>
                  <a:cubicBezTo>
                    <a:pt x="14261" y="0"/>
                    <a:pt x="11956" y="260"/>
                    <a:pt x="9728" y="802"/>
                  </a:cubicBezTo>
                  <a:cubicBezTo>
                    <a:pt x="6863" y="1510"/>
                    <a:pt x="4811" y="3349"/>
                    <a:pt x="3219" y="5861"/>
                  </a:cubicBezTo>
                  <a:cubicBezTo>
                    <a:pt x="2618" y="6851"/>
                    <a:pt x="2088" y="7948"/>
                    <a:pt x="1698" y="9080"/>
                  </a:cubicBezTo>
                  <a:cubicBezTo>
                    <a:pt x="0" y="14067"/>
                    <a:pt x="1026" y="20965"/>
                    <a:pt x="5837" y="24007"/>
                  </a:cubicBezTo>
                  <a:cubicBezTo>
                    <a:pt x="7927" y="25325"/>
                    <a:pt x="10601" y="25796"/>
                    <a:pt x="13221" y="25796"/>
                  </a:cubicBezTo>
                  <a:cubicBezTo>
                    <a:pt x="14681" y="25796"/>
                    <a:pt x="16124" y="25650"/>
                    <a:pt x="17440" y="25422"/>
                  </a:cubicBezTo>
                  <a:cubicBezTo>
                    <a:pt x="18253" y="25281"/>
                    <a:pt x="19102" y="25104"/>
                    <a:pt x="19881" y="24856"/>
                  </a:cubicBezTo>
                  <a:cubicBezTo>
                    <a:pt x="19668" y="18772"/>
                    <a:pt x="20871" y="12723"/>
                    <a:pt x="23383" y="7170"/>
                  </a:cubicBezTo>
                  <a:cubicBezTo>
                    <a:pt x="24196" y="5365"/>
                    <a:pt x="25151" y="3632"/>
                    <a:pt x="26283" y="2005"/>
                  </a:cubicBezTo>
                  <a:cubicBezTo>
                    <a:pt x="24798" y="1333"/>
                    <a:pt x="23241" y="838"/>
                    <a:pt x="21649" y="519"/>
                  </a:cubicBezTo>
                  <a:cubicBezTo>
                    <a:pt x="20376" y="236"/>
                    <a:pt x="19067" y="95"/>
                    <a:pt x="17758" y="24"/>
                  </a:cubicBezTo>
                  <a:cubicBezTo>
                    <a:pt x="17358" y="8"/>
                    <a:pt x="16957" y="0"/>
                    <a:pt x="16555" y="0"/>
                  </a:cubicBezTo>
                  <a:close/>
                </a:path>
              </a:pathLst>
            </a:custGeom>
            <a:solidFill>
              <a:srgbClr val="303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5;p58"/>
          <p:cNvGrpSpPr/>
          <p:nvPr/>
        </p:nvGrpSpPr>
        <p:grpSpPr>
          <a:xfrm rot="10800000" flipH="1">
            <a:off x="7856046" y="-399025"/>
            <a:ext cx="1530279" cy="1554808"/>
            <a:chOff x="-4" y="3974850"/>
            <a:chExt cx="1530279" cy="1554808"/>
          </a:xfrm>
        </p:grpSpPr>
        <p:sp>
          <p:nvSpPr>
            <p:cNvPr id="16" name="Google Shape;16;p58"/>
            <p:cNvSpPr/>
            <p:nvPr/>
          </p:nvSpPr>
          <p:spPr>
            <a:xfrm flipH="1">
              <a:off x="-4" y="3974850"/>
              <a:ext cx="1530279" cy="1554808"/>
            </a:xfrm>
            <a:custGeom>
              <a:avLst/>
              <a:gdLst/>
              <a:ahLst/>
              <a:cxnLst/>
              <a:rect l="l" t="t" r="r" b="b"/>
              <a:pathLst>
                <a:path w="35374" h="35941" extrusionOk="0">
                  <a:moveTo>
                    <a:pt x="0" y="0"/>
                  </a:moveTo>
                  <a:lnTo>
                    <a:pt x="0" y="35940"/>
                  </a:lnTo>
                  <a:lnTo>
                    <a:pt x="35374" y="35940"/>
                  </a:lnTo>
                  <a:cubicBezTo>
                    <a:pt x="35162" y="32898"/>
                    <a:pt x="34490" y="29856"/>
                    <a:pt x="33393" y="26991"/>
                  </a:cubicBezTo>
                  <a:lnTo>
                    <a:pt x="13018" y="26991"/>
                  </a:lnTo>
                  <a:cubicBezTo>
                    <a:pt x="12558" y="26991"/>
                    <a:pt x="13654" y="22109"/>
                    <a:pt x="13831" y="21614"/>
                  </a:cubicBezTo>
                  <a:cubicBezTo>
                    <a:pt x="14468" y="19810"/>
                    <a:pt x="15635" y="18218"/>
                    <a:pt x="17156" y="17015"/>
                  </a:cubicBezTo>
                  <a:cubicBezTo>
                    <a:pt x="18733" y="15867"/>
                    <a:pt x="20331" y="15543"/>
                    <a:pt x="21991" y="15543"/>
                  </a:cubicBezTo>
                  <a:cubicBezTo>
                    <a:pt x="23349" y="15543"/>
                    <a:pt x="24748" y="15759"/>
                    <a:pt x="26212" y="15919"/>
                  </a:cubicBezTo>
                  <a:cubicBezTo>
                    <a:pt x="26530" y="15954"/>
                    <a:pt x="26884" y="15989"/>
                    <a:pt x="27238" y="16025"/>
                  </a:cubicBezTo>
                  <a:cubicBezTo>
                    <a:pt x="25823" y="14150"/>
                    <a:pt x="24267" y="12417"/>
                    <a:pt x="22569" y="10825"/>
                  </a:cubicBezTo>
                  <a:cubicBezTo>
                    <a:pt x="21330" y="9693"/>
                    <a:pt x="19986" y="8667"/>
                    <a:pt x="18571" y="7712"/>
                  </a:cubicBezTo>
                  <a:cubicBezTo>
                    <a:pt x="16697" y="9127"/>
                    <a:pt x="14786" y="10436"/>
                    <a:pt x="12911" y="11603"/>
                  </a:cubicBezTo>
                  <a:cubicBezTo>
                    <a:pt x="12525" y="11861"/>
                    <a:pt x="5555" y="15351"/>
                    <a:pt x="4324" y="15351"/>
                  </a:cubicBezTo>
                  <a:cubicBezTo>
                    <a:pt x="4204" y="15351"/>
                    <a:pt x="4139" y="15318"/>
                    <a:pt x="4139" y="15246"/>
                  </a:cubicBezTo>
                  <a:lnTo>
                    <a:pt x="4139" y="1168"/>
                  </a:lnTo>
                  <a:cubicBezTo>
                    <a:pt x="2759" y="708"/>
                    <a:pt x="1380" y="354"/>
                    <a:pt x="0" y="0"/>
                  </a:cubicBezTo>
                  <a:close/>
                </a:path>
              </a:pathLst>
            </a:custGeom>
            <a:solidFill>
              <a:srgbClr val="FFA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58"/>
            <p:cNvSpPr/>
            <p:nvPr/>
          </p:nvSpPr>
          <p:spPr>
            <a:xfrm flipH="1">
              <a:off x="725339" y="4016162"/>
              <a:ext cx="647343" cy="633283"/>
            </a:xfrm>
            <a:custGeom>
              <a:avLst/>
              <a:gdLst/>
              <a:ahLst/>
              <a:cxnLst/>
              <a:rect l="l" t="t" r="r" b="b"/>
              <a:pathLst>
                <a:path w="14964" h="14639" extrusionOk="0">
                  <a:moveTo>
                    <a:pt x="1" y="0"/>
                  </a:moveTo>
                  <a:lnTo>
                    <a:pt x="1" y="14539"/>
                  </a:lnTo>
                  <a:cubicBezTo>
                    <a:pt x="1" y="14607"/>
                    <a:pt x="63" y="14639"/>
                    <a:pt x="178" y="14639"/>
                  </a:cubicBezTo>
                  <a:cubicBezTo>
                    <a:pt x="1427" y="14639"/>
                    <a:pt x="8883" y="10907"/>
                    <a:pt x="9304" y="10648"/>
                  </a:cubicBezTo>
                  <a:cubicBezTo>
                    <a:pt x="11179" y="9481"/>
                    <a:pt x="13054" y="8172"/>
                    <a:pt x="14964" y="6757"/>
                  </a:cubicBezTo>
                  <a:cubicBezTo>
                    <a:pt x="10577" y="3785"/>
                    <a:pt x="5094" y="1557"/>
                    <a:pt x="1" y="0"/>
                  </a:cubicBezTo>
                  <a:close/>
                </a:path>
              </a:pathLst>
            </a:custGeom>
            <a:solidFill>
              <a:srgbClr val="FEF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58"/>
            <p:cNvSpPr/>
            <p:nvPr/>
          </p:nvSpPr>
          <p:spPr>
            <a:xfrm flipH="1">
              <a:off x="85704" y="4647702"/>
              <a:ext cx="901365" cy="494765"/>
            </a:xfrm>
            <a:custGeom>
              <a:avLst/>
              <a:gdLst/>
              <a:ahLst/>
              <a:cxnLst/>
              <a:rect l="l" t="t" r="r" b="b"/>
              <a:pathLst>
                <a:path w="20836" h="11437" extrusionOk="0">
                  <a:moveTo>
                    <a:pt x="9485" y="1"/>
                  </a:moveTo>
                  <a:cubicBezTo>
                    <a:pt x="7802" y="1"/>
                    <a:pt x="6190" y="322"/>
                    <a:pt x="4599" y="1461"/>
                  </a:cubicBezTo>
                  <a:cubicBezTo>
                    <a:pt x="3078" y="2664"/>
                    <a:pt x="1911" y="4256"/>
                    <a:pt x="1274" y="6060"/>
                  </a:cubicBezTo>
                  <a:cubicBezTo>
                    <a:pt x="1097" y="6555"/>
                    <a:pt x="1" y="11437"/>
                    <a:pt x="461" y="11437"/>
                  </a:cubicBezTo>
                  <a:lnTo>
                    <a:pt x="20836" y="11437"/>
                  </a:lnTo>
                  <a:cubicBezTo>
                    <a:pt x="19315" y="7510"/>
                    <a:pt x="17263" y="3831"/>
                    <a:pt x="14716" y="471"/>
                  </a:cubicBezTo>
                  <a:cubicBezTo>
                    <a:pt x="14363" y="435"/>
                    <a:pt x="14009" y="400"/>
                    <a:pt x="13690" y="365"/>
                  </a:cubicBezTo>
                  <a:cubicBezTo>
                    <a:pt x="12227" y="207"/>
                    <a:pt x="10833" y="1"/>
                    <a:pt x="9485" y="1"/>
                  </a:cubicBezTo>
                  <a:close/>
                </a:path>
              </a:pathLst>
            </a:custGeom>
            <a:solidFill>
              <a:srgbClr val="303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98"/>
          <p:cNvGrpSpPr/>
          <p:nvPr/>
        </p:nvGrpSpPr>
        <p:grpSpPr>
          <a:xfrm rot="5400000">
            <a:off x="8425408" y="-1217177"/>
            <a:ext cx="900907" cy="3335276"/>
            <a:chOff x="2810675" y="1400175"/>
            <a:chExt cx="1201850" cy="2625375"/>
          </a:xfrm>
        </p:grpSpPr>
        <p:sp>
          <p:nvSpPr>
            <p:cNvPr id="461" name="Google Shape;461;p98"/>
            <p:cNvSpPr/>
            <p:nvPr/>
          </p:nvSpPr>
          <p:spPr>
            <a:xfrm>
              <a:off x="2811550" y="1400175"/>
              <a:ext cx="1200975" cy="2428325"/>
            </a:xfrm>
            <a:custGeom>
              <a:avLst/>
              <a:gdLst/>
              <a:ahLst/>
              <a:cxnLst/>
              <a:rect l="l" t="t" r="r" b="b"/>
              <a:pathLst>
                <a:path w="48039" h="97133" extrusionOk="0">
                  <a:moveTo>
                    <a:pt x="429" y="0"/>
                  </a:moveTo>
                  <a:cubicBezTo>
                    <a:pt x="160" y="0"/>
                    <a:pt x="1" y="52"/>
                    <a:pt x="1" y="173"/>
                  </a:cubicBezTo>
                  <a:cubicBezTo>
                    <a:pt x="1" y="633"/>
                    <a:pt x="72" y="62077"/>
                    <a:pt x="72" y="90447"/>
                  </a:cubicBezTo>
                  <a:cubicBezTo>
                    <a:pt x="5166" y="92004"/>
                    <a:pt x="10578" y="94161"/>
                    <a:pt x="14929" y="97133"/>
                  </a:cubicBezTo>
                  <a:cubicBezTo>
                    <a:pt x="32085" y="84115"/>
                    <a:pt x="48039" y="60875"/>
                    <a:pt x="31413" y="41278"/>
                  </a:cubicBezTo>
                  <a:cubicBezTo>
                    <a:pt x="28052" y="37281"/>
                    <a:pt x="24055" y="33885"/>
                    <a:pt x="21119" y="29604"/>
                  </a:cubicBezTo>
                  <a:cubicBezTo>
                    <a:pt x="18218" y="25324"/>
                    <a:pt x="17263" y="20372"/>
                    <a:pt x="16450" y="15384"/>
                  </a:cubicBezTo>
                  <a:cubicBezTo>
                    <a:pt x="15919" y="12201"/>
                    <a:pt x="15282" y="8982"/>
                    <a:pt x="13584" y="6258"/>
                  </a:cubicBezTo>
                  <a:cubicBezTo>
                    <a:pt x="11851" y="3463"/>
                    <a:pt x="9623" y="2367"/>
                    <a:pt x="6616" y="1482"/>
                  </a:cubicBezTo>
                  <a:cubicBezTo>
                    <a:pt x="6024" y="1334"/>
                    <a:pt x="1800" y="0"/>
                    <a:pt x="429" y="0"/>
                  </a:cubicBezTo>
                  <a:close/>
                </a:path>
              </a:pathLst>
            </a:custGeom>
            <a:solidFill>
              <a:srgbClr val="FFD8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98"/>
            <p:cNvSpPr/>
            <p:nvPr/>
          </p:nvSpPr>
          <p:spPr>
            <a:xfrm>
              <a:off x="2810675" y="3659575"/>
              <a:ext cx="374100" cy="365975"/>
            </a:xfrm>
            <a:custGeom>
              <a:avLst/>
              <a:gdLst/>
              <a:ahLst/>
              <a:cxnLst/>
              <a:rect l="l" t="t" r="r" b="b"/>
              <a:pathLst>
                <a:path w="14964" h="14639" extrusionOk="0">
                  <a:moveTo>
                    <a:pt x="1" y="0"/>
                  </a:moveTo>
                  <a:lnTo>
                    <a:pt x="1" y="14539"/>
                  </a:lnTo>
                  <a:cubicBezTo>
                    <a:pt x="1" y="14607"/>
                    <a:pt x="63" y="14639"/>
                    <a:pt x="178" y="14639"/>
                  </a:cubicBezTo>
                  <a:cubicBezTo>
                    <a:pt x="1427" y="14639"/>
                    <a:pt x="8883" y="10907"/>
                    <a:pt x="9304" y="10648"/>
                  </a:cubicBezTo>
                  <a:cubicBezTo>
                    <a:pt x="11179" y="9481"/>
                    <a:pt x="13054" y="8172"/>
                    <a:pt x="14964" y="6757"/>
                  </a:cubicBezTo>
                  <a:cubicBezTo>
                    <a:pt x="10577" y="3785"/>
                    <a:pt x="5094" y="1557"/>
                    <a:pt x="1" y="0"/>
                  </a:cubicBezTo>
                  <a:close/>
                </a:path>
              </a:pathLst>
            </a:custGeom>
            <a:solidFill>
              <a:srgbClr val="FEF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3" name="Google Shape;463;p98"/>
          <p:cNvSpPr/>
          <p:nvPr/>
        </p:nvSpPr>
        <p:spPr>
          <a:xfrm rot="-3827617">
            <a:off x="6721359" y="-364131"/>
            <a:ext cx="713401" cy="893601"/>
          </a:xfrm>
          <a:custGeom>
            <a:avLst/>
            <a:gdLst/>
            <a:ahLst/>
            <a:cxnLst/>
            <a:rect l="l" t="t" r="r" b="b"/>
            <a:pathLst>
              <a:path w="39160" h="35746" extrusionOk="0">
                <a:moveTo>
                  <a:pt x="23251" y="0"/>
                </a:moveTo>
                <a:cubicBezTo>
                  <a:pt x="18548" y="0"/>
                  <a:pt x="13890" y="1974"/>
                  <a:pt x="10188" y="4960"/>
                </a:cubicBezTo>
                <a:cubicBezTo>
                  <a:pt x="5483" y="8781"/>
                  <a:pt x="2193" y="14051"/>
                  <a:pt x="814" y="19959"/>
                </a:cubicBezTo>
                <a:cubicBezTo>
                  <a:pt x="177" y="22753"/>
                  <a:pt x="0" y="25725"/>
                  <a:pt x="779" y="28484"/>
                </a:cubicBezTo>
                <a:cubicBezTo>
                  <a:pt x="1592" y="31278"/>
                  <a:pt x="3467" y="33790"/>
                  <a:pt x="6120" y="34957"/>
                </a:cubicBezTo>
                <a:cubicBezTo>
                  <a:pt x="7511" y="35551"/>
                  <a:pt x="8980" y="35746"/>
                  <a:pt x="10471" y="35746"/>
                </a:cubicBezTo>
                <a:cubicBezTo>
                  <a:pt x="11823" y="35746"/>
                  <a:pt x="13193" y="35585"/>
                  <a:pt x="14539" y="35417"/>
                </a:cubicBezTo>
                <a:lnTo>
                  <a:pt x="19279" y="34887"/>
                </a:lnTo>
                <a:cubicBezTo>
                  <a:pt x="21225" y="27210"/>
                  <a:pt x="25894" y="19994"/>
                  <a:pt x="32863" y="16068"/>
                </a:cubicBezTo>
                <a:cubicBezTo>
                  <a:pt x="34844" y="14936"/>
                  <a:pt x="36966" y="14051"/>
                  <a:pt x="39159" y="13415"/>
                </a:cubicBezTo>
                <a:cubicBezTo>
                  <a:pt x="38629" y="10549"/>
                  <a:pt x="37355" y="7861"/>
                  <a:pt x="35480" y="5633"/>
                </a:cubicBezTo>
                <a:cubicBezTo>
                  <a:pt x="32827" y="2590"/>
                  <a:pt x="29184" y="609"/>
                  <a:pt x="25186" y="114"/>
                </a:cubicBezTo>
                <a:cubicBezTo>
                  <a:pt x="24542" y="37"/>
                  <a:pt x="23896" y="0"/>
                  <a:pt x="232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98"/>
          <p:cNvSpPr/>
          <p:nvPr/>
        </p:nvSpPr>
        <p:spPr>
          <a:xfrm rot="10800000" flipH="1">
            <a:off x="-304675" y="4429302"/>
            <a:ext cx="1493675" cy="754900"/>
          </a:xfrm>
          <a:custGeom>
            <a:avLst/>
            <a:gdLst/>
            <a:ahLst/>
            <a:cxnLst/>
            <a:rect l="l" t="t" r="r" b="b"/>
            <a:pathLst>
              <a:path w="59747" h="30196" extrusionOk="0">
                <a:moveTo>
                  <a:pt x="0" y="0"/>
                </a:moveTo>
                <a:lnTo>
                  <a:pt x="0" y="30139"/>
                </a:lnTo>
                <a:cubicBezTo>
                  <a:pt x="0" y="30178"/>
                  <a:pt x="76" y="30196"/>
                  <a:pt x="215" y="30196"/>
                </a:cubicBezTo>
                <a:cubicBezTo>
                  <a:pt x="1725" y="30196"/>
                  <a:pt x="10684" y="28099"/>
                  <a:pt x="11461" y="27839"/>
                </a:cubicBezTo>
                <a:cubicBezTo>
                  <a:pt x="15671" y="26495"/>
                  <a:pt x="19986" y="24762"/>
                  <a:pt x="23701" y="22286"/>
                </a:cubicBezTo>
                <a:cubicBezTo>
                  <a:pt x="28511" y="19138"/>
                  <a:pt x="33428" y="18076"/>
                  <a:pt x="39124" y="17829"/>
                </a:cubicBezTo>
                <a:cubicBezTo>
                  <a:pt x="45208" y="17546"/>
                  <a:pt x="51964" y="17546"/>
                  <a:pt x="57200" y="14008"/>
                </a:cubicBezTo>
                <a:cubicBezTo>
                  <a:pt x="58155" y="13372"/>
                  <a:pt x="59004" y="12593"/>
                  <a:pt x="59747" y="11744"/>
                </a:cubicBezTo>
                <a:cubicBezTo>
                  <a:pt x="54971" y="8879"/>
                  <a:pt x="51009" y="4847"/>
                  <a:pt x="48250" y="0"/>
                </a:cubicBezTo>
                <a:close/>
              </a:path>
            </a:pathLst>
          </a:custGeom>
          <a:solidFill>
            <a:srgbClr val="FFD8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98"/>
          <p:cNvSpPr/>
          <p:nvPr/>
        </p:nvSpPr>
        <p:spPr>
          <a:xfrm rot="10800000" flipH="1">
            <a:off x="902450" y="4890577"/>
            <a:ext cx="385600" cy="293625"/>
          </a:xfrm>
          <a:custGeom>
            <a:avLst/>
            <a:gdLst/>
            <a:ahLst/>
            <a:cxnLst/>
            <a:rect l="l" t="t" r="r" b="b"/>
            <a:pathLst>
              <a:path w="15424" h="11745" extrusionOk="0">
                <a:moveTo>
                  <a:pt x="0" y="0"/>
                </a:moveTo>
                <a:cubicBezTo>
                  <a:pt x="2724" y="4847"/>
                  <a:pt x="6686" y="8879"/>
                  <a:pt x="11497" y="11744"/>
                </a:cubicBezTo>
                <a:cubicBezTo>
                  <a:pt x="14291" y="8596"/>
                  <a:pt x="15423" y="4351"/>
                  <a:pt x="14787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4_1_1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99"/>
          <p:cNvGrpSpPr/>
          <p:nvPr/>
        </p:nvGrpSpPr>
        <p:grpSpPr>
          <a:xfrm flipH="1">
            <a:off x="-276682" y="3505591"/>
            <a:ext cx="1985861" cy="1765938"/>
            <a:chOff x="3033525" y="2679425"/>
            <a:chExt cx="1834175" cy="1631050"/>
          </a:xfrm>
        </p:grpSpPr>
        <p:sp>
          <p:nvSpPr>
            <p:cNvPr id="468" name="Google Shape;468;p99"/>
            <p:cNvSpPr/>
            <p:nvPr/>
          </p:nvSpPr>
          <p:spPr>
            <a:xfrm>
              <a:off x="4141625" y="2679425"/>
              <a:ext cx="720750" cy="504975"/>
            </a:xfrm>
            <a:custGeom>
              <a:avLst/>
              <a:gdLst/>
              <a:ahLst/>
              <a:cxnLst/>
              <a:rect l="l" t="t" r="r" b="b"/>
              <a:pathLst>
                <a:path w="28830" h="20199" extrusionOk="0">
                  <a:moveTo>
                    <a:pt x="16294" y="0"/>
                  </a:moveTo>
                  <a:cubicBezTo>
                    <a:pt x="11568" y="0"/>
                    <a:pt x="7077" y="1785"/>
                    <a:pt x="3750" y="5354"/>
                  </a:cubicBezTo>
                  <a:cubicBezTo>
                    <a:pt x="2229" y="6981"/>
                    <a:pt x="991" y="8785"/>
                    <a:pt x="0" y="10766"/>
                  </a:cubicBezTo>
                  <a:cubicBezTo>
                    <a:pt x="7932" y="16593"/>
                    <a:pt x="18027" y="20199"/>
                    <a:pt x="26488" y="20199"/>
                  </a:cubicBezTo>
                  <a:cubicBezTo>
                    <a:pt x="27272" y="20199"/>
                    <a:pt x="28042" y="20168"/>
                    <a:pt x="28795" y="20105"/>
                  </a:cubicBezTo>
                  <a:cubicBezTo>
                    <a:pt x="28795" y="20105"/>
                    <a:pt x="28795" y="13454"/>
                    <a:pt x="28830" y="4186"/>
                  </a:cubicBezTo>
                  <a:cubicBezTo>
                    <a:pt x="27627" y="1180"/>
                    <a:pt x="21118" y="437"/>
                    <a:pt x="18713" y="154"/>
                  </a:cubicBezTo>
                  <a:cubicBezTo>
                    <a:pt x="17903" y="51"/>
                    <a:pt x="17095" y="0"/>
                    <a:pt x="16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99"/>
            <p:cNvSpPr/>
            <p:nvPr/>
          </p:nvSpPr>
          <p:spPr>
            <a:xfrm>
              <a:off x="3400525" y="2784075"/>
              <a:ext cx="1467175" cy="1526400"/>
            </a:xfrm>
            <a:custGeom>
              <a:avLst/>
              <a:gdLst/>
              <a:ahLst/>
              <a:cxnLst/>
              <a:rect l="l" t="t" r="r" b="b"/>
              <a:pathLst>
                <a:path w="58687" h="61056" extrusionOk="0">
                  <a:moveTo>
                    <a:pt x="58474" y="0"/>
                  </a:moveTo>
                  <a:cubicBezTo>
                    <a:pt x="58474" y="9268"/>
                    <a:pt x="58439" y="15919"/>
                    <a:pt x="58439" y="15919"/>
                  </a:cubicBezTo>
                  <a:cubicBezTo>
                    <a:pt x="57686" y="15982"/>
                    <a:pt x="56916" y="16013"/>
                    <a:pt x="56133" y="16013"/>
                  </a:cubicBezTo>
                  <a:cubicBezTo>
                    <a:pt x="47676" y="16013"/>
                    <a:pt x="37608" y="12407"/>
                    <a:pt x="29644" y="6580"/>
                  </a:cubicBezTo>
                  <a:cubicBezTo>
                    <a:pt x="27133" y="11426"/>
                    <a:pt x="25895" y="17086"/>
                    <a:pt x="25152" y="22321"/>
                  </a:cubicBezTo>
                  <a:cubicBezTo>
                    <a:pt x="23701" y="32721"/>
                    <a:pt x="21437" y="45562"/>
                    <a:pt x="9906" y="49311"/>
                  </a:cubicBezTo>
                  <a:cubicBezTo>
                    <a:pt x="7806" y="50011"/>
                    <a:pt x="5614" y="50250"/>
                    <a:pt x="3411" y="50250"/>
                  </a:cubicBezTo>
                  <a:cubicBezTo>
                    <a:pt x="2274" y="50250"/>
                    <a:pt x="1133" y="50186"/>
                    <a:pt x="1" y="50090"/>
                  </a:cubicBezTo>
                  <a:lnTo>
                    <a:pt x="1" y="50090"/>
                  </a:lnTo>
                  <a:cubicBezTo>
                    <a:pt x="2583" y="53450"/>
                    <a:pt x="4635" y="57129"/>
                    <a:pt x="6156" y="61056"/>
                  </a:cubicBezTo>
                  <a:lnTo>
                    <a:pt x="58686" y="61056"/>
                  </a:lnTo>
                  <a:lnTo>
                    <a:pt x="58686" y="991"/>
                  </a:lnTo>
                  <a:cubicBezTo>
                    <a:pt x="58686" y="673"/>
                    <a:pt x="58615" y="319"/>
                    <a:pt x="584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99"/>
            <p:cNvSpPr/>
            <p:nvPr/>
          </p:nvSpPr>
          <p:spPr>
            <a:xfrm>
              <a:off x="3033525" y="4024550"/>
              <a:ext cx="520900" cy="285925"/>
            </a:xfrm>
            <a:custGeom>
              <a:avLst/>
              <a:gdLst/>
              <a:ahLst/>
              <a:cxnLst/>
              <a:rect l="l" t="t" r="r" b="b"/>
              <a:pathLst>
                <a:path w="20836" h="11437" extrusionOk="0">
                  <a:moveTo>
                    <a:pt x="9485" y="1"/>
                  </a:moveTo>
                  <a:cubicBezTo>
                    <a:pt x="7802" y="1"/>
                    <a:pt x="6190" y="322"/>
                    <a:pt x="4599" y="1461"/>
                  </a:cubicBezTo>
                  <a:cubicBezTo>
                    <a:pt x="3078" y="2664"/>
                    <a:pt x="1911" y="4256"/>
                    <a:pt x="1274" y="6060"/>
                  </a:cubicBezTo>
                  <a:cubicBezTo>
                    <a:pt x="1097" y="6555"/>
                    <a:pt x="1" y="11437"/>
                    <a:pt x="461" y="11437"/>
                  </a:cubicBezTo>
                  <a:lnTo>
                    <a:pt x="20836" y="11437"/>
                  </a:lnTo>
                  <a:cubicBezTo>
                    <a:pt x="19315" y="7510"/>
                    <a:pt x="17263" y="3831"/>
                    <a:pt x="14716" y="471"/>
                  </a:cubicBezTo>
                  <a:cubicBezTo>
                    <a:pt x="14363" y="435"/>
                    <a:pt x="14009" y="400"/>
                    <a:pt x="13690" y="365"/>
                  </a:cubicBezTo>
                  <a:cubicBezTo>
                    <a:pt x="12227" y="207"/>
                    <a:pt x="10833" y="1"/>
                    <a:pt x="94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1" name="Google Shape;471;p99"/>
          <p:cNvSpPr/>
          <p:nvPr/>
        </p:nvSpPr>
        <p:spPr>
          <a:xfrm>
            <a:off x="8313925" y="1595550"/>
            <a:ext cx="587225" cy="359950"/>
          </a:xfrm>
          <a:custGeom>
            <a:avLst/>
            <a:gdLst/>
            <a:ahLst/>
            <a:cxnLst/>
            <a:rect l="l" t="t" r="r" b="b"/>
            <a:pathLst>
              <a:path w="23489" h="14398" extrusionOk="0">
                <a:moveTo>
                  <a:pt x="0" y="0"/>
                </a:moveTo>
                <a:lnTo>
                  <a:pt x="0" y="0"/>
                </a:lnTo>
                <a:cubicBezTo>
                  <a:pt x="5483" y="7747"/>
                  <a:pt x="14044" y="13336"/>
                  <a:pt x="23488" y="14397"/>
                </a:cubicBezTo>
                <a:cubicBezTo>
                  <a:pt x="19314" y="6297"/>
                  <a:pt x="12806" y="3467"/>
                  <a:pt x="12806" y="3467"/>
                </a:cubicBezTo>
                <a:cubicBezTo>
                  <a:pt x="8773" y="1592"/>
                  <a:pt x="4422" y="425"/>
                  <a:pt x="0" y="0"/>
                </a:cubicBezTo>
                <a:close/>
              </a:path>
            </a:pathLst>
          </a:custGeom>
          <a:solidFill>
            <a:srgbClr val="30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99"/>
          <p:cNvSpPr/>
          <p:nvPr/>
        </p:nvSpPr>
        <p:spPr>
          <a:xfrm>
            <a:off x="8119375" y="285825"/>
            <a:ext cx="1039125" cy="1679150"/>
          </a:xfrm>
          <a:custGeom>
            <a:avLst/>
            <a:gdLst/>
            <a:ahLst/>
            <a:cxnLst/>
            <a:rect l="l" t="t" r="r" b="b"/>
            <a:pathLst>
              <a:path w="41565" h="67166" extrusionOk="0">
                <a:moveTo>
                  <a:pt x="41564" y="1"/>
                </a:moveTo>
                <a:cubicBezTo>
                  <a:pt x="35091" y="1"/>
                  <a:pt x="28264" y="107"/>
                  <a:pt x="21967" y="1982"/>
                </a:cubicBezTo>
                <a:cubicBezTo>
                  <a:pt x="22356" y="4104"/>
                  <a:pt x="22427" y="6262"/>
                  <a:pt x="22109" y="8384"/>
                </a:cubicBezTo>
                <a:cubicBezTo>
                  <a:pt x="21401" y="13124"/>
                  <a:pt x="18394" y="19067"/>
                  <a:pt x="13973" y="21367"/>
                </a:cubicBezTo>
                <a:lnTo>
                  <a:pt x="13937" y="21367"/>
                </a:lnTo>
                <a:cubicBezTo>
                  <a:pt x="12310" y="22216"/>
                  <a:pt x="10435" y="22463"/>
                  <a:pt x="8631" y="22675"/>
                </a:cubicBezTo>
                <a:lnTo>
                  <a:pt x="2087" y="23418"/>
                </a:lnTo>
                <a:cubicBezTo>
                  <a:pt x="2016" y="23843"/>
                  <a:pt x="1910" y="24232"/>
                  <a:pt x="1804" y="24621"/>
                </a:cubicBezTo>
                <a:cubicBezTo>
                  <a:pt x="0" y="33111"/>
                  <a:pt x="1769" y="42414"/>
                  <a:pt x="6155" y="49842"/>
                </a:cubicBezTo>
                <a:cubicBezTo>
                  <a:pt x="6650" y="50691"/>
                  <a:pt x="7216" y="51540"/>
                  <a:pt x="7782" y="52389"/>
                </a:cubicBezTo>
                <a:cubicBezTo>
                  <a:pt x="12204" y="52814"/>
                  <a:pt x="16555" y="53981"/>
                  <a:pt x="20623" y="55821"/>
                </a:cubicBezTo>
                <a:cubicBezTo>
                  <a:pt x="20623" y="55821"/>
                  <a:pt x="27096" y="58686"/>
                  <a:pt x="31270" y="66786"/>
                </a:cubicBezTo>
                <a:cubicBezTo>
                  <a:pt x="31553" y="66822"/>
                  <a:pt x="31801" y="66857"/>
                  <a:pt x="32049" y="66857"/>
                </a:cubicBezTo>
                <a:cubicBezTo>
                  <a:pt x="32770" y="66911"/>
                  <a:pt x="37826" y="67166"/>
                  <a:pt x="40260" y="67166"/>
                </a:cubicBezTo>
                <a:cubicBezTo>
                  <a:pt x="41050" y="67166"/>
                  <a:pt x="41564" y="67139"/>
                  <a:pt x="41564" y="67069"/>
                </a:cubicBezTo>
                <a:lnTo>
                  <a:pt x="41564" y="1"/>
                </a:lnTo>
                <a:close/>
              </a:path>
            </a:pathLst>
          </a:custGeom>
          <a:solidFill>
            <a:srgbClr val="FFA8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99"/>
          <p:cNvSpPr/>
          <p:nvPr/>
        </p:nvSpPr>
        <p:spPr>
          <a:xfrm>
            <a:off x="7689575" y="0"/>
            <a:ext cx="979000" cy="893650"/>
          </a:xfrm>
          <a:custGeom>
            <a:avLst/>
            <a:gdLst/>
            <a:ahLst/>
            <a:cxnLst/>
            <a:rect l="l" t="t" r="r" b="b"/>
            <a:pathLst>
              <a:path w="39160" h="35746" extrusionOk="0">
                <a:moveTo>
                  <a:pt x="23251" y="0"/>
                </a:moveTo>
                <a:cubicBezTo>
                  <a:pt x="18548" y="0"/>
                  <a:pt x="13890" y="1974"/>
                  <a:pt x="10188" y="4960"/>
                </a:cubicBezTo>
                <a:cubicBezTo>
                  <a:pt x="5483" y="8781"/>
                  <a:pt x="2193" y="14051"/>
                  <a:pt x="814" y="19959"/>
                </a:cubicBezTo>
                <a:cubicBezTo>
                  <a:pt x="177" y="22753"/>
                  <a:pt x="0" y="25725"/>
                  <a:pt x="779" y="28484"/>
                </a:cubicBezTo>
                <a:cubicBezTo>
                  <a:pt x="1592" y="31278"/>
                  <a:pt x="3467" y="33790"/>
                  <a:pt x="6120" y="34957"/>
                </a:cubicBezTo>
                <a:cubicBezTo>
                  <a:pt x="7511" y="35551"/>
                  <a:pt x="8980" y="35746"/>
                  <a:pt x="10471" y="35746"/>
                </a:cubicBezTo>
                <a:cubicBezTo>
                  <a:pt x="11823" y="35746"/>
                  <a:pt x="13193" y="35585"/>
                  <a:pt x="14539" y="35417"/>
                </a:cubicBezTo>
                <a:lnTo>
                  <a:pt x="19279" y="34887"/>
                </a:lnTo>
                <a:cubicBezTo>
                  <a:pt x="21225" y="27210"/>
                  <a:pt x="25894" y="19994"/>
                  <a:pt x="32863" y="16068"/>
                </a:cubicBezTo>
                <a:cubicBezTo>
                  <a:pt x="34844" y="14936"/>
                  <a:pt x="36966" y="14051"/>
                  <a:pt x="39159" y="13415"/>
                </a:cubicBezTo>
                <a:cubicBezTo>
                  <a:pt x="38629" y="10549"/>
                  <a:pt x="37355" y="7861"/>
                  <a:pt x="35480" y="5633"/>
                </a:cubicBezTo>
                <a:cubicBezTo>
                  <a:pt x="32827" y="2590"/>
                  <a:pt x="29184" y="609"/>
                  <a:pt x="25186" y="114"/>
                </a:cubicBezTo>
                <a:cubicBezTo>
                  <a:pt x="24542" y="37"/>
                  <a:pt x="23896" y="0"/>
                  <a:pt x="23251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99"/>
          <p:cNvSpPr/>
          <p:nvPr/>
        </p:nvSpPr>
        <p:spPr>
          <a:xfrm>
            <a:off x="8171550" y="336250"/>
            <a:ext cx="508525" cy="535925"/>
          </a:xfrm>
          <a:custGeom>
            <a:avLst/>
            <a:gdLst/>
            <a:ahLst/>
            <a:cxnLst/>
            <a:rect l="l" t="t" r="r" b="b"/>
            <a:pathLst>
              <a:path w="20341" h="21437" extrusionOk="0">
                <a:moveTo>
                  <a:pt x="19880" y="0"/>
                </a:moveTo>
                <a:cubicBezTo>
                  <a:pt x="17687" y="637"/>
                  <a:pt x="15565" y="1521"/>
                  <a:pt x="13584" y="2653"/>
                </a:cubicBezTo>
                <a:cubicBezTo>
                  <a:pt x="6615" y="6580"/>
                  <a:pt x="1946" y="13796"/>
                  <a:pt x="0" y="21437"/>
                </a:cubicBezTo>
                <a:lnTo>
                  <a:pt x="6544" y="20694"/>
                </a:lnTo>
                <a:cubicBezTo>
                  <a:pt x="8348" y="20446"/>
                  <a:pt x="10223" y="20234"/>
                  <a:pt x="11850" y="19385"/>
                </a:cubicBezTo>
                <a:lnTo>
                  <a:pt x="11886" y="19385"/>
                </a:lnTo>
                <a:cubicBezTo>
                  <a:pt x="16307" y="17086"/>
                  <a:pt x="19314" y="11143"/>
                  <a:pt x="20022" y="6403"/>
                </a:cubicBezTo>
                <a:cubicBezTo>
                  <a:pt x="20340" y="4280"/>
                  <a:pt x="20269" y="2087"/>
                  <a:pt x="19880" y="0"/>
                </a:cubicBezTo>
                <a:close/>
              </a:path>
            </a:pathLst>
          </a:custGeom>
          <a:solidFill>
            <a:srgbClr val="FFD8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9"/>
          <p:cNvSpPr txBox="1">
            <a:spLocks noGrp="1"/>
          </p:cNvSpPr>
          <p:nvPr>
            <p:ph type="title"/>
          </p:nvPr>
        </p:nvSpPr>
        <p:spPr>
          <a:xfrm>
            <a:off x="5158350" y="2031552"/>
            <a:ext cx="3269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59"/>
          <p:cNvSpPr txBox="1">
            <a:spLocks noGrp="1"/>
          </p:cNvSpPr>
          <p:nvPr>
            <p:ph type="title" idx="2"/>
          </p:nvPr>
        </p:nvSpPr>
        <p:spPr>
          <a:xfrm>
            <a:off x="5158350" y="543200"/>
            <a:ext cx="3269400" cy="15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22" name="Google Shape;22;p59"/>
          <p:cNvSpPr/>
          <p:nvPr/>
        </p:nvSpPr>
        <p:spPr>
          <a:xfrm rot="10800000" flipH="1">
            <a:off x="7517437" y="4250066"/>
            <a:ext cx="503166" cy="909647"/>
          </a:xfrm>
          <a:custGeom>
            <a:avLst/>
            <a:gdLst/>
            <a:ahLst/>
            <a:cxnLst/>
            <a:rect l="l" t="t" r="r" b="b"/>
            <a:pathLst>
              <a:path w="25152" h="45471" extrusionOk="0">
                <a:moveTo>
                  <a:pt x="1" y="0"/>
                </a:moveTo>
                <a:lnTo>
                  <a:pt x="1" y="40574"/>
                </a:lnTo>
                <a:cubicBezTo>
                  <a:pt x="1" y="41777"/>
                  <a:pt x="2795" y="44005"/>
                  <a:pt x="3644" y="44571"/>
                </a:cubicBezTo>
                <a:cubicBezTo>
                  <a:pt x="4616" y="45195"/>
                  <a:pt x="5603" y="45471"/>
                  <a:pt x="6563" y="45471"/>
                </a:cubicBezTo>
                <a:cubicBezTo>
                  <a:pt x="8818" y="45471"/>
                  <a:pt x="10921" y="43946"/>
                  <a:pt x="12311" y="41812"/>
                </a:cubicBezTo>
                <a:cubicBezTo>
                  <a:pt x="14716" y="38027"/>
                  <a:pt x="16980" y="33641"/>
                  <a:pt x="20199" y="30316"/>
                </a:cubicBezTo>
                <a:cubicBezTo>
                  <a:pt x="20482" y="29997"/>
                  <a:pt x="20800" y="29679"/>
                  <a:pt x="21154" y="29396"/>
                </a:cubicBezTo>
                <a:cubicBezTo>
                  <a:pt x="21826" y="23665"/>
                  <a:pt x="24727" y="18289"/>
                  <a:pt x="24939" y="12487"/>
                </a:cubicBezTo>
                <a:cubicBezTo>
                  <a:pt x="25151" y="7960"/>
                  <a:pt x="23560" y="3573"/>
                  <a:pt x="20871" y="0"/>
                </a:cubicBezTo>
                <a:close/>
              </a:path>
            </a:pathLst>
          </a:custGeom>
          <a:solidFill>
            <a:srgbClr val="FFA8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9"/>
          <p:cNvSpPr/>
          <p:nvPr/>
        </p:nvSpPr>
        <p:spPr>
          <a:xfrm rot="10800000" flipH="1">
            <a:off x="7929992" y="4571627"/>
            <a:ext cx="439470" cy="594449"/>
          </a:xfrm>
          <a:custGeom>
            <a:avLst/>
            <a:gdLst/>
            <a:ahLst/>
            <a:cxnLst/>
            <a:rect l="l" t="t" r="r" b="b"/>
            <a:pathLst>
              <a:path w="21968" h="29715" extrusionOk="0">
                <a:moveTo>
                  <a:pt x="1" y="0"/>
                </a:moveTo>
                <a:cubicBezTo>
                  <a:pt x="2689" y="3573"/>
                  <a:pt x="4528" y="8278"/>
                  <a:pt x="4352" y="12841"/>
                </a:cubicBezTo>
                <a:cubicBezTo>
                  <a:pt x="4104" y="18607"/>
                  <a:pt x="1203" y="23983"/>
                  <a:pt x="531" y="29714"/>
                </a:cubicBezTo>
                <a:cubicBezTo>
                  <a:pt x="4245" y="26354"/>
                  <a:pt x="9021" y="24443"/>
                  <a:pt x="13124" y="21613"/>
                </a:cubicBezTo>
                <a:cubicBezTo>
                  <a:pt x="16308" y="19385"/>
                  <a:pt x="18713" y="16237"/>
                  <a:pt x="20093" y="12593"/>
                </a:cubicBezTo>
                <a:cubicBezTo>
                  <a:pt x="20517" y="11355"/>
                  <a:pt x="21968" y="318"/>
                  <a:pt x="19881" y="318"/>
                </a:cubicBezTo>
                <a:cubicBezTo>
                  <a:pt x="19881" y="318"/>
                  <a:pt x="9905" y="0"/>
                  <a:pt x="1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9"/>
          <p:cNvSpPr/>
          <p:nvPr/>
        </p:nvSpPr>
        <p:spPr>
          <a:xfrm rot="10800000" flipH="1">
            <a:off x="6962268" y="4226313"/>
            <a:ext cx="434529" cy="276729"/>
          </a:xfrm>
          <a:custGeom>
            <a:avLst/>
            <a:gdLst/>
            <a:ahLst/>
            <a:cxnLst/>
            <a:rect l="l" t="t" r="r" b="b"/>
            <a:pathLst>
              <a:path w="21721" h="13833" extrusionOk="0">
                <a:moveTo>
                  <a:pt x="1" y="1"/>
                </a:moveTo>
                <a:cubicBezTo>
                  <a:pt x="2159" y="4352"/>
                  <a:pt x="5519" y="7995"/>
                  <a:pt x="9729" y="10472"/>
                </a:cubicBezTo>
                <a:cubicBezTo>
                  <a:pt x="13125" y="12382"/>
                  <a:pt x="16945" y="13549"/>
                  <a:pt x="20872" y="13797"/>
                </a:cubicBezTo>
                <a:lnTo>
                  <a:pt x="21720" y="13832"/>
                </a:lnTo>
                <a:cubicBezTo>
                  <a:pt x="21438" y="13408"/>
                  <a:pt x="21119" y="12983"/>
                  <a:pt x="20801" y="12594"/>
                </a:cubicBezTo>
                <a:cubicBezTo>
                  <a:pt x="15495" y="5873"/>
                  <a:pt x="8066" y="1911"/>
                  <a:pt x="1" y="1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9"/>
          <p:cNvSpPr/>
          <p:nvPr/>
        </p:nvSpPr>
        <p:spPr>
          <a:xfrm rot="10800000" flipH="1">
            <a:off x="6892931" y="4769795"/>
            <a:ext cx="322701" cy="457154"/>
          </a:xfrm>
          <a:custGeom>
            <a:avLst/>
            <a:gdLst/>
            <a:ahLst/>
            <a:cxnLst/>
            <a:rect l="l" t="t" r="r" b="b"/>
            <a:pathLst>
              <a:path w="16131" h="22852" extrusionOk="0">
                <a:moveTo>
                  <a:pt x="6615" y="1"/>
                </a:moveTo>
                <a:cubicBezTo>
                  <a:pt x="5483" y="1628"/>
                  <a:pt x="4528" y="3361"/>
                  <a:pt x="3715" y="5165"/>
                </a:cubicBezTo>
                <a:cubicBezTo>
                  <a:pt x="1203" y="10719"/>
                  <a:pt x="0" y="16768"/>
                  <a:pt x="213" y="22852"/>
                </a:cubicBezTo>
                <a:cubicBezTo>
                  <a:pt x="3325" y="21968"/>
                  <a:pt x="6155" y="20447"/>
                  <a:pt x="8632" y="18395"/>
                </a:cubicBezTo>
                <a:cubicBezTo>
                  <a:pt x="12169" y="15424"/>
                  <a:pt x="16131" y="8596"/>
                  <a:pt x="12452" y="4316"/>
                </a:cubicBezTo>
                <a:cubicBezTo>
                  <a:pt x="10825" y="2477"/>
                  <a:pt x="8844" y="1026"/>
                  <a:pt x="66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9"/>
          <p:cNvSpPr/>
          <p:nvPr/>
        </p:nvSpPr>
        <p:spPr>
          <a:xfrm rot="10800000" flipH="1">
            <a:off x="7857115" y="4285154"/>
            <a:ext cx="1314088" cy="954519"/>
          </a:xfrm>
          <a:custGeom>
            <a:avLst/>
            <a:gdLst/>
            <a:ahLst/>
            <a:cxnLst/>
            <a:rect l="l" t="t" r="r" b="b"/>
            <a:pathLst>
              <a:path w="65688" h="47714" extrusionOk="0">
                <a:moveTo>
                  <a:pt x="65300" y="0"/>
                </a:moveTo>
                <a:lnTo>
                  <a:pt x="0" y="36"/>
                </a:lnTo>
                <a:lnTo>
                  <a:pt x="0" y="36"/>
                </a:lnTo>
                <a:cubicBezTo>
                  <a:pt x="531" y="36"/>
                  <a:pt x="1663" y="1486"/>
                  <a:pt x="1981" y="1804"/>
                </a:cubicBezTo>
                <a:cubicBezTo>
                  <a:pt x="2653" y="2476"/>
                  <a:pt x="3290" y="3219"/>
                  <a:pt x="3891" y="3997"/>
                </a:cubicBezTo>
                <a:lnTo>
                  <a:pt x="23524" y="3997"/>
                </a:lnTo>
                <a:cubicBezTo>
                  <a:pt x="25611" y="3997"/>
                  <a:pt x="24160" y="14999"/>
                  <a:pt x="23736" y="16272"/>
                </a:cubicBezTo>
                <a:cubicBezTo>
                  <a:pt x="22356" y="19916"/>
                  <a:pt x="19951" y="23064"/>
                  <a:pt x="16767" y="25292"/>
                </a:cubicBezTo>
                <a:cubicBezTo>
                  <a:pt x="12664" y="28122"/>
                  <a:pt x="7888" y="30033"/>
                  <a:pt x="4139" y="33393"/>
                </a:cubicBezTo>
                <a:cubicBezTo>
                  <a:pt x="4139" y="33570"/>
                  <a:pt x="4103" y="33782"/>
                  <a:pt x="4068" y="33959"/>
                </a:cubicBezTo>
                <a:cubicBezTo>
                  <a:pt x="3431" y="41175"/>
                  <a:pt x="7464" y="47260"/>
                  <a:pt x="14999" y="47684"/>
                </a:cubicBezTo>
                <a:cubicBezTo>
                  <a:pt x="15353" y="47704"/>
                  <a:pt x="15707" y="47714"/>
                  <a:pt x="16062" y="47714"/>
                </a:cubicBezTo>
                <a:cubicBezTo>
                  <a:pt x="19467" y="47714"/>
                  <a:pt x="22903" y="46828"/>
                  <a:pt x="26106" y="45738"/>
                </a:cubicBezTo>
                <a:cubicBezTo>
                  <a:pt x="31341" y="43934"/>
                  <a:pt x="36435" y="41670"/>
                  <a:pt x="41281" y="38982"/>
                </a:cubicBezTo>
                <a:cubicBezTo>
                  <a:pt x="44996" y="36930"/>
                  <a:pt x="48639" y="34454"/>
                  <a:pt x="52601" y="32792"/>
                </a:cubicBezTo>
                <a:cubicBezTo>
                  <a:pt x="55323" y="31693"/>
                  <a:pt x="58722" y="30806"/>
                  <a:pt x="61897" y="30806"/>
                </a:cubicBezTo>
                <a:cubicBezTo>
                  <a:pt x="63013" y="30806"/>
                  <a:pt x="64102" y="30916"/>
                  <a:pt x="65123" y="31164"/>
                </a:cubicBezTo>
                <a:cubicBezTo>
                  <a:pt x="65125" y="31165"/>
                  <a:pt x="65126" y="31165"/>
                  <a:pt x="65127" y="31165"/>
                </a:cubicBezTo>
                <a:cubicBezTo>
                  <a:pt x="65688" y="31165"/>
                  <a:pt x="65300" y="0"/>
                  <a:pt x="653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9"/>
          <p:cNvSpPr/>
          <p:nvPr/>
        </p:nvSpPr>
        <p:spPr>
          <a:xfrm rot="10800000" flipH="1">
            <a:off x="6897873" y="4225493"/>
            <a:ext cx="801800" cy="1286682"/>
          </a:xfrm>
          <a:custGeom>
            <a:avLst/>
            <a:gdLst/>
            <a:ahLst/>
            <a:cxnLst/>
            <a:rect l="l" t="t" r="r" b="b"/>
            <a:pathLst>
              <a:path w="40080" h="64318" extrusionOk="0">
                <a:moveTo>
                  <a:pt x="38384" y="1"/>
                </a:moveTo>
                <a:cubicBezTo>
                  <a:pt x="35907" y="1"/>
                  <a:pt x="31554" y="296"/>
                  <a:pt x="31201" y="321"/>
                </a:cubicBezTo>
                <a:cubicBezTo>
                  <a:pt x="24833" y="1064"/>
                  <a:pt x="18537" y="3187"/>
                  <a:pt x="13337" y="7042"/>
                </a:cubicBezTo>
                <a:cubicBezTo>
                  <a:pt x="10648" y="9059"/>
                  <a:pt x="8278" y="11499"/>
                  <a:pt x="6368" y="14294"/>
                </a:cubicBezTo>
                <a:cubicBezTo>
                  <a:pt x="8597" y="15284"/>
                  <a:pt x="10578" y="16735"/>
                  <a:pt x="12205" y="18574"/>
                </a:cubicBezTo>
                <a:cubicBezTo>
                  <a:pt x="15884" y="22854"/>
                  <a:pt x="11922" y="29682"/>
                  <a:pt x="8385" y="32653"/>
                </a:cubicBezTo>
                <a:cubicBezTo>
                  <a:pt x="5944" y="34705"/>
                  <a:pt x="3078" y="36226"/>
                  <a:pt x="1" y="37110"/>
                </a:cubicBezTo>
                <a:cubicBezTo>
                  <a:pt x="107" y="41709"/>
                  <a:pt x="1239" y="46272"/>
                  <a:pt x="3220" y="50411"/>
                </a:cubicBezTo>
                <a:cubicBezTo>
                  <a:pt x="11285" y="52321"/>
                  <a:pt x="18714" y="56283"/>
                  <a:pt x="24020" y="63004"/>
                </a:cubicBezTo>
                <a:cubicBezTo>
                  <a:pt x="24338" y="63428"/>
                  <a:pt x="24657" y="63853"/>
                  <a:pt x="24939" y="64277"/>
                </a:cubicBezTo>
                <a:cubicBezTo>
                  <a:pt x="25522" y="64305"/>
                  <a:pt x="26105" y="64318"/>
                  <a:pt x="26686" y="64318"/>
                </a:cubicBezTo>
                <a:cubicBezTo>
                  <a:pt x="28331" y="64318"/>
                  <a:pt x="29970" y="64212"/>
                  <a:pt x="31590" y="64029"/>
                </a:cubicBezTo>
                <a:cubicBezTo>
                  <a:pt x="32439" y="63923"/>
                  <a:pt x="40080" y="62862"/>
                  <a:pt x="40080" y="62261"/>
                </a:cubicBezTo>
                <a:lnTo>
                  <a:pt x="40080" y="180"/>
                </a:lnTo>
                <a:cubicBezTo>
                  <a:pt x="40069" y="48"/>
                  <a:pt x="39378" y="1"/>
                  <a:pt x="38384" y="1"/>
                </a:cubicBezTo>
                <a:close/>
              </a:path>
            </a:pathLst>
          </a:custGeom>
          <a:solidFill>
            <a:srgbClr val="FFA8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59"/>
          <p:cNvGrpSpPr/>
          <p:nvPr/>
        </p:nvGrpSpPr>
        <p:grpSpPr>
          <a:xfrm rot="10800000">
            <a:off x="-367400" y="-29425"/>
            <a:ext cx="1834175" cy="1631050"/>
            <a:chOff x="3033525" y="2679425"/>
            <a:chExt cx="1834175" cy="1631050"/>
          </a:xfrm>
        </p:grpSpPr>
        <p:sp>
          <p:nvSpPr>
            <p:cNvPr id="29" name="Google Shape;29;p59"/>
            <p:cNvSpPr/>
            <p:nvPr/>
          </p:nvSpPr>
          <p:spPr>
            <a:xfrm>
              <a:off x="4141625" y="2679425"/>
              <a:ext cx="720750" cy="504975"/>
            </a:xfrm>
            <a:custGeom>
              <a:avLst/>
              <a:gdLst/>
              <a:ahLst/>
              <a:cxnLst/>
              <a:rect l="l" t="t" r="r" b="b"/>
              <a:pathLst>
                <a:path w="28830" h="20199" extrusionOk="0">
                  <a:moveTo>
                    <a:pt x="16294" y="0"/>
                  </a:moveTo>
                  <a:cubicBezTo>
                    <a:pt x="11568" y="0"/>
                    <a:pt x="7077" y="1785"/>
                    <a:pt x="3750" y="5354"/>
                  </a:cubicBezTo>
                  <a:cubicBezTo>
                    <a:pt x="2229" y="6981"/>
                    <a:pt x="991" y="8785"/>
                    <a:pt x="0" y="10766"/>
                  </a:cubicBezTo>
                  <a:cubicBezTo>
                    <a:pt x="7932" y="16593"/>
                    <a:pt x="18027" y="20199"/>
                    <a:pt x="26488" y="20199"/>
                  </a:cubicBezTo>
                  <a:cubicBezTo>
                    <a:pt x="27272" y="20199"/>
                    <a:pt x="28042" y="20168"/>
                    <a:pt x="28795" y="20105"/>
                  </a:cubicBezTo>
                  <a:cubicBezTo>
                    <a:pt x="28795" y="20105"/>
                    <a:pt x="28795" y="13454"/>
                    <a:pt x="28830" y="4186"/>
                  </a:cubicBezTo>
                  <a:cubicBezTo>
                    <a:pt x="27627" y="1180"/>
                    <a:pt x="21118" y="437"/>
                    <a:pt x="18713" y="154"/>
                  </a:cubicBezTo>
                  <a:cubicBezTo>
                    <a:pt x="17903" y="51"/>
                    <a:pt x="17095" y="0"/>
                    <a:pt x="16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59"/>
            <p:cNvSpPr/>
            <p:nvPr/>
          </p:nvSpPr>
          <p:spPr>
            <a:xfrm>
              <a:off x="3400525" y="2784075"/>
              <a:ext cx="1467175" cy="1526400"/>
            </a:xfrm>
            <a:custGeom>
              <a:avLst/>
              <a:gdLst/>
              <a:ahLst/>
              <a:cxnLst/>
              <a:rect l="l" t="t" r="r" b="b"/>
              <a:pathLst>
                <a:path w="58687" h="61056" extrusionOk="0">
                  <a:moveTo>
                    <a:pt x="58474" y="0"/>
                  </a:moveTo>
                  <a:cubicBezTo>
                    <a:pt x="58474" y="9268"/>
                    <a:pt x="58439" y="15919"/>
                    <a:pt x="58439" y="15919"/>
                  </a:cubicBezTo>
                  <a:cubicBezTo>
                    <a:pt x="57686" y="15982"/>
                    <a:pt x="56916" y="16013"/>
                    <a:pt x="56133" y="16013"/>
                  </a:cubicBezTo>
                  <a:cubicBezTo>
                    <a:pt x="47676" y="16013"/>
                    <a:pt x="37608" y="12407"/>
                    <a:pt x="29644" y="6580"/>
                  </a:cubicBezTo>
                  <a:cubicBezTo>
                    <a:pt x="27133" y="11426"/>
                    <a:pt x="25895" y="17086"/>
                    <a:pt x="25152" y="22321"/>
                  </a:cubicBezTo>
                  <a:cubicBezTo>
                    <a:pt x="23701" y="32721"/>
                    <a:pt x="21437" y="45562"/>
                    <a:pt x="9906" y="49311"/>
                  </a:cubicBezTo>
                  <a:cubicBezTo>
                    <a:pt x="7806" y="50011"/>
                    <a:pt x="5614" y="50250"/>
                    <a:pt x="3411" y="50250"/>
                  </a:cubicBezTo>
                  <a:cubicBezTo>
                    <a:pt x="2274" y="50250"/>
                    <a:pt x="1133" y="50186"/>
                    <a:pt x="1" y="50090"/>
                  </a:cubicBezTo>
                  <a:lnTo>
                    <a:pt x="1" y="50090"/>
                  </a:lnTo>
                  <a:cubicBezTo>
                    <a:pt x="2583" y="53450"/>
                    <a:pt x="4635" y="57129"/>
                    <a:pt x="6156" y="61056"/>
                  </a:cubicBezTo>
                  <a:lnTo>
                    <a:pt x="58686" y="61056"/>
                  </a:lnTo>
                  <a:lnTo>
                    <a:pt x="58686" y="991"/>
                  </a:lnTo>
                  <a:cubicBezTo>
                    <a:pt x="58686" y="673"/>
                    <a:pt x="58615" y="319"/>
                    <a:pt x="584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9"/>
            <p:cNvSpPr/>
            <p:nvPr/>
          </p:nvSpPr>
          <p:spPr>
            <a:xfrm>
              <a:off x="3033525" y="4024550"/>
              <a:ext cx="520900" cy="285925"/>
            </a:xfrm>
            <a:custGeom>
              <a:avLst/>
              <a:gdLst/>
              <a:ahLst/>
              <a:cxnLst/>
              <a:rect l="l" t="t" r="r" b="b"/>
              <a:pathLst>
                <a:path w="20836" h="11437" extrusionOk="0">
                  <a:moveTo>
                    <a:pt x="9485" y="1"/>
                  </a:moveTo>
                  <a:cubicBezTo>
                    <a:pt x="7802" y="1"/>
                    <a:pt x="6190" y="322"/>
                    <a:pt x="4599" y="1461"/>
                  </a:cubicBezTo>
                  <a:cubicBezTo>
                    <a:pt x="3078" y="2664"/>
                    <a:pt x="1911" y="4256"/>
                    <a:pt x="1274" y="6060"/>
                  </a:cubicBezTo>
                  <a:cubicBezTo>
                    <a:pt x="1097" y="6555"/>
                    <a:pt x="1" y="11437"/>
                    <a:pt x="461" y="11437"/>
                  </a:cubicBezTo>
                  <a:lnTo>
                    <a:pt x="20836" y="11437"/>
                  </a:lnTo>
                  <a:cubicBezTo>
                    <a:pt x="19315" y="7510"/>
                    <a:pt x="17263" y="3831"/>
                    <a:pt x="14716" y="471"/>
                  </a:cubicBezTo>
                  <a:cubicBezTo>
                    <a:pt x="14363" y="435"/>
                    <a:pt x="14009" y="400"/>
                    <a:pt x="13690" y="365"/>
                  </a:cubicBezTo>
                  <a:cubicBezTo>
                    <a:pt x="12227" y="207"/>
                    <a:pt x="10833" y="1"/>
                    <a:pt x="9485" y="1"/>
                  </a:cubicBezTo>
                  <a:close/>
                </a:path>
              </a:pathLst>
            </a:custGeom>
            <a:solidFill>
              <a:srgbClr val="303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0"/>
          <p:cNvSpPr txBox="1">
            <a:spLocks noGrp="1"/>
          </p:cNvSpPr>
          <p:nvPr>
            <p:ph type="title"/>
          </p:nvPr>
        </p:nvSpPr>
        <p:spPr>
          <a:xfrm>
            <a:off x="716250" y="543200"/>
            <a:ext cx="73602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0"/>
          <p:cNvSpPr txBox="1">
            <a:spLocks noGrp="1"/>
          </p:cNvSpPr>
          <p:nvPr>
            <p:ph type="subTitle" idx="1"/>
          </p:nvPr>
        </p:nvSpPr>
        <p:spPr>
          <a:xfrm>
            <a:off x="716250" y="1304825"/>
            <a:ext cx="7711500" cy="3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arabicPeriod"/>
              <a:defRPr sz="12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alphaLcPeriod"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romanLcPeriod"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arabicPeriod"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alphaLcPeriod"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romanLcPeriod"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arabicPeriod"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alphaLcPeriod"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200"/>
              <a:buFont typeface="Montserrat Medium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5" name="Google Shape;35;p60"/>
          <p:cNvSpPr/>
          <p:nvPr/>
        </p:nvSpPr>
        <p:spPr>
          <a:xfrm rot="5400000">
            <a:off x="8019700" y="353513"/>
            <a:ext cx="1493675" cy="754900"/>
          </a:xfrm>
          <a:custGeom>
            <a:avLst/>
            <a:gdLst/>
            <a:ahLst/>
            <a:cxnLst/>
            <a:rect l="l" t="t" r="r" b="b"/>
            <a:pathLst>
              <a:path w="59747" h="30196" extrusionOk="0">
                <a:moveTo>
                  <a:pt x="0" y="0"/>
                </a:moveTo>
                <a:lnTo>
                  <a:pt x="0" y="30139"/>
                </a:lnTo>
                <a:cubicBezTo>
                  <a:pt x="0" y="30178"/>
                  <a:pt x="76" y="30196"/>
                  <a:pt x="215" y="30196"/>
                </a:cubicBezTo>
                <a:cubicBezTo>
                  <a:pt x="1725" y="30196"/>
                  <a:pt x="10684" y="28099"/>
                  <a:pt x="11461" y="27839"/>
                </a:cubicBezTo>
                <a:cubicBezTo>
                  <a:pt x="15671" y="26495"/>
                  <a:pt x="19986" y="24762"/>
                  <a:pt x="23701" y="22286"/>
                </a:cubicBezTo>
                <a:cubicBezTo>
                  <a:pt x="28511" y="19138"/>
                  <a:pt x="33428" y="18076"/>
                  <a:pt x="39124" y="17829"/>
                </a:cubicBezTo>
                <a:cubicBezTo>
                  <a:pt x="45208" y="17546"/>
                  <a:pt x="51964" y="17546"/>
                  <a:pt x="57200" y="14008"/>
                </a:cubicBezTo>
                <a:cubicBezTo>
                  <a:pt x="58155" y="13372"/>
                  <a:pt x="59004" y="12593"/>
                  <a:pt x="59747" y="11744"/>
                </a:cubicBezTo>
                <a:cubicBezTo>
                  <a:pt x="54971" y="8879"/>
                  <a:pt x="51009" y="4847"/>
                  <a:pt x="48250" y="0"/>
                </a:cubicBezTo>
                <a:close/>
              </a:path>
            </a:pathLst>
          </a:custGeom>
          <a:solidFill>
            <a:srgbClr val="FFA8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0"/>
          <p:cNvSpPr/>
          <p:nvPr/>
        </p:nvSpPr>
        <p:spPr>
          <a:xfrm rot="5400000">
            <a:off x="8804375" y="1237238"/>
            <a:ext cx="385600" cy="293625"/>
          </a:xfrm>
          <a:custGeom>
            <a:avLst/>
            <a:gdLst/>
            <a:ahLst/>
            <a:cxnLst/>
            <a:rect l="l" t="t" r="r" b="b"/>
            <a:pathLst>
              <a:path w="15424" h="11745" extrusionOk="0">
                <a:moveTo>
                  <a:pt x="0" y="0"/>
                </a:moveTo>
                <a:cubicBezTo>
                  <a:pt x="2724" y="4847"/>
                  <a:pt x="6686" y="8879"/>
                  <a:pt x="11497" y="11744"/>
                </a:cubicBezTo>
                <a:cubicBezTo>
                  <a:pt x="14291" y="8596"/>
                  <a:pt x="15423" y="4351"/>
                  <a:pt x="14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1"/>
          <p:cNvSpPr txBox="1">
            <a:spLocks noGrp="1"/>
          </p:cNvSpPr>
          <p:nvPr>
            <p:ph type="title"/>
          </p:nvPr>
        </p:nvSpPr>
        <p:spPr>
          <a:xfrm>
            <a:off x="5410825" y="4006001"/>
            <a:ext cx="29706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" name="Google Shape;39;p61"/>
          <p:cNvSpPr txBox="1">
            <a:spLocks noGrp="1"/>
          </p:cNvSpPr>
          <p:nvPr>
            <p:ph type="subTitle" idx="1"/>
          </p:nvPr>
        </p:nvSpPr>
        <p:spPr>
          <a:xfrm>
            <a:off x="5410825" y="686750"/>
            <a:ext cx="2970600" cy="25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latin typeface="Palanquin SemiBold"/>
                <a:ea typeface="Palanquin SemiBold"/>
                <a:cs typeface="Palanquin SemiBold"/>
                <a:sym typeface="Palanquin SemiBo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"/>
              <a:buNone/>
              <a:defRPr sz="3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"/>
              <a:buNone/>
              <a:defRPr sz="3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"/>
              <a:buNone/>
              <a:defRPr sz="3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"/>
              <a:buNone/>
              <a:defRPr sz="3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"/>
              <a:buNone/>
              <a:defRPr sz="3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"/>
              <a:buNone/>
              <a:defRPr sz="3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"/>
              <a:buNone/>
              <a:defRPr sz="3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"/>
              <a:buNone/>
              <a:defRPr sz="300"/>
            </a:lvl9pPr>
          </a:lstStyle>
          <a:p>
            <a:endParaRPr/>
          </a:p>
        </p:txBody>
      </p:sp>
      <p:grpSp>
        <p:nvGrpSpPr>
          <p:cNvPr id="40" name="Google Shape;40;p61"/>
          <p:cNvGrpSpPr/>
          <p:nvPr/>
        </p:nvGrpSpPr>
        <p:grpSpPr>
          <a:xfrm>
            <a:off x="0" y="-121125"/>
            <a:ext cx="2066700" cy="1236700"/>
            <a:chOff x="499875" y="1304575"/>
            <a:chExt cx="2066700" cy="1236700"/>
          </a:xfrm>
        </p:grpSpPr>
        <p:sp>
          <p:nvSpPr>
            <p:cNvPr id="41" name="Google Shape;41;p61"/>
            <p:cNvSpPr/>
            <p:nvPr/>
          </p:nvSpPr>
          <p:spPr>
            <a:xfrm>
              <a:off x="499875" y="1404500"/>
              <a:ext cx="628800" cy="1136775"/>
            </a:xfrm>
            <a:custGeom>
              <a:avLst/>
              <a:gdLst/>
              <a:ahLst/>
              <a:cxnLst/>
              <a:rect l="l" t="t" r="r" b="b"/>
              <a:pathLst>
                <a:path w="25152" h="45471" extrusionOk="0">
                  <a:moveTo>
                    <a:pt x="1" y="0"/>
                  </a:moveTo>
                  <a:lnTo>
                    <a:pt x="1" y="40574"/>
                  </a:lnTo>
                  <a:cubicBezTo>
                    <a:pt x="1" y="41777"/>
                    <a:pt x="2795" y="44005"/>
                    <a:pt x="3644" y="44571"/>
                  </a:cubicBezTo>
                  <a:cubicBezTo>
                    <a:pt x="4616" y="45195"/>
                    <a:pt x="5603" y="45471"/>
                    <a:pt x="6563" y="45471"/>
                  </a:cubicBezTo>
                  <a:cubicBezTo>
                    <a:pt x="8818" y="45471"/>
                    <a:pt x="10921" y="43946"/>
                    <a:pt x="12311" y="41812"/>
                  </a:cubicBezTo>
                  <a:cubicBezTo>
                    <a:pt x="14716" y="38027"/>
                    <a:pt x="16980" y="33641"/>
                    <a:pt x="20199" y="30316"/>
                  </a:cubicBezTo>
                  <a:cubicBezTo>
                    <a:pt x="20482" y="29997"/>
                    <a:pt x="20800" y="29679"/>
                    <a:pt x="21154" y="29396"/>
                  </a:cubicBezTo>
                  <a:cubicBezTo>
                    <a:pt x="21826" y="23665"/>
                    <a:pt x="24727" y="18289"/>
                    <a:pt x="24939" y="12487"/>
                  </a:cubicBezTo>
                  <a:cubicBezTo>
                    <a:pt x="25151" y="7960"/>
                    <a:pt x="23560" y="3573"/>
                    <a:pt x="20871" y="0"/>
                  </a:cubicBezTo>
                  <a:close/>
                </a:path>
              </a:pathLst>
            </a:custGeom>
            <a:solidFill>
              <a:srgbClr val="FFA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1"/>
            <p:cNvSpPr/>
            <p:nvPr/>
          </p:nvSpPr>
          <p:spPr>
            <a:xfrm>
              <a:off x="924375" y="1304575"/>
              <a:ext cx="1642200" cy="1192850"/>
            </a:xfrm>
            <a:custGeom>
              <a:avLst/>
              <a:gdLst/>
              <a:ahLst/>
              <a:cxnLst/>
              <a:rect l="l" t="t" r="r" b="b"/>
              <a:pathLst>
                <a:path w="65688" h="47714" extrusionOk="0">
                  <a:moveTo>
                    <a:pt x="65300" y="0"/>
                  </a:moveTo>
                  <a:lnTo>
                    <a:pt x="0" y="36"/>
                  </a:lnTo>
                  <a:lnTo>
                    <a:pt x="0" y="36"/>
                  </a:lnTo>
                  <a:cubicBezTo>
                    <a:pt x="531" y="36"/>
                    <a:pt x="1663" y="1486"/>
                    <a:pt x="1981" y="1804"/>
                  </a:cubicBezTo>
                  <a:cubicBezTo>
                    <a:pt x="2653" y="2476"/>
                    <a:pt x="3290" y="3219"/>
                    <a:pt x="3891" y="3997"/>
                  </a:cubicBezTo>
                  <a:lnTo>
                    <a:pt x="23524" y="3997"/>
                  </a:lnTo>
                  <a:cubicBezTo>
                    <a:pt x="25611" y="3997"/>
                    <a:pt x="24160" y="14999"/>
                    <a:pt x="23736" y="16272"/>
                  </a:cubicBezTo>
                  <a:cubicBezTo>
                    <a:pt x="22356" y="19916"/>
                    <a:pt x="19951" y="23064"/>
                    <a:pt x="16767" y="25292"/>
                  </a:cubicBezTo>
                  <a:cubicBezTo>
                    <a:pt x="12664" y="28122"/>
                    <a:pt x="7888" y="30033"/>
                    <a:pt x="4139" y="33393"/>
                  </a:cubicBezTo>
                  <a:cubicBezTo>
                    <a:pt x="4139" y="33570"/>
                    <a:pt x="4103" y="33782"/>
                    <a:pt x="4068" y="33959"/>
                  </a:cubicBezTo>
                  <a:cubicBezTo>
                    <a:pt x="3431" y="41175"/>
                    <a:pt x="7464" y="47260"/>
                    <a:pt x="14999" y="47684"/>
                  </a:cubicBezTo>
                  <a:cubicBezTo>
                    <a:pt x="15353" y="47704"/>
                    <a:pt x="15707" y="47714"/>
                    <a:pt x="16062" y="47714"/>
                  </a:cubicBezTo>
                  <a:cubicBezTo>
                    <a:pt x="19467" y="47714"/>
                    <a:pt x="22903" y="46828"/>
                    <a:pt x="26106" y="45738"/>
                  </a:cubicBezTo>
                  <a:cubicBezTo>
                    <a:pt x="31341" y="43934"/>
                    <a:pt x="36435" y="41670"/>
                    <a:pt x="41281" y="38982"/>
                  </a:cubicBezTo>
                  <a:cubicBezTo>
                    <a:pt x="44996" y="36930"/>
                    <a:pt x="48639" y="34454"/>
                    <a:pt x="52601" y="32792"/>
                  </a:cubicBezTo>
                  <a:cubicBezTo>
                    <a:pt x="55323" y="31693"/>
                    <a:pt x="58722" y="30806"/>
                    <a:pt x="61897" y="30806"/>
                  </a:cubicBezTo>
                  <a:cubicBezTo>
                    <a:pt x="63013" y="30806"/>
                    <a:pt x="64102" y="30916"/>
                    <a:pt x="65123" y="31164"/>
                  </a:cubicBezTo>
                  <a:cubicBezTo>
                    <a:pt x="65125" y="31165"/>
                    <a:pt x="65126" y="31165"/>
                    <a:pt x="65127" y="31165"/>
                  </a:cubicBezTo>
                  <a:cubicBezTo>
                    <a:pt x="65688" y="31165"/>
                    <a:pt x="65300" y="0"/>
                    <a:pt x="65300" y="0"/>
                  </a:cubicBezTo>
                  <a:close/>
                </a:path>
              </a:pathLst>
            </a:custGeom>
            <a:solidFill>
              <a:srgbClr val="CAD5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61"/>
            <p:cNvSpPr/>
            <p:nvPr/>
          </p:nvSpPr>
          <p:spPr>
            <a:xfrm>
              <a:off x="1015450" y="1396550"/>
              <a:ext cx="549200" cy="742875"/>
            </a:xfrm>
            <a:custGeom>
              <a:avLst/>
              <a:gdLst/>
              <a:ahLst/>
              <a:cxnLst/>
              <a:rect l="l" t="t" r="r" b="b"/>
              <a:pathLst>
                <a:path w="21968" h="29715" extrusionOk="0">
                  <a:moveTo>
                    <a:pt x="1" y="0"/>
                  </a:moveTo>
                  <a:cubicBezTo>
                    <a:pt x="2689" y="3573"/>
                    <a:pt x="4528" y="8278"/>
                    <a:pt x="4352" y="12841"/>
                  </a:cubicBezTo>
                  <a:cubicBezTo>
                    <a:pt x="4104" y="18607"/>
                    <a:pt x="1203" y="23983"/>
                    <a:pt x="531" y="29714"/>
                  </a:cubicBezTo>
                  <a:cubicBezTo>
                    <a:pt x="4245" y="26354"/>
                    <a:pt x="9021" y="24443"/>
                    <a:pt x="13124" y="21613"/>
                  </a:cubicBezTo>
                  <a:cubicBezTo>
                    <a:pt x="16308" y="19385"/>
                    <a:pt x="18713" y="16237"/>
                    <a:pt x="20093" y="12593"/>
                  </a:cubicBezTo>
                  <a:cubicBezTo>
                    <a:pt x="20517" y="11355"/>
                    <a:pt x="21968" y="318"/>
                    <a:pt x="19881" y="318"/>
                  </a:cubicBezTo>
                  <a:cubicBezTo>
                    <a:pt x="19881" y="318"/>
                    <a:pt x="9905" y="0"/>
                    <a:pt x="1" y="0"/>
                  </a:cubicBezTo>
                  <a:close/>
                </a:path>
              </a:pathLst>
            </a:custGeom>
            <a:solidFill>
              <a:srgbClr val="FEF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" name="Google Shape;44;p61"/>
          <p:cNvGrpSpPr/>
          <p:nvPr/>
        </p:nvGrpSpPr>
        <p:grpSpPr>
          <a:xfrm rot="-5400000">
            <a:off x="1913346" y="-321914"/>
            <a:ext cx="847718" cy="1369851"/>
            <a:chOff x="6130525" y="2382575"/>
            <a:chExt cx="1039125" cy="1679150"/>
          </a:xfrm>
        </p:grpSpPr>
        <p:sp>
          <p:nvSpPr>
            <p:cNvPr id="45" name="Google Shape;45;p61"/>
            <p:cNvSpPr/>
            <p:nvPr/>
          </p:nvSpPr>
          <p:spPr>
            <a:xfrm>
              <a:off x="6325075" y="3692300"/>
              <a:ext cx="587225" cy="359950"/>
            </a:xfrm>
            <a:custGeom>
              <a:avLst/>
              <a:gdLst/>
              <a:ahLst/>
              <a:cxnLst/>
              <a:rect l="l" t="t" r="r" b="b"/>
              <a:pathLst>
                <a:path w="23489" h="14398" extrusionOk="0">
                  <a:moveTo>
                    <a:pt x="0" y="0"/>
                  </a:moveTo>
                  <a:lnTo>
                    <a:pt x="0" y="0"/>
                  </a:lnTo>
                  <a:cubicBezTo>
                    <a:pt x="5483" y="7747"/>
                    <a:pt x="14044" y="13336"/>
                    <a:pt x="23488" y="14397"/>
                  </a:cubicBezTo>
                  <a:cubicBezTo>
                    <a:pt x="19314" y="6297"/>
                    <a:pt x="12806" y="3467"/>
                    <a:pt x="12806" y="3467"/>
                  </a:cubicBezTo>
                  <a:cubicBezTo>
                    <a:pt x="8773" y="1592"/>
                    <a:pt x="4422" y="425"/>
                    <a:pt x="0" y="0"/>
                  </a:cubicBezTo>
                  <a:close/>
                </a:path>
              </a:pathLst>
            </a:custGeom>
            <a:solidFill>
              <a:srgbClr val="303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61"/>
            <p:cNvSpPr/>
            <p:nvPr/>
          </p:nvSpPr>
          <p:spPr>
            <a:xfrm>
              <a:off x="6130525" y="2382575"/>
              <a:ext cx="1039125" cy="1679150"/>
            </a:xfrm>
            <a:custGeom>
              <a:avLst/>
              <a:gdLst/>
              <a:ahLst/>
              <a:cxnLst/>
              <a:rect l="l" t="t" r="r" b="b"/>
              <a:pathLst>
                <a:path w="41565" h="67166" extrusionOk="0">
                  <a:moveTo>
                    <a:pt x="41564" y="1"/>
                  </a:moveTo>
                  <a:cubicBezTo>
                    <a:pt x="35091" y="1"/>
                    <a:pt x="28264" y="107"/>
                    <a:pt x="21967" y="1982"/>
                  </a:cubicBezTo>
                  <a:cubicBezTo>
                    <a:pt x="22356" y="4104"/>
                    <a:pt x="22427" y="6262"/>
                    <a:pt x="22109" y="8384"/>
                  </a:cubicBezTo>
                  <a:cubicBezTo>
                    <a:pt x="21401" y="13124"/>
                    <a:pt x="18394" y="19067"/>
                    <a:pt x="13973" y="21367"/>
                  </a:cubicBezTo>
                  <a:lnTo>
                    <a:pt x="13937" y="21367"/>
                  </a:lnTo>
                  <a:cubicBezTo>
                    <a:pt x="12310" y="22216"/>
                    <a:pt x="10435" y="22463"/>
                    <a:pt x="8631" y="22675"/>
                  </a:cubicBezTo>
                  <a:lnTo>
                    <a:pt x="2087" y="23418"/>
                  </a:lnTo>
                  <a:cubicBezTo>
                    <a:pt x="2016" y="23843"/>
                    <a:pt x="1910" y="24232"/>
                    <a:pt x="1804" y="24621"/>
                  </a:cubicBezTo>
                  <a:cubicBezTo>
                    <a:pt x="0" y="33111"/>
                    <a:pt x="1769" y="42414"/>
                    <a:pt x="6155" y="49842"/>
                  </a:cubicBezTo>
                  <a:cubicBezTo>
                    <a:pt x="6650" y="50691"/>
                    <a:pt x="7216" y="51540"/>
                    <a:pt x="7782" y="52389"/>
                  </a:cubicBezTo>
                  <a:cubicBezTo>
                    <a:pt x="12204" y="52814"/>
                    <a:pt x="16555" y="53981"/>
                    <a:pt x="20623" y="55821"/>
                  </a:cubicBezTo>
                  <a:cubicBezTo>
                    <a:pt x="20623" y="55821"/>
                    <a:pt x="27096" y="58686"/>
                    <a:pt x="31270" y="66786"/>
                  </a:cubicBezTo>
                  <a:cubicBezTo>
                    <a:pt x="31553" y="66822"/>
                    <a:pt x="31801" y="66857"/>
                    <a:pt x="32049" y="66857"/>
                  </a:cubicBezTo>
                  <a:cubicBezTo>
                    <a:pt x="32770" y="66911"/>
                    <a:pt x="37826" y="67166"/>
                    <a:pt x="40260" y="67166"/>
                  </a:cubicBezTo>
                  <a:cubicBezTo>
                    <a:pt x="41050" y="67166"/>
                    <a:pt x="41564" y="67139"/>
                    <a:pt x="41564" y="67069"/>
                  </a:cubicBezTo>
                  <a:lnTo>
                    <a:pt x="41564" y="1"/>
                  </a:lnTo>
                  <a:close/>
                </a:path>
              </a:pathLst>
            </a:custGeom>
            <a:solidFill>
              <a:srgbClr val="FFA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1"/>
            <p:cNvSpPr/>
            <p:nvPr/>
          </p:nvSpPr>
          <p:spPr>
            <a:xfrm>
              <a:off x="6182700" y="2433000"/>
              <a:ext cx="508525" cy="535925"/>
            </a:xfrm>
            <a:custGeom>
              <a:avLst/>
              <a:gdLst/>
              <a:ahLst/>
              <a:cxnLst/>
              <a:rect l="l" t="t" r="r" b="b"/>
              <a:pathLst>
                <a:path w="20341" h="21437" extrusionOk="0">
                  <a:moveTo>
                    <a:pt x="19880" y="0"/>
                  </a:moveTo>
                  <a:cubicBezTo>
                    <a:pt x="17687" y="637"/>
                    <a:pt x="15565" y="1521"/>
                    <a:pt x="13584" y="2653"/>
                  </a:cubicBezTo>
                  <a:cubicBezTo>
                    <a:pt x="6615" y="6580"/>
                    <a:pt x="1946" y="13796"/>
                    <a:pt x="0" y="21437"/>
                  </a:cubicBezTo>
                  <a:lnTo>
                    <a:pt x="6544" y="20694"/>
                  </a:lnTo>
                  <a:cubicBezTo>
                    <a:pt x="8348" y="20446"/>
                    <a:pt x="10223" y="20234"/>
                    <a:pt x="11850" y="19385"/>
                  </a:cubicBezTo>
                  <a:lnTo>
                    <a:pt x="11886" y="19385"/>
                  </a:lnTo>
                  <a:cubicBezTo>
                    <a:pt x="16307" y="17086"/>
                    <a:pt x="19314" y="11143"/>
                    <a:pt x="20022" y="6403"/>
                  </a:cubicBezTo>
                  <a:cubicBezTo>
                    <a:pt x="20340" y="4280"/>
                    <a:pt x="20269" y="2087"/>
                    <a:pt x="19880" y="0"/>
                  </a:cubicBezTo>
                  <a:close/>
                </a:path>
              </a:pathLst>
            </a:custGeom>
            <a:solidFill>
              <a:srgbClr val="FFD8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61"/>
          <p:cNvSpPr/>
          <p:nvPr/>
        </p:nvSpPr>
        <p:spPr>
          <a:xfrm>
            <a:off x="105500" y="4153475"/>
            <a:ext cx="979000" cy="893650"/>
          </a:xfrm>
          <a:custGeom>
            <a:avLst/>
            <a:gdLst/>
            <a:ahLst/>
            <a:cxnLst/>
            <a:rect l="l" t="t" r="r" b="b"/>
            <a:pathLst>
              <a:path w="39160" h="35746" extrusionOk="0">
                <a:moveTo>
                  <a:pt x="23251" y="0"/>
                </a:moveTo>
                <a:cubicBezTo>
                  <a:pt x="18548" y="0"/>
                  <a:pt x="13890" y="1974"/>
                  <a:pt x="10188" y="4960"/>
                </a:cubicBezTo>
                <a:cubicBezTo>
                  <a:pt x="5483" y="8781"/>
                  <a:pt x="2193" y="14051"/>
                  <a:pt x="814" y="19959"/>
                </a:cubicBezTo>
                <a:cubicBezTo>
                  <a:pt x="177" y="22753"/>
                  <a:pt x="0" y="25725"/>
                  <a:pt x="779" y="28484"/>
                </a:cubicBezTo>
                <a:cubicBezTo>
                  <a:pt x="1592" y="31278"/>
                  <a:pt x="3467" y="33790"/>
                  <a:pt x="6120" y="34957"/>
                </a:cubicBezTo>
                <a:cubicBezTo>
                  <a:pt x="7511" y="35551"/>
                  <a:pt x="8980" y="35746"/>
                  <a:pt x="10471" y="35746"/>
                </a:cubicBezTo>
                <a:cubicBezTo>
                  <a:pt x="11823" y="35746"/>
                  <a:pt x="13193" y="35585"/>
                  <a:pt x="14539" y="35417"/>
                </a:cubicBezTo>
                <a:lnTo>
                  <a:pt x="19279" y="34887"/>
                </a:lnTo>
                <a:cubicBezTo>
                  <a:pt x="21225" y="27210"/>
                  <a:pt x="25894" y="19994"/>
                  <a:pt x="32863" y="16068"/>
                </a:cubicBezTo>
                <a:cubicBezTo>
                  <a:pt x="34844" y="14936"/>
                  <a:pt x="36966" y="14051"/>
                  <a:pt x="39159" y="13415"/>
                </a:cubicBezTo>
                <a:cubicBezTo>
                  <a:pt x="38629" y="10549"/>
                  <a:pt x="37355" y="7861"/>
                  <a:pt x="35480" y="5633"/>
                </a:cubicBezTo>
                <a:cubicBezTo>
                  <a:pt x="32827" y="2590"/>
                  <a:pt x="29184" y="609"/>
                  <a:pt x="25186" y="114"/>
                </a:cubicBezTo>
                <a:cubicBezTo>
                  <a:pt x="24542" y="37"/>
                  <a:pt x="23896" y="0"/>
                  <a:pt x="23251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1"/>
          <p:cNvSpPr/>
          <p:nvPr/>
        </p:nvSpPr>
        <p:spPr>
          <a:xfrm>
            <a:off x="587475" y="4489725"/>
            <a:ext cx="508525" cy="535925"/>
          </a:xfrm>
          <a:custGeom>
            <a:avLst/>
            <a:gdLst/>
            <a:ahLst/>
            <a:cxnLst/>
            <a:rect l="l" t="t" r="r" b="b"/>
            <a:pathLst>
              <a:path w="20341" h="21437" extrusionOk="0">
                <a:moveTo>
                  <a:pt x="19880" y="0"/>
                </a:moveTo>
                <a:cubicBezTo>
                  <a:pt x="17687" y="637"/>
                  <a:pt x="15565" y="1521"/>
                  <a:pt x="13584" y="2653"/>
                </a:cubicBezTo>
                <a:cubicBezTo>
                  <a:pt x="6615" y="6580"/>
                  <a:pt x="1946" y="13796"/>
                  <a:pt x="0" y="21437"/>
                </a:cubicBezTo>
                <a:lnTo>
                  <a:pt x="6544" y="20694"/>
                </a:lnTo>
                <a:cubicBezTo>
                  <a:pt x="8348" y="20446"/>
                  <a:pt x="10223" y="20234"/>
                  <a:pt x="11850" y="19385"/>
                </a:cubicBezTo>
                <a:lnTo>
                  <a:pt x="11886" y="19385"/>
                </a:lnTo>
                <a:cubicBezTo>
                  <a:pt x="16307" y="17086"/>
                  <a:pt x="19314" y="11143"/>
                  <a:pt x="20022" y="6403"/>
                </a:cubicBezTo>
                <a:cubicBezTo>
                  <a:pt x="20340" y="4280"/>
                  <a:pt x="20269" y="2087"/>
                  <a:pt x="19880" y="0"/>
                </a:cubicBezTo>
                <a:close/>
              </a:path>
            </a:pathLst>
          </a:custGeom>
          <a:solidFill>
            <a:srgbClr val="FFD8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1"/>
          <p:cNvSpPr/>
          <p:nvPr/>
        </p:nvSpPr>
        <p:spPr>
          <a:xfrm rot="5400000">
            <a:off x="8220520" y="4001729"/>
            <a:ext cx="1501265" cy="784145"/>
          </a:xfrm>
          <a:custGeom>
            <a:avLst/>
            <a:gdLst/>
            <a:ahLst/>
            <a:cxnLst/>
            <a:rect l="l" t="t" r="r" b="b"/>
            <a:pathLst>
              <a:path w="40362" h="21082" extrusionOk="0">
                <a:moveTo>
                  <a:pt x="0" y="0"/>
                </a:moveTo>
                <a:cubicBezTo>
                  <a:pt x="602" y="1486"/>
                  <a:pt x="1274" y="2901"/>
                  <a:pt x="2052" y="4280"/>
                </a:cubicBezTo>
                <a:lnTo>
                  <a:pt x="16874" y="4280"/>
                </a:lnTo>
                <a:cubicBezTo>
                  <a:pt x="17510" y="8631"/>
                  <a:pt x="16378" y="12876"/>
                  <a:pt x="13549" y="16024"/>
                </a:cubicBezTo>
                <a:cubicBezTo>
                  <a:pt x="16838" y="18005"/>
                  <a:pt x="20446" y="19350"/>
                  <a:pt x="24161" y="20057"/>
                </a:cubicBezTo>
                <a:cubicBezTo>
                  <a:pt x="28167" y="20832"/>
                  <a:pt x="32294" y="21082"/>
                  <a:pt x="36390" y="21082"/>
                </a:cubicBezTo>
                <a:cubicBezTo>
                  <a:pt x="37719" y="21082"/>
                  <a:pt x="39045" y="21055"/>
                  <a:pt x="40362" y="21012"/>
                </a:cubicBezTo>
                <a:lnTo>
                  <a:pt x="40362" y="0"/>
                </a:lnTo>
                <a:close/>
              </a:path>
            </a:pathLst>
          </a:custGeom>
          <a:solidFill>
            <a:srgbClr val="CAD5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1"/>
          <p:cNvSpPr/>
          <p:nvPr/>
        </p:nvSpPr>
        <p:spPr>
          <a:xfrm rot="5400000">
            <a:off x="8698759" y="3789213"/>
            <a:ext cx="573696" cy="436855"/>
          </a:xfrm>
          <a:custGeom>
            <a:avLst/>
            <a:gdLst/>
            <a:ahLst/>
            <a:cxnLst/>
            <a:rect l="l" t="t" r="r" b="b"/>
            <a:pathLst>
              <a:path w="15424" h="11745" extrusionOk="0">
                <a:moveTo>
                  <a:pt x="0" y="0"/>
                </a:moveTo>
                <a:cubicBezTo>
                  <a:pt x="2724" y="4847"/>
                  <a:pt x="6686" y="8879"/>
                  <a:pt x="11497" y="11744"/>
                </a:cubicBezTo>
                <a:cubicBezTo>
                  <a:pt x="14291" y="8596"/>
                  <a:pt x="15423" y="4351"/>
                  <a:pt x="14787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list">
  <p:cSld name="CUSTOM_2_2_2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2"/>
          <p:cNvSpPr txBox="1">
            <a:spLocks noGrp="1"/>
          </p:cNvSpPr>
          <p:nvPr>
            <p:ph type="title"/>
          </p:nvPr>
        </p:nvSpPr>
        <p:spPr>
          <a:xfrm>
            <a:off x="716250" y="540875"/>
            <a:ext cx="3738000" cy="11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4" name="Google Shape;54;p62"/>
          <p:cNvSpPr txBox="1">
            <a:spLocks noGrp="1"/>
          </p:cNvSpPr>
          <p:nvPr>
            <p:ph type="subTitle" idx="1"/>
          </p:nvPr>
        </p:nvSpPr>
        <p:spPr>
          <a:xfrm>
            <a:off x="5148200" y="1371600"/>
            <a:ext cx="3279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62"/>
          <p:cNvSpPr/>
          <p:nvPr/>
        </p:nvSpPr>
        <p:spPr>
          <a:xfrm rot="10800000" flipH="1">
            <a:off x="7602801" y="4488000"/>
            <a:ext cx="549200" cy="742875"/>
          </a:xfrm>
          <a:custGeom>
            <a:avLst/>
            <a:gdLst/>
            <a:ahLst/>
            <a:cxnLst/>
            <a:rect l="l" t="t" r="r" b="b"/>
            <a:pathLst>
              <a:path w="21968" h="29715" extrusionOk="0">
                <a:moveTo>
                  <a:pt x="1" y="0"/>
                </a:moveTo>
                <a:cubicBezTo>
                  <a:pt x="2689" y="3573"/>
                  <a:pt x="4528" y="8278"/>
                  <a:pt x="4352" y="12841"/>
                </a:cubicBezTo>
                <a:cubicBezTo>
                  <a:pt x="4104" y="18607"/>
                  <a:pt x="1203" y="23983"/>
                  <a:pt x="531" y="29714"/>
                </a:cubicBezTo>
                <a:cubicBezTo>
                  <a:pt x="4245" y="26354"/>
                  <a:pt x="9021" y="24443"/>
                  <a:pt x="13124" y="21613"/>
                </a:cubicBezTo>
                <a:cubicBezTo>
                  <a:pt x="16308" y="19385"/>
                  <a:pt x="18713" y="16237"/>
                  <a:pt x="20093" y="12593"/>
                </a:cubicBezTo>
                <a:cubicBezTo>
                  <a:pt x="20517" y="11355"/>
                  <a:pt x="21968" y="318"/>
                  <a:pt x="19881" y="318"/>
                </a:cubicBezTo>
                <a:cubicBezTo>
                  <a:pt x="19881" y="318"/>
                  <a:pt x="9905" y="0"/>
                  <a:pt x="1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62"/>
          <p:cNvGrpSpPr/>
          <p:nvPr/>
        </p:nvGrpSpPr>
        <p:grpSpPr>
          <a:xfrm rot="-5400000" flipH="1">
            <a:off x="5372413" y="-356913"/>
            <a:ext cx="884350" cy="898525"/>
            <a:chOff x="2714650" y="3639413"/>
            <a:chExt cx="884350" cy="898525"/>
          </a:xfrm>
        </p:grpSpPr>
        <p:sp>
          <p:nvSpPr>
            <p:cNvPr id="57" name="Google Shape;57;p62"/>
            <p:cNvSpPr/>
            <p:nvPr/>
          </p:nvSpPr>
          <p:spPr>
            <a:xfrm>
              <a:off x="2714650" y="3639413"/>
              <a:ext cx="884350" cy="898525"/>
            </a:xfrm>
            <a:custGeom>
              <a:avLst/>
              <a:gdLst/>
              <a:ahLst/>
              <a:cxnLst/>
              <a:rect l="l" t="t" r="r" b="b"/>
              <a:pathLst>
                <a:path w="35374" h="35941" extrusionOk="0">
                  <a:moveTo>
                    <a:pt x="0" y="0"/>
                  </a:moveTo>
                  <a:lnTo>
                    <a:pt x="0" y="35940"/>
                  </a:lnTo>
                  <a:lnTo>
                    <a:pt x="35374" y="35940"/>
                  </a:lnTo>
                  <a:cubicBezTo>
                    <a:pt x="35162" y="32898"/>
                    <a:pt x="34490" y="29856"/>
                    <a:pt x="33393" y="26991"/>
                  </a:cubicBezTo>
                  <a:lnTo>
                    <a:pt x="13018" y="26991"/>
                  </a:lnTo>
                  <a:cubicBezTo>
                    <a:pt x="12558" y="26991"/>
                    <a:pt x="13654" y="22109"/>
                    <a:pt x="13831" y="21614"/>
                  </a:cubicBezTo>
                  <a:cubicBezTo>
                    <a:pt x="14468" y="19810"/>
                    <a:pt x="15635" y="18218"/>
                    <a:pt x="17156" y="17015"/>
                  </a:cubicBezTo>
                  <a:cubicBezTo>
                    <a:pt x="18733" y="15867"/>
                    <a:pt x="20331" y="15543"/>
                    <a:pt x="21991" y="15543"/>
                  </a:cubicBezTo>
                  <a:cubicBezTo>
                    <a:pt x="23349" y="15543"/>
                    <a:pt x="24748" y="15759"/>
                    <a:pt x="26212" y="15919"/>
                  </a:cubicBezTo>
                  <a:cubicBezTo>
                    <a:pt x="26530" y="15954"/>
                    <a:pt x="26884" y="15989"/>
                    <a:pt x="27238" y="16025"/>
                  </a:cubicBezTo>
                  <a:cubicBezTo>
                    <a:pt x="25823" y="14150"/>
                    <a:pt x="24267" y="12417"/>
                    <a:pt x="22569" y="10825"/>
                  </a:cubicBezTo>
                  <a:cubicBezTo>
                    <a:pt x="21330" y="9693"/>
                    <a:pt x="19986" y="8667"/>
                    <a:pt x="18571" y="7712"/>
                  </a:cubicBezTo>
                  <a:cubicBezTo>
                    <a:pt x="16697" y="9127"/>
                    <a:pt x="14786" y="10436"/>
                    <a:pt x="12911" y="11603"/>
                  </a:cubicBezTo>
                  <a:cubicBezTo>
                    <a:pt x="12525" y="11861"/>
                    <a:pt x="5555" y="15351"/>
                    <a:pt x="4324" y="15351"/>
                  </a:cubicBezTo>
                  <a:cubicBezTo>
                    <a:pt x="4204" y="15351"/>
                    <a:pt x="4139" y="15318"/>
                    <a:pt x="4139" y="15246"/>
                  </a:cubicBezTo>
                  <a:lnTo>
                    <a:pt x="4139" y="1168"/>
                  </a:lnTo>
                  <a:cubicBezTo>
                    <a:pt x="2759" y="708"/>
                    <a:pt x="1380" y="35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62"/>
            <p:cNvSpPr/>
            <p:nvPr/>
          </p:nvSpPr>
          <p:spPr>
            <a:xfrm>
              <a:off x="2806962" y="3664525"/>
              <a:ext cx="374100" cy="365975"/>
            </a:xfrm>
            <a:custGeom>
              <a:avLst/>
              <a:gdLst/>
              <a:ahLst/>
              <a:cxnLst/>
              <a:rect l="l" t="t" r="r" b="b"/>
              <a:pathLst>
                <a:path w="14964" h="14639" extrusionOk="0">
                  <a:moveTo>
                    <a:pt x="1" y="0"/>
                  </a:moveTo>
                  <a:lnTo>
                    <a:pt x="1" y="14539"/>
                  </a:lnTo>
                  <a:cubicBezTo>
                    <a:pt x="1" y="14607"/>
                    <a:pt x="63" y="14639"/>
                    <a:pt x="178" y="14639"/>
                  </a:cubicBezTo>
                  <a:cubicBezTo>
                    <a:pt x="1427" y="14639"/>
                    <a:pt x="8883" y="10907"/>
                    <a:pt x="9304" y="10648"/>
                  </a:cubicBezTo>
                  <a:cubicBezTo>
                    <a:pt x="11179" y="9481"/>
                    <a:pt x="13054" y="8172"/>
                    <a:pt x="14964" y="6757"/>
                  </a:cubicBezTo>
                  <a:cubicBezTo>
                    <a:pt x="10577" y="3785"/>
                    <a:pt x="5094" y="155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2"/>
            <p:cNvSpPr/>
            <p:nvPr/>
          </p:nvSpPr>
          <p:spPr>
            <a:xfrm>
              <a:off x="3022387" y="4028263"/>
              <a:ext cx="520900" cy="285925"/>
            </a:xfrm>
            <a:custGeom>
              <a:avLst/>
              <a:gdLst/>
              <a:ahLst/>
              <a:cxnLst/>
              <a:rect l="l" t="t" r="r" b="b"/>
              <a:pathLst>
                <a:path w="20836" h="11437" extrusionOk="0">
                  <a:moveTo>
                    <a:pt x="9485" y="1"/>
                  </a:moveTo>
                  <a:cubicBezTo>
                    <a:pt x="7802" y="1"/>
                    <a:pt x="6190" y="322"/>
                    <a:pt x="4599" y="1461"/>
                  </a:cubicBezTo>
                  <a:cubicBezTo>
                    <a:pt x="3078" y="2664"/>
                    <a:pt x="1911" y="4256"/>
                    <a:pt x="1274" y="6060"/>
                  </a:cubicBezTo>
                  <a:cubicBezTo>
                    <a:pt x="1097" y="6555"/>
                    <a:pt x="1" y="11437"/>
                    <a:pt x="461" y="11437"/>
                  </a:cubicBezTo>
                  <a:lnTo>
                    <a:pt x="20836" y="11437"/>
                  </a:lnTo>
                  <a:cubicBezTo>
                    <a:pt x="19315" y="7510"/>
                    <a:pt x="17263" y="3831"/>
                    <a:pt x="14716" y="471"/>
                  </a:cubicBezTo>
                  <a:cubicBezTo>
                    <a:pt x="14363" y="435"/>
                    <a:pt x="14009" y="400"/>
                    <a:pt x="13690" y="365"/>
                  </a:cubicBezTo>
                  <a:cubicBezTo>
                    <a:pt x="12227" y="207"/>
                    <a:pt x="10833" y="1"/>
                    <a:pt x="948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60;p62"/>
          <p:cNvGrpSpPr/>
          <p:nvPr/>
        </p:nvGrpSpPr>
        <p:grpSpPr>
          <a:xfrm flipH="1">
            <a:off x="6260144" y="-165852"/>
            <a:ext cx="2883746" cy="1151043"/>
            <a:chOff x="5113525" y="1300068"/>
            <a:chExt cx="2164000" cy="863757"/>
          </a:xfrm>
        </p:grpSpPr>
        <p:sp>
          <p:nvSpPr>
            <p:cNvPr id="61" name="Google Shape;61;p62"/>
            <p:cNvSpPr/>
            <p:nvPr/>
          </p:nvSpPr>
          <p:spPr>
            <a:xfrm>
              <a:off x="6268475" y="1300068"/>
              <a:ext cx="1009050" cy="527050"/>
            </a:xfrm>
            <a:custGeom>
              <a:avLst/>
              <a:gdLst/>
              <a:ahLst/>
              <a:cxnLst/>
              <a:rect l="l" t="t" r="r" b="b"/>
              <a:pathLst>
                <a:path w="40362" h="21082" extrusionOk="0">
                  <a:moveTo>
                    <a:pt x="0" y="0"/>
                  </a:moveTo>
                  <a:cubicBezTo>
                    <a:pt x="602" y="1486"/>
                    <a:pt x="1274" y="2901"/>
                    <a:pt x="2052" y="4280"/>
                  </a:cubicBezTo>
                  <a:lnTo>
                    <a:pt x="16874" y="4280"/>
                  </a:lnTo>
                  <a:cubicBezTo>
                    <a:pt x="17510" y="8631"/>
                    <a:pt x="16378" y="12876"/>
                    <a:pt x="13549" y="16024"/>
                  </a:cubicBezTo>
                  <a:cubicBezTo>
                    <a:pt x="16838" y="18005"/>
                    <a:pt x="20446" y="19350"/>
                    <a:pt x="24161" y="20057"/>
                  </a:cubicBezTo>
                  <a:cubicBezTo>
                    <a:pt x="28167" y="20832"/>
                    <a:pt x="32294" y="21082"/>
                    <a:pt x="36390" y="21082"/>
                  </a:cubicBezTo>
                  <a:cubicBezTo>
                    <a:pt x="37719" y="21082"/>
                    <a:pt x="39045" y="21055"/>
                    <a:pt x="40362" y="21012"/>
                  </a:cubicBezTo>
                  <a:lnTo>
                    <a:pt x="40362" y="0"/>
                  </a:lnTo>
                  <a:close/>
                </a:path>
              </a:pathLst>
            </a:custGeom>
            <a:solidFill>
              <a:srgbClr val="CAD5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62"/>
            <p:cNvSpPr/>
            <p:nvPr/>
          </p:nvSpPr>
          <p:spPr>
            <a:xfrm>
              <a:off x="5113525" y="1408925"/>
              <a:ext cx="1493675" cy="754900"/>
            </a:xfrm>
            <a:custGeom>
              <a:avLst/>
              <a:gdLst/>
              <a:ahLst/>
              <a:cxnLst/>
              <a:rect l="l" t="t" r="r" b="b"/>
              <a:pathLst>
                <a:path w="59747" h="30196" extrusionOk="0">
                  <a:moveTo>
                    <a:pt x="0" y="0"/>
                  </a:moveTo>
                  <a:lnTo>
                    <a:pt x="0" y="30139"/>
                  </a:lnTo>
                  <a:cubicBezTo>
                    <a:pt x="0" y="30178"/>
                    <a:pt x="76" y="30196"/>
                    <a:pt x="215" y="30196"/>
                  </a:cubicBezTo>
                  <a:cubicBezTo>
                    <a:pt x="1725" y="30196"/>
                    <a:pt x="10684" y="28099"/>
                    <a:pt x="11461" y="27839"/>
                  </a:cubicBezTo>
                  <a:cubicBezTo>
                    <a:pt x="15671" y="26495"/>
                    <a:pt x="19986" y="24762"/>
                    <a:pt x="23701" y="22286"/>
                  </a:cubicBezTo>
                  <a:cubicBezTo>
                    <a:pt x="28511" y="19138"/>
                    <a:pt x="33428" y="18076"/>
                    <a:pt x="39124" y="17829"/>
                  </a:cubicBezTo>
                  <a:cubicBezTo>
                    <a:pt x="45208" y="17546"/>
                    <a:pt x="51964" y="17546"/>
                    <a:pt x="57200" y="14008"/>
                  </a:cubicBezTo>
                  <a:cubicBezTo>
                    <a:pt x="58155" y="13372"/>
                    <a:pt x="59004" y="12593"/>
                    <a:pt x="59747" y="11744"/>
                  </a:cubicBezTo>
                  <a:cubicBezTo>
                    <a:pt x="54971" y="8879"/>
                    <a:pt x="51009" y="4847"/>
                    <a:pt x="48250" y="0"/>
                  </a:cubicBezTo>
                  <a:close/>
                </a:path>
              </a:pathLst>
            </a:custGeom>
            <a:solidFill>
              <a:srgbClr val="FFA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62"/>
            <p:cNvSpPr/>
            <p:nvPr/>
          </p:nvSpPr>
          <p:spPr>
            <a:xfrm>
              <a:off x="6320650" y="1408925"/>
              <a:ext cx="385600" cy="293625"/>
            </a:xfrm>
            <a:custGeom>
              <a:avLst/>
              <a:gdLst/>
              <a:ahLst/>
              <a:cxnLst/>
              <a:rect l="l" t="t" r="r" b="b"/>
              <a:pathLst>
                <a:path w="15424" h="11745" extrusionOk="0">
                  <a:moveTo>
                    <a:pt x="0" y="0"/>
                  </a:moveTo>
                  <a:cubicBezTo>
                    <a:pt x="2724" y="4847"/>
                    <a:pt x="6686" y="8879"/>
                    <a:pt x="11497" y="11744"/>
                  </a:cubicBezTo>
                  <a:cubicBezTo>
                    <a:pt x="14291" y="8596"/>
                    <a:pt x="15423" y="4351"/>
                    <a:pt x="14787" y="0"/>
                  </a:cubicBezTo>
                  <a:close/>
                </a:path>
              </a:pathLst>
            </a:custGeom>
            <a:solidFill>
              <a:srgbClr val="FEF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64;p62"/>
          <p:cNvGrpSpPr/>
          <p:nvPr/>
        </p:nvGrpSpPr>
        <p:grpSpPr>
          <a:xfrm>
            <a:off x="7" y="3016426"/>
            <a:ext cx="973739" cy="2127079"/>
            <a:chOff x="2810675" y="1400175"/>
            <a:chExt cx="1201850" cy="2625375"/>
          </a:xfrm>
        </p:grpSpPr>
        <p:sp>
          <p:nvSpPr>
            <p:cNvPr id="65" name="Google Shape;65;p62"/>
            <p:cNvSpPr/>
            <p:nvPr/>
          </p:nvSpPr>
          <p:spPr>
            <a:xfrm>
              <a:off x="2811550" y="1400175"/>
              <a:ext cx="1200975" cy="2428325"/>
            </a:xfrm>
            <a:custGeom>
              <a:avLst/>
              <a:gdLst/>
              <a:ahLst/>
              <a:cxnLst/>
              <a:rect l="l" t="t" r="r" b="b"/>
              <a:pathLst>
                <a:path w="48039" h="97133" extrusionOk="0">
                  <a:moveTo>
                    <a:pt x="429" y="0"/>
                  </a:moveTo>
                  <a:cubicBezTo>
                    <a:pt x="160" y="0"/>
                    <a:pt x="1" y="52"/>
                    <a:pt x="1" y="173"/>
                  </a:cubicBezTo>
                  <a:cubicBezTo>
                    <a:pt x="1" y="633"/>
                    <a:pt x="72" y="62077"/>
                    <a:pt x="72" y="90447"/>
                  </a:cubicBezTo>
                  <a:cubicBezTo>
                    <a:pt x="5166" y="92004"/>
                    <a:pt x="10578" y="94161"/>
                    <a:pt x="14929" y="97133"/>
                  </a:cubicBezTo>
                  <a:cubicBezTo>
                    <a:pt x="32085" y="84115"/>
                    <a:pt x="48039" y="60875"/>
                    <a:pt x="31413" y="41278"/>
                  </a:cubicBezTo>
                  <a:cubicBezTo>
                    <a:pt x="28052" y="37281"/>
                    <a:pt x="24055" y="33885"/>
                    <a:pt x="21119" y="29604"/>
                  </a:cubicBezTo>
                  <a:cubicBezTo>
                    <a:pt x="18218" y="25324"/>
                    <a:pt x="17263" y="20372"/>
                    <a:pt x="16450" y="15384"/>
                  </a:cubicBezTo>
                  <a:cubicBezTo>
                    <a:pt x="15919" y="12201"/>
                    <a:pt x="15282" y="8982"/>
                    <a:pt x="13584" y="6258"/>
                  </a:cubicBezTo>
                  <a:cubicBezTo>
                    <a:pt x="11851" y="3463"/>
                    <a:pt x="9623" y="2367"/>
                    <a:pt x="6616" y="1482"/>
                  </a:cubicBezTo>
                  <a:cubicBezTo>
                    <a:pt x="6024" y="1334"/>
                    <a:pt x="1800" y="0"/>
                    <a:pt x="429" y="0"/>
                  </a:cubicBezTo>
                  <a:close/>
                </a:path>
              </a:pathLst>
            </a:custGeom>
            <a:solidFill>
              <a:srgbClr val="FFD8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62"/>
            <p:cNvSpPr/>
            <p:nvPr/>
          </p:nvSpPr>
          <p:spPr>
            <a:xfrm>
              <a:off x="2810675" y="3659575"/>
              <a:ext cx="374100" cy="365975"/>
            </a:xfrm>
            <a:custGeom>
              <a:avLst/>
              <a:gdLst/>
              <a:ahLst/>
              <a:cxnLst/>
              <a:rect l="l" t="t" r="r" b="b"/>
              <a:pathLst>
                <a:path w="14964" h="14639" extrusionOk="0">
                  <a:moveTo>
                    <a:pt x="1" y="0"/>
                  </a:moveTo>
                  <a:lnTo>
                    <a:pt x="1" y="14539"/>
                  </a:lnTo>
                  <a:cubicBezTo>
                    <a:pt x="1" y="14607"/>
                    <a:pt x="63" y="14639"/>
                    <a:pt x="178" y="14639"/>
                  </a:cubicBezTo>
                  <a:cubicBezTo>
                    <a:pt x="1427" y="14639"/>
                    <a:pt x="8883" y="10907"/>
                    <a:pt x="9304" y="10648"/>
                  </a:cubicBezTo>
                  <a:cubicBezTo>
                    <a:pt x="11179" y="9481"/>
                    <a:pt x="13054" y="8172"/>
                    <a:pt x="14964" y="6757"/>
                  </a:cubicBezTo>
                  <a:cubicBezTo>
                    <a:pt x="10577" y="3785"/>
                    <a:pt x="5094" y="1557"/>
                    <a:pt x="1" y="0"/>
                  </a:cubicBezTo>
                  <a:close/>
                </a:path>
              </a:pathLst>
            </a:custGeom>
            <a:solidFill>
              <a:srgbClr val="FEF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62"/>
          <p:cNvSpPr/>
          <p:nvPr/>
        </p:nvSpPr>
        <p:spPr>
          <a:xfrm rot="10800000" flipH="1">
            <a:off x="7516651" y="4130000"/>
            <a:ext cx="1642200" cy="1192850"/>
          </a:xfrm>
          <a:custGeom>
            <a:avLst/>
            <a:gdLst/>
            <a:ahLst/>
            <a:cxnLst/>
            <a:rect l="l" t="t" r="r" b="b"/>
            <a:pathLst>
              <a:path w="65688" h="47714" extrusionOk="0">
                <a:moveTo>
                  <a:pt x="65300" y="0"/>
                </a:moveTo>
                <a:lnTo>
                  <a:pt x="0" y="36"/>
                </a:lnTo>
                <a:lnTo>
                  <a:pt x="0" y="36"/>
                </a:lnTo>
                <a:cubicBezTo>
                  <a:pt x="531" y="36"/>
                  <a:pt x="1663" y="1486"/>
                  <a:pt x="1981" y="1804"/>
                </a:cubicBezTo>
                <a:cubicBezTo>
                  <a:pt x="2653" y="2476"/>
                  <a:pt x="3290" y="3219"/>
                  <a:pt x="3891" y="3997"/>
                </a:cubicBezTo>
                <a:lnTo>
                  <a:pt x="23524" y="3997"/>
                </a:lnTo>
                <a:cubicBezTo>
                  <a:pt x="25611" y="3997"/>
                  <a:pt x="24160" y="14999"/>
                  <a:pt x="23736" y="16272"/>
                </a:cubicBezTo>
                <a:cubicBezTo>
                  <a:pt x="22356" y="19916"/>
                  <a:pt x="19951" y="23064"/>
                  <a:pt x="16767" y="25292"/>
                </a:cubicBezTo>
                <a:cubicBezTo>
                  <a:pt x="12664" y="28122"/>
                  <a:pt x="7888" y="30033"/>
                  <a:pt x="4139" y="33393"/>
                </a:cubicBezTo>
                <a:cubicBezTo>
                  <a:pt x="4139" y="33570"/>
                  <a:pt x="4103" y="33782"/>
                  <a:pt x="4068" y="33959"/>
                </a:cubicBezTo>
                <a:cubicBezTo>
                  <a:pt x="3431" y="41175"/>
                  <a:pt x="7464" y="47260"/>
                  <a:pt x="14999" y="47684"/>
                </a:cubicBezTo>
                <a:cubicBezTo>
                  <a:pt x="15353" y="47704"/>
                  <a:pt x="15707" y="47714"/>
                  <a:pt x="16062" y="47714"/>
                </a:cubicBezTo>
                <a:cubicBezTo>
                  <a:pt x="19467" y="47714"/>
                  <a:pt x="22903" y="46828"/>
                  <a:pt x="26106" y="45738"/>
                </a:cubicBezTo>
                <a:cubicBezTo>
                  <a:pt x="31341" y="43934"/>
                  <a:pt x="36435" y="41670"/>
                  <a:pt x="41281" y="38982"/>
                </a:cubicBezTo>
                <a:cubicBezTo>
                  <a:pt x="44996" y="36930"/>
                  <a:pt x="48639" y="34454"/>
                  <a:pt x="52601" y="32792"/>
                </a:cubicBezTo>
                <a:cubicBezTo>
                  <a:pt x="55323" y="31693"/>
                  <a:pt x="58722" y="30806"/>
                  <a:pt x="61897" y="30806"/>
                </a:cubicBezTo>
                <a:cubicBezTo>
                  <a:pt x="63013" y="30806"/>
                  <a:pt x="64102" y="30916"/>
                  <a:pt x="65123" y="31164"/>
                </a:cubicBezTo>
                <a:cubicBezTo>
                  <a:pt x="65125" y="31165"/>
                  <a:pt x="65126" y="31165"/>
                  <a:pt x="65127" y="31165"/>
                </a:cubicBezTo>
                <a:cubicBezTo>
                  <a:pt x="65688" y="31165"/>
                  <a:pt x="65300" y="0"/>
                  <a:pt x="65300" y="0"/>
                </a:cubicBezTo>
                <a:close/>
              </a:path>
            </a:pathLst>
          </a:custGeom>
          <a:solidFill>
            <a:srgbClr val="CAD5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3"/>
          <p:cNvSpPr txBox="1">
            <a:spLocks noGrp="1"/>
          </p:cNvSpPr>
          <p:nvPr>
            <p:ph type="title"/>
          </p:nvPr>
        </p:nvSpPr>
        <p:spPr>
          <a:xfrm>
            <a:off x="716250" y="539496"/>
            <a:ext cx="38556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3"/>
          <p:cNvSpPr txBox="1">
            <a:spLocks noGrp="1"/>
          </p:cNvSpPr>
          <p:nvPr>
            <p:ph type="subTitle" idx="1"/>
          </p:nvPr>
        </p:nvSpPr>
        <p:spPr>
          <a:xfrm>
            <a:off x="5700752" y="3875159"/>
            <a:ext cx="27225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3"/>
          <p:cNvSpPr txBox="1">
            <a:spLocks noGrp="1"/>
          </p:cNvSpPr>
          <p:nvPr>
            <p:ph type="subTitle" idx="2"/>
          </p:nvPr>
        </p:nvSpPr>
        <p:spPr>
          <a:xfrm>
            <a:off x="5703750" y="2647626"/>
            <a:ext cx="27225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3"/>
          <p:cNvSpPr txBox="1">
            <a:spLocks noGrp="1"/>
          </p:cNvSpPr>
          <p:nvPr>
            <p:ph type="subTitle" idx="3"/>
          </p:nvPr>
        </p:nvSpPr>
        <p:spPr>
          <a:xfrm>
            <a:off x="5700758" y="3465340"/>
            <a:ext cx="27255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>
                <a:latin typeface="Palanquin SemiBold"/>
                <a:ea typeface="Palanquin SemiBold"/>
                <a:cs typeface="Palanquin SemiBold"/>
                <a:sym typeface="Palanquin SemiBo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3"/>
          <p:cNvSpPr txBox="1">
            <a:spLocks noGrp="1"/>
          </p:cNvSpPr>
          <p:nvPr>
            <p:ph type="subTitle" idx="4"/>
          </p:nvPr>
        </p:nvSpPr>
        <p:spPr>
          <a:xfrm>
            <a:off x="5700753" y="2239757"/>
            <a:ext cx="27255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None/>
              <a:defRPr>
                <a:latin typeface="Palanquin SemiBold"/>
                <a:ea typeface="Palanquin SemiBold"/>
                <a:cs typeface="Palanquin SemiBold"/>
                <a:sym typeface="Palanquin SemiBo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3"/>
          <p:cNvSpPr/>
          <p:nvPr/>
        </p:nvSpPr>
        <p:spPr>
          <a:xfrm rot="-5400000">
            <a:off x="8053863" y="448288"/>
            <a:ext cx="1590075" cy="630850"/>
          </a:xfrm>
          <a:custGeom>
            <a:avLst/>
            <a:gdLst/>
            <a:ahLst/>
            <a:cxnLst/>
            <a:rect l="l" t="t" r="r" b="b"/>
            <a:pathLst>
              <a:path w="63603" h="25234" extrusionOk="0">
                <a:moveTo>
                  <a:pt x="34152" y="0"/>
                </a:moveTo>
                <a:cubicBezTo>
                  <a:pt x="11142" y="0"/>
                  <a:pt x="0" y="25234"/>
                  <a:pt x="0" y="25234"/>
                </a:cubicBezTo>
                <a:lnTo>
                  <a:pt x="63603" y="25234"/>
                </a:lnTo>
                <a:cubicBezTo>
                  <a:pt x="63178" y="21519"/>
                  <a:pt x="62081" y="17876"/>
                  <a:pt x="60383" y="14515"/>
                </a:cubicBezTo>
                <a:cubicBezTo>
                  <a:pt x="50903" y="13454"/>
                  <a:pt x="42378" y="7865"/>
                  <a:pt x="36895" y="118"/>
                </a:cubicBezTo>
                <a:cubicBezTo>
                  <a:pt x="35963" y="39"/>
                  <a:pt x="35048" y="0"/>
                  <a:pt x="34152" y="0"/>
                </a:cubicBezTo>
                <a:close/>
              </a:path>
            </a:pathLst>
          </a:custGeom>
          <a:solidFill>
            <a:srgbClr val="FFD8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63"/>
          <p:cNvSpPr/>
          <p:nvPr/>
        </p:nvSpPr>
        <p:spPr>
          <a:xfrm rot="-5400000">
            <a:off x="8422788" y="162788"/>
            <a:ext cx="587225" cy="359950"/>
          </a:xfrm>
          <a:custGeom>
            <a:avLst/>
            <a:gdLst/>
            <a:ahLst/>
            <a:cxnLst/>
            <a:rect l="l" t="t" r="r" b="b"/>
            <a:pathLst>
              <a:path w="23489" h="14398" extrusionOk="0">
                <a:moveTo>
                  <a:pt x="0" y="0"/>
                </a:moveTo>
                <a:lnTo>
                  <a:pt x="0" y="0"/>
                </a:lnTo>
                <a:cubicBezTo>
                  <a:pt x="5483" y="7747"/>
                  <a:pt x="14044" y="13336"/>
                  <a:pt x="23488" y="14397"/>
                </a:cubicBezTo>
                <a:cubicBezTo>
                  <a:pt x="19314" y="6297"/>
                  <a:pt x="12806" y="3467"/>
                  <a:pt x="12806" y="3467"/>
                </a:cubicBezTo>
                <a:cubicBezTo>
                  <a:pt x="8773" y="1592"/>
                  <a:pt x="4422" y="425"/>
                  <a:pt x="0" y="0"/>
                </a:cubicBezTo>
                <a:close/>
              </a:path>
            </a:pathLst>
          </a:custGeom>
          <a:solidFill>
            <a:srgbClr val="30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63"/>
          <p:cNvSpPr/>
          <p:nvPr/>
        </p:nvSpPr>
        <p:spPr>
          <a:xfrm rot="-5400000">
            <a:off x="7546713" y="-528212"/>
            <a:ext cx="1039125" cy="1679150"/>
          </a:xfrm>
          <a:custGeom>
            <a:avLst/>
            <a:gdLst/>
            <a:ahLst/>
            <a:cxnLst/>
            <a:rect l="l" t="t" r="r" b="b"/>
            <a:pathLst>
              <a:path w="41565" h="67166" extrusionOk="0">
                <a:moveTo>
                  <a:pt x="41564" y="1"/>
                </a:moveTo>
                <a:cubicBezTo>
                  <a:pt x="35091" y="1"/>
                  <a:pt x="28264" y="107"/>
                  <a:pt x="21967" y="1982"/>
                </a:cubicBezTo>
                <a:cubicBezTo>
                  <a:pt x="22356" y="4104"/>
                  <a:pt x="22427" y="6262"/>
                  <a:pt x="22109" y="8384"/>
                </a:cubicBezTo>
                <a:cubicBezTo>
                  <a:pt x="21401" y="13124"/>
                  <a:pt x="18394" y="19067"/>
                  <a:pt x="13973" y="21367"/>
                </a:cubicBezTo>
                <a:lnTo>
                  <a:pt x="13937" y="21367"/>
                </a:lnTo>
                <a:cubicBezTo>
                  <a:pt x="12310" y="22216"/>
                  <a:pt x="10435" y="22463"/>
                  <a:pt x="8631" y="22675"/>
                </a:cubicBezTo>
                <a:lnTo>
                  <a:pt x="2087" y="23418"/>
                </a:lnTo>
                <a:cubicBezTo>
                  <a:pt x="2016" y="23843"/>
                  <a:pt x="1910" y="24232"/>
                  <a:pt x="1804" y="24621"/>
                </a:cubicBezTo>
                <a:cubicBezTo>
                  <a:pt x="0" y="33111"/>
                  <a:pt x="1769" y="42414"/>
                  <a:pt x="6155" y="49842"/>
                </a:cubicBezTo>
                <a:cubicBezTo>
                  <a:pt x="6650" y="50691"/>
                  <a:pt x="7216" y="51540"/>
                  <a:pt x="7782" y="52389"/>
                </a:cubicBezTo>
                <a:cubicBezTo>
                  <a:pt x="12204" y="52814"/>
                  <a:pt x="16555" y="53981"/>
                  <a:pt x="20623" y="55821"/>
                </a:cubicBezTo>
                <a:cubicBezTo>
                  <a:pt x="20623" y="55821"/>
                  <a:pt x="27096" y="58686"/>
                  <a:pt x="31270" y="66786"/>
                </a:cubicBezTo>
                <a:cubicBezTo>
                  <a:pt x="31553" y="66822"/>
                  <a:pt x="31801" y="66857"/>
                  <a:pt x="32049" y="66857"/>
                </a:cubicBezTo>
                <a:cubicBezTo>
                  <a:pt x="32770" y="66911"/>
                  <a:pt x="37826" y="67166"/>
                  <a:pt x="40260" y="67166"/>
                </a:cubicBezTo>
                <a:cubicBezTo>
                  <a:pt x="41050" y="67166"/>
                  <a:pt x="41564" y="67139"/>
                  <a:pt x="41564" y="67069"/>
                </a:cubicBezTo>
                <a:lnTo>
                  <a:pt x="41564" y="1"/>
                </a:lnTo>
                <a:close/>
              </a:path>
            </a:pathLst>
          </a:custGeom>
          <a:solidFill>
            <a:srgbClr val="FFA8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63"/>
          <p:cNvSpPr/>
          <p:nvPr/>
        </p:nvSpPr>
        <p:spPr>
          <a:xfrm rot="-5400000">
            <a:off x="6898200" y="324400"/>
            <a:ext cx="979000" cy="893650"/>
          </a:xfrm>
          <a:custGeom>
            <a:avLst/>
            <a:gdLst/>
            <a:ahLst/>
            <a:cxnLst/>
            <a:rect l="l" t="t" r="r" b="b"/>
            <a:pathLst>
              <a:path w="39160" h="35746" extrusionOk="0">
                <a:moveTo>
                  <a:pt x="23251" y="0"/>
                </a:moveTo>
                <a:cubicBezTo>
                  <a:pt x="18548" y="0"/>
                  <a:pt x="13890" y="1974"/>
                  <a:pt x="10188" y="4960"/>
                </a:cubicBezTo>
                <a:cubicBezTo>
                  <a:pt x="5483" y="8781"/>
                  <a:pt x="2193" y="14051"/>
                  <a:pt x="814" y="19959"/>
                </a:cubicBezTo>
                <a:cubicBezTo>
                  <a:pt x="177" y="22753"/>
                  <a:pt x="0" y="25725"/>
                  <a:pt x="779" y="28484"/>
                </a:cubicBezTo>
                <a:cubicBezTo>
                  <a:pt x="1592" y="31278"/>
                  <a:pt x="3467" y="33790"/>
                  <a:pt x="6120" y="34957"/>
                </a:cubicBezTo>
                <a:cubicBezTo>
                  <a:pt x="7511" y="35551"/>
                  <a:pt x="8980" y="35746"/>
                  <a:pt x="10471" y="35746"/>
                </a:cubicBezTo>
                <a:cubicBezTo>
                  <a:pt x="11823" y="35746"/>
                  <a:pt x="13193" y="35585"/>
                  <a:pt x="14539" y="35417"/>
                </a:cubicBezTo>
                <a:lnTo>
                  <a:pt x="19279" y="34887"/>
                </a:lnTo>
                <a:cubicBezTo>
                  <a:pt x="21225" y="27210"/>
                  <a:pt x="25894" y="19994"/>
                  <a:pt x="32863" y="16068"/>
                </a:cubicBezTo>
                <a:cubicBezTo>
                  <a:pt x="34844" y="14936"/>
                  <a:pt x="36966" y="14051"/>
                  <a:pt x="39159" y="13415"/>
                </a:cubicBezTo>
                <a:cubicBezTo>
                  <a:pt x="38629" y="10549"/>
                  <a:pt x="37355" y="7861"/>
                  <a:pt x="35480" y="5633"/>
                </a:cubicBezTo>
                <a:cubicBezTo>
                  <a:pt x="32827" y="2590"/>
                  <a:pt x="29184" y="609"/>
                  <a:pt x="25186" y="114"/>
                </a:cubicBezTo>
                <a:cubicBezTo>
                  <a:pt x="24542" y="37"/>
                  <a:pt x="23896" y="0"/>
                  <a:pt x="23251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63"/>
          <p:cNvSpPr/>
          <p:nvPr/>
        </p:nvSpPr>
        <p:spPr>
          <a:xfrm rot="-5400000">
            <a:off x="7290825" y="256525"/>
            <a:ext cx="508525" cy="535925"/>
          </a:xfrm>
          <a:custGeom>
            <a:avLst/>
            <a:gdLst/>
            <a:ahLst/>
            <a:cxnLst/>
            <a:rect l="l" t="t" r="r" b="b"/>
            <a:pathLst>
              <a:path w="20341" h="21437" extrusionOk="0">
                <a:moveTo>
                  <a:pt x="19880" y="0"/>
                </a:moveTo>
                <a:cubicBezTo>
                  <a:pt x="17687" y="637"/>
                  <a:pt x="15565" y="1521"/>
                  <a:pt x="13584" y="2653"/>
                </a:cubicBezTo>
                <a:cubicBezTo>
                  <a:pt x="6615" y="6580"/>
                  <a:pt x="1946" y="13796"/>
                  <a:pt x="0" y="21437"/>
                </a:cubicBezTo>
                <a:lnTo>
                  <a:pt x="6544" y="20694"/>
                </a:lnTo>
                <a:cubicBezTo>
                  <a:pt x="8348" y="20446"/>
                  <a:pt x="10223" y="20234"/>
                  <a:pt x="11850" y="19385"/>
                </a:cubicBezTo>
                <a:lnTo>
                  <a:pt x="11886" y="19385"/>
                </a:lnTo>
                <a:cubicBezTo>
                  <a:pt x="16307" y="17086"/>
                  <a:pt x="19314" y="11143"/>
                  <a:pt x="20022" y="6403"/>
                </a:cubicBezTo>
                <a:cubicBezTo>
                  <a:pt x="20340" y="4280"/>
                  <a:pt x="20269" y="2087"/>
                  <a:pt x="19880" y="0"/>
                </a:cubicBezTo>
                <a:close/>
              </a:path>
            </a:pathLst>
          </a:custGeom>
          <a:solidFill>
            <a:srgbClr val="FFD8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63"/>
          <p:cNvSpPr/>
          <p:nvPr/>
        </p:nvSpPr>
        <p:spPr>
          <a:xfrm rot="10800000">
            <a:off x="-804162" y="4002395"/>
            <a:ext cx="2127306" cy="1545218"/>
          </a:xfrm>
          <a:custGeom>
            <a:avLst/>
            <a:gdLst/>
            <a:ahLst/>
            <a:cxnLst/>
            <a:rect l="l" t="t" r="r" b="b"/>
            <a:pathLst>
              <a:path w="65688" h="47714" extrusionOk="0">
                <a:moveTo>
                  <a:pt x="65300" y="0"/>
                </a:moveTo>
                <a:lnTo>
                  <a:pt x="0" y="36"/>
                </a:lnTo>
                <a:lnTo>
                  <a:pt x="0" y="36"/>
                </a:lnTo>
                <a:cubicBezTo>
                  <a:pt x="531" y="36"/>
                  <a:pt x="1663" y="1486"/>
                  <a:pt x="1981" y="1804"/>
                </a:cubicBezTo>
                <a:cubicBezTo>
                  <a:pt x="2653" y="2476"/>
                  <a:pt x="3290" y="3219"/>
                  <a:pt x="3891" y="3997"/>
                </a:cubicBezTo>
                <a:lnTo>
                  <a:pt x="23524" y="3997"/>
                </a:lnTo>
                <a:cubicBezTo>
                  <a:pt x="25611" y="3997"/>
                  <a:pt x="24160" y="14999"/>
                  <a:pt x="23736" y="16272"/>
                </a:cubicBezTo>
                <a:cubicBezTo>
                  <a:pt x="22356" y="19916"/>
                  <a:pt x="19951" y="23064"/>
                  <a:pt x="16767" y="25292"/>
                </a:cubicBezTo>
                <a:cubicBezTo>
                  <a:pt x="12664" y="28122"/>
                  <a:pt x="7888" y="30033"/>
                  <a:pt x="4139" y="33393"/>
                </a:cubicBezTo>
                <a:cubicBezTo>
                  <a:pt x="4139" y="33570"/>
                  <a:pt x="4103" y="33782"/>
                  <a:pt x="4068" y="33959"/>
                </a:cubicBezTo>
                <a:cubicBezTo>
                  <a:pt x="3431" y="41175"/>
                  <a:pt x="7464" y="47260"/>
                  <a:pt x="14999" y="47684"/>
                </a:cubicBezTo>
                <a:cubicBezTo>
                  <a:pt x="15353" y="47704"/>
                  <a:pt x="15707" y="47714"/>
                  <a:pt x="16062" y="47714"/>
                </a:cubicBezTo>
                <a:cubicBezTo>
                  <a:pt x="19467" y="47714"/>
                  <a:pt x="22903" y="46828"/>
                  <a:pt x="26106" y="45738"/>
                </a:cubicBezTo>
                <a:cubicBezTo>
                  <a:pt x="31341" y="43934"/>
                  <a:pt x="36435" y="41670"/>
                  <a:pt x="41281" y="38982"/>
                </a:cubicBezTo>
                <a:cubicBezTo>
                  <a:pt x="44996" y="36930"/>
                  <a:pt x="48639" y="34454"/>
                  <a:pt x="52601" y="32792"/>
                </a:cubicBezTo>
                <a:cubicBezTo>
                  <a:pt x="55323" y="31693"/>
                  <a:pt x="58722" y="30806"/>
                  <a:pt x="61897" y="30806"/>
                </a:cubicBezTo>
                <a:cubicBezTo>
                  <a:pt x="63013" y="30806"/>
                  <a:pt x="64102" y="30916"/>
                  <a:pt x="65123" y="31164"/>
                </a:cubicBezTo>
                <a:cubicBezTo>
                  <a:pt x="65125" y="31165"/>
                  <a:pt x="65126" y="31165"/>
                  <a:pt x="65127" y="31165"/>
                </a:cubicBezTo>
                <a:cubicBezTo>
                  <a:pt x="65688" y="31165"/>
                  <a:pt x="65300" y="0"/>
                  <a:pt x="653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63"/>
          <p:cNvSpPr/>
          <p:nvPr/>
        </p:nvSpPr>
        <p:spPr>
          <a:xfrm rot="10800000">
            <a:off x="493733" y="4466149"/>
            <a:ext cx="711434" cy="962320"/>
          </a:xfrm>
          <a:custGeom>
            <a:avLst/>
            <a:gdLst/>
            <a:ahLst/>
            <a:cxnLst/>
            <a:rect l="l" t="t" r="r" b="b"/>
            <a:pathLst>
              <a:path w="21968" h="29715" extrusionOk="0">
                <a:moveTo>
                  <a:pt x="1" y="0"/>
                </a:moveTo>
                <a:cubicBezTo>
                  <a:pt x="2689" y="3573"/>
                  <a:pt x="4528" y="8278"/>
                  <a:pt x="4352" y="12841"/>
                </a:cubicBezTo>
                <a:cubicBezTo>
                  <a:pt x="4104" y="18607"/>
                  <a:pt x="1203" y="23983"/>
                  <a:pt x="531" y="29714"/>
                </a:cubicBezTo>
                <a:cubicBezTo>
                  <a:pt x="4245" y="26354"/>
                  <a:pt x="9021" y="24443"/>
                  <a:pt x="13124" y="21613"/>
                </a:cubicBezTo>
                <a:cubicBezTo>
                  <a:pt x="16308" y="19385"/>
                  <a:pt x="18713" y="16237"/>
                  <a:pt x="20093" y="12593"/>
                </a:cubicBezTo>
                <a:cubicBezTo>
                  <a:pt x="20517" y="11355"/>
                  <a:pt x="21968" y="318"/>
                  <a:pt x="19881" y="318"/>
                </a:cubicBezTo>
                <a:cubicBezTo>
                  <a:pt x="19881" y="318"/>
                  <a:pt x="9905" y="0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3"/>
          <p:cNvSpPr/>
          <p:nvPr/>
        </p:nvSpPr>
        <p:spPr>
          <a:xfrm rot="4289554">
            <a:off x="628248" y="3795711"/>
            <a:ext cx="687990" cy="537653"/>
          </a:xfrm>
          <a:custGeom>
            <a:avLst/>
            <a:gdLst/>
            <a:ahLst/>
            <a:cxnLst/>
            <a:rect l="l" t="t" r="r" b="b"/>
            <a:pathLst>
              <a:path w="27522" h="21508" extrusionOk="0">
                <a:moveTo>
                  <a:pt x="13885" y="0"/>
                </a:moveTo>
                <a:cubicBezTo>
                  <a:pt x="11736" y="0"/>
                  <a:pt x="9587" y="354"/>
                  <a:pt x="7535" y="1061"/>
                </a:cubicBezTo>
                <a:cubicBezTo>
                  <a:pt x="5519" y="1663"/>
                  <a:pt x="3715" y="2795"/>
                  <a:pt x="2265" y="4280"/>
                </a:cubicBezTo>
                <a:cubicBezTo>
                  <a:pt x="850" y="5801"/>
                  <a:pt x="1" y="7924"/>
                  <a:pt x="284" y="9940"/>
                </a:cubicBezTo>
                <a:cubicBezTo>
                  <a:pt x="567" y="11956"/>
                  <a:pt x="1840" y="13619"/>
                  <a:pt x="3114" y="15175"/>
                </a:cubicBezTo>
                <a:lnTo>
                  <a:pt x="8101" y="21507"/>
                </a:lnTo>
                <a:cubicBezTo>
                  <a:pt x="9057" y="18784"/>
                  <a:pt x="10507" y="16307"/>
                  <a:pt x="12382" y="14150"/>
                </a:cubicBezTo>
                <a:cubicBezTo>
                  <a:pt x="16450" y="9657"/>
                  <a:pt x="21968" y="7889"/>
                  <a:pt x="27522" y="6155"/>
                </a:cubicBezTo>
                <a:cubicBezTo>
                  <a:pt x="25647" y="3750"/>
                  <a:pt x="23100" y="1981"/>
                  <a:pt x="20235" y="1061"/>
                </a:cubicBezTo>
                <a:cubicBezTo>
                  <a:pt x="18183" y="354"/>
                  <a:pt x="16034" y="0"/>
                  <a:pt x="138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4"/>
          <p:cNvSpPr txBox="1">
            <a:spLocks noGrp="1"/>
          </p:cNvSpPr>
          <p:nvPr>
            <p:ph type="title" hasCustomPrompt="1"/>
          </p:nvPr>
        </p:nvSpPr>
        <p:spPr>
          <a:xfrm>
            <a:off x="716250" y="1874250"/>
            <a:ext cx="4258200" cy="13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4" name="Google Shape;84;p64"/>
          <p:cNvSpPr txBox="1">
            <a:spLocks noGrp="1"/>
          </p:cNvSpPr>
          <p:nvPr>
            <p:ph type="subTitle" idx="1"/>
          </p:nvPr>
        </p:nvSpPr>
        <p:spPr>
          <a:xfrm>
            <a:off x="716250" y="3256794"/>
            <a:ext cx="1985700" cy="7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64"/>
          <p:cNvGrpSpPr/>
          <p:nvPr/>
        </p:nvGrpSpPr>
        <p:grpSpPr>
          <a:xfrm>
            <a:off x="7541968" y="3505591"/>
            <a:ext cx="1985861" cy="1765938"/>
            <a:chOff x="3033525" y="2679425"/>
            <a:chExt cx="1834175" cy="1631050"/>
          </a:xfrm>
        </p:grpSpPr>
        <p:sp>
          <p:nvSpPr>
            <p:cNvPr id="86" name="Google Shape;86;p64"/>
            <p:cNvSpPr/>
            <p:nvPr/>
          </p:nvSpPr>
          <p:spPr>
            <a:xfrm>
              <a:off x="4141625" y="2679425"/>
              <a:ext cx="720750" cy="504975"/>
            </a:xfrm>
            <a:custGeom>
              <a:avLst/>
              <a:gdLst/>
              <a:ahLst/>
              <a:cxnLst/>
              <a:rect l="l" t="t" r="r" b="b"/>
              <a:pathLst>
                <a:path w="28830" h="20199" extrusionOk="0">
                  <a:moveTo>
                    <a:pt x="16294" y="0"/>
                  </a:moveTo>
                  <a:cubicBezTo>
                    <a:pt x="11568" y="0"/>
                    <a:pt x="7077" y="1785"/>
                    <a:pt x="3750" y="5354"/>
                  </a:cubicBezTo>
                  <a:cubicBezTo>
                    <a:pt x="2229" y="6981"/>
                    <a:pt x="991" y="8785"/>
                    <a:pt x="0" y="10766"/>
                  </a:cubicBezTo>
                  <a:cubicBezTo>
                    <a:pt x="7932" y="16593"/>
                    <a:pt x="18027" y="20199"/>
                    <a:pt x="26488" y="20199"/>
                  </a:cubicBezTo>
                  <a:cubicBezTo>
                    <a:pt x="27272" y="20199"/>
                    <a:pt x="28042" y="20168"/>
                    <a:pt x="28795" y="20105"/>
                  </a:cubicBezTo>
                  <a:cubicBezTo>
                    <a:pt x="28795" y="20105"/>
                    <a:pt x="28795" y="13454"/>
                    <a:pt x="28830" y="4186"/>
                  </a:cubicBezTo>
                  <a:cubicBezTo>
                    <a:pt x="27627" y="1180"/>
                    <a:pt x="21118" y="437"/>
                    <a:pt x="18713" y="154"/>
                  </a:cubicBezTo>
                  <a:cubicBezTo>
                    <a:pt x="17903" y="51"/>
                    <a:pt x="17095" y="0"/>
                    <a:pt x="162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64"/>
            <p:cNvSpPr/>
            <p:nvPr/>
          </p:nvSpPr>
          <p:spPr>
            <a:xfrm>
              <a:off x="3400525" y="2784075"/>
              <a:ext cx="1467175" cy="1526400"/>
            </a:xfrm>
            <a:custGeom>
              <a:avLst/>
              <a:gdLst/>
              <a:ahLst/>
              <a:cxnLst/>
              <a:rect l="l" t="t" r="r" b="b"/>
              <a:pathLst>
                <a:path w="58687" h="61056" extrusionOk="0">
                  <a:moveTo>
                    <a:pt x="58474" y="0"/>
                  </a:moveTo>
                  <a:cubicBezTo>
                    <a:pt x="58474" y="9268"/>
                    <a:pt x="58439" y="15919"/>
                    <a:pt x="58439" y="15919"/>
                  </a:cubicBezTo>
                  <a:cubicBezTo>
                    <a:pt x="57686" y="15982"/>
                    <a:pt x="56916" y="16013"/>
                    <a:pt x="56133" y="16013"/>
                  </a:cubicBezTo>
                  <a:cubicBezTo>
                    <a:pt x="47676" y="16013"/>
                    <a:pt x="37608" y="12407"/>
                    <a:pt x="29644" y="6580"/>
                  </a:cubicBezTo>
                  <a:cubicBezTo>
                    <a:pt x="27133" y="11426"/>
                    <a:pt x="25895" y="17086"/>
                    <a:pt x="25152" y="22321"/>
                  </a:cubicBezTo>
                  <a:cubicBezTo>
                    <a:pt x="23701" y="32721"/>
                    <a:pt x="21437" y="45562"/>
                    <a:pt x="9906" y="49311"/>
                  </a:cubicBezTo>
                  <a:cubicBezTo>
                    <a:pt x="7806" y="50011"/>
                    <a:pt x="5614" y="50250"/>
                    <a:pt x="3411" y="50250"/>
                  </a:cubicBezTo>
                  <a:cubicBezTo>
                    <a:pt x="2274" y="50250"/>
                    <a:pt x="1133" y="50186"/>
                    <a:pt x="1" y="50090"/>
                  </a:cubicBezTo>
                  <a:lnTo>
                    <a:pt x="1" y="50090"/>
                  </a:lnTo>
                  <a:cubicBezTo>
                    <a:pt x="2583" y="53450"/>
                    <a:pt x="4635" y="57129"/>
                    <a:pt x="6156" y="61056"/>
                  </a:cubicBezTo>
                  <a:lnTo>
                    <a:pt x="58686" y="61056"/>
                  </a:lnTo>
                  <a:lnTo>
                    <a:pt x="58686" y="991"/>
                  </a:lnTo>
                  <a:cubicBezTo>
                    <a:pt x="58686" y="673"/>
                    <a:pt x="58615" y="319"/>
                    <a:pt x="58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64"/>
            <p:cNvSpPr/>
            <p:nvPr/>
          </p:nvSpPr>
          <p:spPr>
            <a:xfrm>
              <a:off x="3033525" y="4024550"/>
              <a:ext cx="520900" cy="285925"/>
            </a:xfrm>
            <a:custGeom>
              <a:avLst/>
              <a:gdLst/>
              <a:ahLst/>
              <a:cxnLst/>
              <a:rect l="l" t="t" r="r" b="b"/>
              <a:pathLst>
                <a:path w="20836" h="11437" extrusionOk="0">
                  <a:moveTo>
                    <a:pt x="9485" y="1"/>
                  </a:moveTo>
                  <a:cubicBezTo>
                    <a:pt x="7802" y="1"/>
                    <a:pt x="6190" y="322"/>
                    <a:pt x="4599" y="1461"/>
                  </a:cubicBezTo>
                  <a:cubicBezTo>
                    <a:pt x="3078" y="2664"/>
                    <a:pt x="1911" y="4256"/>
                    <a:pt x="1274" y="6060"/>
                  </a:cubicBezTo>
                  <a:cubicBezTo>
                    <a:pt x="1097" y="6555"/>
                    <a:pt x="1" y="11437"/>
                    <a:pt x="461" y="11437"/>
                  </a:cubicBezTo>
                  <a:lnTo>
                    <a:pt x="20836" y="11437"/>
                  </a:lnTo>
                  <a:cubicBezTo>
                    <a:pt x="19315" y="7510"/>
                    <a:pt x="17263" y="3831"/>
                    <a:pt x="14716" y="471"/>
                  </a:cubicBezTo>
                  <a:cubicBezTo>
                    <a:pt x="14363" y="435"/>
                    <a:pt x="14009" y="400"/>
                    <a:pt x="13690" y="365"/>
                  </a:cubicBezTo>
                  <a:cubicBezTo>
                    <a:pt x="12227" y="207"/>
                    <a:pt x="10833" y="1"/>
                    <a:pt x="94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64"/>
          <p:cNvGrpSpPr/>
          <p:nvPr/>
        </p:nvGrpSpPr>
        <p:grpSpPr>
          <a:xfrm flipH="1">
            <a:off x="-72825" y="0"/>
            <a:ext cx="1228400" cy="1822350"/>
            <a:chOff x="3639300" y="-576150"/>
            <a:chExt cx="1228400" cy="1822350"/>
          </a:xfrm>
        </p:grpSpPr>
        <p:sp>
          <p:nvSpPr>
            <p:cNvPr id="90" name="Google Shape;90;p64"/>
            <p:cNvSpPr/>
            <p:nvPr/>
          </p:nvSpPr>
          <p:spPr>
            <a:xfrm>
              <a:off x="4141625" y="741225"/>
              <a:ext cx="720750" cy="504975"/>
            </a:xfrm>
            <a:custGeom>
              <a:avLst/>
              <a:gdLst/>
              <a:ahLst/>
              <a:cxnLst/>
              <a:rect l="l" t="t" r="r" b="b"/>
              <a:pathLst>
                <a:path w="28830" h="20199" extrusionOk="0">
                  <a:moveTo>
                    <a:pt x="16294" y="0"/>
                  </a:moveTo>
                  <a:cubicBezTo>
                    <a:pt x="11568" y="0"/>
                    <a:pt x="7077" y="1785"/>
                    <a:pt x="3750" y="5354"/>
                  </a:cubicBezTo>
                  <a:cubicBezTo>
                    <a:pt x="2229" y="6981"/>
                    <a:pt x="991" y="8785"/>
                    <a:pt x="0" y="10766"/>
                  </a:cubicBezTo>
                  <a:cubicBezTo>
                    <a:pt x="7932" y="16593"/>
                    <a:pt x="18027" y="20199"/>
                    <a:pt x="26488" y="20199"/>
                  </a:cubicBezTo>
                  <a:cubicBezTo>
                    <a:pt x="27272" y="20199"/>
                    <a:pt x="28042" y="20168"/>
                    <a:pt x="28795" y="20105"/>
                  </a:cubicBezTo>
                  <a:cubicBezTo>
                    <a:pt x="28795" y="20105"/>
                    <a:pt x="28795" y="13454"/>
                    <a:pt x="28830" y="4186"/>
                  </a:cubicBezTo>
                  <a:cubicBezTo>
                    <a:pt x="27627" y="1180"/>
                    <a:pt x="21118" y="437"/>
                    <a:pt x="18713" y="154"/>
                  </a:cubicBezTo>
                  <a:cubicBezTo>
                    <a:pt x="17903" y="51"/>
                    <a:pt x="17095" y="0"/>
                    <a:pt x="16294" y="0"/>
                  </a:cubicBezTo>
                  <a:close/>
                </a:path>
              </a:pathLst>
            </a:custGeom>
            <a:solidFill>
              <a:srgbClr val="303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64"/>
            <p:cNvSpPr/>
            <p:nvPr/>
          </p:nvSpPr>
          <p:spPr>
            <a:xfrm>
              <a:off x="3749850" y="-576150"/>
              <a:ext cx="1117850" cy="1586525"/>
            </a:xfrm>
            <a:custGeom>
              <a:avLst/>
              <a:gdLst/>
              <a:ahLst/>
              <a:cxnLst/>
              <a:rect l="l" t="t" r="r" b="b"/>
              <a:pathLst>
                <a:path w="44714" h="63461" extrusionOk="0">
                  <a:moveTo>
                    <a:pt x="44713" y="1"/>
                  </a:moveTo>
                  <a:cubicBezTo>
                    <a:pt x="44678" y="7040"/>
                    <a:pt x="34879" y="11992"/>
                    <a:pt x="29502" y="14150"/>
                  </a:cubicBezTo>
                  <a:cubicBezTo>
                    <a:pt x="27415" y="14964"/>
                    <a:pt x="25258" y="15671"/>
                    <a:pt x="23100" y="16343"/>
                  </a:cubicBezTo>
                  <a:cubicBezTo>
                    <a:pt x="23595" y="17015"/>
                    <a:pt x="24019" y="17723"/>
                    <a:pt x="24373" y="18466"/>
                  </a:cubicBezTo>
                  <a:cubicBezTo>
                    <a:pt x="25541" y="21083"/>
                    <a:pt x="25682" y="24055"/>
                    <a:pt x="24798" y="26778"/>
                  </a:cubicBezTo>
                  <a:cubicBezTo>
                    <a:pt x="23666" y="30245"/>
                    <a:pt x="20836" y="33004"/>
                    <a:pt x="17475" y="34455"/>
                  </a:cubicBezTo>
                  <a:cubicBezTo>
                    <a:pt x="15798" y="35190"/>
                    <a:pt x="13648" y="35654"/>
                    <a:pt x="11545" y="35654"/>
                  </a:cubicBezTo>
                  <a:cubicBezTo>
                    <a:pt x="9702" y="35654"/>
                    <a:pt x="7895" y="35297"/>
                    <a:pt x="6474" y="34455"/>
                  </a:cubicBezTo>
                  <a:lnTo>
                    <a:pt x="6439" y="34455"/>
                  </a:lnTo>
                  <a:cubicBezTo>
                    <a:pt x="5342" y="33782"/>
                    <a:pt x="4493" y="32757"/>
                    <a:pt x="3679" y="31731"/>
                  </a:cubicBezTo>
                  <a:lnTo>
                    <a:pt x="3644" y="31695"/>
                  </a:lnTo>
                  <a:cubicBezTo>
                    <a:pt x="3113" y="33146"/>
                    <a:pt x="2689" y="34631"/>
                    <a:pt x="2371" y="36152"/>
                  </a:cubicBezTo>
                  <a:cubicBezTo>
                    <a:pt x="1" y="46835"/>
                    <a:pt x="6403" y="56669"/>
                    <a:pt x="15636" y="63461"/>
                  </a:cubicBezTo>
                  <a:cubicBezTo>
                    <a:pt x="16626" y="61515"/>
                    <a:pt x="17900" y="59676"/>
                    <a:pt x="19385" y="58049"/>
                  </a:cubicBezTo>
                  <a:cubicBezTo>
                    <a:pt x="22763" y="54488"/>
                    <a:pt x="27293" y="52708"/>
                    <a:pt x="32052" y="52708"/>
                  </a:cubicBezTo>
                  <a:cubicBezTo>
                    <a:pt x="32824" y="52708"/>
                    <a:pt x="33603" y="52755"/>
                    <a:pt x="34384" y="52849"/>
                  </a:cubicBezTo>
                  <a:cubicBezTo>
                    <a:pt x="36754" y="53132"/>
                    <a:pt x="43263" y="53910"/>
                    <a:pt x="44501" y="56881"/>
                  </a:cubicBezTo>
                  <a:cubicBezTo>
                    <a:pt x="44572" y="35454"/>
                    <a:pt x="44713" y="30"/>
                    <a:pt x="44713" y="1"/>
                  </a:cubicBezTo>
                  <a:close/>
                </a:path>
              </a:pathLst>
            </a:custGeom>
            <a:solidFill>
              <a:srgbClr val="FEF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64"/>
            <p:cNvSpPr/>
            <p:nvPr/>
          </p:nvSpPr>
          <p:spPr>
            <a:xfrm>
              <a:off x="3639300" y="-321450"/>
              <a:ext cx="688050" cy="537700"/>
            </a:xfrm>
            <a:custGeom>
              <a:avLst/>
              <a:gdLst/>
              <a:ahLst/>
              <a:cxnLst/>
              <a:rect l="l" t="t" r="r" b="b"/>
              <a:pathLst>
                <a:path w="27522" h="21508" extrusionOk="0">
                  <a:moveTo>
                    <a:pt x="13885" y="0"/>
                  </a:moveTo>
                  <a:cubicBezTo>
                    <a:pt x="11736" y="0"/>
                    <a:pt x="9587" y="354"/>
                    <a:pt x="7535" y="1061"/>
                  </a:cubicBezTo>
                  <a:cubicBezTo>
                    <a:pt x="5519" y="1663"/>
                    <a:pt x="3715" y="2795"/>
                    <a:pt x="2265" y="4280"/>
                  </a:cubicBezTo>
                  <a:cubicBezTo>
                    <a:pt x="850" y="5801"/>
                    <a:pt x="1" y="7924"/>
                    <a:pt x="284" y="9940"/>
                  </a:cubicBezTo>
                  <a:cubicBezTo>
                    <a:pt x="567" y="11956"/>
                    <a:pt x="1840" y="13619"/>
                    <a:pt x="3114" y="15175"/>
                  </a:cubicBezTo>
                  <a:lnTo>
                    <a:pt x="8101" y="21507"/>
                  </a:lnTo>
                  <a:cubicBezTo>
                    <a:pt x="9057" y="18784"/>
                    <a:pt x="10507" y="16307"/>
                    <a:pt x="12382" y="14150"/>
                  </a:cubicBezTo>
                  <a:cubicBezTo>
                    <a:pt x="16450" y="9657"/>
                    <a:pt x="21968" y="7889"/>
                    <a:pt x="27522" y="6155"/>
                  </a:cubicBezTo>
                  <a:cubicBezTo>
                    <a:pt x="25647" y="3750"/>
                    <a:pt x="23100" y="1981"/>
                    <a:pt x="20235" y="1061"/>
                  </a:cubicBezTo>
                  <a:cubicBezTo>
                    <a:pt x="18183" y="354"/>
                    <a:pt x="16034" y="0"/>
                    <a:pt x="13885" y="0"/>
                  </a:cubicBezTo>
                  <a:close/>
                </a:path>
              </a:pathLst>
            </a:custGeom>
            <a:solidFill>
              <a:srgbClr val="CAD5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64"/>
            <p:cNvSpPr/>
            <p:nvPr/>
          </p:nvSpPr>
          <p:spPr>
            <a:xfrm>
              <a:off x="3841825" y="-167575"/>
              <a:ext cx="550975" cy="481800"/>
            </a:xfrm>
            <a:custGeom>
              <a:avLst/>
              <a:gdLst/>
              <a:ahLst/>
              <a:cxnLst/>
              <a:rect l="l" t="t" r="r" b="b"/>
              <a:pathLst>
                <a:path w="22039" h="19272" extrusionOk="0">
                  <a:moveTo>
                    <a:pt x="19421" y="0"/>
                  </a:moveTo>
                  <a:cubicBezTo>
                    <a:pt x="13867" y="1734"/>
                    <a:pt x="8384" y="3502"/>
                    <a:pt x="4281" y="7995"/>
                  </a:cubicBezTo>
                  <a:cubicBezTo>
                    <a:pt x="2406" y="10152"/>
                    <a:pt x="920" y="12629"/>
                    <a:pt x="0" y="15352"/>
                  </a:cubicBezTo>
                  <a:cubicBezTo>
                    <a:pt x="814" y="16378"/>
                    <a:pt x="1663" y="17439"/>
                    <a:pt x="2795" y="18112"/>
                  </a:cubicBezTo>
                  <a:cubicBezTo>
                    <a:pt x="4221" y="18931"/>
                    <a:pt x="6011" y="19272"/>
                    <a:pt x="7835" y="19272"/>
                  </a:cubicBezTo>
                  <a:cubicBezTo>
                    <a:pt x="9948" y="19272"/>
                    <a:pt x="12106" y="18814"/>
                    <a:pt x="13796" y="18112"/>
                  </a:cubicBezTo>
                  <a:cubicBezTo>
                    <a:pt x="17157" y="16661"/>
                    <a:pt x="19987" y="13902"/>
                    <a:pt x="21119" y="10400"/>
                  </a:cubicBezTo>
                  <a:cubicBezTo>
                    <a:pt x="22038" y="7676"/>
                    <a:pt x="21862" y="4740"/>
                    <a:pt x="20694" y="2123"/>
                  </a:cubicBezTo>
                  <a:cubicBezTo>
                    <a:pt x="20340" y="1380"/>
                    <a:pt x="19916" y="637"/>
                    <a:pt x="19421" y="0"/>
                  </a:cubicBezTo>
                  <a:close/>
                </a:path>
              </a:pathLst>
            </a:custGeom>
            <a:solidFill>
              <a:srgbClr val="FFD8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64"/>
          <p:cNvGrpSpPr/>
          <p:nvPr/>
        </p:nvGrpSpPr>
        <p:grpSpPr>
          <a:xfrm>
            <a:off x="8171375" y="-116701"/>
            <a:ext cx="1009050" cy="527050"/>
            <a:chOff x="6268475" y="1301925"/>
            <a:chExt cx="1009050" cy="527050"/>
          </a:xfrm>
        </p:grpSpPr>
        <p:sp>
          <p:nvSpPr>
            <p:cNvPr id="95" name="Google Shape;95;p64"/>
            <p:cNvSpPr/>
            <p:nvPr/>
          </p:nvSpPr>
          <p:spPr>
            <a:xfrm>
              <a:off x="6268475" y="1301925"/>
              <a:ext cx="1009050" cy="527050"/>
            </a:xfrm>
            <a:custGeom>
              <a:avLst/>
              <a:gdLst/>
              <a:ahLst/>
              <a:cxnLst/>
              <a:rect l="l" t="t" r="r" b="b"/>
              <a:pathLst>
                <a:path w="40362" h="21082" extrusionOk="0">
                  <a:moveTo>
                    <a:pt x="0" y="0"/>
                  </a:moveTo>
                  <a:cubicBezTo>
                    <a:pt x="602" y="1486"/>
                    <a:pt x="1274" y="2901"/>
                    <a:pt x="2052" y="4280"/>
                  </a:cubicBezTo>
                  <a:lnTo>
                    <a:pt x="16874" y="4280"/>
                  </a:lnTo>
                  <a:cubicBezTo>
                    <a:pt x="17510" y="8631"/>
                    <a:pt x="16378" y="12876"/>
                    <a:pt x="13549" y="16024"/>
                  </a:cubicBezTo>
                  <a:cubicBezTo>
                    <a:pt x="16838" y="18005"/>
                    <a:pt x="20446" y="19350"/>
                    <a:pt x="24161" y="20057"/>
                  </a:cubicBezTo>
                  <a:cubicBezTo>
                    <a:pt x="28167" y="20832"/>
                    <a:pt x="32294" y="21082"/>
                    <a:pt x="36390" y="21082"/>
                  </a:cubicBezTo>
                  <a:cubicBezTo>
                    <a:pt x="37719" y="21082"/>
                    <a:pt x="39045" y="21055"/>
                    <a:pt x="40362" y="21012"/>
                  </a:cubicBezTo>
                  <a:lnTo>
                    <a:pt x="40362" y="0"/>
                  </a:lnTo>
                  <a:close/>
                </a:path>
              </a:pathLst>
            </a:custGeom>
            <a:solidFill>
              <a:srgbClr val="CAD5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64"/>
            <p:cNvSpPr/>
            <p:nvPr/>
          </p:nvSpPr>
          <p:spPr>
            <a:xfrm>
              <a:off x="6320650" y="1408925"/>
              <a:ext cx="385600" cy="293625"/>
            </a:xfrm>
            <a:custGeom>
              <a:avLst/>
              <a:gdLst/>
              <a:ahLst/>
              <a:cxnLst/>
              <a:rect l="l" t="t" r="r" b="b"/>
              <a:pathLst>
                <a:path w="15424" h="11745" extrusionOk="0">
                  <a:moveTo>
                    <a:pt x="0" y="0"/>
                  </a:moveTo>
                  <a:cubicBezTo>
                    <a:pt x="2724" y="4847"/>
                    <a:pt x="6686" y="8879"/>
                    <a:pt x="11497" y="11744"/>
                  </a:cubicBezTo>
                  <a:cubicBezTo>
                    <a:pt x="14291" y="8596"/>
                    <a:pt x="15423" y="4351"/>
                    <a:pt x="14787" y="0"/>
                  </a:cubicBezTo>
                  <a:close/>
                </a:path>
              </a:pathLst>
            </a:custGeom>
            <a:solidFill>
              <a:srgbClr val="FEF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97"/>
          <p:cNvSpPr/>
          <p:nvPr/>
        </p:nvSpPr>
        <p:spPr>
          <a:xfrm rot="10800000" flipH="1">
            <a:off x="7517437" y="4250066"/>
            <a:ext cx="503166" cy="909647"/>
          </a:xfrm>
          <a:custGeom>
            <a:avLst/>
            <a:gdLst/>
            <a:ahLst/>
            <a:cxnLst/>
            <a:rect l="l" t="t" r="r" b="b"/>
            <a:pathLst>
              <a:path w="25152" h="45471" extrusionOk="0">
                <a:moveTo>
                  <a:pt x="1" y="0"/>
                </a:moveTo>
                <a:lnTo>
                  <a:pt x="1" y="40574"/>
                </a:lnTo>
                <a:cubicBezTo>
                  <a:pt x="1" y="41777"/>
                  <a:pt x="2795" y="44005"/>
                  <a:pt x="3644" y="44571"/>
                </a:cubicBezTo>
                <a:cubicBezTo>
                  <a:pt x="4616" y="45195"/>
                  <a:pt x="5603" y="45471"/>
                  <a:pt x="6563" y="45471"/>
                </a:cubicBezTo>
                <a:cubicBezTo>
                  <a:pt x="8818" y="45471"/>
                  <a:pt x="10921" y="43946"/>
                  <a:pt x="12311" y="41812"/>
                </a:cubicBezTo>
                <a:cubicBezTo>
                  <a:pt x="14716" y="38027"/>
                  <a:pt x="16980" y="33641"/>
                  <a:pt x="20199" y="30316"/>
                </a:cubicBezTo>
                <a:cubicBezTo>
                  <a:pt x="20482" y="29997"/>
                  <a:pt x="20800" y="29679"/>
                  <a:pt x="21154" y="29396"/>
                </a:cubicBezTo>
                <a:cubicBezTo>
                  <a:pt x="21826" y="23665"/>
                  <a:pt x="24727" y="18289"/>
                  <a:pt x="24939" y="12487"/>
                </a:cubicBezTo>
                <a:cubicBezTo>
                  <a:pt x="25151" y="7960"/>
                  <a:pt x="23560" y="3573"/>
                  <a:pt x="20871" y="0"/>
                </a:cubicBezTo>
                <a:close/>
              </a:path>
            </a:pathLst>
          </a:custGeom>
          <a:solidFill>
            <a:srgbClr val="FFA8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97"/>
          <p:cNvSpPr/>
          <p:nvPr/>
        </p:nvSpPr>
        <p:spPr>
          <a:xfrm rot="10800000" flipH="1">
            <a:off x="7929992" y="4571627"/>
            <a:ext cx="439470" cy="594449"/>
          </a:xfrm>
          <a:custGeom>
            <a:avLst/>
            <a:gdLst/>
            <a:ahLst/>
            <a:cxnLst/>
            <a:rect l="l" t="t" r="r" b="b"/>
            <a:pathLst>
              <a:path w="21968" h="29715" extrusionOk="0">
                <a:moveTo>
                  <a:pt x="1" y="0"/>
                </a:moveTo>
                <a:cubicBezTo>
                  <a:pt x="2689" y="3573"/>
                  <a:pt x="4528" y="8278"/>
                  <a:pt x="4352" y="12841"/>
                </a:cubicBezTo>
                <a:cubicBezTo>
                  <a:pt x="4104" y="18607"/>
                  <a:pt x="1203" y="23983"/>
                  <a:pt x="531" y="29714"/>
                </a:cubicBezTo>
                <a:cubicBezTo>
                  <a:pt x="4245" y="26354"/>
                  <a:pt x="9021" y="24443"/>
                  <a:pt x="13124" y="21613"/>
                </a:cubicBezTo>
                <a:cubicBezTo>
                  <a:pt x="16308" y="19385"/>
                  <a:pt x="18713" y="16237"/>
                  <a:pt x="20093" y="12593"/>
                </a:cubicBezTo>
                <a:cubicBezTo>
                  <a:pt x="20517" y="11355"/>
                  <a:pt x="21968" y="318"/>
                  <a:pt x="19881" y="318"/>
                </a:cubicBezTo>
                <a:cubicBezTo>
                  <a:pt x="19881" y="318"/>
                  <a:pt x="9905" y="0"/>
                  <a:pt x="1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97"/>
          <p:cNvSpPr/>
          <p:nvPr/>
        </p:nvSpPr>
        <p:spPr>
          <a:xfrm rot="10800000" flipH="1">
            <a:off x="6962268" y="4226313"/>
            <a:ext cx="434529" cy="276729"/>
          </a:xfrm>
          <a:custGeom>
            <a:avLst/>
            <a:gdLst/>
            <a:ahLst/>
            <a:cxnLst/>
            <a:rect l="l" t="t" r="r" b="b"/>
            <a:pathLst>
              <a:path w="21721" h="13833" extrusionOk="0">
                <a:moveTo>
                  <a:pt x="1" y="1"/>
                </a:moveTo>
                <a:cubicBezTo>
                  <a:pt x="2159" y="4352"/>
                  <a:pt x="5519" y="7995"/>
                  <a:pt x="9729" y="10472"/>
                </a:cubicBezTo>
                <a:cubicBezTo>
                  <a:pt x="13125" y="12382"/>
                  <a:pt x="16945" y="13549"/>
                  <a:pt x="20872" y="13797"/>
                </a:cubicBezTo>
                <a:lnTo>
                  <a:pt x="21720" y="13832"/>
                </a:lnTo>
                <a:cubicBezTo>
                  <a:pt x="21438" y="13408"/>
                  <a:pt x="21119" y="12983"/>
                  <a:pt x="20801" y="12594"/>
                </a:cubicBezTo>
                <a:cubicBezTo>
                  <a:pt x="15495" y="5873"/>
                  <a:pt x="8066" y="1911"/>
                  <a:pt x="1" y="1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97"/>
          <p:cNvSpPr/>
          <p:nvPr/>
        </p:nvSpPr>
        <p:spPr>
          <a:xfrm rot="10800000" flipH="1">
            <a:off x="6892931" y="4769795"/>
            <a:ext cx="322701" cy="457154"/>
          </a:xfrm>
          <a:custGeom>
            <a:avLst/>
            <a:gdLst/>
            <a:ahLst/>
            <a:cxnLst/>
            <a:rect l="l" t="t" r="r" b="b"/>
            <a:pathLst>
              <a:path w="16131" h="22852" extrusionOk="0">
                <a:moveTo>
                  <a:pt x="6615" y="1"/>
                </a:moveTo>
                <a:cubicBezTo>
                  <a:pt x="5483" y="1628"/>
                  <a:pt x="4528" y="3361"/>
                  <a:pt x="3715" y="5165"/>
                </a:cubicBezTo>
                <a:cubicBezTo>
                  <a:pt x="1203" y="10719"/>
                  <a:pt x="0" y="16768"/>
                  <a:pt x="213" y="22852"/>
                </a:cubicBezTo>
                <a:cubicBezTo>
                  <a:pt x="3325" y="21968"/>
                  <a:pt x="6155" y="20447"/>
                  <a:pt x="8632" y="18395"/>
                </a:cubicBezTo>
                <a:cubicBezTo>
                  <a:pt x="12169" y="15424"/>
                  <a:pt x="16131" y="8596"/>
                  <a:pt x="12452" y="4316"/>
                </a:cubicBezTo>
                <a:cubicBezTo>
                  <a:pt x="10825" y="2477"/>
                  <a:pt x="8844" y="1026"/>
                  <a:pt x="66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97"/>
          <p:cNvSpPr/>
          <p:nvPr/>
        </p:nvSpPr>
        <p:spPr>
          <a:xfrm rot="10800000" flipH="1">
            <a:off x="7857115" y="4285154"/>
            <a:ext cx="1314088" cy="954519"/>
          </a:xfrm>
          <a:custGeom>
            <a:avLst/>
            <a:gdLst/>
            <a:ahLst/>
            <a:cxnLst/>
            <a:rect l="l" t="t" r="r" b="b"/>
            <a:pathLst>
              <a:path w="65688" h="47714" extrusionOk="0">
                <a:moveTo>
                  <a:pt x="65300" y="0"/>
                </a:moveTo>
                <a:lnTo>
                  <a:pt x="0" y="36"/>
                </a:lnTo>
                <a:lnTo>
                  <a:pt x="0" y="36"/>
                </a:lnTo>
                <a:cubicBezTo>
                  <a:pt x="531" y="36"/>
                  <a:pt x="1663" y="1486"/>
                  <a:pt x="1981" y="1804"/>
                </a:cubicBezTo>
                <a:cubicBezTo>
                  <a:pt x="2653" y="2476"/>
                  <a:pt x="3290" y="3219"/>
                  <a:pt x="3891" y="3997"/>
                </a:cubicBezTo>
                <a:lnTo>
                  <a:pt x="23524" y="3997"/>
                </a:lnTo>
                <a:cubicBezTo>
                  <a:pt x="25611" y="3997"/>
                  <a:pt x="24160" y="14999"/>
                  <a:pt x="23736" y="16272"/>
                </a:cubicBezTo>
                <a:cubicBezTo>
                  <a:pt x="22356" y="19916"/>
                  <a:pt x="19951" y="23064"/>
                  <a:pt x="16767" y="25292"/>
                </a:cubicBezTo>
                <a:cubicBezTo>
                  <a:pt x="12664" y="28122"/>
                  <a:pt x="7888" y="30033"/>
                  <a:pt x="4139" y="33393"/>
                </a:cubicBezTo>
                <a:cubicBezTo>
                  <a:pt x="4139" y="33570"/>
                  <a:pt x="4103" y="33782"/>
                  <a:pt x="4068" y="33959"/>
                </a:cubicBezTo>
                <a:cubicBezTo>
                  <a:pt x="3431" y="41175"/>
                  <a:pt x="7464" y="47260"/>
                  <a:pt x="14999" y="47684"/>
                </a:cubicBezTo>
                <a:cubicBezTo>
                  <a:pt x="15353" y="47704"/>
                  <a:pt x="15707" y="47714"/>
                  <a:pt x="16062" y="47714"/>
                </a:cubicBezTo>
                <a:cubicBezTo>
                  <a:pt x="19467" y="47714"/>
                  <a:pt x="22903" y="46828"/>
                  <a:pt x="26106" y="45738"/>
                </a:cubicBezTo>
                <a:cubicBezTo>
                  <a:pt x="31341" y="43934"/>
                  <a:pt x="36435" y="41670"/>
                  <a:pt x="41281" y="38982"/>
                </a:cubicBezTo>
                <a:cubicBezTo>
                  <a:pt x="44996" y="36930"/>
                  <a:pt x="48639" y="34454"/>
                  <a:pt x="52601" y="32792"/>
                </a:cubicBezTo>
                <a:cubicBezTo>
                  <a:pt x="55323" y="31693"/>
                  <a:pt x="58722" y="30806"/>
                  <a:pt x="61897" y="30806"/>
                </a:cubicBezTo>
                <a:cubicBezTo>
                  <a:pt x="63013" y="30806"/>
                  <a:pt x="64102" y="30916"/>
                  <a:pt x="65123" y="31164"/>
                </a:cubicBezTo>
                <a:cubicBezTo>
                  <a:pt x="65125" y="31165"/>
                  <a:pt x="65126" y="31165"/>
                  <a:pt x="65127" y="31165"/>
                </a:cubicBezTo>
                <a:cubicBezTo>
                  <a:pt x="65688" y="31165"/>
                  <a:pt x="65300" y="0"/>
                  <a:pt x="653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97"/>
          <p:cNvSpPr/>
          <p:nvPr/>
        </p:nvSpPr>
        <p:spPr>
          <a:xfrm rot="10800000" flipH="1">
            <a:off x="6897873" y="4225493"/>
            <a:ext cx="801800" cy="1286682"/>
          </a:xfrm>
          <a:custGeom>
            <a:avLst/>
            <a:gdLst/>
            <a:ahLst/>
            <a:cxnLst/>
            <a:rect l="l" t="t" r="r" b="b"/>
            <a:pathLst>
              <a:path w="40080" h="64318" extrusionOk="0">
                <a:moveTo>
                  <a:pt x="38384" y="1"/>
                </a:moveTo>
                <a:cubicBezTo>
                  <a:pt x="35907" y="1"/>
                  <a:pt x="31554" y="296"/>
                  <a:pt x="31201" y="321"/>
                </a:cubicBezTo>
                <a:cubicBezTo>
                  <a:pt x="24833" y="1064"/>
                  <a:pt x="18537" y="3187"/>
                  <a:pt x="13337" y="7042"/>
                </a:cubicBezTo>
                <a:cubicBezTo>
                  <a:pt x="10648" y="9059"/>
                  <a:pt x="8278" y="11499"/>
                  <a:pt x="6368" y="14294"/>
                </a:cubicBezTo>
                <a:cubicBezTo>
                  <a:pt x="8597" y="15284"/>
                  <a:pt x="10578" y="16735"/>
                  <a:pt x="12205" y="18574"/>
                </a:cubicBezTo>
                <a:cubicBezTo>
                  <a:pt x="15884" y="22854"/>
                  <a:pt x="11922" y="29682"/>
                  <a:pt x="8385" y="32653"/>
                </a:cubicBezTo>
                <a:cubicBezTo>
                  <a:pt x="5944" y="34705"/>
                  <a:pt x="3078" y="36226"/>
                  <a:pt x="1" y="37110"/>
                </a:cubicBezTo>
                <a:cubicBezTo>
                  <a:pt x="107" y="41709"/>
                  <a:pt x="1239" y="46272"/>
                  <a:pt x="3220" y="50411"/>
                </a:cubicBezTo>
                <a:cubicBezTo>
                  <a:pt x="11285" y="52321"/>
                  <a:pt x="18714" y="56283"/>
                  <a:pt x="24020" y="63004"/>
                </a:cubicBezTo>
                <a:cubicBezTo>
                  <a:pt x="24338" y="63428"/>
                  <a:pt x="24657" y="63853"/>
                  <a:pt x="24939" y="64277"/>
                </a:cubicBezTo>
                <a:cubicBezTo>
                  <a:pt x="25522" y="64305"/>
                  <a:pt x="26105" y="64318"/>
                  <a:pt x="26686" y="64318"/>
                </a:cubicBezTo>
                <a:cubicBezTo>
                  <a:pt x="28331" y="64318"/>
                  <a:pt x="29970" y="64212"/>
                  <a:pt x="31590" y="64029"/>
                </a:cubicBezTo>
                <a:cubicBezTo>
                  <a:pt x="32439" y="63923"/>
                  <a:pt x="40080" y="62862"/>
                  <a:pt x="40080" y="62261"/>
                </a:cubicBezTo>
                <a:lnTo>
                  <a:pt x="40080" y="180"/>
                </a:lnTo>
                <a:cubicBezTo>
                  <a:pt x="40069" y="48"/>
                  <a:pt x="39378" y="1"/>
                  <a:pt x="38384" y="1"/>
                </a:cubicBezTo>
                <a:close/>
              </a:path>
            </a:pathLst>
          </a:custGeom>
          <a:solidFill>
            <a:srgbClr val="FFA8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97"/>
          <p:cNvSpPr/>
          <p:nvPr/>
        </p:nvSpPr>
        <p:spPr>
          <a:xfrm rot="10800000" flipH="1">
            <a:off x="-61900" y="-16512"/>
            <a:ext cx="1783750" cy="545675"/>
          </a:xfrm>
          <a:custGeom>
            <a:avLst/>
            <a:gdLst/>
            <a:ahLst/>
            <a:cxnLst/>
            <a:rect l="l" t="t" r="r" b="b"/>
            <a:pathLst>
              <a:path w="71350" h="21827" extrusionOk="0">
                <a:moveTo>
                  <a:pt x="34242" y="1"/>
                </a:moveTo>
                <a:cubicBezTo>
                  <a:pt x="29988" y="1"/>
                  <a:pt x="25770" y="443"/>
                  <a:pt x="21791" y="1239"/>
                </a:cubicBezTo>
                <a:cubicBezTo>
                  <a:pt x="21069" y="1389"/>
                  <a:pt x="5824" y="3432"/>
                  <a:pt x="1272" y="3432"/>
                </a:cubicBezTo>
                <a:cubicBezTo>
                  <a:pt x="470" y="3432"/>
                  <a:pt x="0" y="3368"/>
                  <a:pt x="0" y="3220"/>
                </a:cubicBezTo>
                <a:lnTo>
                  <a:pt x="0" y="21827"/>
                </a:lnTo>
                <a:lnTo>
                  <a:pt x="71349" y="21827"/>
                </a:lnTo>
                <a:cubicBezTo>
                  <a:pt x="70960" y="19456"/>
                  <a:pt x="70040" y="17193"/>
                  <a:pt x="68625" y="15247"/>
                </a:cubicBezTo>
                <a:lnTo>
                  <a:pt x="67777" y="15212"/>
                </a:lnTo>
                <a:cubicBezTo>
                  <a:pt x="63850" y="14964"/>
                  <a:pt x="60030" y="13797"/>
                  <a:pt x="56634" y="11887"/>
                </a:cubicBezTo>
                <a:cubicBezTo>
                  <a:pt x="52424" y="9410"/>
                  <a:pt x="49028" y="5767"/>
                  <a:pt x="46906" y="1416"/>
                </a:cubicBezTo>
                <a:cubicBezTo>
                  <a:pt x="42785" y="443"/>
                  <a:pt x="38496" y="1"/>
                  <a:pt x="342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97"/>
          <p:cNvSpPr/>
          <p:nvPr/>
        </p:nvSpPr>
        <p:spPr>
          <a:xfrm rot="10800000" flipH="1">
            <a:off x="1110725" y="147963"/>
            <a:ext cx="543025" cy="345825"/>
          </a:xfrm>
          <a:custGeom>
            <a:avLst/>
            <a:gdLst/>
            <a:ahLst/>
            <a:cxnLst/>
            <a:rect l="l" t="t" r="r" b="b"/>
            <a:pathLst>
              <a:path w="21721" h="13833" extrusionOk="0">
                <a:moveTo>
                  <a:pt x="1" y="1"/>
                </a:moveTo>
                <a:cubicBezTo>
                  <a:pt x="2159" y="4352"/>
                  <a:pt x="5519" y="7995"/>
                  <a:pt x="9729" y="10472"/>
                </a:cubicBezTo>
                <a:cubicBezTo>
                  <a:pt x="13125" y="12382"/>
                  <a:pt x="16945" y="13549"/>
                  <a:pt x="20872" y="13797"/>
                </a:cubicBezTo>
                <a:lnTo>
                  <a:pt x="21720" y="13832"/>
                </a:lnTo>
                <a:cubicBezTo>
                  <a:pt x="21438" y="13408"/>
                  <a:pt x="21119" y="12983"/>
                  <a:pt x="20801" y="12594"/>
                </a:cubicBezTo>
                <a:cubicBezTo>
                  <a:pt x="15495" y="5873"/>
                  <a:pt x="8066" y="1911"/>
                  <a:pt x="1" y="1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7"/>
          <p:cNvSpPr txBox="1">
            <a:spLocks noGrp="1"/>
          </p:cNvSpPr>
          <p:nvPr>
            <p:ph type="title"/>
          </p:nvPr>
        </p:nvSpPr>
        <p:spPr>
          <a:xfrm>
            <a:off x="716250" y="543200"/>
            <a:ext cx="77115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lanquin SemiBold"/>
              <a:buNone/>
              <a:defRPr sz="3000" b="0" i="0" u="none" strike="noStrike" cap="none">
                <a:solidFill>
                  <a:schemeClr val="dk1"/>
                </a:solidFill>
                <a:latin typeface="Palanquin SemiBold"/>
                <a:ea typeface="Palanquin SemiBold"/>
                <a:cs typeface="Palanquin SemiBold"/>
                <a:sym typeface="Palanquin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7"/>
          <p:cNvSpPr txBox="1">
            <a:spLocks noGrp="1"/>
          </p:cNvSpPr>
          <p:nvPr>
            <p:ph type="body" idx="1"/>
          </p:nvPr>
        </p:nvSpPr>
        <p:spPr>
          <a:xfrm>
            <a:off x="716250" y="1701675"/>
            <a:ext cx="7711500" cy="2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85" r:id="rId8"/>
    <p:sldLayoutId id="2147483686" r:id="rId9"/>
    <p:sldLayoutId id="2147483687" r:id="rId10"/>
    <p:sldLayoutId id="214748368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1"/>
          <p:cNvPicPr preferRelativeResize="0"/>
          <p:nvPr/>
        </p:nvPicPr>
        <p:blipFill rotWithShape="1">
          <a:blip r:embed="rId3">
            <a:alphaModFix/>
          </a:blip>
          <a:srcRect l="3094" t="2412" r="-6602" b="-1687"/>
          <a:stretch/>
        </p:blipFill>
        <p:spPr>
          <a:xfrm>
            <a:off x="4566625" y="678450"/>
            <a:ext cx="4485900" cy="4431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84" name="Google Shape;484;p1"/>
          <p:cNvSpPr txBox="1">
            <a:spLocks noGrp="1"/>
          </p:cNvSpPr>
          <p:nvPr>
            <p:ph type="ctrTitle"/>
          </p:nvPr>
        </p:nvSpPr>
        <p:spPr>
          <a:xfrm flipH="1">
            <a:off x="520995" y="1096412"/>
            <a:ext cx="4045655" cy="2173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 dirty="0"/>
              <a:t>PORTFOLIO CREATION PROJECT </a:t>
            </a:r>
            <a:endParaRPr sz="3600" b="1" dirty="0"/>
          </a:p>
        </p:txBody>
      </p:sp>
      <p:sp>
        <p:nvSpPr>
          <p:cNvPr id="485" name="Google Shape;485;p1"/>
          <p:cNvSpPr txBox="1">
            <a:spLocks noGrp="1"/>
          </p:cNvSpPr>
          <p:nvPr>
            <p:ph type="subTitle" idx="1"/>
          </p:nvPr>
        </p:nvSpPr>
        <p:spPr>
          <a:xfrm>
            <a:off x="1098950" y="3443408"/>
            <a:ext cx="22749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Bonera Michele, 890256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Pasinato Alessio, 887000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8484F4-F4C0-90C2-9659-52935DAB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500" y="471120"/>
            <a:ext cx="2385000" cy="548700"/>
          </a:xfrm>
        </p:spPr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F708993-474C-DC1C-3CA3-442C896E8CBE}"/>
              </a:ext>
            </a:extLst>
          </p:cNvPr>
          <p:cNvSpPr txBox="1"/>
          <p:nvPr/>
        </p:nvSpPr>
        <p:spPr>
          <a:xfrm>
            <a:off x="1020726" y="1711842"/>
            <a:ext cx="74321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Thanks to our study we have: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discovered the various behaviours of stocks with different characteristics</a:t>
            </a:r>
            <a:endParaRPr lang="en-GB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this analysis could not be implemented in the real world as it doesn’t consider taxes and commission fees</a:t>
            </a:r>
          </a:p>
          <a:p>
            <a:endParaRPr lang="en-GB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Future developments: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Momentum</a:t>
            </a:r>
            <a:r>
              <a:rPr lang="it-IT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strategy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312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7"/>
          <p:cNvPicPr preferRelativeResize="0"/>
          <p:nvPr/>
        </p:nvPicPr>
        <p:blipFill rotWithShape="1">
          <a:blip r:embed="rId3">
            <a:alphaModFix/>
          </a:blip>
          <a:srcRect l="4898" t="4898" r="4889" b="4889"/>
          <a:stretch/>
        </p:blipFill>
        <p:spPr>
          <a:xfrm>
            <a:off x="4900925" y="712950"/>
            <a:ext cx="3648300" cy="3648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21" name="Google Shape;521;p7"/>
          <p:cNvSpPr txBox="1">
            <a:spLocks noGrp="1"/>
          </p:cNvSpPr>
          <p:nvPr>
            <p:ph type="title"/>
          </p:nvPr>
        </p:nvSpPr>
        <p:spPr>
          <a:xfrm>
            <a:off x="716250" y="1874250"/>
            <a:ext cx="4336598" cy="13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7200"/>
              <a:t>Thank you!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"/>
          <p:cNvSpPr txBox="1">
            <a:spLocks noGrp="1"/>
          </p:cNvSpPr>
          <p:nvPr>
            <p:ph type="title"/>
          </p:nvPr>
        </p:nvSpPr>
        <p:spPr>
          <a:xfrm>
            <a:off x="308160" y="1506832"/>
            <a:ext cx="6701426" cy="272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1600"/>
              <a:t>The aim of </a:t>
            </a:r>
            <a:r>
              <a:rPr lang="en-US" sz="1600" dirty="0"/>
              <a:t>the project is to evaluate the </a:t>
            </a:r>
            <a:r>
              <a:rPr lang="en-US" sz="1600" dirty="0" err="1"/>
              <a:t>behaviour</a:t>
            </a:r>
            <a:r>
              <a:rPr lang="en-US" sz="1600" dirty="0"/>
              <a:t> of different portfolio strategy and how the structural characteristics of the risk affect the real portfolios.</a:t>
            </a:r>
            <a:br>
              <a:rPr lang="en-US" sz="1600" dirty="0"/>
            </a:br>
            <a:endParaRPr sz="1600" dirty="0"/>
          </a:p>
        </p:txBody>
      </p:sp>
      <p:sp>
        <p:nvSpPr>
          <p:cNvPr id="491" name="Google Shape;491;p2"/>
          <p:cNvSpPr txBox="1">
            <a:spLocks noGrp="1"/>
          </p:cNvSpPr>
          <p:nvPr>
            <p:ph type="title" idx="2"/>
          </p:nvPr>
        </p:nvSpPr>
        <p:spPr>
          <a:xfrm>
            <a:off x="0" y="113922"/>
            <a:ext cx="8994227" cy="1189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5000" dirty="0"/>
              <a:t> INTRODUCTION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"/>
          <p:cNvSpPr txBox="1">
            <a:spLocks noGrp="1"/>
          </p:cNvSpPr>
          <p:nvPr>
            <p:ph type="title"/>
          </p:nvPr>
        </p:nvSpPr>
        <p:spPr>
          <a:xfrm>
            <a:off x="716250" y="385544"/>
            <a:ext cx="7360200" cy="67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800" dirty="0"/>
              <a:t>Dataset</a:t>
            </a:r>
            <a:endParaRPr sz="3800" dirty="0"/>
          </a:p>
        </p:txBody>
      </p:sp>
      <p:sp>
        <p:nvSpPr>
          <p:cNvPr id="497" name="Google Shape;497;p3"/>
          <p:cNvSpPr txBox="1">
            <a:spLocks noGrp="1"/>
          </p:cNvSpPr>
          <p:nvPr>
            <p:ph type="subTitle" idx="1"/>
          </p:nvPr>
        </p:nvSpPr>
        <p:spPr>
          <a:xfrm>
            <a:off x="716250" y="1304825"/>
            <a:ext cx="7711500" cy="3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it-IT" sz="1600" dirty="0">
              <a:latin typeface="Palanquin"/>
              <a:ea typeface="Palanquin"/>
              <a:cs typeface="Palanquin"/>
              <a:sym typeface="Palanqui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 dirty="0">
              <a:latin typeface="Palanquin"/>
              <a:ea typeface="Palanquin"/>
              <a:cs typeface="Palanquin"/>
              <a:sym typeface="Palanqui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Palanquin"/>
                <a:ea typeface="Palanquin"/>
                <a:cs typeface="Palanquin"/>
                <a:sym typeface="Palanquin"/>
              </a:rPr>
              <a:t>Stoxx Europe 600 is an index composed by 600 of the major European market capitalization companies across 17 European countries, covering about the 90% of the market capitalization of the European stock market.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000000"/>
              </a:solidFill>
              <a:latin typeface="Palanquin"/>
              <a:ea typeface="Palanquin"/>
              <a:cs typeface="Palanquin"/>
              <a:sym typeface="Palanqui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000000"/>
              </a:solidFill>
              <a:latin typeface="Palanquin"/>
              <a:ea typeface="Palanquin"/>
              <a:cs typeface="Palanquin"/>
              <a:sym typeface="Palanquin"/>
            </a:endParaRPr>
          </a:p>
          <a:p>
            <a:pPr marL="0" indent="0" algn="just">
              <a:buNone/>
            </a:pPr>
            <a:r>
              <a:rPr lang="en-US" sz="1600" dirty="0">
                <a:latin typeface="Palanquin"/>
                <a:ea typeface="Palanquin"/>
                <a:cs typeface="Palanquin"/>
                <a:sym typeface="Palanquin"/>
              </a:rPr>
              <a:t>For our project, we consider the daily prices of the index since 2013 to 2018.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2" name="Google Shape;502;p4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80293" y="1238936"/>
                <a:ext cx="8783400" cy="318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06400" lvl="0" indent="-28575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700"/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Palanquin"/>
                    <a:ea typeface="Palanquin"/>
                    <a:cs typeface="Palanquin"/>
                    <a:sym typeface="Palanquin"/>
                  </a:rPr>
                  <a:t>Calculation of the log return for each stock present in the index.</a:t>
                </a:r>
              </a:p>
              <a:p>
                <a:pPr marL="412750" lvl="0" indent="-28575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ct val="116000"/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Palanquin"/>
                    <a:ea typeface="Palanquin"/>
                    <a:cs typeface="Palanquin"/>
                    <a:sym typeface="Palanquin"/>
                  </a:rPr>
                  <a:t>Rolling </a:t>
                </a:r>
                <a:r>
                  <a:rPr lang="it-IT" sz="1600" dirty="0" err="1">
                    <a:latin typeface="Palanquin"/>
                    <a:ea typeface="Palanquin"/>
                    <a:cs typeface="Palanquin"/>
                    <a:sym typeface="Palanquin"/>
                  </a:rPr>
                  <a:t>regression</a:t>
                </a:r>
                <a:r>
                  <a:rPr lang="it-IT" sz="1600" dirty="0">
                    <a:latin typeface="Palanquin"/>
                    <a:ea typeface="Palanquin"/>
                    <a:cs typeface="Palanquin"/>
                    <a:sym typeface="Palanquin"/>
                  </a:rPr>
                  <a:t>:</a:t>
                </a:r>
              </a:p>
              <a:p>
                <a:pPr marL="12700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600"/>
                </a:pPr>
                <a:endParaRPr lang="it-IT" sz="1600" dirty="0">
                  <a:latin typeface="Palanquin"/>
                  <a:ea typeface="Palanquin"/>
                  <a:cs typeface="Palanquin"/>
                  <a:sym typeface="Palanquin"/>
                </a:endParaRPr>
              </a:p>
              <a:p>
                <a:pPr lvl="1" indent="-330200" algn="just">
                  <a:lnSpc>
                    <a:spcPct val="100000"/>
                  </a:lnSpc>
                  <a:spcBef>
                    <a:spcPts val="0"/>
                  </a:spcBef>
                  <a:buSzPts val="1600"/>
                  <a:buFont typeface="Palanquin"/>
                  <a:buChar char="○"/>
                </a:pPr>
                <a:r>
                  <a:rPr lang="it-IT" sz="1600" dirty="0">
                    <a:latin typeface="Palanquin"/>
                    <a:ea typeface="Palanquin"/>
                    <a:cs typeface="Palanquin"/>
                    <a:sym typeface="Palanquin"/>
                  </a:rPr>
                  <a:t>Uses linear regression;</a:t>
                </a:r>
              </a:p>
              <a:p>
                <a:pPr lvl="1" indent="-330200" algn="just">
                  <a:lnSpc>
                    <a:spcPct val="100000"/>
                  </a:lnSpc>
                  <a:spcBef>
                    <a:spcPts val="0"/>
                  </a:spcBef>
                  <a:buSzPts val="1600"/>
                  <a:buFont typeface="Palanquin"/>
                  <a:buChar char="○"/>
                </a:pPr>
                <a:r>
                  <a:rPr lang="it-IT" sz="1600" dirty="0">
                    <a:latin typeface="Palanquin"/>
                    <a:ea typeface="Palanquin"/>
                    <a:cs typeface="Palanquin"/>
                    <a:sym typeface="Palanquin"/>
                  </a:rPr>
                  <a:t>Samples the first 180 days and then obtain the value of the </a:t>
                </a:r>
                <a:r>
                  <a:rPr lang="it-IT" sz="1600" dirty="0" err="1">
                    <a:latin typeface="Palanquin"/>
                    <a:ea typeface="Palanquin"/>
                    <a:cs typeface="Palanquin"/>
                    <a:sym typeface="Palanquin"/>
                  </a:rPr>
                  <a:t>parameters</a:t>
                </a:r>
                <a:r>
                  <a:rPr lang="it-IT" sz="1600" dirty="0">
                    <a:latin typeface="Palanquin"/>
                    <a:ea typeface="Palanquin"/>
                    <a:cs typeface="Palanquin"/>
                    <a:sym typeface="Palanquin"/>
                  </a:rPr>
                  <a:t> of </a:t>
                </a:r>
                <a:r>
                  <a:rPr lang="it-IT" sz="1600" dirty="0" err="1">
                    <a:latin typeface="Palanquin"/>
                    <a:ea typeface="Palanquin"/>
                    <a:cs typeface="Palanquin"/>
                    <a:sym typeface="Palanquin"/>
                  </a:rPr>
                  <a:t>each</a:t>
                </a:r>
                <a:r>
                  <a:rPr lang="it-IT" sz="1600" dirty="0">
                    <a:latin typeface="Palanquin"/>
                    <a:ea typeface="Palanquin"/>
                    <a:cs typeface="Palanquin"/>
                    <a:sym typeface="Palanquin"/>
                  </a:rPr>
                  <a:t> </a:t>
                </a:r>
                <a:r>
                  <a:rPr lang="it-IT" sz="1600" dirty="0" err="1">
                    <a:latin typeface="Palanquin"/>
                    <a:ea typeface="Palanquin"/>
                    <a:cs typeface="Palanquin"/>
                    <a:sym typeface="Palanquin"/>
                  </a:rPr>
                  <a:t>title</a:t>
                </a:r>
                <a:r>
                  <a:rPr lang="it-IT" sz="1600" dirty="0">
                    <a:latin typeface="Palanquin"/>
                    <a:ea typeface="Palanquin"/>
                    <a:cs typeface="Palanquin"/>
                    <a:sym typeface="Palanquin"/>
                  </a:rPr>
                  <a:t>;</a:t>
                </a:r>
              </a:p>
              <a:p>
                <a:pPr lvl="1" indent="-336550" algn="just">
                  <a:spcBef>
                    <a:spcPts val="0"/>
                  </a:spcBef>
                  <a:buSzPts val="1700"/>
                  <a:buFont typeface="Palanquin"/>
                  <a:buChar char="○"/>
                </a:pPr>
                <a:r>
                  <a:rPr lang="it-IT" sz="1600" dirty="0">
                    <a:solidFill>
                      <a:srgbClr val="334436"/>
                    </a:solidFill>
                    <a:latin typeface="Palanquin"/>
                    <a:ea typeface="Palanquin"/>
                    <a:cs typeface="Palanquin"/>
                    <a:sym typeface="Palanquin"/>
                  </a:rPr>
                  <a:t>Moves forward a week and calculates the parameters using data relative to the previous 180 days;</a:t>
                </a:r>
              </a:p>
              <a:p>
                <a:pPr lvl="1" indent="-330200" algn="just">
                  <a:lnSpc>
                    <a:spcPct val="100000"/>
                  </a:lnSpc>
                  <a:spcBef>
                    <a:spcPts val="0"/>
                  </a:spcBef>
                  <a:buSzPts val="1600"/>
                  <a:buFont typeface="Palanquin"/>
                  <a:buChar char="○"/>
                </a:pPr>
                <a:r>
                  <a:rPr lang="it-IT" sz="1600" dirty="0" err="1">
                    <a:latin typeface="Palanquin"/>
                    <a:ea typeface="Palanquin"/>
                    <a:cs typeface="Palanquin"/>
                    <a:sym typeface="Palanquin"/>
                  </a:rPr>
                  <a:t>It</a:t>
                </a:r>
                <a:r>
                  <a:rPr lang="it-IT" sz="1600" dirty="0">
                    <a:latin typeface="Palanquin"/>
                    <a:ea typeface="Palanquin"/>
                    <a:cs typeface="Palanquin"/>
                    <a:sym typeface="Palanquin"/>
                  </a:rPr>
                  <a:t> continues until the end of the period considered;</a:t>
                </a:r>
              </a:p>
              <a:p>
                <a:pPr lvl="1" indent="-336550" algn="just">
                  <a:lnSpc>
                    <a:spcPct val="100000"/>
                  </a:lnSpc>
                  <a:spcBef>
                    <a:spcPts val="0"/>
                  </a:spcBef>
                  <a:buSzPts val="1700"/>
                  <a:buFont typeface="Palanquin"/>
                  <a:buChar char="○"/>
                </a:pPr>
                <a:r>
                  <a:rPr lang="it-IT" sz="1600" dirty="0">
                    <a:solidFill>
                      <a:srgbClr val="334436"/>
                    </a:solidFill>
                    <a:latin typeface="Palanquin"/>
                    <a:ea typeface="Palanquin"/>
                    <a:cs typeface="Palanquin"/>
                    <a:sym typeface="Palanquin"/>
                  </a:rPr>
                  <a:t>At every iteration, it calculates the value of the following </a:t>
                </a:r>
                <a:r>
                  <a:rPr lang="it-IT" sz="1600" dirty="0" err="1">
                    <a:solidFill>
                      <a:srgbClr val="334436"/>
                    </a:solidFill>
                    <a:latin typeface="Palanquin"/>
                    <a:ea typeface="Palanquin"/>
                    <a:cs typeface="Palanquin"/>
                    <a:sym typeface="Palanquin"/>
                  </a:rPr>
                  <a:t>parameters</a:t>
                </a:r>
                <a:r>
                  <a:rPr lang="it-IT" sz="1600" dirty="0">
                    <a:solidFill>
                      <a:srgbClr val="334436"/>
                    </a:solidFill>
                    <a:latin typeface="Palanquin"/>
                    <a:ea typeface="Palanquin"/>
                    <a:cs typeface="Palanquin"/>
                    <a:sym typeface="Wingdings" pitchFamily="2" charset="2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solidFill>
                              <a:srgbClr val="334436"/>
                            </a:solidFill>
                            <a:latin typeface="Cambria Math" panose="02040503050406030204" pitchFamily="18" charset="0"/>
                            <a:ea typeface="Palanquin"/>
                            <a:cs typeface="Palanquin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334436"/>
                            </a:solidFill>
                            <a:latin typeface="Cambria Math" panose="02040503050406030204" pitchFamily="18" charset="0"/>
                            <a:ea typeface="Palanquin"/>
                            <a:cs typeface="Palanquin"/>
                            <a:sym typeface="Wingdings" pitchFamily="2" charset="2"/>
                          </a:rPr>
                          <m:t> </m:t>
                        </m:r>
                        <m:r>
                          <a:rPr lang="it-IT" sz="1600" b="0" i="1" smtClean="0">
                            <a:solidFill>
                              <a:srgbClr val="334436"/>
                            </a:solidFill>
                            <a:latin typeface="Cambria Math" panose="02040503050406030204" pitchFamily="18" charset="0"/>
                            <a:ea typeface="Palanquin"/>
                            <a:cs typeface="Palanquin"/>
                            <a:sym typeface="Wingdings" pitchFamily="2" charset="2"/>
                          </a:rPr>
                          <m:t>𝛽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334436"/>
                            </a:solidFill>
                            <a:latin typeface="Cambria Math" panose="02040503050406030204" pitchFamily="18" charset="0"/>
                            <a:ea typeface="Palanquin"/>
                            <a:cs typeface="Palanquin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it-IT" sz="1600" b="0" i="1" smtClean="0">
                            <a:solidFill>
                              <a:srgbClr val="334436"/>
                            </a:solidFill>
                            <a:latin typeface="Cambria Math" panose="02040503050406030204" pitchFamily="18" charset="0"/>
                            <a:ea typeface="Palanquin"/>
                            <a:cs typeface="Palanquin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it-IT" sz="1600" b="0" i="1" smtClean="0">
                            <a:solidFill>
                              <a:srgbClr val="334436"/>
                            </a:solidFill>
                            <a:latin typeface="Cambria Math" panose="02040503050406030204" pitchFamily="18" charset="0"/>
                            <a:ea typeface="Palanquin"/>
                            <a:cs typeface="Palanquin"/>
                            <a:sym typeface="Wingdings" pitchFamily="2" charset="2"/>
                          </a:rPr>
                          <m:t>𝜎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334436"/>
                            </a:solidFill>
                            <a:latin typeface="Cambria Math" panose="02040503050406030204" pitchFamily="18" charset="0"/>
                            <a:ea typeface="Palanquin"/>
                            <a:cs typeface="Palanquin"/>
                            <a:sym typeface="Wingdings" pitchFamily="2" charset="2"/>
                          </a:rPr>
                          <m:t>𝑀</m:t>
                        </m:r>
                      </m:sub>
                      <m:sup>
                        <m:r>
                          <a:rPr lang="it-IT" sz="1600" b="0" i="1" smtClean="0">
                            <a:solidFill>
                              <a:srgbClr val="334436"/>
                            </a:solidFill>
                            <a:latin typeface="Cambria Math" panose="02040503050406030204" pitchFamily="18" charset="0"/>
                            <a:ea typeface="Palanquin"/>
                            <a:cs typeface="Palanquin"/>
                            <a:sym typeface="Wingdings" pitchFamily="2" charset="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sz="1600" b="0" dirty="0">
                    <a:solidFill>
                      <a:srgbClr val="334436"/>
                    </a:solidFill>
                    <a:latin typeface="Palanquin"/>
                    <a:ea typeface="Palanquin"/>
                    <a:cs typeface="Palanquin"/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solidFill>
                              <a:srgbClr val="334436"/>
                            </a:solidFill>
                            <a:latin typeface="Cambria Math" panose="02040503050406030204" pitchFamily="18" charset="0"/>
                            <a:ea typeface="Palanquin"/>
                            <a:cs typeface="Palanquin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334436"/>
                            </a:solidFill>
                            <a:latin typeface="Cambria Math" panose="02040503050406030204" pitchFamily="18" charset="0"/>
                            <a:ea typeface="Palanquin"/>
                            <a:cs typeface="Palanquin"/>
                            <a:sym typeface="Wingdings" pitchFamily="2" charset="2"/>
                          </a:rPr>
                          <m:t> </m:t>
                        </m:r>
                        <m:r>
                          <a:rPr lang="it-IT" sz="1600" b="0" i="1" smtClean="0">
                            <a:solidFill>
                              <a:srgbClr val="334436"/>
                            </a:solidFill>
                            <a:latin typeface="Cambria Math" panose="02040503050406030204" pitchFamily="18" charset="0"/>
                            <a:ea typeface="Palanquin"/>
                            <a:cs typeface="Palanquin"/>
                            <a:sym typeface="Wingdings" pitchFamily="2" charset="2"/>
                          </a:rPr>
                          <m:t>𝛽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334436"/>
                            </a:solidFill>
                            <a:latin typeface="Cambria Math" panose="02040503050406030204" pitchFamily="18" charset="0"/>
                            <a:ea typeface="Palanquin"/>
                            <a:cs typeface="Palanquin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it-IT" sz="1600" b="0" i="1" smtClean="0">
                        <a:solidFill>
                          <a:srgbClr val="334436"/>
                        </a:solidFill>
                        <a:latin typeface="Cambria Math" panose="02040503050406030204" pitchFamily="18" charset="0"/>
                        <a:ea typeface="Palanquin"/>
                        <a:cs typeface="Palanquin"/>
                        <a:sym typeface="Wingdings" pitchFamily="2" charset="2"/>
                      </a:rPr>
                      <m:t>, </m:t>
                    </m:r>
                    <m:sSup>
                      <m:sSupPr>
                        <m:ctrlPr>
                          <a:rPr lang="it-IT" sz="1600" b="0" i="1" smtClean="0">
                            <a:solidFill>
                              <a:srgbClr val="334436"/>
                            </a:solidFill>
                            <a:latin typeface="Cambria Math" panose="02040503050406030204" pitchFamily="18" charset="0"/>
                            <a:ea typeface="Palanquin"/>
                            <a:cs typeface="Palanquin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solidFill>
                              <a:srgbClr val="334436"/>
                            </a:solidFill>
                            <a:latin typeface="Cambria Math" panose="02040503050406030204" pitchFamily="18" charset="0"/>
                            <a:ea typeface="Palanquin"/>
                            <a:cs typeface="Palanquin"/>
                            <a:sym typeface="Wingdings" pitchFamily="2" charset="2"/>
                          </a:rPr>
                          <m:t> </m:t>
                        </m:r>
                        <m:r>
                          <a:rPr lang="it-IT" sz="1600" b="0" i="1" smtClean="0">
                            <a:solidFill>
                              <a:srgbClr val="334436"/>
                            </a:solidFill>
                            <a:latin typeface="Cambria Math" panose="02040503050406030204" pitchFamily="18" charset="0"/>
                            <a:ea typeface="Palanquin"/>
                            <a:cs typeface="Palanquin"/>
                            <a:sym typeface="Wingdings" pitchFamily="2" charset="2"/>
                          </a:rPr>
                          <m:t>𝑅</m:t>
                        </m:r>
                      </m:e>
                      <m:sup>
                        <m:r>
                          <a:rPr lang="it-IT" sz="1600" b="0" i="1" smtClean="0">
                            <a:solidFill>
                              <a:srgbClr val="334436"/>
                            </a:solidFill>
                            <a:latin typeface="Cambria Math" panose="02040503050406030204" pitchFamily="18" charset="0"/>
                            <a:ea typeface="Palanquin"/>
                            <a:cs typeface="Palanquin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lang="it-IT" sz="1600" b="0" i="1" smtClean="0">
                        <a:solidFill>
                          <a:srgbClr val="334436"/>
                        </a:solidFill>
                        <a:latin typeface="Cambria Math" panose="02040503050406030204" pitchFamily="18" charset="0"/>
                        <a:ea typeface="Palanquin"/>
                        <a:cs typeface="Palanquin"/>
                        <a:sym typeface="Wingdings" pitchFamily="2" charset="2"/>
                      </a:rPr>
                      <m:t>,</m:t>
                    </m:r>
                    <m:sSubSup>
                      <m:sSubSupPr>
                        <m:ctrlPr>
                          <a:rPr lang="it-IT" sz="1600" b="0" i="1" smtClean="0">
                            <a:solidFill>
                              <a:srgbClr val="334436"/>
                            </a:solidFill>
                            <a:latin typeface="Cambria Math" panose="02040503050406030204" pitchFamily="18" charset="0"/>
                            <a:ea typeface="Palanquin"/>
                            <a:cs typeface="Palanquin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it-IT" sz="1600" b="0" i="1" smtClean="0">
                            <a:solidFill>
                              <a:srgbClr val="334436"/>
                            </a:solidFill>
                            <a:latin typeface="Cambria Math" panose="02040503050406030204" pitchFamily="18" charset="0"/>
                            <a:ea typeface="Palanquin"/>
                            <a:cs typeface="Palanquin"/>
                            <a:sym typeface="Wingdings" pitchFamily="2" charset="2"/>
                          </a:rPr>
                          <m:t> </m:t>
                        </m:r>
                        <m:r>
                          <a:rPr lang="it-IT" sz="1600" b="0" i="1" smtClean="0">
                            <a:solidFill>
                              <a:srgbClr val="334436"/>
                            </a:solidFill>
                            <a:latin typeface="Cambria Math" panose="02040503050406030204" pitchFamily="18" charset="0"/>
                            <a:ea typeface="Palanquin"/>
                            <a:cs typeface="Palanquin"/>
                            <a:sym typeface="Wingdings" pitchFamily="2" charset="2"/>
                          </a:rPr>
                          <m:t>𝜎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334436"/>
                            </a:solidFill>
                            <a:latin typeface="Cambria Math" panose="02040503050406030204" pitchFamily="18" charset="0"/>
                            <a:ea typeface="Palanquin"/>
                            <a:cs typeface="Palanquin"/>
                            <a:sym typeface="Wingdings" pitchFamily="2" charset="2"/>
                          </a:rPr>
                          <m:t>𝑒𝑖</m:t>
                        </m:r>
                      </m:sub>
                      <m:sup>
                        <m:r>
                          <a:rPr lang="it-IT" sz="1600" b="0" i="1" smtClean="0">
                            <a:solidFill>
                              <a:srgbClr val="334436"/>
                            </a:solidFill>
                            <a:latin typeface="Cambria Math" panose="02040503050406030204" pitchFamily="18" charset="0"/>
                            <a:ea typeface="Palanquin"/>
                            <a:cs typeface="Palanquin"/>
                            <a:sym typeface="Wingdings" pitchFamily="2" charset="2"/>
                          </a:rPr>
                          <m:t>2</m:t>
                        </m:r>
                      </m:sup>
                    </m:sSubSup>
                    <m:r>
                      <a:rPr lang="it-IT" sz="1600" b="0" i="1" smtClean="0">
                        <a:solidFill>
                          <a:srgbClr val="334436"/>
                        </a:solidFill>
                        <a:latin typeface="Cambria Math" panose="02040503050406030204" pitchFamily="18" charset="0"/>
                        <a:ea typeface="Palanquin"/>
                        <a:cs typeface="Palanquin"/>
                        <a:sym typeface="Wingdings" pitchFamily="2" charset="2"/>
                      </a:rPr>
                      <m:t>, </m:t>
                    </m:r>
                    <m:r>
                      <a:rPr lang="it-IT" sz="1600" b="0" i="1" smtClean="0">
                        <a:solidFill>
                          <a:srgbClr val="334436"/>
                        </a:solidFill>
                        <a:latin typeface="Cambria Math" panose="02040503050406030204" pitchFamily="18" charset="0"/>
                        <a:ea typeface="Palanquin"/>
                        <a:cs typeface="Palanquin"/>
                        <a:sym typeface="Wingdings" pitchFamily="2" charset="2"/>
                      </a:rPr>
                      <m:t>𝛼</m:t>
                    </m:r>
                    <m:r>
                      <a:rPr lang="it-IT" sz="1600" b="0" i="1" smtClean="0">
                        <a:solidFill>
                          <a:srgbClr val="334436"/>
                        </a:solidFill>
                        <a:latin typeface="Cambria Math" panose="02040503050406030204" pitchFamily="18" charset="0"/>
                        <a:ea typeface="Palanquin"/>
                        <a:cs typeface="Palanquin"/>
                        <a:sym typeface="Wingdings" pitchFamily="2" charset="2"/>
                      </a:rPr>
                      <m:t>, </m:t>
                    </m:r>
                    <m:sSub>
                      <m:sSubPr>
                        <m:ctrlPr>
                          <a:rPr lang="it-IT" sz="1600" b="0" i="1" smtClean="0">
                            <a:solidFill>
                              <a:srgbClr val="334436"/>
                            </a:solidFill>
                            <a:latin typeface="Cambria Math" panose="02040503050406030204" pitchFamily="18" charset="0"/>
                            <a:ea typeface="Palanquin"/>
                            <a:cs typeface="Palanquin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334436"/>
                            </a:solidFill>
                            <a:latin typeface="Cambria Math" panose="02040503050406030204" pitchFamily="18" charset="0"/>
                            <a:ea typeface="Palanquin"/>
                            <a:cs typeface="Palanquin"/>
                            <a:sym typeface="Wingdings" pitchFamily="2" charset="2"/>
                          </a:rPr>
                          <m:t>𝑟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334436"/>
                            </a:solidFill>
                            <a:latin typeface="Cambria Math" panose="02040503050406030204" pitchFamily="18" charset="0"/>
                            <a:ea typeface="Palanquin"/>
                            <a:cs typeface="Palanquin"/>
                            <a:sym typeface="Wingdings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1600" b="0" dirty="0">
                    <a:solidFill>
                      <a:srgbClr val="334436"/>
                    </a:solidFill>
                    <a:latin typeface="Palanquin"/>
                    <a:ea typeface="Palanquin"/>
                    <a:cs typeface="Palanquin"/>
                    <a:sym typeface="Wingdings" pitchFamily="2" charset="2"/>
                  </a:rPr>
                  <a:t>. </a:t>
                </a:r>
              </a:p>
              <a:p>
                <a:pPr lvl="4" indent="-336550" algn="just">
                  <a:lnSpc>
                    <a:spcPct val="100000"/>
                  </a:lnSpc>
                  <a:spcBef>
                    <a:spcPts val="0"/>
                  </a:spcBef>
                  <a:buSzPts val="1700"/>
                  <a:buFont typeface="Palanquin"/>
                  <a:buChar char="○"/>
                </a:pPr>
                <a:endParaRPr lang="it-IT" sz="1600" b="0" dirty="0">
                  <a:solidFill>
                    <a:srgbClr val="334436"/>
                  </a:solidFill>
                  <a:latin typeface="Palanquin"/>
                  <a:ea typeface="Palanquin"/>
                  <a:cs typeface="Palanquin"/>
                  <a:sym typeface="Wingdings" pitchFamily="2" charset="2"/>
                </a:endParaRPr>
              </a:p>
              <a:p>
                <a:pPr marL="1949450" lvl="4" indent="0" algn="just">
                  <a:lnSpc>
                    <a:spcPct val="100000"/>
                  </a:lnSpc>
                  <a:spcBef>
                    <a:spcPts val="0"/>
                  </a:spcBef>
                  <a:buSzPts val="1700"/>
                </a:pPr>
                <a:endParaRPr lang="it-IT" sz="1600" b="0" dirty="0">
                  <a:solidFill>
                    <a:srgbClr val="334436"/>
                  </a:solidFill>
                  <a:latin typeface="Palanquin"/>
                  <a:ea typeface="Palanquin"/>
                  <a:cs typeface="Palanquin"/>
                  <a:sym typeface="Wingdings" pitchFamily="2" charset="2"/>
                </a:endParaRPr>
              </a:p>
              <a:p>
                <a:pPr lvl="4" indent="-336550" algn="just">
                  <a:lnSpc>
                    <a:spcPct val="100000"/>
                  </a:lnSpc>
                  <a:spcBef>
                    <a:spcPts val="0"/>
                  </a:spcBef>
                  <a:buSzPts val="1700"/>
                  <a:buFont typeface="Palanquin"/>
                  <a:buChar char="○"/>
                </a:pPr>
                <a:endParaRPr lang="it-IT" sz="1600" b="0" dirty="0">
                  <a:solidFill>
                    <a:srgbClr val="334436"/>
                  </a:solidFill>
                  <a:latin typeface="Palanquin"/>
                  <a:ea typeface="Palanquin"/>
                  <a:cs typeface="Palanquin"/>
                  <a:sym typeface="Wingdings" pitchFamily="2" charset="2"/>
                </a:endParaRPr>
              </a:p>
              <a:p>
                <a:pPr lvl="4" indent="-336550" algn="just">
                  <a:lnSpc>
                    <a:spcPct val="100000"/>
                  </a:lnSpc>
                  <a:spcBef>
                    <a:spcPts val="0"/>
                  </a:spcBef>
                  <a:buSzPts val="1700"/>
                  <a:buFont typeface="Palanquin"/>
                  <a:buChar char="○"/>
                </a:pPr>
                <a:endParaRPr lang="it-IT" sz="1600" b="0" dirty="0">
                  <a:solidFill>
                    <a:srgbClr val="334436"/>
                  </a:solidFill>
                  <a:latin typeface="Palanquin"/>
                  <a:ea typeface="Palanquin"/>
                  <a:cs typeface="Palanquin"/>
                  <a:sym typeface="Wingdings" pitchFamily="2" charset="2"/>
                </a:endParaRPr>
              </a:p>
              <a:p>
                <a:pPr lvl="4" indent="-336550" algn="just">
                  <a:lnSpc>
                    <a:spcPct val="100000"/>
                  </a:lnSpc>
                  <a:spcBef>
                    <a:spcPts val="0"/>
                  </a:spcBef>
                  <a:buSzPts val="1700"/>
                  <a:buFont typeface="Palanquin"/>
                  <a:buChar char="○"/>
                </a:pPr>
                <a:endParaRPr lang="it-IT" sz="1600" b="0" dirty="0">
                  <a:solidFill>
                    <a:srgbClr val="334436"/>
                  </a:solidFill>
                  <a:latin typeface="Palanquin"/>
                  <a:ea typeface="Palanquin"/>
                  <a:cs typeface="Palanquin"/>
                  <a:sym typeface="Wingdings" pitchFamily="2" charset="2"/>
                </a:endParaRPr>
              </a:p>
              <a:p>
                <a:pPr lvl="4" indent="-336550" algn="just">
                  <a:lnSpc>
                    <a:spcPct val="100000"/>
                  </a:lnSpc>
                  <a:spcBef>
                    <a:spcPts val="0"/>
                  </a:spcBef>
                  <a:buSzPts val="1700"/>
                  <a:buFont typeface="Palanquin"/>
                  <a:buChar char="○"/>
                </a:pPr>
                <a:endParaRPr lang="it-IT" sz="1600" b="0" dirty="0">
                  <a:solidFill>
                    <a:srgbClr val="334436"/>
                  </a:solidFill>
                  <a:latin typeface="Palanquin"/>
                  <a:ea typeface="Palanquin"/>
                  <a:cs typeface="Palanquin"/>
                  <a:sym typeface="Palanquin"/>
                </a:endParaRPr>
              </a:p>
              <a:p>
                <a:pPr lvl="4" indent="-336550" algn="just">
                  <a:lnSpc>
                    <a:spcPct val="100000"/>
                  </a:lnSpc>
                  <a:spcBef>
                    <a:spcPts val="0"/>
                  </a:spcBef>
                  <a:buSzPts val="1700"/>
                  <a:buFont typeface="Palanquin"/>
                  <a:buChar char="○"/>
                </a:pPr>
                <a:endParaRPr lang="it-IT" sz="1700" dirty="0">
                  <a:latin typeface="Palanquin"/>
                  <a:ea typeface="Palanquin"/>
                  <a:cs typeface="Palanquin"/>
                  <a:sym typeface="Palanquin"/>
                </a:endParaRPr>
              </a:p>
              <a:p>
                <a:pPr marL="228600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dirty="0">
                  <a:latin typeface="Palanquin"/>
                  <a:ea typeface="Palanquin"/>
                  <a:cs typeface="Palanquin"/>
                  <a:sym typeface="Palanquin"/>
                </a:endParaRPr>
              </a:p>
            </p:txBody>
          </p:sp>
        </mc:Choice>
        <mc:Fallback xmlns="">
          <p:sp>
            <p:nvSpPr>
              <p:cNvPr id="502" name="Google Shape;502;p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80293" y="1238936"/>
                <a:ext cx="8783400" cy="3183300"/>
              </a:xfrm>
              <a:prstGeom prst="rect">
                <a:avLst/>
              </a:prstGeom>
              <a:blipFill>
                <a:blip r:embed="rId3"/>
                <a:stretch>
                  <a:fillRect r="-4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3" name="Google Shape;503;p4"/>
          <p:cNvSpPr txBox="1">
            <a:spLocks noGrp="1"/>
          </p:cNvSpPr>
          <p:nvPr>
            <p:ph type="title"/>
          </p:nvPr>
        </p:nvSpPr>
        <p:spPr>
          <a:xfrm>
            <a:off x="2098493" y="475736"/>
            <a:ext cx="49470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800" b="1" dirty="0">
                <a:latin typeface="Palanquin SemiBold"/>
                <a:ea typeface="Palanquin SemiBold"/>
                <a:cs typeface="Palanquin SemiBold"/>
                <a:sym typeface="Palanquin SemiBold"/>
              </a:rPr>
              <a:t>Rolling</a:t>
            </a:r>
            <a:r>
              <a:rPr lang="en" sz="3800" b="1" dirty="0"/>
              <a:t> </a:t>
            </a:r>
            <a:r>
              <a:rPr lang="en" sz="3800" b="1" dirty="0">
                <a:latin typeface="Palanquin SemiBold"/>
                <a:ea typeface="Palanquin SemiBold"/>
                <a:cs typeface="Palanquin SemiBold"/>
                <a:sym typeface="Palanquin SemiBold"/>
              </a:rPr>
              <a:t>regression</a:t>
            </a:r>
            <a:r>
              <a:rPr lang="en" sz="3800" b="1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"/>
          <p:cNvSpPr txBox="1">
            <a:spLocks noGrp="1"/>
          </p:cNvSpPr>
          <p:nvPr>
            <p:ph type="title"/>
          </p:nvPr>
        </p:nvSpPr>
        <p:spPr>
          <a:xfrm>
            <a:off x="1174531" y="446607"/>
            <a:ext cx="6976022" cy="11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800" dirty="0"/>
              <a:t>Ranking titles and parameters</a:t>
            </a:r>
            <a:endParaRPr sz="38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C81CE5-5875-0787-5234-EF762256C517}"/>
              </a:ext>
            </a:extLst>
          </p:cNvPr>
          <p:cNvSpPr txBox="1"/>
          <p:nvPr/>
        </p:nvSpPr>
        <p:spPr>
          <a:xfrm>
            <a:off x="961534" y="1319753"/>
            <a:ext cx="7395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Palanquin" panose="020B0004020203020204" pitchFamily="34" charset="77"/>
                <a:cs typeface="Palanquin" panose="020B0004020203020204" pitchFamily="34" charset="77"/>
              </a:rPr>
              <a:t>To build </a:t>
            </a:r>
            <a:r>
              <a:rPr lang="it-IT" sz="1600" dirty="0" err="1">
                <a:latin typeface="Palanquin" panose="020B0004020203020204" pitchFamily="34" charset="77"/>
                <a:cs typeface="Palanquin" panose="020B0004020203020204" pitchFamily="34" charset="77"/>
              </a:rPr>
              <a:t>our</a:t>
            </a:r>
            <a:r>
              <a:rPr lang="it-IT" sz="1600" dirty="0">
                <a:latin typeface="Palanquin" panose="020B0004020203020204" pitchFamily="34" charset="77"/>
                <a:cs typeface="Palanquin" panose="020B0004020203020204" pitchFamily="34" charset="77"/>
              </a:rPr>
              <a:t> portfolio </a:t>
            </a:r>
            <a:r>
              <a:rPr lang="it-IT" sz="1600" dirty="0" err="1">
                <a:latin typeface="Palanquin" panose="020B0004020203020204" pitchFamily="34" charset="77"/>
                <a:cs typeface="Palanquin" panose="020B0004020203020204" pitchFamily="34" charset="77"/>
              </a:rPr>
              <a:t>we</a:t>
            </a:r>
            <a:r>
              <a:rPr lang="it-IT" sz="1600" dirty="0">
                <a:latin typeface="Palanquin" panose="020B0004020203020204" pitchFamily="34" charset="77"/>
                <a:cs typeface="Palanquin" panose="020B0004020203020204" pitchFamily="34" charset="77"/>
              </a:rPr>
              <a:t> </a:t>
            </a:r>
            <a:r>
              <a:rPr lang="it-IT" sz="1600" dirty="0" err="1">
                <a:latin typeface="Palanquin" panose="020B0004020203020204" pitchFamily="34" charset="77"/>
                <a:cs typeface="Palanquin" panose="020B0004020203020204" pitchFamily="34" charset="77"/>
              </a:rPr>
              <a:t>ordered</a:t>
            </a:r>
            <a:r>
              <a:rPr lang="it-IT" sz="1600" dirty="0">
                <a:latin typeface="Palanquin" panose="020B0004020203020204" pitchFamily="34" charset="77"/>
                <a:cs typeface="Palanquin" panose="020B0004020203020204" pitchFamily="34" charset="77"/>
              </a:rPr>
              <a:t> the stocks with </a:t>
            </a:r>
            <a:r>
              <a:rPr lang="it-IT" sz="1600" dirty="0" err="1">
                <a:latin typeface="Palanquin" panose="020B0004020203020204" pitchFamily="34" charset="77"/>
                <a:cs typeface="Palanquin" panose="020B0004020203020204" pitchFamily="34" charset="77"/>
              </a:rPr>
              <a:t>respect</a:t>
            </a:r>
            <a:r>
              <a:rPr lang="it-IT" sz="1600" dirty="0">
                <a:latin typeface="Palanquin" panose="020B0004020203020204" pitchFamily="34" charset="77"/>
                <a:cs typeface="Palanquin" panose="020B0004020203020204" pitchFamily="34" charset="77"/>
              </a:rPr>
              <a:t> to </a:t>
            </a:r>
            <a:r>
              <a:rPr lang="it-IT" sz="1600" dirty="0" err="1">
                <a:latin typeface="Palanquin" panose="020B0004020203020204" pitchFamily="34" charset="77"/>
                <a:cs typeface="Palanquin" panose="020B0004020203020204" pitchFamily="34" charset="77"/>
              </a:rPr>
              <a:t>several</a:t>
            </a:r>
            <a:r>
              <a:rPr lang="it-IT" sz="1600" dirty="0">
                <a:latin typeface="Palanquin" panose="020B0004020203020204" pitchFamily="34" charset="77"/>
                <a:cs typeface="Palanquin" panose="020B0004020203020204" pitchFamily="34" charset="77"/>
              </a:rPr>
              <a:t> </a:t>
            </a:r>
            <a:r>
              <a:rPr lang="it-IT" sz="1600" dirty="0" err="1">
                <a:latin typeface="Palanquin" panose="020B0004020203020204" pitchFamily="34" charset="77"/>
                <a:cs typeface="Palanquin" panose="020B0004020203020204" pitchFamily="34" charset="77"/>
              </a:rPr>
              <a:t>parameters</a:t>
            </a:r>
            <a:r>
              <a:rPr lang="it-IT" sz="1600" dirty="0">
                <a:latin typeface="Palanquin" panose="020B0004020203020204" pitchFamily="34" charset="77"/>
                <a:cs typeface="Palanquin" panose="020B0004020203020204" pitchFamily="34" charset="77"/>
              </a:rPr>
              <a:t>. </a:t>
            </a:r>
            <a:r>
              <a:rPr lang="it-IT" sz="1600" dirty="0" err="1">
                <a:latin typeface="Palanquin" panose="020B0004020203020204" pitchFamily="34" charset="77"/>
                <a:cs typeface="Palanquin" panose="020B0004020203020204" pitchFamily="34" charset="77"/>
              </a:rPr>
              <a:t>Then</a:t>
            </a:r>
            <a:r>
              <a:rPr lang="it-IT" sz="1600" dirty="0">
                <a:latin typeface="Palanquin" panose="020B0004020203020204" pitchFamily="34" charset="77"/>
                <a:cs typeface="Palanquin" panose="020B0004020203020204" pitchFamily="34" charset="77"/>
              </a:rPr>
              <a:t> </a:t>
            </a:r>
            <a:r>
              <a:rPr lang="it-IT" sz="1600" dirty="0" err="1">
                <a:latin typeface="Palanquin" panose="020B0004020203020204" pitchFamily="34" charset="77"/>
                <a:cs typeface="Palanquin" panose="020B0004020203020204" pitchFamily="34" charset="77"/>
              </a:rPr>
              <a:t>we</a:t>
            </a:r>
            <a:r>
              <a:rPr lang="it-IT" sz="1600" dirty="0">
                <a:latin typeface="Palanquin" panose="020B0004020203020204" pitchFamily="34" charset="77"/>
                <a:cs typeface="Palanquin" panose="020B0004020203020204" pitchFamily="34" charset="77"/>
              </a:rPr>
              <a:t> </a:t>
            </a:r>
            <a:r>
              <a:rPr lang="it-IT" sz="1600" dirty="0" err="1">
                <a:latin typeface="Palanquin" panose="020B0004020203020204" pitchFamily="34" charset="77"/>
                <a:cs typeface="Palanquin" panose="020B0004020203020204" pitchFamily="34" charset="77"/>
              </a:rPr>
              <a:t>selected</a:t>
            </a:r>
            <a:r>
              <a:rPr lang="it-IT" sz="1600" dirty="0">
                <a:latin typeface="Palanquin" panose="020B0004020203020204" pitchFamily="34" charset="77"/>
                <a:cs typeface="Palanquin" panose="020B0004020203020204" pitchFamily="34" charset="77"/>
              </a:rPr>
              <a:t> the 10% of the </a:t>
            </a:r>
            <a:r>
              <a:rPr lang="it-IT" sz="1600" dirty="0" err="1">
                <a:latin typeface="Palanquin" panose="020B0004020203020204" pitchFamily="34" charset="77"/>
                <a:cs typeface="Palanquin" panose="020B0004020203020204" pitchFamily="34" charset="77"/>
              </a:rPr>
              <a:t>upper</a:t>
            </a:r>
            <a:r>
              <a:rPr lang="it-IT" sz="1600" dirty="0">
                <a:latin typeface="Palanquin" panose="020B0004020203020204" pitchFamily="34" charset="77"/>
                <a:cs typeface="Palanquin" panose="020B0004020203020204" pitchFamily="34" charset="77"/>
              </a:rPr>
              <a:t> or </a:t>
            </a:r>
            <a:r>
              <a:rPr lang="it-IT" sz="1600" dirty="0" err="1">
                <a:latin typeface="Palanquin" panose="020B0004020203020204" pitchFamily="34" charset="77"/>
                <a:cs typeface="Palanquin" panose="020B0004020203020204" pitchFamily="34" charset="77"/>
              </a:rPr>
              <a:t>lower</a:t>
            </a:r>
            <a:r>
              <a:rPr lang="it-IT" sz="1600" dirty="0">
                <a:latin typeface="Palanquin" panose="020B0004020203020204" pitchFamily="34" charset="77"/>
                <a:cs typeface="Palanquin" panose="020B0004020203020204" pitchFamily="34" charset="77"/>
              </a:rPr>
              <a:t> quantile.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1F2BBB0-3C79-1E1D-00DF-960FC1FDA90C}"/>
                  </a:ext>
                </a:extLst>
              </p:cNvPr>
              <p:cNvSpPr txBox="1"/>
              <p:nvPr/>
            </p:nvSpPr>
            <p:spPr>
              <a:xfrm>
                <a:off x="961534" y="2310140"/>
                <a:ext cx="7047617" cy="3802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latin typeface="Palanquin" panose="020B0004020203020204" pitchFamily="34" charset="77"/>
                    <a:cs typeface="Palanquin" panose="020B0004020203020204" pitchFamily="34" charset="77"/>
                  </a:rPr>
                  <a:t>The </a:t>
                </a:r>
                <a:r>
                  <a:rPr lang="it-IT" sz="1600" dirty="0" err="1">
                    <a:latin typeface="Palanquin" panose="020B0004020203020204" pitchFamily="34" charset="77"/>
                    <a:cs typeface="Palanquin" panose="020B0004020203020204" pitchFamily="34" charset="77"/>
                  </a:rPr>
                  <a:t>parameters</a:t>
                </a:r>
                <a:r>
                  <a:rPr lang="it-IT" sz="1600" dirty="0">
                    <a:latin typeface="Palanquin" panose="020B0004020203020204" pitchFamily="34" charset="77"/>
                    <a:cs typeface="Palanquin" panose="020B0004020203020204" pitchFamily="34" charset="77"/>
                  </a:rPr>
                  <a:t> </a:t>
                </a:r>
                <a:r>
                  <a:rPr lang="it-IT" sz="1600" dirty="0" err="1">
                    <a:latin typeface="Palanquin" panose="020B0004020203020204" pitchFamily="34" charset="77"/>
                    <a:cs typeface="Palanquin" panose="020B0004020203020204" pitchFamily="34" charset="77"/>
                  </a:rPr>
                  <a:t>used</a:t>
                </a:r>
                <a:r>
                  <a:rPr lang="it-IT" sz="1600" dirty="0">
                    <a:latin typeface="Palanquin" panose="020B0004020203020204" pitchFamily="34" charset="77"/>
                    <a:cs typeface="Palanquin" panose="020B0004020203020204" pitchFamily="34" charset="77"/>
                  </a:rPr>
                  <a:t> to </a:t>
                </a:r>
                <a:r>
                  <a:rPr lang="it-IT" sz="1600" dirty="0" err="1">
                    <a:latin typeface="Palanquin" panose="020B0004020203020204" pitchFamily="34" charset="77"/>
                    <a:cs typeface="Palanquin" panose="020B0004020203020204" pitchFamily="34" charset="77"/>
                  </a:rPr>
                  <a:t>select</a:t>
                </a:r>
                <a:r>
                  <a:rPr lang="it-IT" sz="1600" dirty="0">
                    <a:latin typeface="Palanquin" panose="020B0004020203020204" pitchFamily="34" charset="77"/>
                    <a:cs typeface="Palanquin" panose="020B0004020203020204" pitchFamily="34" charset="77"/>
                  </a:rPr>
                  <a:t> the stocks are:</a:t>
                </a:r>
              </a:p>
              <a:p>
                <a:endParaRPr lang="it-IT" sz="1600" dirty="0">
                  <a:latin typeface="Palanquin" panose="020B0004020203020204" pitchFamily="34" charset="77"/>
                  <a:cs typeface="Palanquin" panose="020B0004020203020204" pitchFamily="34" charset="77"/>
                </a:endParaRPr>
              </a:p>
              <a:p>
                <a:pPr marL="285750" indent="-285750" algn="just">
                  <a:buClrTx/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Palanquin" panose="020B0004020203020204" pitchFamily="34" charset="77"/>
                    <a:cs typeface="Palanquin" panose="020B0004020203020204" pitchFamily="34" charset="77"/>
                  </a:rPr>
                  <a:t>High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sz="1600" b="0" dirty="0">
                    <a:latin typeface="Palanquin" panose="020B0004020203020204" pitchFamily="34" charset="77"/>
                    <a:cs typeface="Palanquin" panose="020B0004020203020204" pitchFamily="34" charset="77"/>
                  </a:rPr>
                  <a:t>;</a:t>
                </a:r>
              </a:p>
              <a:p>
                <a:pPr marL="285750" indent="-285750" algn="just">
                  <a:buClrTx/>
                  <a:buFont typeface="Arial" panose="020B0604020202020204" pitchFamily="34" charset="0"/>
                  <a:buChar char="•"/>
                </a:pPr>
                <a:r>
                  <a:rPr lang="it-IT" sz="1600" b="0" dirty="0">
                    <a:latin typeface="Palanquin" panose="020B0004020203020204" pitchFamily="34" charset="77"/>
                    <a:cs typeface="Palanquin" panose="020B0004020203020204" pitchFamily="34" charset="77"/>
                  </a:rPr>
                  <a:t>High</a:t>
                </a:r>
                <a14:m>
                  <m:oMath xmlns:m="http://schemas.openxmlformats.org/officeDocument/2006/math">
                    <m:r>
                      <a:rPr lang="it-IT" sz="1600" b="0" i="0" smtClean="0">
                        <a:solidFill>
                          <a:srgbClr val="334436"/>
                        </a:solidFill>
                        <a:latin typeface="Cambria Math" panose="02040503050406030204" pitchFamily="18" charset="0"/>
                        <a:ea typeface="Palanquin"/>
                        <a:cs typeface="Palanquin"/>
                        <a:sym typeface="Wingdings" pitchFamily="2" charset="2"/>
                      </a:rPr>
                      <m:t> </m:t>
                    </m:r>
                    <m:sSub>
                      <m:sSubPr>
                        <m:ctrlPr>
                          <a:rPr lang="it-IT" sz="1600" b="0" i="1" smtClean="0">
                            <a:solidFill>
                              <a:srgbClr val="334436"/>
                            </a:solidFill>
                            <a:latin typeface="Cambria Math" panose="02040503050406030204" pitchFamily="18" charset="0"/>
                            <a:ea typeface="Palanquin"/>
                            <a:cs typeface="Palanquin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rgbClr val="334436"/>
                            </a:solidFill>
                            <a:latin typeface="Cambria Math" panose="02040503050406030204" pitchFamily="18" charset="0"/>
                            <a:ea typeface="Palanquin"/>
                            <a:cs typeface="Palanquin"/>
                            <a:sym typeface="Wingdings" pitchFamily="2" charset="2"/>
                          </a:rPr>
                          <m:t>𝛽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334436"/>
                            </a:solidFill>
                            <a:latin typeface="Cambria Math" panose="02040503050406030204" pitchFamily="18" charset="0"/>
                            <a:ea typeface="Palanquin"/>
                            <a:cs typeface="Palanquin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it-IT" sz="1600" b="0" i="1" smtClean="0">
                            <a:solidFill>
                              <a:srgbClr val="334436"/>
                            </a:solidFill>
                            <a:latin typeface="Cambria Math" panose="02040503050406030204" pitchFamily="18" charset="0"/>
                            <a:ea typeface="Palanquin"/>
                            <a:cs typeface="Palanquin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it-IT" sz="1600" b="0" i="1" smtClean="0">
                            <a:solidFill>
                              <a:srgbClr val="334436"/>
                            </a:solidFill>
                            <a:latin typeface="Cambria Math" panose="02040503050406030204" pitchFamily="18" charset="0"/>
                            <a:ea typeface="Palanquin"/>
                            <a:cs typeface="Palanquin"/>
                            <a:sym typeface="Wingdings" pitchFamily="2" charset="2"/>
                          </a:rPr>
                          <m:t>𝜎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rgbClr val="334436"/>
                            </a:solidFill>
                            <a:latin typeface="Cambria Math" panose="02040503050406030204" pitchFamily="18" charset="0"/>
                            <a:ea typeface="Palanquin"/>
                            <a:cs typeface="Palanquin"/>
                            <a:sym typeface="Wingdings" pitchFamily="2" charset="2"/>
                          </a:rPr>
                          <m:t>𝑀</m:t>
                        </m:r>
                      </m:sub>
                      <m:sup>
                        <m:r>
                          <a:rPr lang="it-IT" sz="1600" b="0" i="1" smtClean="0">
                            <a:solidFill>
                              <a:srgbClr val="334436"/>
                            </a:solidFill>
                            <a:latin typeface="Cambria Math" panose="02040503050406030204" pitchFamily="18" charset="0"/>
                            <a:ea typeface="Palanquin"/>
                            <a:cs typeface="Palanquin"/>
                            <a:sym typeface="Wingdings" pitchFamily="2" charset="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sz="1600" b="0" dirty="0">
                    <a:latin typeface="Palanquin" panose="020B0004020203020204" pitchFamily="34" charset="77"/>
                    <a:cs typeface="Palanquin" panose="020B0004020203020204" pitchFamily="34" charset="77"/>
                  </a:rPr>
                  <a:t>;</a:t>
                </a:r>
              </a:p>
              <a:p>
                <a:pPr marL="285750" indent="-285750" algn="just">
                  <a:buClrTx/>
                  <a:buFont typeface="Arial" panose="020B0604020202020204" pitchFamily="34" charset="0"/>
                  <a:buChar char="•"/>
                </a:pPr>
                <a:r>
                  <a:rPr lang="it-IT" sz="1600" b="0" dirty="0">
                    <a:latin typeface="Palanquin" panose="020B0004020203020204" pitchFamily="34" charset="77"/>
                    <a:cs typeface="Palanquin" panose="020B0004020203020204" pitchFamily="34" charset="77"/>
                  </a:rPr>
                  <a:t>Low and High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1" smtClean="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it-IT" sz="1600" b="0" dirty="0">
                    <a:latin typeface="Palanquin" panose="020B0004020203020204" pitchFamily="34" charset="77"/>
                    <a:cs typeface="Palanquin" panose="020B0004020203020204" pitchFamily="34" charset="77"/>
                  </a:rPr>
                  <a:t>;</a:t>
                </a:r>
              </a:p>
              <a:p>
                <a:pPr marL="285750" indent="-285750" algn="just">
                  <a:buClrTx/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Palanquin" panose="020B0004020203020204" pitchFamily="34" charset="77"/>
                    <a:cs typeface="Palanquin" panose="020B0004020203020204" pitchFamily="34" charset="77"/>
                  </a:rPr>
                  <a:t>High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𝑒𝑖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sz="1600" b="0" dirty="0">
                    <a:latin typeface="Palanquin" panose="020B0004020203020204" pitchFamily="34" charset="77"/>
                    <a:cs typeface="Palanquin" panose="020B0004020203020204" pitchFamily="34" charset="77"/>
                  </a:rPr>
                  <a:t>;</a:t>
                </a:r>
              </a:p>
              <a:p>
                <a:pPr marL="285750" indent="-285750" algn="just">
                  <a:buClrTx/>
                  <a:buFont typeface="Arial" panose="020B0604020202020204" pitchFamily="34" charset="0"/>
                  <a:buChar char="•"/>
                </a:pPr>
                <a:r>
                  <a:rPr lang="it-IT" sz="1600" b="0" dirty="0">
                    <a:latin typeface="Palanquin" panose="020B0004020203020204" pitchFamily="34" charset="77"/>
                    <a:cs typeface="Palanquin" panose="020B0004020203020204" pitchFamily="34" charset="77"/>
                  </a:rPr>
                  <a:t>Absolute </a:t>
                </a:r>
                <a:r>
                  <a:rPr lang="it-IT" sz="1600" b="0" dirty="0" err="1">
                    <a:latin typeface="Palanquin" panose="020B0004020203020204" pitchFamily="34" charset="77"/>
                    <a:cs typeface="Palanquin" panose="020B0004020203020204" pitchFamily="34" charset="77"/>
                  </a:rPr>
                  <a:t>return</a:t>
                </a:r>
                <a:r>
                  <a:rPr lang="it-IT" sz="1600" b="0" dirty="0">
                    <a:latin typeface="Palanquin" panose="020B0004020203020204" pitchFamily="34" charset="77"/>
                    <a:cs typeface="Palanquin" panose="020B0004020203020204" pitchFamily="34" charset="77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1600" b="0" dirty="0">
                    <a:latin typeface="Palanquin" panose="020B0004020203020204" pitchFamily="34" charset="77"/>
                    <a:cs typeface="Palanquin" panose="020B0004020203020204" pitchFamily="34" charset="77"/>
                  </a:rPr>
                  <a:t>);</a:t>
                </a:r>
              </a:p>
              <a:p>
                <a:pPr marL="285750" indent="-285750" algn="just">
                  <a:buClrTx/>
                  <a:buFont typeface="Arial" panose="020B0604020202020204" pitchFamily="34" charset="0"/>
                  <a:buChar char="•"/>
                </a:pPr>
                <a:r>
                  <a:rPr lang="it-IT" sz="1600" dirty="0">
                    <a:latin typeface="Palanquin" panose="020B0004020203020204" pitchFamily="34" charset="77"/>
                    <a:cs typeface="Palanquin" panose="020B0004020203020204" pitchFamily="34" charset="77"/>
                  </a:rPr>
                  <a:t>High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it-IT" sz="1600" b="0" dirty="0">
                  <a:latin typeface="Palanquin" panose="020B0004020203020204" pitchFamily="34" charset="77"/>
                  <a:cs typeface="Palanquin" panose="020B0004020203020204" pitchFamily="34" charset="77"/>
                </a:endParaRPr>
              </a:p>
              <a:p>
                <a:pPr marL="285750" indent="-285750">
                  <a:buClrTx/>
                  <a:buFont typeface="Arial" panose="020B0604020202020204" pitchFamily="34" charset="0"/>
                  <a:buChar char="•"/>
                </a:pPr>
                <a:endParaRPr lang="it-IT" b="0" dirty="0"/>
              </a:p>
              <a:p>
                <a:pPr marL="285750" indent="-285750">
                  <a:buClrTx/>
                  <a:buFont typeface="Arial" panose="020B0604020202020204" pitchFamily="34" charset="0"/>
                  <a:buChar char="•"/>
                </a:pPr>
                <a:endParaRPr lang="it-IT" b="0" dirty="0"/>
              </a:p>
              <a:p>
                <a:pPr marL="285750" indent="-285750">
                  <a:buClrTx/>
                  <a:buFont typeface="Arial" panose="020B0604020202020204" pitchFamily="34" charset="0"/>
                  <a:buChar char="•"/>
                </a:pPr>
                <a:endParaRPr lang="it-IT" b="0" dirty="0"/>
              </a:p>
              <a:p>
                <a:pPr marL="285750" indent="-285750">
                  <a:buClrTx/>
                  <a:buFont typeface="Arial" panose="020B0604020202020204" pitchFamily="34" charset="0"/>
                  <a:buChar char="•"/>
                </a:pPr>
                <a:endParaRPr lang="it-IT" b="0" dirty="0"/>
              </a:p>
              <a:p>
                <a:pPr marL="285750" indent="-285750">
                  <a:buClrTx/>
                  <a:buFont typeface="Arial" panose="020B0604020202020204" pitchFamily="34" charset="0"/>
                  <a:buChar char="•"/>
                </a:pPr>
                <a:endParaRPr lang="it-IT" b="0" dirty="0"/>
              </a:p>
              <a:p>
                <a:pPr marL="285750" indent="-285750">
                  <a:buClrTx/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1F2BBB0-3C79-1E1D-00DF-960FC1FDA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34" y="2310140"/>
                <a:ext cx="7047617" cy="3802451"/>
              </a:xfrm>
              <a:prstGeom prst="rect">
                <a:avLst/>
              </a:prstGeom>
              <a:blipFill>
                <a:blip r:embed="rId3"/>
                <a:stretch>
                  <a:fillRect l="-519" t="-4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"/>
          <p:cNvSpPr txBox="1">
            <a:spLocks noGrp="1"/>
          </p:cNvSpPr>
          <p:nvPr>
            <p:ph type="title"/>
          </p:nvPr>
        </p:nvSpPr>
        <p:spPr>
          <a:xfrm>
            <a:off x="2219667" y="545537"/>
            <a:ext cx="4704665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Overperforming portfolios</a:t>
            </a:r>
            <a:endParaRPr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C282BDE6-4022-6E67-F538-7652AFC5B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668" y="2442830"/>
            <a:ext cx="4704664" cy="240794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656756F-1305-942C-A896-8DBA46B09516}"/>
              </a:ext>
            </a:extLst>
          </p:cNvPr>
          <p:cNvSpPr txBox="1"/>
          <p:nvPr/>
        </p:nvSpPr>
        <p:spPr>
          <a:xfrm>
            <a:off x="435935" y="1334102"/>
            <a:ext cx="7974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Portfolios composed by high alpha stocks and </a:t>
            </a: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titles with high absolute returns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achieve higher performance compared to the index</a:t>
            </a:r>
            <a:endParaRPr lang="it-I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74EE3-9AFE-7CC4-32C1-16AAA72B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357" y="603292"/>
            <a:ext cx="5229284" cy="548700"/>
          </a:xfrm>
        </p:spPr>
        <p:txBody>
          <a:bodyPr/>
          <a:lstStyle/>
          <a:p>
            <a:r>
              <a:rPr lang="it-IT" dirty="0"/>
              <a:t>Portfolios </a:t>
            </a:r>
            <a:r>
              <a:rPr lang="it-IT" dirty="0" err="1"/>
              <a:t>similar</a:t>
            </a:r>
            <a:r>
              <a:rPr lang="it-IT" dirty="0"/>
              <a:t> to the index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EB4167E-9B31-19D5-32C9-DB2F55485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9" y="2706880"/>
            <a:ext cx="4114800" cy="22815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4B3FE52-4697-B4E0-A79D-1C0857EEE76F}"/>
                  </a:ext>
                </a:extLst>
              </p:cNvPr>
              <p:cNvSpPr txBox="1"/>
              <p:nvPr/>
            </p:nvSpPr>
            <p:spPr>
              <a:xfrm>
                <a:off x="669851" y="1336026"/>
                <a:ext cx="78042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02124"/>
                    </a:solidFill>
                    <a:latin typeface="Roboto" panose="02000000000000000000" pitchFamily="2" charset="0"/>
                  </a:rPr>
                  <a:t>P</a:t>
                </a:r>
                <a:r>
                  <a:rPr lang="en-US" b="0" i="0" dirty="0">
                    <a:solidFill>
                      <a:srgbClr val="202124"/>
                    </a:solidFill>
                    <a:effectLst/>
                    <a:latin typeface="Roboto" panose="02000000000000000000" pitchFamily="2" charset="0"/>
                  </a:rPr>
                  <a:t>ortfolios composed by stocks with low beta and high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it-IT" b="0" i="1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solidFill>
                      <a:srgbClr val="202124"/>
                    </a:solidFill>
                    <a:effectLst/>
                    <a:latin typeface="Roboto" panose="02000000000000000000" pitchFamily="2" charset="0"/>
                  </a:rPr>
                  <a:t>have a similar trend of STOXX 600 index</a:t>
                </a:r>
                <a:endParaRPr lang="it-IT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4B3FE52-4697-B4E0-A79D-1C0857EEE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51" y="1336026"/>
                <a:ext cx="7804297" cy="523220"/>
              </a:xfrm>
              <a:prstGeom prst="rect">
                <a:avLst/>
              </a:prstGeom>
              <a:blipFill>
                <a:blip r:embed="rId3"/>
                <a:stretch>
                  <a:fillRect l="-234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947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2F433B-CD98-3390-02EA-BDC439B6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024" y="588369"/>
            <a:ext cx="5021949" cy="548700"/>
          </a:xfrm>
        </p:spPr>
        <p:txBody>
          <a:bodyPr/>
          <a:lstStyle/>
          <a:p>
            <a:r>
              <a:rPr lang="it-IT" dirty="0" err="1"/>
              <a:t>Underperforming</a:t>
            </a:r>
            <a:r>
              <a:rPr lang="it-IT" dirty="0"/>
              <a:t> portfolios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9E2C3E8-B252-AF43-1D6C-51E785784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49" y="2571750"/>
            <a:ext cx="4686300" cy="229171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5D150B5-074E-1490-8F2E-BE4827A669AA}"/>
              </a:ext>
            </a:extLst>
          </p:cNvPr>
          <p:cNvSpPr txBox="1"/>
          <p:nvPr/>
        </p:nvSpPr>
        <p:spPr>
          <a:xfrm>
            <a:off x="707064" y="1440889"/>
            <a:ext cx="7729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P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ortfolios composed by stocks with </a:t>
            </a: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high beta, systematic and specific risk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have a similar trend of STOXX 600 index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2800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801F57-76C6-6AD7-35E2-E28F2A0AC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960" y="603291"/>
            <a:ext cx="2672079" cy="548700"/>
          </a:xfrm>
        </p:spPr>
        <p:txBody>
          <a:bodyPr/>
          <a:lstStyle/>
          <a:p>
            <a:r>
              <a:rPr lang="it-IT" dirty="0"/>
              <a:t>Overall </a:t>
            </a:r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363CB063-C234-FF80-8EDD-CF0569E4A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053" y="1563399"/>
            <a:ext cx="4949893" cy="271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31927"/>
      </p:ext>
    </p:extLst>
  </p:cSld>
  <p:clrMapOvr>
    <a:masterClrMapping/>
  </p:clrMapOvr>
</p:sld>
</file>

<file path=ppt/theme/theme1.xml><?xml version="1.0" encoding="utf-8"?>
<a:theme xmlns:a="http://schemas.openxmlformats.org/drawingml/2006/main" name="Investment Fund Company Profile by Slidesgo">
  <a:themeElements>
    <a:clrScheme name="Simple Light">
      <a:dk1>
        <a:srgbClr val="2A2828"/>
      </a:dk1>
      <a:lt1>
        <a:srgbClr val="FFFFFF"/>
      </a:lt1>
      <a:dk2>
        <a:srgbClr val="FFA8A1"/>
      </a:dk2>
      <a:lt2>
        <a:srgbClr val="FEF4EA"/>
      </a:lt2>
      <a:accent1>
        <a:srgbClr val="FFD8B1"/>
      </a:accent1>
      <a:accent2>
        <a:srgbClr val="CAD5D7"/>
      </a:accent2>
      <a:accent3>
        <a:srgbClr val="212121"/>
      </a:accent3>
      <a:accent4>
        <a:srgbClr val="FFD8B1"/>
      </a:accent4>
      <a:accent5>
        <a:srgbClr val="FFA8A1"/>
      </a:accent5>
      <a:accent6>
        <a:srgbClr val="FEF4EA"/>
      </a:accent6>
      <a:hlink>
        <a:srgbClr val="3034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360</Words>
  <Application>Microsoft Office PowerPoint</Application>
  <PresentationFormat>Presentazione su schermo (16:9)</PresentationFormat>
  <Paragraphs>58</Paragraphs>
  <Slides>11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20" baseType="lpstr">
      <vt:lpstr>Playfair Display</vt:lpstr>
      <vt:lpstr>Montserrat Medium</vt:lpstr>
      <vt:lpstr>Palanquin</vt:lpstr>
      <vt:lpstr>Arial</vt:lpstr>
      <vt:lpstr>Cambria Math</vt:lpstr>
      <vt:lpstr>Roboto</vt:lpstr>
      <vt:lpstr>Palanquin SemiBold</vt:lpstr>
      <vt:lpstr>Lato</vt:lpstr>
      <vt:lpstr>Investment Fund Company Profile by Slidesgo</vt:lpstr>
      <vt:lpstr>PORTFOLIO CREATION PROJECT </vt:lpstr>
      <vt:lpstr>The aim of the project is to evaluate the behaviour of different portfolio strategy and how the structural characteristics of the risk affect the real portfolios. </vt:lpstr>
      <vt:lpstr>Dataset</vt:lpstr>
      <vt:lpstr>Rolling regression </vt:lpstr>
      <vt:lpstr>Ranking titles and parameters</vt:lpstr>
      <vt:lpstr>Overperforming portfolios</vt:lpstr>
      <vt:lpstr>Portfolios similar to the index</vt:lpstr>
      <vt:lpstr>Underperforming portfolios</vt:lpstr>
      <vt:lpstr>Overall results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evaluation  homework</dc:title>
  <cp:lastModifiedBy>m.bonera1@campus.unimib.it</cp:lastModifiedBy>
  <cp:revision>23</cp:revision>
  <dcterms:modified xsi:type="dcterms:W3CDTF">2022-11-28T17:06:39Z</dcterms:modified>
</cp:coreProperties>
</file>