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Layouts/slideLayout19.xml" ContentType="application/vnd.openxmlformats-officedocument.presentationml.slideLayout+xml"/>
  <Override PartName="/ppt/theme/theme4.xml" ContentType="application/vnd.openxmlformats-officedocument.them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83" r:id="rId5"/>
    <p:sldId id="261" r:id="rId6"/>
    <p:sldId id="281" r:id="rId7"/>
    <p:sldId id="298" r:id="rId8"/>
    <p:sldId id="282" r:id="rId9"/>
    <p:sldId id="299" r:id="rId10"/>
    <p:sldId id="300" r:id="rId11"/>
    <p:sldId id="270"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C24"/>
    <a:srgbClr val="F2BF27"/>
    <a:srgbClr val="FFCE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414" y="-96"/>
      </p:cViewPr>
      <p:guideLst>
        <p:guide orient="horz" pos="1938"/>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pPr/>
              <a:t>2020-10-25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pPr/>
              <a:t>‹#›</a:t>
            </a:fld>
            <a:endParaRPr lang="ko-KR" altLang="en-US"/>
          </a:p>
        </p:txBody>
      </p:sp>
    </p:spTree>
    <p:extLst>
      <p:ext uri="{BB962C8B-B14F-4D97-AF65-F5344CB8AC3E}">
        <p14:creationId xmlns:p14="http://schemas.microsoft.com/office/powerpoint/2010/main" xmlns=""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xmlns=""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xmlns=""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xmlns=""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xmlns=""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xmlns=""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xmlns=""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xmlns=""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xmlns=""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xmlns=""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xmlns=""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xmlns=""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xmlns=""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xmlns=""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xmlns=""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xmlns=""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xmlns=""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xmlns=""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xmlns=""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xmlns=""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xmlns=""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xmlns=""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xmlns=""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xmlns=""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xmlns=""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xmlns=""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xmlns=""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xmlns=""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xmlns=""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xmlns=""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xmlns=""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xmlns=""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xmlns=""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xmlns=""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xmlns=""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xmlns=""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xmlns=""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xmlns=""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xmlns=""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xmlns=""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xmlns=""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xmlns=""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xmlns=""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xmlns=""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xmlns=""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xmlns=""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xmlns=""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xmlns=""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xmlns=""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xmlns=""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xmlns=""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xmlns=""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xmlns=""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xmlns=""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xmlns=""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xmlns=""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xmlns=""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xmlns=""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xmlns=""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xmlns=""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xmlns=""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xmlns=""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xmlns=""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xmlns=""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xmlns=""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xmlns=""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xmlns=""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xmlns=""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xmlns=""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xmlns=""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xmlns=""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xmlns=""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xmlns=""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xmlns=""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xmlns=""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xmlns=""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xmlns=""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xmlns=""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xmlns=""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xmlns=""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xmlns=""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xmlns=""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xmlns=""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xmlns=""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xmlns=""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xmlns=""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xmlns=""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xmlns=""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xmlns=""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xmlns=""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xmlns=""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xmlns=""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xmlns=""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xmlns=""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xmlns=""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xmlns=""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xmlns=""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xmlns=""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xmlns=""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xmlns=""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xmlns=""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xmlns=""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xmlns=""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xmlns=""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xmlns=""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xmlns=""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xmlns=""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xmlns=""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xmlns=""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xmlns=""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xmlns=""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xmlns=""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xmlns=""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xmlns=""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xmlns=""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xmlns=""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xmlns=""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xmlns=""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xmlns=""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xmlns=""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5536" y="123478"/>
            <a:ext cx="6984776" cy="1080121"/>
          </a:xfrm>
        </p:spPr>
        <p:txBody>
          <a:bodyPr/>
          <a:lstStyle/>
          <a:p>
            <a:pPr>
              <a:lnSpc>
                <a:spcPct val="100000"/>
              </a:lnSpc>
            </a:pPr>
            <a:r>
              <a:rPr lang="en-US" altLang="ko-KR" dirty="0" smtClean="0"/>
              <a:t>CAR ACCIDENT DETECTOR AND INFORMER </a:t>
            </a:r>
            <a:endParaRPr lang="en-US" altLang="ko-KR" dirty="0"/>
          </a:p>
        </p:txBody>
      </p:sp>
      <p:sp>
        <p:nvSpPr>
          <p:cNvPr id="4" name="Text Placeholder 3"/>
          <p:cNvSpPr>
            <a:spLocks noGrp="1"/>
          </p:cNvSpPr>
          <p:nvPr>
            <p:ph type="body" sz="quarter" idx="11"/>
          </p:nvPr>
        </p:nvSpPr>
        <p:spPr>
          <a:xfrm>
            <a:off x="107504" y="4299942"/>
            <a:ext cx="4752528" cy="504056"/>
          </a:xfrm>
        </p:spPr>
        <p:txBody>
          <a:bodyPr/>
          <a:lstStyle/>
          <a:p>
            <a:pPr>
              <a:spcBef>
                <a:spcPts val="0"/>
              </a:spcBef>
              <a:defRPr/>
            </a:pPr>
            <a:r>
              <a:rPr lang="en-US" altLang="ko-KR" b="1" dirty="0" smtClean="0">
                <a:solidFill>
                  <a:schemeClr val="accent3"/>
                </a:solidFill>
                <a:latin typeface="Bahnschrift SemiCondensed" pitchFamily="34" charset="0"/>
              </a:rPr>
              <a:t>“The only way to discover the limits of the possible is to go beyond them into the impossible</a:t>
            </a:r>
            <a:r>
              <a:rPr lang="en-US" altLang="ko-KR" b="1" dirty="0" smtClean="0">
                <a:solidFill>
                  <a:schemeClr val="accent3"/>
                </a:solidFill>
                <a:latin typeface="Bahnschrift SemiCondensed" pitchFamily="34" charset="0"/>
              </a:rPr>
              <a:t>.”</a:t>
            </a:r>
          </a:p>
          <a:p>
            <a:pPr>
              <a:spcBef>
                <a:spcPts val="0"/>
              </a:spcBef>
              <a:defRPr/>
            </a:pPr>
            <a:endParaRPr lang="en-US" altLang="ko-KR" b="1" dirty="0" smtClean="0">
              <a:solidFill>
                <a:schemeClr val="accent3"/>
              </a:solidFill>
              <a:latin typeface="Bahnschrift SemiCondensed" pitchFamily="34" charset="0"/>
            </a:endParaRPr>
          </a:p>
          <a:p>
            <a:pPr>
              <a:spcBef>
                <a:spcPts val="0"/>
              </a:spcBef>
              <a:defRPr/>
            </a:pPr>
            <a:r>
              <a:rPr lang="en-US" altLang="ko-KR" b="1" dirty="0" smtClean="0">
                <a:solidFill>
                  <a:schemeClr val="accent3"/>
                </a:solidFill>
                <a:latin typeface="Bahnschrift SemiCondensed" pitchFamily="34" charset="0"/>
              </a:rPr>
              <a:t>–</a:t>
            </a:r>
            <a:r>
              <a:rPr lang="en-US" altLang="ko-KR" b="1" dirty="0" smtClean="0">
                <a:solidFill>
                  <a:schemeClr val="accent3"/>
                </a:solidFill>
                <a:latin typeface="Bahnschrift SemiCondensed" pitchFamily="34" charset="0"/>
              </a:rPr>
              <a:t>Arthur C. Clarke</a:t>
            </a:r>
            <a:endParaRPr lang="en-US" altLang="ko-KR" b="1" dirty="0">
              <a:solidFill>
                <a:schemeClr val="accent3"/>
              </a:solidFill>
              <a:latin typeface="Bahnschrift SemiCondensed" pitchFamily="34" charset="0"/>
            </a:endParaRPr>
          </a:p>
        </p:txBody>
      </p:sp>
      <p:pic>
        <p:nvPicPr>
          <p:cNvPr id="8" name="Picture Placeholder 30" descr="bitmoji1.jpeg"/>
          <p:cNvPicPr>
            <a:picLocks noChangeAspect="1"/>
          </p:cNvPicPr>
          <p:nvPr/>
        </p:nvPicPr>
        <p:blipFill>
          <a:blip r:embed="rId2" cstate="print"/>
          <a:srcRect l="6973" r="6973"/>
          <a:stretch>
            <a:fillRect/>
          </a:stretch>
        </p:blipFill>
        <p:spPr>
          <a:xfrm>
            <a:off x="6948264" y="3291830"/>
            <a:ext cx="864096" cy="1004763"/>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p:spPr>
      </p:pic>
      <p:pic>
        <p:nvPicPr>
          <p:cNvPr id="9" name="Picture Placeholder 32" descr="bitmoji3.png"/>
          <p:cNvPicPr>
            <a:picLocks noChangeAspect="1"/>
          </p:cNvPicPr>
          <p:nvPr/>
        </p:nvPicPr>
        <p:blipFill>
          <a:blip r:embed="rId3" cstate="print"/>
          <a:stretch>
            <a:fillRect/>
          </a:stretch>
        </p:blipFill>
        <p:spPr>
          <a:xfrm>
            <a:off x="5868144" y="3579862"/>
            <a:ext cx="956252" cy="1008112"/>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p:spPr>
      </p:pic>
      <p:pic>
        <p:nvPicPr>
          <p:cNvPr id="10" name="Picture Placeholder 33" descr="bitmoji2.jpg"/>
          <p:cNvPicPr>
            <a:picLocks noChangeAspect="1"/>
          </p:cNvPicPr>
          <p:nvPr/>
        </p:nvPicPr>
        <p:blipFill>
          <a:blip r:embed="rId4" cstate="print"/>
          <a:srcRect l="6973" r="6973"/>
          <a:stretch>
            <a:fillRect/>
          </a:stretch>
        </p:blipFill>
        <p:spPr>
          <a:xfrm>
            <a:off x="8028384" y="3579862"/>
            <a:ext cx="867528" cy="1008112"/>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p:spPr>
      </p:pic>
      <p:pic>
        <p:nvPicPr>
          <p:cNvPr id="11" name="Picture 10" descr="car-driving.gif"/>
          <p:cNvPicPr>
            <a:picLocks noChangeAspect="1"/>
          </p:cNvPicPr>
          <p:nvPr/>
        </p:nvPicPr>
        <p:blipFill>
          <a:blip r:embed="rId5" cstate="print"/>
          <a:stretch>
            <a:fillRect/>
          </a:stretch>
        </p:blipFill>
        <p:spPr>
          <a:xfrm>
            <a:off x="1043608" y="1707654"/>
            <a:ext cx="2448272" cy="1839342"/>
          </a:xfrm>
          <a:prstGeom prst="rect">
            <a:avLst/>
          </a:prstGeom>
          <a:ln w="228600" cap="sq" cmpd="thickThin">
            <a:solidFill>
              <a:srgbClr val="000000"/>
            </a:solidFill>
            <a:prstDash val="solid"/>
            <a:miter lim="800000"/>
          </a:ln>
          <a:effectLst>
            <a:innerShdw blurRad="76200">
              <a:srgbClr val="000000"/>
            </a:innerShdw>
          </a:effectLst>
        </p:spPr>
      </p:pic>
      <p:sp>
        <p:nvSpPr>
          <p:cNvPr id="13" name="Text Placeholder 17"/>
          <p:cNvSpPr txBox="1">
            <a:spLocks/>
          </p:cNvSpPr>
          <p:nvPr/>
        </p:nvSpPr>
        <p:spPr>
          <a:xfrm>
            <a:off x="5796136" y="4587974"/>
            <a:ext cx="1008112" cy="432048"/>
          </a:xfrm>
          <a:prstGeom prst="rect">
            <a:avLst/>
          </a:prstGeom>
          <a:solidFill>
            <a:schemeClr val="tx1">
              <a:lumMod val="75000"/>
              <a:lumOff val="25000"/>
            </a:schemeClr>
          </a:solidFill>
          <a:ln>
            <a:noFill/>
          </a:ln>
        </p:spPr>
        <p:style>
          <a:lnRef idx="2">
            <a:schemeClr val="dk1"/>
          </a:lnRef>
          <a:fillRef idx="1">
            <a:schemeClr val="lt1"/>
          </a:fillRef>
          <a:effectRef idx="0">
            <a:schemeClr val="dk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smtClean="0">
                <a:solidFill>
                  <a:schemeClr val="bg1"/>
                </a:solidFill>
                <a:cs typeface="Arial" pitchFamily="34" charset="0"/>
              </a:rPr>
              <a:t>JAHANVI </a:t>
            </a:r>
          </a:p>
          <a:p>
            <a:pPr marL="0" indent="0" algn="ctr">
              <a:buNone/>
            </a:pPr>
            <a:r>
              <a:rPr lang="en-US" sz="1000" b="1" dirty="0" smtClean="0">
                <a:solidFill>
                  <a:schemeClr val="bg1"/>
                </a:solidFill>
                <a:cs typeface="Arial" pitchFamily="34" charset="0"/>
              </a:rPr>
              <a:t>SHARMA</a:t>
            </a:r>
            <a:endParaRPr lang="en-US" sz="1000" b="1" dirty="0">
              <a:solidFill>
                <a:schemeClr val="bg1"/>
              </a:solidFill>
              <a:cs typeface="Arial" pitchFamily="34" charset="0"/>
            </a:endParaRPr>
          </a:p>
        </p:txBody>
      </p:sp>
      <p:sp>
        <p:nvSpPr>
          <p:cNvPr id="14" name="Text Placeholder 17"/>
          <p:cNvSpPr txBox="1">
            <a:spLocks/>
          </p:cNvSpPr>
          <p:nvPr/>
        </p:nvSpPr>
        <p:spPr>
          <a:xfrm>
            <a:off x="7956376" y="4587974"/>
            <a:ext cx="1008112" cy="462111"/>
          </a:xfrm>
          <a:prstGeom prst="rect">
            <a:avLst/>
          </a:prstGeom>
          <a:solidFill>
            <a:schemeClr val="tx1">
              <a:lumMod val="75000"/>
              <a:lumOff val="25000"/>
            </a:schemeClr>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smtClean="0">
                <a:solidFill>
                  <a:schemeClr val="bg1"/>
                </a:solidFill>
                <a:cs typeface="Arial" pitchFamily="34" charset="0"/>
              </a:rPr>
              <a:t>VAIBHAV </a:t>
            </a:r>
          </a:p>
          <a:p>
            <a:pPr marL="0" indent="0" algn="ctr">
              <a:buNone/>
            </a:pPr>
            <a:r>
              <a:rPr lang="en-US" sz="1000" b="1" dirty="0" smtClean="0">
                <a:solidFill>
                  <a:schemeClr val="bg1"/>
                </a:solidFill>
                <a:cs typeface="Arial" pitchFamily="34" charset="0"/>
              </a:rPr>
              <a:t>SINGH</a:t>
            </a:r>
            <a:endParaRPr lang="en-US" sz="1000" b="1" dirty="0">
              <a:solidFill>
                <a:schemeClr val="bg1"/>
              </a:solidFill>
              <a:cs typeface="Arial" pitchFamily="34" charset="0"/>
            </a:endParaRPr>
          </a:p>
        </p:txBody>
      </p:sp>
      <p:sp>
        <p:nvSpPr>
          <p:cNvPr id="15" name="Rectangle 14"/>
          <p:cNvSpPr/>
          <p:nvPr/>
        </p:nvSpPr>
        <p:spPr>
          <a:xfrm>
            <a:off x="6876256" y="4299942"/>
            <a:ext cx="936104" cy="553998"/>
          </a:xfrm>
          <a:prstGeom prst="rect">
            <a:avLst/>
          </a:prstGeom>
          <a:solidFill>
            <a:schemeClr val="tx1">
              <a:lumMod val="75000"/>
              <a:lumOff val="25000"/>
            </a:schemeClr>
          </a:solidFill>
        </p:spPr>
        <p:txBody>
          <a:bodyPr wrap="square">
            <a:spAutoFit/>
          </a:bodyPr>
          <a:lstStyle/>
          <a:p>
            <a:pPr algn="ctr"/>
            <a:r>
              <a:rPr lang="en-US" sz="1000" b="1" dirty="0" smtClean="0">
                <a:solidFill>
                  <a:schemeClr val="bg1"/>
                </a:solidFill>
                <a:cs typeface="Arial" pitchFamily="34" charset="0"/>
              </a:rPr>
              <a:t>SHUBHAM</a:t>
            </a:r>
          </a:p>
          <a:p>
            <a:pPr algn="ctr"/>
            <a:r>
              <a:rPr lang="en-US" sz="1000" b="1" dirty="0" smtClean="0">
                <a:solidFill>
                  <a:schemeClr val="bg1"/>
                </a:solidFill>
                <a:cs typeface="Arial" pitchFamily="34" charset="0"/>
              </a:rPr>
              <a:t>KUMAR </a:t>
            </a:r>
          </a:p>
          <a:p>
            <a:pPr algn="ctr"/>
            <a:r>
              <a:rPr lang="en-US" sz="1000" b="1" dirty="0" smtClean="0">
                <a:solidFill>
                  <a:schemeClr val="bg1"/>
                </a:solidFill>
                <a:cs typeface="Arial" pitchFamily="34" charset="0"/>
              </a:rPr>
              <a:t>SINGH</a:t>
            </a:r>
            <a:endParaRPr lang="en-US" sz="1000" b="1" dirty="0">
              <a:solidFill>
                <a:schemeClr val="bg1"/>
              </a:solidFill>
              <a:cs typeface="Arial" pitchFamily="34" charset="0"/>
            </a:endParaRPr>
          </a:p>
        </p:txBody>
      </p:sp>
      <p:sp>
        <p:nvSpPr>
          <p:cNvPr id="16" name="Rectangle 15"/>
          <p:cNvSpPr/>
          <p:nvPr/>
        </p:nvSpPr>
        <p:spPr>
          <a:xfrm>
            <a:off x="6156176" y="2859782"/>
            <a:ext cx="2467088" cy="461665"/>
          </a:xfrm>
          <a:prstGeom prst="rect">
            <a:avLst/>
          </a:prstGeom>
        </p:spPr>
        <p:txBody>
          <a:bodyPr wrap="square">
            <a:spAutoFit/>
          </a:bodyPr>
          <a:lstStyle/>
          <a:p>
            <a:r>
              <a:rPr lang="en-US" altLang="ko-KR" sz="2400" b="1" dirty="0" smtClean="0">
                <a:ln w="17780" cmpd="sng">
                  <a:solidFill>
                    <a:schemeClr val="tx1"/>
                  </a:solidFill>
                  <a:prstDash val="solid"/>
                  <a:miter lim="800000"/>
                </a:ln>
                <a:solidFill>
                  <a:schemeClr val="accent3"/>
                </a:solidFill>
                <a:effectLst>
                  <a:outerShdw blurRad="50800" algn="tl" rotWithShape="0">
                    <a:srgbClr val="000000"/>
                  </a:outerShdw>
                </a:effectLst>
              </a:rPr>
              <a:t>CODE RIDERS</a:t>
            </a:r>
            <a:endParaRPr lang="ko-KR" altLang="en-US" sz="2400" b="1" dirty="0">
              <a:ln w="17780" cmpd="sng">
                <a:solidFill>
                  <a:schemeClr val="tx1"/>
                </a:solidFill>
                <a:prstDash val="solid"/>
                <a:miter lim="800000"/>
              </a:ln>
              <a:solidFill>
                <a:schemeClr val="accent3"/>
              </a:solidFill>
              <a:effectLst>
                <a:outerShdw blurRad="50800" algn="tl" rotWithShape="0">
                  <a:srgbClr val="000000"/>
                </a:outerShdw>
              </a:effectLst>
            </a:endParaRPr>
          </a:p>
        </p:txBody>
      </p:sp>
    </p:spTree>
    <p:extLst>
      <p:ext uri="{BB962C8B-B14F-4D97-AF65-F5344CB8AC3E}">
        <p14:creationId xmlns:p14="http://schemas.microsoft.com/office/powerpoint/2010/main" xmlns=""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3147814"/>
            <a:ext cx="9144000" cy="576063"/>
          </a:xfrm>
        </p:spPr>
        <p:txBody>
          <a:bodyPr/>
          <a:lstStyle/>
          <a:p>
            <a:r>
              <a:rPr lang="en-US" altLang="ko-KR" dirty="0" smtClean="0"/>
              <a:t>THANK YOU</a:t>
            </a:r>
            <a:endParaRPr lang="ko-KR" altLang="en-US" dirty="0"/>
          </a:p>
        </p:txBody>
      </p:sp>
      <p:sp>
        <p:nvSpPr>
          <p:cNvPr id="3" name="Text Placeholder 2"/>
          <p:cNvSpPr>
            <a:spLocks noGrp="1"/>
          </p:cNvSpPr>
          <p:nvPr>
            <p:ph type="body" sz="quarter" idx="11"/>
          </p:nvPr>
        </p:nvSpPr>
        <p:spPr/>
        <p:txBody>
          <a:bodyPr/>
          <a:lstStyle/>
          <a:p>
            <a:pPr lvl="0"/>
            <a:r>
              <a:rPr lang="en-US" altLang="ko-KR" b="1" dirty="0" smtClean="0"/>
              <a:t>      ANY QUESTIONS </a:t>
            </a:r>
            <a:r>
              <a:rPr lang="en-US" altLang="ko-KR" dirty="0" smtClean="0"/>
              <a:t>?</a:t>
            </a:r>
            <a:endParaRPr lang="en-US" altLang="ko-KR" dirty="0"/>
          </a:p>
        </p:txBody>
      </p:sp>
    </p:spTree>
    <p:extLst>
      <p:ext uri="{BB962C8B-B14F-4D97-AF65-F5344CB8AC3E}">
        <p14:creationId xmlns:p14="http://schemas.microsoft.com/office/powerpoint/2010/main" xmlns=""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car-driving.gif"/>
          <p:cNvPicPr>
            <a:picLocks noGrp="1" noChangeAspect="1"/>
          </p:cNvPicPr>
          <p:nvPr>
            <p:ph type="pic" idx="1"/>
          </p:nvPr>
        </p:nvPicPr>
        <p:blipFill>
          <a:blip r:embed="rId2" cstate="print"/>
          <a:srcRect l="16610" r="16610"/>
          <a:stretch>
            <a:fillRect/>
          </a:stretch>
        </p:blipFill>
        <p:spPr>
          <a:xfrm>
            <a:off x="0" y="-1"/>
            <a:ext cx="4572001" cy="5143501"/>
          </a:xfrm>
        </p:spPr>
      </p:pic>
      <p:sp>
        <p:nvSpPr>
          <p:cNvPr id="6" name="Frame 5"/>
          <p:cNvSpPr/>
          <p:nvPr/>
        </p:nvSpPr>
        <p:spPr>
          <a:xfrm>
            <a:off x="197768" y="159481"/>
            <a:ext cx="4176464"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xt Placeholder 1"/>
          <p:cNvSpPr txBox="1">
            <a:spLocks/>
          </p:cNvSpPr>
          <p:nvPr/>
        </p:nvSpPr>
        <p:spPr>
          <a:xfrm>
            <a:off x="4716016" y="123478"/>
            <a:ext cx="4280725" cy="12399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smtClean="0">
                <a:solidFill>
                  <a:schemeClr val="accent3"/>
                </a:solidFill>
              </a:rPr>
              <a:t>Problem Statement </a:t>
            </a:r>
            <a:endParaRPr lang="en-US" dirty="0" smtClean="0">
              <a:solidFill>
                <a:schemeClr val="accent3"/>
              </a:solidFill>
            </a:endParaRPr>
          </a:p>
        </p:txBody>
      </p:sp>
      <p:sp>
        <p:nvSpPr>
          <p:cNvPr id="10" name="TextBox 9"/>
          <p:cNvSpPr txBox="1"/>
          <p:nvPr/>
        </p:nvSpPr>
        <p:spPr>
          <a:xfrm>
            <a:off x="4572000" y="699542"/>
            <a:ext cx="4392488" cy="1384995"/>
          </a:xfrm>
          <a:prstGeom prst="rect">
            <a:avLst/>
          </a:prstGeom>
          <a:noFill/>
        </p:spPr>
        <p:txBody>
          <a:bodyPr wrap="square" rtlCol="0">
            <a:spAutoFit/>
          </a:bodyPr>
          <a:lstStyle/>
          <a:p>
            <a:r>
              <a:rPr lang="en-IN" sz="1400" dirty="0" smtClean="0"/>
              <a:t>Now a day's foundation has grown however the no. of accidents are additionally getting increased despite the fact that numerous accidents are minor however because of absence of medical aid and the range of rescue vehicle to the spot is late so there is countless </a:t>
            </a:r>
            <a:endParaRPr lang="en-IN" sz="1400" dirty="0" smtClean="0"/>
          </a:p>
          <a:p>
            <a:r>
              <a:rPr lang="en-IN" sz="1400" dirty="0" smtClean="0"/>
              <a:t>individuals </a:t>
            </a:r>
            <a:r>
              <a:rPr lang="en-IN" sz="1400" dirty="0" smtClean="0"/>
              <a:t>are losing the life </a:t>
            </a:r>
            <a:r>
              <a:rPr lang="en-IN" sz="1400" dirty="0" smtClean="0"/>
              <a:t>consistently</a:t>
            </a:r>
            <a:endParaRPr lang="en-US" sz="1400" dirty="0"/>
          </a:p>
        </p:txBody>
      </p:sp>
      <p:sp>
        <p:nvSpPr>
          <p:cNvPr id="12" name="Rectangle 11"/>
          <p:cNvSpPr/>
          <p:nvPr/>
        </p:nvSpPr>
        <p:spPr>
          <a:xfrm>
            <a:off x="4716016" y="2571750"/>
            <a:ext cx="2444900" cy="584775"/>
          </a:xfrm>
          <a:prstGeom prst="rect">
            <a:avLst/>
          </a:prstGeom>
        </p:spPr>
        <p:txBody>
          <a:bodyPr wrap="none">
            <a:spAutoFit/>
          </a:bodyPr>
          <a:lstStyle/>
          <a:p>
            <a:pPr>
              <a:buFont typeface="Arial" pitchFamily="34" charset="0"/>
              <a:buChar char="•"/>
            </a:pPr>
            <a:r>
              <a:rPr lang="en-IN" sz="3200" b="1" dirty="0" smtClean="0">
                <a:solidFill>
                  <a:schemeClr val="accent3"/>
                </a:solidFill>
              </a:rPr>
              <a:t>  Solution </a:t>
            </a:r>
            <a:r>
              <a:rPr lang="en-IN" sz="3200" b="1" dirty="0" smtClean="0">
                <a:solidFill>
                  <a:schemeClr val="accent3"/>
                </a:solidFill>
              </a:rPr>
              <a:t>:</a:t>
            </a:r>
            <a:endParaRPr lang="en-US" sz="3200" dirty="0">
              <a:solidFill>
                <a:schemeClr val="accent3"/>
              </a:solidFill>
            </a:endParaRPr>
          </a:p>
        </p:txBody>
      </p:sp>
      <p:sp>
        <p:nvSpPr>
          <p:cNvPr id="13" name="Rectangle 12"/>
          <p:cNvSpPr/>
          <p:nvPr/>
        </p:nvSpPr>
        <p:spPr>
          <a:xfrm>
            <a:off x="4572000" y="3075806"/>
            <a:ext cx="4572000" cy="2031325"/>
          </a:xfrm>
          <a:prstGeom prst="rect">
            <a:avLst/>
          </a:prstGeom>
        </p:spPr>
        <p:txBody>
          <a:bodyPr>
            <a:spAutoFit/>
          </a:bodyPr>
          <a:lstStyle/>
          <a:p>
            <a:pPr lvl="0">
              <a:buFont typeface="Arial" pitchFamily="34" charset="0"/>
              <a:buChar char="•"/>
            </a:pPr>
            <a:r>
              <a:rPr lang="en-IN" sz="1400" dirty="0" smtClean="0"/>
              <a:t>Instant Notification to </a:t>
            </a:r>
            <a:r>
              <a:rPr lang="en-IN" sz="1400" dirty="0" smtClean="0"/>
              <a:t>Hospital/Ambulance </a:t>
            </a:r>
            <a:r>
              <a:rPr lang="en-IN" sz="1400" dirty="0" smtClean="0"/>
              <a:t>in case </a:t>
            </a:r>
            <a:r>
              <a:rPr lang="en-IN" sz="1400" dirty="0" smtClean="0"/>
              <a:t>of </a:t>
            </a:r>
          </a:p>
          <a:p>
            <a:pPr lvl="0"/>
            <a:r>
              <a:rPr lang="en-IN" sz="1400" dirty="0" smtClean="0"/>
              <a:t>accident</a:t>
            </a:r>
            <a:r>
              <a:rPr lang="en-IN" sz="1400" dirty="0" smtClean="0"/>
              <a:t>.</a:t>
            </a:r>
            <a:endParaRPr lang="en-US" sz="1400" dirty="0" smtClean="0"/>
          </a:p>
          <a:p>
            <a:pPr lvl="0">
              <a:buFont typeface="Arial" pitchFamily="34" charset="0"/>
              <a:buChar char="•"/>
            </a:pPr>
            <a:r>
              <a:rPr lang="en-IN" sz="1400" dirty="0" smtClean="0"/>
              <a:t>Instant medical support to the injured </a:t>
            </a:r>
            <a:r>
              <a:rPr lang="en-IN" sz="1400" dirty="0" smtClean="0"/>
              <a:t>person</a:t>
            </a:r>
            <a:r>
              <a:rPr lang="en-IN" sz="1400" dirty="0" smtClean="0"/>
              <a:t>.</a:t>
            </a:r>
            <a:endParaRPr lang="en-US" sz="1400" dirty="0" smtClean="0"/>
          </a:p>
          <a:p>
            <a:pPr lvl="0">
              <a:buFont typeface="Arial" pitchFamily="34" charset="0"/>
              <a:buChar char="•"/>
            </a:pPr>
            <a:r>
              <a:rPr lang="en-IN" sz="1400" dirty="0" smtClean="0"/>
              <a:t>Instant information to the driver family.</a:t>
            </a:r>
            <a:endParaRPr lang="en-US" sz="1400" dirty="0" smtClean="0"/>
          </a:p>
          <a:p>
            <a:pPr lvl="0">
              <a:buFont typeface="Arial" pitchFamily="34" charset="0"/>
              <a:buChar char="•"/>
            </a:pPr>
            <a:r>
              <a:rPr lang="en-IN" sz="1400" dirty="0" smtClean="0"/>
              <a:t>Sound alarm information to locals </a:t>
            </a:r>
            <a:r>
              <a:rPr lang="en-IN" sz="1400" dirty="0" smtClean="0"/>
              <a:t>present </a:t>
            </a:r>
            <a:r>
              <a:rPr lang="en-IN" sz="1400" dirty="0" smtClean="0"/>
              <a:t>in the area.</a:t>
            </a:r>
            <a:endParaRPr lang="en-US" sz="1400" dirty="0" smtClean="0"/>
          </a:p>
          <a:p>
            <a:pPr lvl="0">
              <a:buFont typeface="Arial" pitchFamily="34" charset="0"/>
              <a:buChar char="•"/>
            </a:pPr>
            <a:r>
              <a:rPr lang="en-IN" sz="1400" dirty="0" smtClean="0"/>
              <a:t>Information regarding the car movement and history of car movement.</a:t>
            </a:r>
            <a:endParaRPr lang="en-US" sz="1400" dirty="0" smtClean="0"/>
          </a:p>
          <a:p>
            <a:pPr lvl="0">
              <a:buFont typeface="Arial" pitchFamily="34" charset="0"/>
              <a:buChar char="•"/>
            </a:pPr>
            <a:r>
              <a:rPr lang="en-IN" sz="1400" dirty="0" smtClean="0"/>
              <a:t>Instant notification to police station and </a:t>
            </a:r>
            <a:r>
              <a:rPr lang="en-IN" sz="1400" dirty="0" smtClean="0"/>
              <a:t>hence </a:t>
            </a:r>
            <a:r>
              <a:rPr lang="en-IN" sz="1400" dirty="0" smtClean="0"/>
              <a:t>easy </a:t>
            </a:r>
            <a:endParaRPr lang="en-IN" sz="1400" dirty="0" smtClean="0"/>
          </a:p>
          <a:p>
            <a:pPr lvl="0"/>
            <a:r>
              <a:rPr lang="en-IN" sz="1400" dirty="0" smtClean="0"/>
              <a:t>finding </a:t>
            </a:r>
            <a:r>
              <a:rPr lang="en-IN" sz="1400" dirty="0" smtClean="0"/>
              <a:t>the reason of accident.</a:t>
            </a:r>
            <a:endParaRPr lang="en-US" sz="1400" dirty="0"/>
          </a:p>
        </p:txBody>
      </p:sp>
    </p:spTree>
    <p:extLst>
      <p:ext uri="{BB962C8B-B14F-4D97-AF65-F5344CB8AC3E}">
        <p14:creationId xmlns:p14="http://schemas.microsoft.com/office/powerpoint/2010/main" xmlns="" val="391264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899592"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b="1" dirty="0" smtClean="0">
                <a:cs typeface="Arial" pitchFamily="34" charset="0"/>
              </a:rPr>
              <a:t>HARDWARE INTERFACE :</a:t>
            </a:r>
            <a:endParaRPr lang="en-US" sz="3600" b="1" dirty="0">
              <a:cs typeface="Arial" pitchFamily="34" charset="0"/>
            </a:endParaRP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10" name="TextBox 10"/>
          <p:cNvSpPr txBox="1"/>
          <p:nvPr/>
        </p:nvSpPr>
        <p:spPr bwMode="auto">
          <a:xfrm>
            <a:off x="3275856" y="1563638"/>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accent3"/>
                </a:solidFill>
                <a:cs typeface="Arial" pitchFamily="34" charset="0"/>
              </a:rPr>
              <a:t>Power supply with processor</a:t>
            </a:r>
            <a:endParaRPr lang="en-US" altLang="ko-KR" sz="1400" b="1" dirty="0">
              <a:solidFill>
                <a:schemeClr val="accent3"/>
              </a:solidFill>
              <a:cs typeface="Arial" pitchFamily="34" charset="0"/>
            </a:endParaRPr>
          </a:p>
        </p:txBody>
      </p:sp>
      <p:sp>
        <p:nvSpPr>
          <p:cNvPr id="12" name="Chevron 11"/>
          <p:cNvSpPr/>
          <p:nvPr/>
        </p:nvSpPr>
        <p:spPr>
          <a:xfrm rot="16200000">
            <a:off x="2096802" y="1250137"/>
            <a:ext cx="838984" cy="792088"/>
          </a:xfrm>
          <a:prstGeom prst="chevron">
            <a:avLst>
              <a:gd name="adj" fmla="val 339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33" name="TextBox 10"/>
          <p:cNvSpPr txBox="1"/>
          <p:nvPr/>
        </p:nvSpPr>
        <p:spPr bwMode="auto">
          <a:xfrm>
            <a:off x="3275856" y="2355726"/>
            <a:ext cx="4620387" cy="54852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smtClean="0">
                <a:solidFill>
                  <a:schemeClr val="accent3"/>
                </a:solidFill>
                <a:cs typeface="Arial" pitchFamily="34" charset="0"/>
              </a:rPr>
              <a:t>Arduino</a:t>
            </a:r>
            <a:r>
              <a:rPr lang="en-US" altLang="ko-KR" sz="1400" b="1" dirty="0" smtClean="0">
                <a:solidFill>
                  <a:schemeClr val="accent3"/>
                </a:solidFill>
                <a:cs typeface="Arial" pitchFamily="34" charset="0"/>
              </a:rPr>
              <a:t>     </a:t>
            </a:r>
            <a:endParaRPr lang="en-US" altLang="ko-KR" sz="1400" b="1" dirty="0" smtClean="0">
              <a:solidFill>
                <a:schemeClr val="accent3"/>
              </a:solidFill>
              <a:cs typeface="Arial" pitchFamily="34" charset="0"/>
            </a:endParaRPr>
          </a:p>
          <a:p>
            <a:pPr>
              <a:defRPr/>
            </a:pPr>
            <a:r>
              <a:rPr lang="en-US" altLang="ko-KR" sz="1400" b="1" dirty="0" smtClean="0">
                <a:solidFill>
                  <a:schemeClr val="accent3"/>
                </a:solidFill>
                <a:cs typeface="Arial" pitchFamily="34" charset="0"/>
              </a:rPr>
              <a:t>Accelerometer </a:t>
            </a:r>
            <a:r>
              <a:rPr lang="en-US" altLang="ko-KR" sz="1400" b="1" dirty="0" smtClean="0">
                <a:solidFill>
                  <a:schemeClr val="accent3"/>
                </a:solidFill>
                <a:cs typeface="Arial" pitchFamily="34" charset="0"/>
              </a:rPr>
              <a:t>with processor    </a:t>
            </a:r>
            <a:endParaRPr lang="en-US" altLang="ko-KR" sz="1400" b="1" dirty="0" smtClean="0">
              <a:solidFill>
                <a:schemeClr val="accent3"/>
              </a:solidFill>
              <a:cs typeface="Arial" pitchFamily="34" charset="0"/>
            </a:endParaRPr>
          </a:p>
        </p:txBody>
      </p:sp>
      <p:sp>
        <p:nvSpPr>
          <p:cNvPr id="31" name="Chevron 30"/>
          <p:cNvSpPr/>
          <p:nvPr/>
        </p:nvSpPr>
        <p:spPr>
          <a:xfrm rot="16200000">
            <a:off x="2096802" y="2115847"/>
            <a:ext cx="838984" cy="792088"/>
          </a:xfrm>
          <a:prstGeom prst="chevron">
            <a:avLst>
              <a:gd name="adj" fmla="val 339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6" name="Rectangle 35"/>
          <p:cNvSpPr/>
          <p:nvPr/>
        </p:nvSpPr>
        <p:spPr>
          <a:xfrm>
            <a:off x="3060504" y="3115114"/>
            <a:ext cx="5480860" cy="824788"/>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0" name="TextBox 10"/>
          <p:cNvSpPr txBox="1"/>
          <p:nvPr/>
        </p:nvSpPr>
        <p:spPr bwMode="auto">
          <a:xfrm>
            <a:off x="3275856" y="3003798"/>
            <a:ext cx="5040560" cy="87118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US" altLang="ko-KR" sz="1200" b="1" dirty="0" smtClean="0">
              <a:solidFill>
                <a:schemeClr val="accent3"/>
              </a:solidFill>
              <a:cs typeface="Arial" pitchFamily="34" charset="0"/>
            </a:endParaRPr>
          </a:p>
          <a:p>
            <a:pPr>
              <a:defRPr/>
            </a:pPr>
            <a:r>
              <a:rPr lang="en-US" altLang="ko-KR" sz="1200" b="1" dirty="0" err="1" smtClean="0">
                <a:solidFill>
                  <a:schemeClr val="accent3"/>
                </a:solidFill>
                <a:cs typeface="Arial" pitchFamily="34" charset="0"/>
              </a:rPr>
              <a:t>Gsm</a:t>
            </a:r>
            <a:r>
              <a:rPr lang="en-US" altLang="ko-KR" sz="1200" b="1" dirty="0" smtClean="0">
                <a:solidFill>
                  <a:schemeClr val="accent3"/>
                </a:solidFill>
                <a:cs typeface="Arial" pitchFamily="34" charset="0"/>
              </a:rPr>
              <a:t> with Processor as input and output.</a:t>
            </a:r>
          </a:p>
          <a:p>
            <a:pPr>
              <a:defRPr/>
            </a:pPr>
            <a:r>
              <a:rPr lang="en-US" altLang="ko-KR" sz="1200" b="1" dirty="0" err="1" smtClean="0">
                <a:solidFill>
                  <a:schemeClr val="accent3"/>
                </a:solidFill>
                <a:cs typeface="Arial" pitchFamily="34" charset="0"/>
              </a:rPr>
              <a:t>Gps</a:t>
            </a:r>
            <a:r>
              <a:rPr lang="en-US" altLang="ko-KR" sz="1200" b="1" dirty="0" smtClean="0">
                <a:solidFill>
                  <a:schemeClr val="accent3"/>
                </a:solidFill>
                <a:cs typeface="Arial" pitchFamily="34" charset="0"/>
              </a:rPr>
              <a:t> with processor as input and output and device tracker</a:t>
            </a:r>
          </a:p>
          <a:p>
            <a:pPr>
              <a:defRPr/>
            </a:pPr>
            <a:r>
              <a:rPr lang="en-US" altLang="ko-KR" sz="1200" b="1" dirty="0" smtClean="0">
                <a:solidFill>
                  <a:schemeClr val="accent3"/>
                </a:solidFill>
                <a:cs typeface="Arial" pitchFamily="34" charset="0"/>
              </a:rPr>
              <a:t>Display unit for output from processor.</a:t>
            </a:r>
            <a:endParaRPr lang="en-US" altLang="ko-KR" sz="1200" b="1" dirty="0">
              <a:solidFill>
                <a:schemeClr val="accent3"/>
              </a:solidFill>
              <a:cs typeface="Arial" pitchFamily="34" charset="0"/>
            </a:endParaRPr>
          </a:p>
        </p:txBody>
      </p:sp>
      <p:sp>
        <p:nvSpPr>
          <p:cNvPr id="38" name="Chevron 37"/>
          <p:cNvSpPr/>
          <p:nvPr/>
        </p:nvSpPr>
        <p:spPr>
          <a:xfrm rot="16200000">
            <a:off x="2100280" y="3099254"/>
            <a:ext cx="838984" cy="792088"/>
          </a:xfrm>
          <a:prstGeom prst="chevron">
            <a:avLst>
              <a:gd name="adj" fmla="val 339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67744" y="3219822"/>
            <a:ext cx="554143"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xmlns=""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txBox="1">
            <a:spLocks/>
          </p:cNvSpPr>
          <p:nvPr/>
        </p:nvSpPr>
        <p:spPr>
          <a:xfrm>
            <a:off x="2195736" y="3363838"/>
            <a:ext cx="4824536" cy="122438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b="1" dirty="0">
              <a:solidFill>
                <a:schemeClr val="tx1">
                  <a:lumMod val="75000"/>
                  <a:lumOff val="25000"/>
                </a:schemeClr>
              </a:solidFill>
              <a:latin typeface="+mj-lt"/>
              <a:cs typeface="Arial" pitchFamily="34" charset="0"/>
            </a:endParaRPr>
          </a:p>
        </p:txBody>
      </p:sp>
      <p:sp>
        <p:nvSpPr>
          <p:cNvPr id="10" name="TextBox 9"/>
          <p:cNvSpPr txBox="1"/>
          <p:nvPr/>
        </p:nvSpPr>
        <p:spPr>
          <a:xfrm>
            <a:off x="1619672" y="3727728"/>
            <a:ext cx="5904656" cy="1415772"/>
          </a:xfrm>
          <a:prstGeom prst="rect">
            <a:avLst/>
          </a:prstGeom>
          <a:noFill/>
        </p:spPr>
        <p:txBody>
          <a:bodyPr wrap="square" rtlCol="0">
            <a:spAutoFit/>
          </a:bodyPr>
          <a:lstStyle/>
          <a:p>
            <a:pPr algn="ctr"/>
            <a:r>
              <a:rPr lang="en-US" altLang="ko-KR" sz="1400" b="1" dirty="0" smtClean="0">
                <a:solidFill>
                  <a:schemeClr val="accent3"/>
                </a:solidFill>
                <a:cs typeface="Arial" pitchFamily="34" charset="0"/>
              </a:rPr>
              <a:t>IN THE AVOBE DIAGRAM </a:t>
            </a:r>
            <a:r>
              <a:rPr lang="en-US" altLang="ko-KR" sz="1200" b="1" dirty="0" smtClean="0">
                <a:solidFill>
                  <a:schemeClr val="tx1">
                    <a:lumMod val="75000"/>
                    <a:lumOff val="25000"/>
                  </a:schemeClr>
                </a:solidFill>
                <a:cs typeface="Arial" pitchFamily="34" charset="0"/>
              </a:rPr>
              <a:t>: </a:t>
            </a:r>
          </a:p>
          <a:p>
            <a:pPr algn="ctr"/>
            <a:endParaRPr lang="en-US" altLang="ko-KR" sz="1200" b="1" dirty="0" smtClean="0">
              <a:solidFill>
                <a:schemeClr val="tx1">
                  <a:lumMod val="75000"/>
                  <a:lumOff val="25000"/>
                </a:schemeClr>
              </a:solidFill>
              <a:cs typeface="Arial" pitchFamily="34" charset="0"/>
            </a:endParaRPr>
          </a:p>
          <a:p>
            <a:pPr algn="ctr"/>
            <a:r>
              <a:rPr lang="en-US" altLang="ko-KR" sz="1200" b="1" dirty="0" smtClean="0">
                <a:solidFill>
                  <a:schemeClr val="tx1">
                    <a:lumMod val="75000"/>
                    <a:lumOff val="25000"/>
                  </a:schemeClr>
                </a:solidFill>
                <a:cs typeface="Arial" pitchFamily="34" charset="0"/>
              </a:rPr>
              <a:t>At first point car is moving </a:t>
            </a:r>
          </a:p>
          <a:p>
            <a:pPr algn="ctr"/>
            <a:r>
              <a:rPr lang="en-US" altLang="ko-KR" sz="1200" b="1" dirty="0" smtClean="0">
                <a:solidFill>
                  <a:schemeClr val="tx1">
                    <a:lumMod val="75000"/>
                    <a:lumOff val="25000"/>
                  </a:schemeClr>
                </a:solidFill>
                <a:cs typeface="Arial" pitchFamily="34" charset="0"/>
              </a:rPr>
              <a:t>And then suddenly an accident take place at alone place </a:t>
            </a:r>
            <a:r>
              <a:rPr lang="en-US" altLang="ko-KR" sz="1200" b="1" dirty="0" smtClean="0">
                <a:solidFill>
                  <a:schemeClr val="tx1">
                    <a:lumMod val="75000"/>
                    <a:lumOff val="25000"/>
                  </a:schemeClr>
                </a:solidFill>
                <a:cs typeface="Arial" pitchFamily="34" charset="0"/>
              </a:rPr>
              <a:t>or anywhere . </a:t>
            </a:r>
            <a:endParaRPr lang="en-US" altLang="ko-KR" sz="1200" b="1" dirty="0" smtClean="0">
              <a:solidFill>
                <a:schemeClr val="tx1">
                  <a:lumMod val="75000"/>
                  <a:lumOff val="25000"/>
                </a:schemeClr>
              </a:solidFill>
              <a:cs typeface="Arial" pitchFamily="34" charset="0"/>
            </a:endParaRPr>
          </a:p>
          <a:p>
            <a:pPr algn="ctr"/>
            <a:r>
              <a:rPr lang="en-US" altLang="ko-KR" sz="1200" b="1" dirty="0" smtClean="0">
                <a:solidFill>
                  <a:schemeClr val="tx1">
                    <a:lumMod val="75000"/>
                    <a:lumOff val="25000"/>
                  </a:schemeClr>
                </a:solidFill>
                <a:cs typeface="Arial" pitchFamily="34" charset="0"/>
              </a:rPr>
              <a:t>It </a:t>
            </a:r>
            <a:r>
              <a:rPr lang="en-US" altLang="ko-KR" sz="1200" b="1" dirty="0" smtClean="0">
                <a:solidFill>
                  <a:schemeClr val="tx1">
                    <a:lumMod val="75000"/>
                    <a:lumOff val="25000"/>
                  </a:schemeClr>
                </a:solidFill>
                <a:cs typeface="Arial" pitchFamily="34" charset="0"/>
              </a:rPr>
              <a:t>will also help in notifying near by person by its sound system.</a:t>
            </a:r>
            <a:endParaRPr lang="en-US" altLang="ko-KR" sz="1200" b="1" dirty="0" smtClean="0">
              <a:solidFill>
                <a:schemeClr val="tx1">
                  <a:lumMod val="75000"/>
                  <a:lumOff val="25000"/>
                </a:schemeClr>
              </a:solidFill>
              <a:cs typeface="Arial" pitchFamily="34" charset="0"/>
            </a:endParaRPr>
          </a:p>
          <a:p>
            <a:pPr algn="ctr"/>
            <a:r>
              <a:rPr lang="en-US" altLang="ko-KR" sz="1200" b="1" dirty="0" smtClean="0">
                <a:solidFill>
                  <a:schemeClr val="tx1">
                    <a:lumMod val="75000"/>
                    <a:lumOff val="25000"/>
                  </a:schemeClr>
                </a:solidFill>
                <a:cs typeface="Arial" pitchFamily="34" charset="0"/>
              </a:rPr>
              <a:t>Then our </a:t>
            </a:r>
            <a:r>
              <a:rPr lang="en-US" altLang="ko-KR" sz="1200" b="1" dirty="0" err="1" smtClean="0">
                <a:solidFill>
                  <a:schemeClr val="tx1">
                    <a:lumMod val="75000"/>
                    <a:lumOff val="25000"/>
                  </a:schemeClr>
                </a:solidFill>
                <a:cs typeface="Arial" pitchFamily="34" charset="0"/>
              </a:rPr>
              <a:t>accidential</a:t>
            </a:r>
            <a:r>
              <a:rPr lang="en-US" altLang="ko-KR" sz="1200" b="1" dirty="0" smtClean="0">
                <a:solidFill>
                  <a:schemeClr val="tx1">
                    <a:lumMod val="75000"/>
                    <a:lumOff val="25000"/>
                  </a:schemeClr>
                </a:solidFill>
                <a:cs typeface="Arial" pitchFamily="34" charset="0"/>
              </a:rPr>
              <a:t> and informer system will notify  to  person’s family / relatives , to police &amp; to ambulance or nearby hospital</a:t>
            </a:r>
            <a:endParaRPr lang="en-US" altLang="ko-KR" sz="1200" b="1" dirty="0">
              <a:solidFill>
                <a:schemeClr val="tx1">
                  <a:lumMod val="75000"/>
                  <a:lumOff val="25000"/>
                </a:schemeClr>
              </a:solidFill>
              <a:cs typeface="Arial" pitchFamily="34" charset="0"/>
            </a:endParaRPr>
          </a:p>
        </p:txBody>
      </p:sp>
      <p:sp>
        <p:nvSpPr>
          <p:cNvPr id="11" name="Frame 10"/>
          <p:cNvSpPr/>
          <p:nvPr/>
        </p:nvSpPr>
        <p:spPr>
          <a:xfrm>
            <a:off x="224644" y="188136"/>
            <a:ext cx="8694712" cy="2700301"/>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1026" name="Picture 2" descr="ii"/>
          <p:cNvPicPr preferRelativeResize="0">
            <a:picLocks noGrp="1" noChangeArrowheads="1"/>
          </p:cNvPicPr>
          <p:nvPr>
            <p:ph type="pic" idx="1"/>
          </p:nvPr>
        </p:nvPicPr>
        <p:blipFill>
          <a:blip r:embed="rId2" cstate="print"/>
          <a:srcRect l="6688"/>
          <a:stretch>
            <a:fillRect/>
          </a:stretch>
        </p:blipFill>
        <p:spPr bwMode="auto">
          <a:xfrm>
            <a:off x="683568" y="195486"/>
            <a:ext cx="7776864" cy="3312368"/>
          </a:xfrm>
          <a:prstGeom prst="roundRect">
            <a:avLst>
              <a:gd name="adj" fmla="val 4167"/>
            </a:avLst>
          </a:prstGeom>
          <a:solidFill>
            <a:srgbClr val="FFFFFF"/>
          </a:solidFill>
          <a:ln w="76200" cap="sq">
            <a:solidFill>
              <a:schemeClr val="accent3"/>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xmlns="" val="253482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txBox="1">
            <a:spLocks/>
          </p:cNvSpPr>
          <p:nvPr/>
        </p:nvSpPr>
        <p:spPr>
          <a:xfrm>
            <a:off x="2195736" y="3363838"/>
            <a:ext cx="4824536" cy="122438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b="1" dirty="0">
              <a:solidFill>
                <a:schemeClr val="tx1">
                  <a:lumMod val="75000"/>
                  <a:lumOff val="25000"/>
                </a:schemeClr>
              </a:solidFill>
              <a:latin typeface="+mj-lt"/>
              <a:cs typeface="Arial" pitchFamily="34" charset="0"/>
            </a:endParaRPr>
          </a:p>
        </p:txBody>
      </p:sp>
      <p:sp>
        <p:nvSpPr>
          <p:cNvPr id="10" name="TextBox 9"/>
          <p:cNvSpPr txBox="1"/>
          <p:nvPr/>
        </p:nvSpPr>
        <p:spPr>
          <a:xfrm>
            <a:off x="1619672" y="4515966"/>
            <a:ext cx="5904656" cy="369332"/>
          </a:xfrm>
          <a:prstGeom prst="rect">
            <a:avLst/>
          </a:prstGeom>
          <a:noFill/>
        </p:spPr>
        <p:txBody>
          <a:bodyPr wrap="square" rtlCol="0">
            <a:spAutoFit/>
          </a:bodyPr>
          <a:lstStyle/>
          <a:p>
            <a:pPr algn="ctr"/>
            <a:r>
              <a:rPr lang="en-US" altLang="ko-KR" b="1" dirty="0" smtClean="0">
                <a:solidFill>
                  <a:schemeClr val="accent3"/>
                </a:solidFill>
                <a:cs typeface="Arial" pitchFamily="34" charset="0"/>
              </a:rPr>
              <a:t>BASIC DIAGRAM OF OUR CIRCUIT WITH MODULES </a:t>
            </a:r>
            <a:endParaRPr lang="en-US" altLang="ko-KR" b="1" dirty="0">
              <a:solidFill>
                <a:schemeClr val="accent3"/>
              </a:solidFill>
              <a:cs typeface="Arial" pitchFamily="34" charset="0"/>
            </a:endParaRPr>
          </a:p>
        </p:txBody>
      </p:sp>
      <p:sp>
        <p:nvSpPr>
          <p:cNvPr id="11" name="Frame 10"/>
          <p:cNvSpPr/>
          <p:nvPr/>
        </p:nvSpPr>
        <p:spPr>
          <a:xfrm>
            <a:off x="251520" y="195486"/>
            <a:ext cx="8694712" cy="2700301"/>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5"/>
          <p:cNvPicPr/>
          <p:nvPr/>
        </p:nvPicPr>
        <p:blipFill>
          <a:blip r:embed="rId2" cstate="print"/>
          <a:stretch>
            <a:fillRect/>
          </a:stretch>
        </p:blipFill>
        <p:spPr>
          <a:xfrm>
            <a:off x="2051720" y="411510"/>
            <a:ext cx="4896544" cy="374441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2534820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34792"/>
            <a:ext cx="9144000" cy="576064"/>
          </a:xfrm>
        </p:spPr>
        <p:txBody>
          <a:bodyPr/>
          <a:lstStyle/>
          <a:p>
            <a:r>
              <a:rPr lang="en-US" sz="1800" b="1" u="sng" dirty="0" smtClean="0">
                <a:solidFill>
                  <a:schemeClr val="accent3"/>
                </a:solidFill>
              </a:rPr>
              <a:t>CODE FOR ACCIDENT LOCATION DETECTOR AND FOR SENDING MESSAGES</a:t>
            </a:r>
            <a:endParaRPr lang="en-US" sz="1800" b="1" u="sng" dirty="0" smtClean="0">
              <a:solidFill>
                <a:schemeClr val="accent3"/>
              </a:solidFill>
            </a:endParaRPr>
          </a:p>
        </p:txBody>
      </p:sp>
      <p:sp>
        <p:nvSpPr>
          <p:cNvPr id="13" name="Rectangle 12"/>
          <p:cNvSpPr/>
          <p:nvPr/>
        </p:nvSpPr>
        <p:spPr>
          <a:xfrm>
            <a:off x="688261" y="4155926"/>
            <a:ext cx="7776864"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ame 14"/>
          <p:cNvSpPr/>
          <p:nvPr/>
        </p:nvSpPr>
        <p:spPr>
          <a:xfrm>
            <a:off x="188640" y="159482"/>
            <a:ext cx="8766720"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ectangle 16"/>
          <p:cNvSpPr/>
          <p:nvPr/>
        </p:nvSpPr>
        <p:spPr>
          <a:xfrm>
            <a:off x="4644008" y="987574"/>
            <a:ext cx="4086200" cy="38576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000" dirty="0" smtClean="0">
                <a:solidFill>
                  <a:schemeClr val="accent1"/>
                </a:solidFill>
              </a:rPr>
              <a:t>void </a:t>
            </a:r>
            <a:r>
              <a:rPr lang="en-US" sz="1000" dirty="0" err="1" smtClean="0">
                <a:solidFill>
                  <a:schemeClr val="accent1"/>
                </a:solidFill>
              </a:rPr>
              <a:t>initModule</a:t>
            </a:r>
            <a:r>
              <a:rPr lang="en-US" sz="1000" dirty="0" smtClean="0">
                <a:solidFill>
                  <a:schemeClr val="accent1"/>
                </a:solidFill>
              </a:rPr>
              <a:t>(String </a:t>
            </a:r>
            <a:r>
              <a:rPr lang="en-US" sz="1000" dirty="0" err="1" smtClean="0">
                <a:solidFill>
                  <a:schemeClr val="accent1"/>
                </a:solidFill>
              </a:rPr>
              <a:t>cmd</a:t>
            </a:r>
            <a:r>
              <a:rPr lang="en-US" sz="1000" dirty="0" smtClean="0">
                <a:solidFill>
                  <a:schemeClr val="accent1"/>
                </a:solidFill>
              </a:rPr>
              <a:t>, char *res, </a:t>
            </a:r>
            <a:r>
              <a:rPr lang="en-US" sz="1000" dirty="0" err="1" smtClean="0">
                <a:solidFill>
                  <a:schemeClr val="accent1"/>
                </a:solidFill>
              </a:rPr>
              <a:t>int</a:t>
            </a:r>
            <a:r>
              <a:rPr lang="en-US" sz="1000" dirty="0" smtClean="0">
                <a:solidFill>
                  <a:schemeClr val="accent1"/>
                </a:solidFill>
              </a:rPr>
              <a:t> t)</a:t>
            </a:r>
          </a:p>
          <a:p>
            <a:r>
              <a:rPr lang="en-US" sz="1000" dirty="0" smtClean="0">
                <a:solidFill>
                  <a:schemeClr val="accent1"/>
                </a:solidFill>
              </a:rPr>
              <a:t>{</a:t>
            </a:r>
          </a:p>
          <a:p>
            <a:r>
              <a:rPr lang="en-US" sz="1000" dirty="0" smtClean="0">
                <a:solidFill>
                  <a:schemeClr val="accent1"/>
                </a:solidFill>
              </a:rPr>
              <a:t>  while(1)</a:t>
            </a:r>
          </a:p>
          <a:p>
            <a:r>
              <a:rPr lang="en-US" sz="1000" dirty="0" smtClean="0">
                <a:solidFill>
                  <a:schemeClr val="accent1"/>
                </a:solidFill>
              </a:rPr>
              <a:t>  {</a:t>
            </a: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a:t>
            </a:r>
            <a:r>
              <a:rPr lang="en-US" sz="1000" dirty="0" err="1" smtClean="0">
                <a:solidFill>
                  <a:schemeClr val="accent1"/>
                </a:solidFill>
              </a:rPr>
              <a:t>cmd</a:t>
            </a:r>
            <a:r>
              <a:rPr lang="en-US" sz="1000" dirty="0" smtClean="0">
                <a:solidFill>
                  <a:schemeClr val="accent1"/>
                </a:solidFill>
              </a:rPr>
              <a:t>);</a:t>
            </a:r>
          </a:p>
          <a:p>
            <a:r>
              <a:rPr lang="en-US" sz="1000" dirty="0" smtClean="0">
                <a:solidFill>
                  <a:schemeClr val="accent1"/>
                </a:solidFill>
              </a:rPr>
              <a:t>    Serial1.println(</a:t>
            </a:r>
            <a:r>
              <a:rPr lang="en-US" sz="1000" dirty="0" err="1" smtClean="0">
                <a:solidFill>
                  <a:schemeClr val="accent1"/>
                </a:solidFill>
              </a:rPr>
              <a:t>cmd</a:t>
            </a:r>
            <a:r>
              <a:rPr lang="en-US" sz="1000" dirty="0" smtClean="0">
                <a:solidFill>
                  <a:schemeClr val="accent1"/>
                </a:solidFill>
              </a:rPr>
              <a:t>);</a:t>
            </a:r>
          </a:p>
          <a:p>
            <a:r>
              <a:rPr lang="en-US" sz="1000" dirty="0" smtClean="0">
                <a:solidFill>
                  <a:schemeClr val="accent1"/>
                </a:solidFill>
              </a:rPr>
              <a:t>    delay(100);</a:t>
            </a:r>
          </a:p>
          <a:p>
            <a:r>
              <a:rPr lang="en-US" sz="1000" dirty="0" smtClean="0">
                <a:solidFill>
                  <a:schemeClr val="accent1"/>
                </a:solidFill>
              </a:rPr>
              <a:t>    while(Serial1.available()&gt;0)</a:t>
            </a:r>
          </a:p>
          <a:p>
            <a:r>
              <a:rPr lang="en-US" sz="1000" dirty="0" smtClean="0">
                <a:solidFill>
                  <a:schemeClr val="accent1"/>
                </a:solidFill>
              </a:rPr>
              <a:t>    {</a:t>
            </a:r>
          </a:p>
          <a:p>
            <a:r>
              <a:rPr lang="en-US" sz="1000" dirty="0" smtClean="0">
                <a:solidFill>
                  <a:schemeClr val="accent1"/>
                </a:solidFill>
              </a:rPr>
              <a:t>       if(Serial1.find(res))</a:t>
            </a:r>
          </a:p>
          <a:p>
            <a:r>
              <a:rPr lang="en-US" sz="1000" dirty="0" smtClean="0">
                <a:solidFill>
                  <a:schemeClr val="accent1"/>
                </a:solidFill>
              </a:rPr>
              <a:t>       {</a:t>
            </a: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(res);</a:t>
            </a:r>
          </a:p>
          <a:p>
            <a:r>
              <a:rPr lang="en-US" sz="1000" dirty="0" smtClean="0">
                <a:solidFill>
                  <a:schemeClr val="accent1"/>
                </a:solidFill>
              </a:rPr>
              <a:t>        delay(t);</a:t>
            </a:r>
          </a:p>
          <a:p>
            <a:r>
              <a:rPr lang="en-US" sz="1000" dirty="0" smtClean="0">
                <a:solidFill>
                  <a:schemeClr val="accent1"/>
                </a:solidFill>
              </a:rPr>
              <a:t>        return;</a:t>
            </a:r>
          </a:p>
          <a:p>
            <a:r>
              <a:rPr lang="en-US" sz="1000" dirty="0" smtClean="0">
                <a:solidFill>
                  <a:schemeClr val="accent1"/>
                </a:solidFill>
              </a:rPr>
              <a:t>       }</a:t>
            </a:r>
          </a:p>
          <a:p>
            <a:endParaRPr lang="en-US" sz="1000" dirty="0" smtClean="0">
              <a:solidFill>
                <a:schemeClr val="accent1"/>
              </a:solidFill>
            </a:endParaRPr>
          </a:p>
          <a:p>
            <a:r>
              <a:rPr lang="en-US" sz="1000" dirty="0" smtClean="0">
                <a:solidFill>
                  <a:schemeClr val="accent1"/>
                </a:solidFill>
              </a:rPr>
              <a:t>       else</a:t>
            </a:r>
          </a:p>
          <a:p>
            <a:r>
              <a:rPr lang="en-US" sz="1000" dirty="0" smtClean="0">
                <a:solidFill>
                  <a:schemeClr val="accent1"/>
                </a:solidFill>
              </a:rPr>
              <a:t>       {</a:t>
            </a: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("Error");</a:t>
            </a:r>
          </a:p>
          <a:p>
            <a:r>
              <a:rPr lang="en-US" sz="1000" dirty="0" smtClean="0">
                <a:solidFill>
                  <a:schemeClr val="accent1"/>
                </a:solidFill>
              </a:rPr>
              <a:t>       }</a:t>
            </a:r>
          </a:p>
          <a:p>
            <a:r>
              <a:rPr lang="en-US" sz="1000" dirty="0" smtClean="0">
                <a:solidFill>
                  <a:schemeClr val="accent1"/>
                </a:solidFill>
              </a:rPr>
              <a:t>    }</a:t>
            </a:r>
          </a:p>
          <a:p>
            <a:r>
              <a:rPr lang="en-US" sz="1000" dirty="0" smtClean="0">
                <a:solidFill>
                  <a:schemeClr val="accent1"/>
                </a:solidFill>
              </a:rPr>
              <a:t>    delay(t);</a:t>
            </a:r>
          </a:p>
          <a:p>
            <a:r>
              <a:rPr lang="en-US" sz="1000" dirty="0" smtClean="0">
                <a:solidFill>
                  <a:schemeClr val="accent1"/>
                </a:solidFill>
              </a:rPr>
              <a:t>  }</a:t>
            </a:r>
          </a:p>
          <a:p>
            <a:r>
              <a:rPr lang="en-US" sz="1000" dirty="0" smtClean="0">
                <a:solidFill>
                  <a:schemeClr val="accent1"/>
                </a:solidFill>
              </a:rPr>
              <a:t>}</a:t>
            </a:r>
            <a:endParaRPr lang="en-US" sz="1000" dirty="0">
              <a:solidFill>
                <a:schemeClr val="accent1"/>
              </a:solidFill>
            </a:endParaRPr>
          </a:p>
        </p:txBody>
      </p:sp>
      <p:pic>
        <p:nvPicPr>
          <p:cNvPr id="18" name="Picture 17" descr="car-driving.gif"/>
          <p:cNvPicPr>
            <a:picLocks noChangeAspect="1"/>
          </p:cNvPicPr>
          <p:nvPr/>
        </p:nvPicPr>
        <p:blipFill>
          <a:blip r:embed="rId2" cstate="print"/>
          <a:stretch>
            <a:fillRect/>
          </a:stretch>
        </p:blipFill>
        <p:spPr>
          <a:xfrm>
            <a:off x="323528" y="987574"/>
            <a:ext cx="3714750" cy="3816424"/>
          </a:xfrm>
          <a:prstGeom prst="rect">
            <a:avLst/>
          </a:prstGeom>
        </p:spPr>
      </p:pic>
    </p:spTree>
    <p:extLst>
      <p:ext uri="{BB962C8B-B14F-4D97-AF65-F5344CB8AC3E}">
        <p14:creationId xmlns:p14="http://schemas.microsoft.com/office/powerpoint/2010/main" xmlns="" val="3685261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88261" y="4155926"/>
            <a:ext cx="7776864"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ame 14"/>
          <p:cNvSpPr/>
          <p:nvPr/>
        </p:nvSpPr>
        <p:spPr>
          <a:xfrm>
            <a:off x="188640" y="159482"/>
            <a:ext cx="8766720"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ectangle 16"/>
          <p:cNvSpPr/>
          <p:nvPr/>
        </p:nvSpPr>
        <p:spPr>
          <a:xfrm>
            <a:off x="539552" y="195486"/>
            <a:ext cx="4086200"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000" dirty="0" smtClean="0">
                <a:solidFill>
                  <a:schemeClr val="accent1"/>
                </a:solidFill>
              </a:rPr>
              <a:t>void setup() </a:t>
            </a:r>
          </a:p>
          <a:p>
            <a:r>
              <a:rPr lang="en-US" sz="1000" dirty="0" smtClean="0">
                <a:solidFill>
                  <a:schemeClr val="accent1"/>
                </a:solidFill>
              </a:rPr>
              <a:t>{</a:t>
            </a:r>
          </a:p>
          <a:p>
            <a:r>
              <a:rPr lang="en-US" sz="1000" dirty="0" smtClean="0">
                <a:solidFill>
                  <a:schemeClr val="accent1"/>
                </a:solidFill>
              </a:rPr>
              <a:t>  Serial1.begin(9600);</a:t>
            </a:r>
          </a:p>
          <a:p>
            <a:r>
              <a:rPr lang="en-US" sz="1000" dirty="0" smtClean="0">
                <a:solidFill>
                  <a:schemeClr val="accent1"/>
                </a:solidFill>
              </a:rPr>
              <a:t>  </a:t>
            </a:r>
            <a:r>
              <a:rPr lang="en-US" sz="1000" dirty="0" err="1" smtClean="0">
                <a:solidFill>
                  <a:schemeClr val="accent1"/>
                </a:solidFill>
              </a:rPr>
              <a:t>Serial.begin</a:t>
            </a:r>
            <a:r>
              <a:rPr lang="en-US" sz="1000" dirty="0" smtClean="0">
                <a:solidFill>
                  <a:schemeClr val="accent1"/>
                </a:solidFill>
              </a:rPr>
              <a:t>(9600);</a:t>
            </a:r>
          </a:p>
          <a:p>
            <a:r>
              <a:rPr lang="en-US" sz="1000" dirty="0" smtClean="0">
                <a:solidFill>
                  <a:schemeClr val="accent1"/>
                </a:solidFill>
              </a:rPr>
              <a:t>  </a:t>
            </a:r>
            <a:r>
              <a:rPr lang="en-US" sz="1000" dirty="0" err="1" smtClean="0">
                <a:solidFill>
                  <a:schemeClr val="accent1"/>
                </a:solidFill>
              </a:rPr>
              <a:t>lcd.begin</a:t>
            </a:r>
            <a:r>
              <a:rPr lang="en-US" sz="1000" dirty="0" smtClean="0">
                <a:solidFill>
                  <a:schemeClr val="accent1"/>
                </a:solidFill>
              </a:rPr>
              <a:t>(16,2);  </a:t>
            </a:r>
          </a:p>
          <a:p>
            <a:r>
              <a:rPr lang="en-US" sz="1000" dirty="0" smtClean="0">
                <a:solidFill>
                  <a:schemeClr val="accent1"/>
                </a:solidFill>
              </a:rPr>
              <a:t>  </a:t>
            </a:r>
            <a:r>
              <a:rPr lang="en-US" sz="1000" dirty="0" err="1" smtClean="0">
                <a:solidFill>
                  <a:schemeClr val="accent1"/>
                </a:solidFill>
              </a:rPr>
              <a:t>lcd.print</a:t>
            </a:r>
            <a:r>
              <a:rPr lang="en-US" sz="1000" dirty="0" smtClean="0">
                <a:solidFill>
                  <a:schemeClr val="accent1"/>
                </a:solidFill>
              </a:rPr>
              <a:t>("Accident Alert  ");</a:t>
            </a:r>
          </a:p>
          <a:p>
            <a:r>
              <a:rPr lang="en-US" sz="1000" dirty="0" smtClean="0">
                <a:solidFill>
                  <a:schemeClr val="accent1"/>
                </a:solidFill>
              </a:rPr>
              <a:t>  </a:t>
            </a:r>
            <a:r>
              <a:rPr lang="en-US" sz="1000" dirty="0" err="1" smtClean="0">
                <a:solidFill>
                  <a:schemeClr val="accent1"/>
                </a:solidFill>
              </a:rPr>
              <a:t>lcd.setCursor</a:t>
            </a:r>
            <a:r>
              <a:rPr lang="en-US" sz="1000" dirty="0" smtClean="0">
                <a:solidFill>
                  <a:schemeClr val="accent1"/>
                </a:solidFill>
              </a:rPr>
              <a:t>(0,1);</a:t>
            </a:r>
          </a:p>
          <a:p>
            <a:r>
              <a:rPr lang="en-US" sz="1000" dirty="0" smtClean="0">
                <a:solidFill>
                  <a:schemeClr val="accent1"/>
                </a:solidFill>
              </a:rPr>
              <a:t>  </a:t>
            </a:r>
            <a:r>
              <a:rPr lang="en-US" sz="1000" dirty="0" err="1" smtClean="0">
                <a:solidFill>
                  <a:schemeClr val="accent1"/>
                </a:solidFill>
              </a:rPr>
              <a:t>lcd.print</a:t>
            </a:r>
            <a:r>
              <a:rPr lang="en-US" sz="1000" dirty="0" smtClean="0">
                <a:solidFill>
                  <a:schemeClr val="accent1"/>
                </a:solidFill>
              </a:rPr>
              <a:t>("     System     ");</a:t>
            </a:r>
          </a:p>
          <a:p>
            <a:r>
              <a:rPr lang="en-US" sz="1000" dirty="0" smtClean="0">
                <a:solidFill>
                  <a:schemeClr val="accent1"/>
                </a:solidFill>
              </a:rPr>
              <a:t>  delay(2000);</a:t>
            </a:r>
          </a:p>
          <a:p>
            <a:r>
              <a:rPr lang="en-US" sz="1000" dirty="0" smtClean="0">
                <a:solidFill>
                  <a:schemeClr val="accent1"/>
                </a:solidFill>
              </a:rPr>
              <a:t>  </a:t>
            </a:r>
            <a:r>
              <a:rPr lang="en-US" sz="1000" dirty="0" err="1" smtClean="0">
                <a:solidFill>
                  <a:schemeClr val="accent1"/>
                </a:solidFill>
              </a:rPr>
              <a:t>lcd.clear</a:t>
            </a:r>
            <a:r>
              <a:rPr lang="en-US" sz="1000" dirty="0" smtClean="0">
                <a:solidFill>
                  <a:schemeClr val="accent1"/>
                </a:solidFill>
              </a:rPr>
              <a:t>();</a:t>
            </a:r>
          </a:p>
          <a:p>
            <a:endParaRPr lang="en-US" sz="1000" dirty="0" smtClean="0">
              <a:solidFill>
                <a:schemeClr val="accent1"/>
              </a:solidFill>
            </a:endParaRPr>
          </a:p>
          <a:p>
            <a:endParaRPr lang="en-US" sz="1000" dirty="0" smtClean="0">
              <a:solidFill>
                <a:schemeClr val="accent1"/>
              </a:solidFill>
            </a:endParaRPr>
          </a:p>
          <a:p>
            <a:endParaRPr lang="en-US" sz="1000" dirty="0" smtClean="0">
              <a:solidFill>
                <a:schemeClr val="accent1"/>
              </a:solidFill>
            </a:endParaRPr>
          </a:p>
          <a:p>
            <a:r>
              <a:rPr lang="en-US" sz="1000" dirty="0" err="1" smtClean="0">
                <a:solidFill>
                  <a:schemeClr val="accent1"/>
                </a:solidFill>
              </a:rPr>
              <a:t>lcd.print</a:t>
            </a:r>
            <a:r>
              <a:rPr lang="en-US" sz="1000" dirty="0" smtClean="0">
                <a:solidFill>
                  <a:schemeClr val="accent1"/>
                </a:solidFill>
              </a:rPr>
              <a:t>("</a:t>
            </a:r>
            <a:r>
              <a:rPr lang="en-US" sz="1000" dirty="0" err="1" smtClean="0">
                <a:solidFill>
                  <a:schemeClr val="accent1"/>
                </a:solidFill>
              </a:rPr>
              <a:t>Callibrating</a:t>
            </a:r>
            <a:r>
              <a:rPr lang="en-US" sz="1000" dirty="0" smtClean="0">
                <a:solidFill>
                  <a:schemeClr val="accent1"/>
                </a:solidFill>
              </a:rPr>
              <a:t> ");</a:t>
            </a:r>
          </a:p>
          <a:p>
            <a:r>
              <a:rPr lang="en-US" sz="1000" dirty="0" smtClean="0">
                <a:solidFill>
                  <a:schemeClr val="accent1"/>
                </a:solidFill>
              </a:rPr>
              <a:t>  </a:t>
            </a:r>
            <a:r>
              <a:rPr lang="en-US" sz="1000" dirty="0" err="1" smtClean="0">
                <a:solidFill>
                  <a:schemeClr val="accent1"/>
                </a:solidFill>
              </a:rPr>
              <a:t>lcd.setCursor</a:t>
            </a:r>
            <a:r>
              <a:rPr lang="en-US" sz="1000" dirty="0" smtClean="0">
                <a:solidFill>
                  <a:schemeClr val="accent1"/>
                </a:solidFill>
              </a:rPr>
              <a:t>(0,1);</a:t>
            </a:r>
          </a:p>
          <a:p>
            <a:r>
              <a:rPr lang="en-US" sz="1000" dirty="0" smtClean="0">
                <a:solidFill>
                  <a:schemeClr val="accent1"/>
                </a:solidFill>
              </a:rPr>
              <a:t>  </a:t>
            </a:r>
            <a:r>
              <a:rPr lang="en-US" sz="1000" dirty="0" err="1" smtClean="0">
                <a:solidFill>
                  <a:schemeClr val="accent1"/>
                </a:solidFill>
              </a:rPr>
              <a:t>lcd.print</a:t>
            </a:r>
            <a:r>
              <a:rPr lang="en-US" sz="1000" dirty="0" smtClean="0">
                <a:solidFill>
                  <a:schemeClr val="accent1"/>
                </a:solidFill>
              </a:rPr>
              <a:t>("</a:t>
            </a:r>
            <a:r>
              <a:rPr lang="en-US" sz="1000" dirty="0" err="1" smtClean="0">
                <a:solidFill>
                  <a:schemeClr val="accent1"/>
                </a:solidFill>
              </a:rPr>
              <a:t>Acceleromiter</a:t>
            </a:r>
            <a:r>
              <a:rPr lang="en-US" sz="1000" dirty="0" smtClean="0">
                <a:solidFill>
                  <a:schemeClr val="accent1"/>
                </a:solidFill>
              </a:rPr>
              <a:t>");</a:t>
            </a:r>
          </a:p>
          <a:p>
            <a:r>
              <a:rPr lang="en-US" sz="1000" dirty="0" smtClean="0">
                <a:solidFill>
                  <a:schemeClr val="accent1"/>
                </a:solidFill>
              </a:rPr>
              <a:t>  for(</a:t>
            </a:r>
            <a:r>
              <a:rPr lang="en-US" sz="1000" dirty="0" err="1" smtClean="0">
                <a:solidFill>
                  <a:schemeClr val="accent1"/>
                </a:solidFill>
              </a:rPr>
              <a:t>int</a:t>
            </a:r>
            <a:r>
              <a:rPr lang="en-US" sz="1000" dirty="0" smtClean="0">
                <a:solidFill>
                  <a:schemeClr val="accent1"/>
                </a:solidFill>
              </a:rPr>
              <a:t> </a:t>
            </a:r>
            <a:r>
              <a:rPr lang="en-US" sz="1000" dirty="0" err="1" smtClean="0">
                <a:solidFill>
                  <a:schemeClr val="accent1"/>
                </a:solidFill>
              </a:rPr>
              <a:t>i</a:t>
            </a:r>
            <a:r>
              <a:rPr lang="en-US" sz="1000" dirty="0" smtClean="0">
                <a:solidFill>
                  <a:schemeClr val="accent1"/>
                </a:solidFill>
              </a:rPr>
              <a:t>=0;i&lt;</a:t>
            </a:r>
            <a:r>
              <a:rPr lang="en-US" sz="1000" dirty="0" err="1" smtClean="0">
                <a:solidFill>
                  <a:schemeClr val="accent1"/>
                </a:solidFill>
              </a:rPr>
              <a:t>samples;i</a:t>
            </a:r>
            <a:r>
              <a:rPr lang="en-US" sz="1000" dirty="0" smtClean="0">
                <a:solidFill>
                  <a:schemeClr val="accent1"/>
                </a:solidFill>
              </a:rPr>
              <a:t>++)</a:t>
            </a:r>
          </a:p>
          <a:p>
            <a:r>
              <a:rPr lang="en-US" sz="1000" dirty="0" smtClean="0">
                <a:solidFill>
                  <a:schemeClr val="accent1"/>
                </a:solidFill>
              </a:rPr>
              <a:t>  {</a:t>
            </a:r>
          </a:p>
          <a:p>
            <a:r>
              <a:rPr lang="en-US" sz="1000" dirty="0" smtClean="0">
                <a:solidFill>
                  <a:schemeClr val="accent1"/>
                </a:solidFill>
              </a:rPr>
              <a:t>    </a:t>
            </a:r>
            <a:r>
              <a:rPr lang="en-US" sz="1000" dirty="0" err="1" smtClean="0">
                <a:solidFill>
                  <a:schemeClr val="accent1"/>
                </a:solidFill>
              </a:rPr>
              <a:t>xsample</a:t>
            </a:r>
            <a:r>
              <a:rPr lang="en-US" sz="1000" dirty="0" smtClean="0">
                <a:solidFill>
                  <a:schemeClr val="accent1"/>
                </a:solidFill>
              </a:rPr>
              <a:t>+=</a:t>
            </a:r>
            <a:r>
              <a:rPr lang="en-US" sz="1000" dirty="0" err="1" smtClean="0">
                <a:solidFill>
                  <a:schemeClr val="accent1"/>
                </a:solidFill>
              </a:rPr>
              <a:t>analogRead</a:t>
            </a:r>
            <a:r>
              <a:rPr lang="en-US" sz="1000" dirty="0" smtClean="0">
                <a:solidFill>
                  <a:schemeClr val="accent1"/>
                </a:solidFill>
              </a:rPr>
              <a:t>(x);</a:t>
            </a:r>
          </a:p>
          <a:p>
            <a:r>
              <a:rPr lang="en-US" sz="1000" dirty="0" smtClean="0">
                <a:solidFill>
                  <a:schemeClr val="accent1"/>
                </a:solidFill>
              </a:rPr>
              <a:t>    </a:t>
            </a:r>
            <a:r>
              <a:rPr lang="en-US" sz="1000" dirty="0" err="1" smtClean="0">
                <a:solidFill>
                  <a:schemeClr val="accent1"/>
                </a:solidFill>
              </a:rPr>
              <a:t>ysample</a:t>
            </a:r>
            <a:r>
              <a:rPr lang="en-US" sz="1000" dirty="0" smtClean="0">
                <a:solidFill>
                  <a:schemeClr val="accent1"/>
                </a:solidFill>
              </a:rPr>
              <a:t>+=</a:t>
            </a:r>
            <a:r>
              <a:rPr lang="en-US" sz="1000" dirty="0" err="1" smtClean="0">
                <a:solidFill>
                  <a:schemeClr val="accent1"/>
                </a:solidFill>
              </a:rPr>
              <a:t>analogRead</a:t>
            </a:r>
            <a:r>
              <a:rPr lang="en-US" sz="1000" dirty="0" smtClean="0">
                <a:solidFill>
                  <a:schemeClr val="accent1"/>
                </a:solidFill>
              </a:rPr>
              <a:t>(y);</a:t>
            </a:r>
          </a:p>
          <a:p>
            <a:r>
              <a:rPr lang="en-US" sz="1000" dirty="0" smtClean="0">
                <a:solidFill>
                  <a:schemeClr val="accent1"/>
                </a:solidFill>
              </a:rPr>
              <a:t>    </a:t>
            </a:r>
            <a:r>
              <a:rPr lang="en-US" sz="1000" dirty="0" err="1" smtClean="0">
                <a:solidFill>
                  <a:schemeClr val="accent1"/>
                </a:solidFill>
              </a:rPr>
              <a:t>zsample</a:t>
            </a:r>
            <a:r>
              <a:rPr lang="en-US" sz="1000" dirty="0" smtClean="0">
                <a:solidFill>
                  <a:schemeClr val="accent1"/>
                </a:solidFill>
              </a:rPr>
              <a:t>+=</a:t>
            </a:r>
            <a:r>
              <a:rPr lang="en-US" sz="1000" dirty="0" err="1" smtClean="0">
                <a:solidFill>
                  <a:schemeClr val="accent1"/>
                </a:solidFill>
              </a:rPr>
              <a:t>analogRead</a:t>
            </a:r>
            <a:r>
              <a:rPr lang="en-US" sz="1000" dirty="0" smtClean="0">
                <a:solidFill>
                  <a:schemeClr val="accent1"/>
                </a:solidFill>
              </a:rPr>
              <a:t>(z);</a:t>
            </a:r>
          </a:p>
          <a:p>
            <a:r>
              <a:rPr lang="en-US" sz="1000" dirty="0" smtClean="0">
                <a:solidFill>
                  <a:schemeClr val="accent1"/>
                </a:solidFill>
              </a:rPr>
              <a:t>  }</a:t>
            </a:r>
          </a:p>
          <a:p>
            <a:endParaRPr lang="en-US" sz="1000" dirty="0" smtClean="0">
              <a:solidFill>
                <a:schemeClr val="accent1"/>
              </a:solidFill>
            </a:endParaRPr>
          </a:p>
          <a:p>
            <a:r>
              <a:rPr lang="en-US" sz="1000" dirty="0" smtClean="0">
                <a:solidFill>
                  <a:schemeClr val="accent1"/>
                </a:solidFill>
              </a:rPr>
              <a:t>  </a:t>
            </a:r>
            <a:r>
              <a:rPr lang="en-US" sz="1000" dirty="0" err="1" smtClean="0">
                <a:solidFill>
                  <a:schemeClr val="accent1"/>
                </a:solidFill>
              </a:rPr>
              <a:t>xsample</a:t>
            </a:r>
            <a:r>
              <a:rPr lang="en-US" sz="1000" dirty="0" smtClean="0">
                <a:solidFill>
                  <a:schemeClr val="accent1"/>
                </a:solidFill>
              </a:rPr>
              <a:t>/=samples;</a:t>
            </a:r>
          </a:p>
          <a:p>
            <a:r>
              <a:rPr lang="en-US" sz="1000" dirty="0" smtClean="0">
                <a:solidFill>
                  <a:schemeClr val="accent1"/>
                </a:solidFill>
              </a:rPr>
              <a:t>  </a:t>
            </a:r>
            <a:r>
              <a:rPr lang="en-US" sz="1000" dirty="0" err="1" smtClean="0">
                <a:solidFill>
                  <a:schemeClr val="accent1"/>
                </a:solidFill>
              </a:rPr>
              <a:t>ysample</a:t>
            </a:r>
            <a:r>
              <a:rPr lang="en-US" sz="1000" dirty="0" smtClean="0">
                <a:solidFill>
                  <a:schemeClr val="accent1"/>
                </a:solidFill>
              </a:rPr>
              <a:t>/=samples;</a:t>
            </a:r>
          </a:p>
          <a:p>
            <a:r>
              <a:rPr lang="en-US" sz="1000" dirty="0" smtClean="0">
                <a:solidFill>
                  <a:schemeClr val="accent1"/>
                </a:solidFill>
              </a:rPr>
              <a:t>  </a:t>
            </a:r>
            <a:r>
              <a:rPr lang="en-US" sz="1000" dirty="0" err="1" smtClean="0">
                <a:solidFill>
                  <a:schemeClr val="accent1"/>
                </a:solidFill>
              </a:rPr>
              <a:t>zsample</a:t>
            </a:r>
            <a:r>
              <a:rPr lang="en-US" sz="1000" dirty="0" smtClean="0">
                <a:solidFill>
                  <a:schemeClr val="accent1"/>
                </a:solidFill>
              </a:rPr>
              <a:t>/=samples;</a:t>
            </a:r>
          </a:p>
          <a:p>
            <a:endParaRPr lang="en-US" sz="1000" dirty="0" smtClean="0">
              <a:solidFill>
                <a:schemeClr val="accent1"/>
              </a:solidFill>
            </a:endParaRP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a:t>
            </a:r>
            <a:r>
              <a:rPr lang="en-US" sz="1000" dirty="0" err="1" smtClean="0">
                <a:solidFill>
                  <a:schemeClr val="accent1"/>
                </a:solidFill>
              </a:rPr>
              <a:t>xsample</a:t>
            </a:r>
            <a:r>
              <a:rPr lang="en-US" sz="1000" dirty="0" smtClean="0">
                <a:solidFill>
                  <a:schemeClr val="accent1"/>
                </a:solidFill>
              </a:rPr>
              <a:t>);</a:t>
            </a: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a:t>
            </a:r>
            <a:r>
              <a:rPr lang="en-US" sz="1000" dirty="0" err="1" smtClean="0">
                <a:solidFill>
                  <a:schemeClr val="accent1"/>
                </a:solidFill>
              </a:rPr>
              <a:t>ysample</a:t>
            </a:r>
            <a:r>
              <a:rPr lang="en-US" sz="1000" dirty="0" smtClean="0">
                <a:solidFill>
                  <a:schemeClr val="accent1"/>
                </a:solidFill>
              </a:rPr>
              <a:t>);</a:t>
            </a: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a:t>
            </a:r>
            <a:r>
              <a:rPr lang="en-US" sz="1000" dirty="0" err="1" smtClean="0">
                <a:solidFill>
                  <a:schemeClr val="accent1"/>
                </a:solidFill>
              </a:rPr>
              <a:t>zsample</a:t>
            </a:r>
            <a:r>
              <a:rPr lang="en-US" sz="1000" dirty="0" smtClean="0">
                <a:solidFill>
                  <a:schemeClr val="accent1"/>
                </a:solidFill>
              </a:rPr>
              <a:t>);</a:t>
            </a:r>
            <a:endParaRPr lang="en-US" sz="1000" dirty="0">
              <a:solidFill>
                <a:schemeClr val="accent1"/>
              </a:solidFill>
            </a:endParaRPr>
          </a:p>
        </p:txBody>
      </p:sp>
      <p:pic>
        <p:nvPicPr>
          <p:cNvPr id="7" name="Picture 6" descr="car-driving.gif"/>
          <p:cNvPicPr>
            <a:picLocks noChangeAspect="1"/>
          </p:cNvPicPr>
          <p:nvPr/>
        </p:nvPicPr>
        <p:blipFill>
          <a:blip r:embed="rId2" cstate="print"/>
          <a:stretch>
            <a:fillRect/>
          </a:stretch>
        </p:blipFill>
        <p:spPr>
          <a:xfrm>
            <a:off x="5004048" y="195486"/>
            <a:ext cx="3714750" cy="4680520"/>
          </a:xfrm>
          <a:prstGeom prst="rect">
            <a:avLst/>
          </a:prstGeom>
        </p:spPr>
      </p:pic>
    </p:spTree>
    <p:extLst>
      <p:ext uri="{BB962C8B-B14F-4D97-AF65-F5344CB8AC3E}">
        <p14:creationId xmlns:p14="http://schemas.microsoft.com/office/powerpoint/2010/main" xmlns="" val="3685261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88261" y="4155926"/>
            <a:ext cx="7776864"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ame 14"/>
          <p:cNvSpPr/>
          <p:nvPr/>
        </p:nvSpPr>
        <p:spPr>
          <a:xfrm>
            <a:off x="188640" y="159482"/>
            <a:ext cx="8766720"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ectangle 16"/>
          <p:cNvSpPr/>
          <p:nvPr/>
        </p:nvSpPr>
        <p:spPr>
          <a:xfrm>
            <a:off x="4427984" y="195486"/>
            <a:ext cx="4086200"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000" dirty="0" smtClean="0">
                <a:solidFill>
                  <a:schemeClr val="accent1"/>
                </a:solidFill>
              </a:rPr>
              <a:t>void loop() </a:t>
            </a:r>
          </a:p>
          <a:p>
            <a:r>
              <a:rPr lang="en-US" sz="1000" dirty="0" smtClean="0">
                <a:solidFill>
                  <a:schemeClr val="accent1"/>
                </a:solidFill>
              </a:rPr>
              <a:t>{</a:t>
            </a:r>
          </a:p>
          <a:p>
            <a:r>
              <a:rPr lang="en-US" sz="1000" dirty="0" smtClean="0">
                <a:solidFill>
                  <a:schemeClr val="accent1"/>
                </a:solidFill>
              </a:rPr>
              <a:t>    </a:t>
            </a:r>
            <a:r>
              <a:rPr lang="en-US" sz="1000" dirty="0" err="1" smtClean="0">
                <a:solidFill>
                  <a:schemeClr val="accent1"/>
                </a:solidFill>
              </a:rPr>
              <a:t>int</a:t>
            </a:r>
            <a:r>
              <a:rPr lang="en-US" sz="1000" dirty="0" smtClean="0">
                <a:solidFill>
                  <a:schemeClr val="accent1"/>
                </a:solidFill>
              </a:rPr>
              <a:t> value1=</a:t>
            </a:r>
            <a:r>
              <a:rPr lang="en-US" sz="1000" dirty="0" err="1" smtClean="0">
                <a:solidFill>
                  <a:schemeClr val="accent1"/>
                </a:solidFill>
              </a:rPr>
              <a:t>analogRead</a:t>
            </a:r>
            <a:r>
              <a:rPr lang="en-US" sz="1000" dirty="0" smtClean="0">
                <a:solidFill>
                  <a:schemeClr val="accent1"/>
                </a:solidFill>
              </a:rPr>
              <a:t>(x);</a:t>
            </a:r>
          </a:p>
          <a:p>
            <a:r>
              <a:rPr lang="en-US" sz="1000" dirty="0" smtClean="0">
                <a:solidFill>
                  <a:schemeClr val="accent1"/>
                </a:solidFill>
              </a:rPr>
              <a:t>    </a:t>
            </a:r>
            <a:r>
              <a:rPr lang="en-US" sz="1000" dirty="0" err="1" smtClean="0">
                <a:solidFill>
                  <a:schemeClr val="accent1"/>
                </a:solidFill>
              </a:rPr>
              <a:t>int</a:t>
            </a:r>
            <a:r>
              <a:rPr lang="en-US" sz="1000" dirty="0" smtClean="0">
                <a:solidFill>
                  <a:schemeClr val="accent1"/>
                </a:solidFill>
              </a:rPr>
              <a:t> value2=</a:t>
            </a:r>
            <a:r>
              <a:rPr lang="en-US" sz="1000" dirty="0" err="1" smtClean="0">
                <a:solidFill>
                  <a:schemeClr val="accent1"/>
                </a:solidFill>
              </a:rPr>
              <a:t>analogRead</a:t>
            </a:r>
            <a:r>
              <a:rPr lang="en-US" sz="1000" dirty="0" smtClean="0">
                <a:solidFill>
                  <a:schemeClr val="accent1"/>
                </a:solidFill>
              </a:rPr>
              <a:t>(y);</a:t>
            </a:r>
          </a:p>
          <a:p>
            <a:r>
              <a:rPr lang="en-US" sz="1000" dirty="0" smtClean="0">
                <a:solidFill>
                  <a:schemeClr val="accent1"/>
                </a:solidFill>
              </a:rPr>
              <a:t>    </a:t>
            </a:r>
            <a:r>
              <a:rPr lang="en-US" sz="1000" dirty="0" err="1" smtClean="0">
                <a:solidFill>
                  <a:schemeClr val="accent1"/>
                </a:solidFill>
              </a:rPr>
              <a:t>int</a:t>
            </a:r>
            <a:r>
              <a:rPr lang="en-US" sz="1000" dirty="0" smtClean="0">
                <a:solidFill>
                  <a:schemeClr val="accent1"/>
                </a:solidFill>
              </a:rPr>
              <a:t> value3=</a:t>
            </a:r>
            <a:r>
              <a:rPr lang="en-US" sz="1000" dirty="0" err="1" smtClean="0">
                <a:solidFill>
                  <a:schemeClr val="accent1"/>
                </a:solidFill>
              </a:rPr>
              <a:t>analogRead</a:t>
            </a:r>
            <a:r>
              <a:rPr lang="en-US" sz="1000" dirty="0" smtClean="0">
                <a:solidFill>
                  <a:schemeClr val="accent1"/>
                </a:solidFill>
              </a:rPr>
              <a:t>(z);</a:t>
            </a:r>
          </a:p>
          <a:p>
            <a:endParaRPr lang="en-US" sz="1000" dirty="0" smtClean="0">
              <a:solidFill>
                <a:schemeClr val="accent1"/>
              </a:solidFill>
            </a:endParaRPr>
          </a:p>
          <a:p>
            <a:r>
              <a:rPr lang="en-US" sz="1000" dirty="0" smtClean="0">
                <a:solidFill>
                  <a:schemeClr val="accent1"/>
                </a:solidFill>
              </a:rPr>
              <a:t>    </a:t>
            </a:r>
            <a:r>
              <a:rPr lang="en-US" sz="1000" dirty="0" err="1" smtClean="0">
                <a:solidFill>
                  <a:schemeClr val="accent1"/>
                </a:solidFill>
              </a:rPr>
              <a:t>int</a:t>
            </a:r>
            <a:r>
              <a:rPr lang="en-US" sz="1000" dirty="0" smtClean="0">
                <a:solidFill>
                  <a:schemeClr val="accent1"/>
                </a:solidFill>
              </a:rPr>
              <a:t> </a:t>
            </a:r>
            <a:r>
              <a:rPr lang="en-US" sz="1000" dirty="0" err="1" smtClean="0">
                <a:solidFill>
                  <a:schemeClr val="accent1"/>
                </a:solidFill>
              </a:rPr>
              <a:t>xValue</a:t>
            </a:r>
            <a:r>
              <a:rPr lang="en-US" sz="1000" dirty="0" smtClean="0">
                <a:solidFill>
                  <a:schemeClr val="accent1"/>
                </a:solidFill>
              </a:rPr>
              <a:t>=xsample-value1;</a:t>
            </a:r>
          </a:p>
          <a:p>
            <a:r>
              <a:rPr lang="en-US" sz="1000" dirty="0" smtClean="0">
                <a:solidFill>
                  <a:schemeClr val="accent1"/>
                </a:solidFill>
              </a:rPr>
              <a:t>    </a:t>
            </a:r>
            <a:r>
              <a:rPr lang="en-US" sz="1000" dirty="0" err="1" smtClean="0">
                <a:solidFill>
                  <a:schemeClr val="accent1"/>
                </a:solidFill>
              </a:rPr>
              <a:t>int</a:t>
            </a:r>
            <a:r>
              <a:rPr lang="en-US" sz="1000" dirty="0" smtClean="0">
                <a:solidFill>
                  <a:schemeClr val="accent1"/>
                </a:solidFill>
              </a:rPr>
              <a:t> </a:t>
            </a:r>
            <a:r>
              <a:rPr lang="en-US" sz="1000" dirty="0" err="1" smtClean="0">
                <a:solidFill>
                  <a:schemeClr val="accent1"/>
                </a:solidFill>
              </a:rPr>
              <a:t>yValue</a:t>
            </a:r>
            <a:r>
              <a:rPr lang="en-US" sz="1000" dirty="0" smtClean="0">
                <a:solidFill>
                  <a:schemeClr val="accent1"/>
                </a:solidFill>
              </a:rPr>
              <a:t>=ysample-value2;</a:t>
            </a:r>
          </a:p>
          <a:p>
            <a:r>
              <a:rPr lang="en-US" sz="1000" dirty="0" smtClean="0">
                <a:solidFill>
                  <a:schemeClr val="accent1"/>
                </a:solidFill>
              </a:rPr>
              <a:t>    </a:t>
            </a:r>
            <a:r>
              <a:rPr lang="en-US" sz="1000" dirty="0" err="1" smtClean="0">
                <a:solidFill>
                  <a:schemeClr val="accent1"/>
                </a:solidFill>
              </a:rPr>
              <a:t>int</a:t>
            </a:r>
            <a:r>
              <a:rPr lang="en-US" sz="1000" dirty="0" smtClean="0">
                <a:solidFill>
                  <a:schemeClr val="accent1"/>
                </a:solidFill>
              </a:rPr>
              <a:t> </a:t>
            </a:r>
            <a:r>
              <a:rPr lang="en-US" sz="1000" dirty="0" err="1" smtClean="0">
                <a:solidFill>
                  <a:schemeClr val="accent1"/>
                </a:solidFill>
              </a:rPr>
              <a:t>zValue</a:t>
            </a:r>
            <a:r>
              <a:rPr lang="en-US" sz="1000" dirty="0" smtClean="0">
                <a:solidFill>
                  <a:schemeClr val="accent1"/>
                </a:solidFill>
              </a:rPr>
              <a:t>=zsample-value3;</a:t>
            </a:r>
          </a:p>
          <a:p>
            <a:r>
              <a:rPr lang="en-US" sz="1000" dirty="0" smtClean="0">
                <a:solidFill>
                  <a:schemeClr val="accent1"/>
                </a:solidFill>
              </a:rPr>
              <a:t>    </a:t>
            </a:r>
          </a:p>
          <a:p>
            <a:r>
              <a:rPr lang="en-US" sz="1000" dirty="0" smtClean="0">
                <a:solidFill>
                  <a:schemeClr val="accent1"/>
                </a:solidFill>
              </a:rPr>
              <a:t>    </a:t>
            </a:r>
            <a:r>
              <a:rPr lang="en-US" sz="1000" dirty="0" err="1" smtClean="0">
                <a:solidFill>
                  <a:schemeClr val="accent1"/>
                </a:solidFill>
              </a:rPr>
              <a:t>Serial.print</a:t>
            </a:r>
            <a:r>
              <a:rPr lang="en-US" sz="1000" dirty="0" smtClean="0">
                <a:solidFill>
                  <a:schemeClr val="accent1"/>
                </a:solidFill>
              </a:rPr>
              <a:t>("x=");</a:t>
            </a: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a:t>
            </a:r>
            <a:r>
              <a:rPr lang="en-US" sz="1000" dirty="0" err="1" smtClean="0">
                <a:solidFill>
                  <a:schemeClr val="accent1"/>
                </a:solidFill>
              </a:rPr>
              <a:t>xValue</a:t>
            </a:r>
            <a:r>
              <a:rPr lang="en-US" sz="1000" dirty="0" smtClean="0">
                <a:solidFill>
                  <a:schemeClr val="accent1"/>
                </a:solidFill>
              </a:rPr>
              <a:t>);</a:t>
            </a:r>
          </a:p>
          <a:p>
            <a:r>
              <a:rPr lang="en-US" sz="1000" dirty="0" smtClean="0">
                <a:solidFill>
                  <a:schemeClr val="accent1"/>
                </a:solidFill>
              </a:rPr>
              <a:t>    </a:t>
            </a:r>
            <a:r>
              <a:rPr lang="en-US" sz="1000" dirty="0" err="1" smtClean="0">
                <a:solidFill>
                  <a:schemeClr val="accent1"/>
                </a:solidFill>
              </a:rPr>
              <a:t>Serial.print</a:t>
            </a:r>
            <a:r>
              <a:rPr lang="en-US" sz="1000" dirty="0" smtClean="0">
                <a:solidFill>
                  <a:schemeClr val="accent1"/>
                </a:solidFill>
              </a:rPr>
              <a:t>("y=");</a:t>
            </a: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a:t>
            </a:r>
            <a:r>
              <a:rPr lang="en-US" sz="1000" dirty="0" err="1" smtClean="0">
                <a:solidFill>
                  <a:schemeClr val="accent1"/>
                </a:solidFill>
              </a:rPr>
              <a:t>yValue</a:t>
            </a:r>
            <a:r>
              <a:rPr lang="en-US" sz="1000" dirty="0" smtClean="0">
                <a:solidFill>
                  <a:schemeClr val="accent1"/>
                </a:solidFill>
              </a:rPr>
              <a:t>);</a:t>
            </a:r>
          </a:p>
          <a:p>
            <a:r>
              <a:rPr lang="en-US" sz="1000" dirty="0" smtClean="0">
                <a:solidFill>
                  <a:schemeClr val="accent1"/>
                </a:solidFill>
              </a:rPr>
              <a:t>    </a:t>
            </a:r>
            <a:r>
              <a:rPr lang="en-US" sz="1000" dirty="0" err="1" smtClean="0">
                <a:solidFill>
                  <a:schemeClr val="accent1"/>
                </a:solidFill>
              </a:rPr>
              <a:t>Serial.print</a:t>
            </a:r>
            <a:r>
              <a:rPr lang="en-US" sz="1000" dirty="0" smtClean="0">
                <a:solidFill>
                  <a:schemeClr val="accent1"/>
                </a:solidFill>
              </a:rPr>
              <a:t>("z=");</a:t>
            </a:r>
          </a:p>
          <a:p>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a:t>
            </a:r>
            <a:r>
              <a:rPr lang="en-US" sz="1000" dirty="0" err="1" smtClean="0">
                <a:solidFill>
                  <a:schemeClr val="accent1"/>
                </a:solidFill>
              </a:rPr>
              <a:t>zValue</a:t>
            </a:r>
            <a:r>
              <a:rPr lang="en-US" sz="1000" dirty="0" smtClean="0">
                <a:solidFill>
                  <a:schemeClr val="accent1"/>
                </a:solidFill>
              </a:rPr>
              <a:t>);</a:t>
            </a:r>
          </a:p>
          <a:p>
            <a:r>
              <a:rPr lang="en-US" sz="1000" dirty="0" smtClean="0">
                <a:solidFill>
                  <a:schemeClr val="accent1"/>
                </a:solidFill>
              </a:rPr>
              <a:t>  if(</a:t>
            </a:r>
            <a:r>
              <a:rPr lang="en-US" sz="1000" dirty="0" err="1" smtClean="0">
                <a:solidFill>
                  <a:schemeClr val="accent1"/>
                </a:solidFill>
              </a:rPr>
              <a:t>xValue</a:t>
            </a:r>
            <a:r>
              <a:rPr lang="en-US" sz="1000" dirty="0" smtClean="0">
                <a:solidFill>
                  <a:schemeClr val="accent1"/>
                </a:solidFill>
              </a:rPr>
              <a:t> &lt; </a:t>
            </a:r>
            <a:r>
              <a:rPr lang="en-US" sz="1000" dirty="0" err="1" smtClean="0">
                <a:solidFill>
                  <a:schemeClr val="accent1"/>
                </a:solidFill>
              </a:rPr>
              <a:t>minVal</a:t>
            </a:r>
            <a:r>
              <a:rPr lang="en-US" sz="1000" dirty="0" smtClean="0">
                <a:solidFill>
                  <a:schemeClr val="accent1"/>
                </a:solidFill>
              </a:rPr>
              <a:t> || </a:t>
            </a:r>
            <a:r>
              <a:rPr lang="en-US" sz="1000" dirty="0" err="1" smtClean="0">
                <a:solidFill>
                  <a:schemeClr val="accent1"/>
                </a:solidFill>
              </a:rPr>
              <a:t>xValue</a:t>
            </a:r>
            <a:r>
              <a:rPr lang="en-US" sz="1000" dirty="0" smtClean="0">
                <a:solidFill>
                  <a:schemeClr val="accent1"/>
                </a:solidFill>
              </a:rPr>
              <a:t> &gt; </a:t>
            </a:r>
            <a:r>
              <a:rPr lang="en-US" sz="1000" dirty="0" err="1" smtClean="0">
                <a:solidFill>
                  <a:schemeClr val="accent1"/>
                </a:solidFill>
              </a:rPr>
              <a:t>MaxVal</a:t>
            </a:r>
            <a:r>
              <a:rPr lang="en-US" sz="1000" dirty="0" smtClean="0">
                <a:solidFill>
                  <a:schemeClr val="accent1"/>
                </a:solidFill>
              </a:rPr>
              <a:t>  || </a:t>
            </a:r>
            <a:r>
              <a:rPr lang="en-US" sz="1000" dirty="0" err="1" smtClean="0">
                <a:solidFill>
                  <a:schemeClr val="accent1"/>
                </a:solidFill>
              </a:rPr>
              <a:t>yValue</a:t>
            </a:r>
            <a:r>
              <a:rPr lang="en-US" sz="1000" dirty="0" smtClean="0">
                <a:solidFill>
                  <a:schemeClr val="accent1"/>
                </a:solidFill>
              </a:rPr>
              <a:t> &lt; </a:t>
            </a:r>
            <a:r>
              <a:rPr lang="en-US" sz="1000" dirty="0" err="1" smtClean="0">
                <a:solidFill>
                  <a:schemeClr val="accent1"/>
                </a:solidFill>
              </a:rPr>
              <a:t>minVal</a:t>
            </a:r>
            <a:r>
              <a:rPr lang="en-US" sz="1000" dirty="0" smtClean="0">
                <a:solidFill>
                  <a:schemeClr val="accent1"/>
                </a:solidFill>
              </a:rPr>
              <a:t> || </a:t>
            </a:r>
            <a:r>
              <a:rPr lang="en-US" sz="1000" dirty="0" err="1" smtClean="0">
                <a:solidFill>
                  <a:schemeClr val="accent1"/>
                </a:solidFill>
              </a:rPr>
              <a:t>yValue</a:t>
            </a:r>
            <a:r>
              <a:rPr lang="en-US" sz="1000" dirty="0" smtClean="0">
                <a:solidFill>
                  <a:schemeClr val="accent1"/>
                </a:solidFill>
              </a:rPr>
              <a:t> &gt; </a:t>
            </a:r>
            <a:r>
              <a:rPr lang="en-US" sz="1000" dirty="0" err="1" smtClean="0">
                <a:solidFill>
                  <a:schemeClr val="accent1"/>
                </a:solidFill>
              </a:rPr>
              <a:t>MaxVal</a:t>
            </a:r>
            <a:r>
              <a:rPr lang="en-US" sz="1000" dirty="0" smtClean="0">
                <a:solidFill>
                  <a:schemeClr val="accent1"/>
                </a:solidFill>
              </a:rPr>
              <a:t>  || </a:t>
            </a:r>
            <a:r>
              <a:rPr lang="en-US" sz="1000" dirty="0" err="1" smtClean="0">
                <a:solidFill>
                  <a:schemeClr val="accent1"/>
                </a:solidFill>
              </a:rPr>
              <a:t>zValue</a:t>
            </a:r>
            <a:r>
              <a:rPr lang="en-US" sz="1000" dirty="0" smtClean="0">
                <a:solidFill>
                  <a:schemeClr val="accent1"/>
                </a:solidFill>
              </a:rPr>
              <a:t> &lt; </a:t>
            </a:r>
            <a:r>
              <a:rPr lang="en-US" sz="1000" dirty="0" err="1" smtClean="0">
                <a:solidFill>
                  <a:schemeClr val="accent1"/>
                </a:solidFill>
              </a:rPr>
              <a:t>minVal</a:t>
            </a:r>
            <a:r>
              <a:rPr lang="en-US" sz="1000" dirty="0" smtClean="0">
                <a:solidFill>
                  <a:schemeClr val="accent1"/>
                </a:solidFill>
              </a:rPr>
              <a:t> || </a:t>
            </a:r>
            <a:r>
              <a:rPr lang="en-US" sz="1000" dirty="0" err="1" smtClean="0">
                <a:solidFill>
                  <a:schemeClr val="accent1"/>
                </a:solidFill>
              </a:rPr>
              <a:t>zValue</a:t>
            </a:r>
            <a:r>
              <a:rPr lang="en-US" sz="1000" dirty="0" smtClean="0">
                <a:solidFill>
                  <a:schemeClr val="accent1"/>
                </a:solidFill>
              </a:rPr>
              <a:t> &gt; </a:t>
            </a:r>
            <a:r>
              <a:rPr lang="en-US" sz="1000" dirty="0" err="1" smtClean="0">
                <a:solidFill>
                  <a:schemeClr val="accent1"/>
                </a:solidFill>
              </a:rPr>
              <a:t>MaxVal</a:t>
            </a:r>
            <a:r>
              <a:rPr lang="en-US" sz="1000" dirty="0" smtClean="0">
                <a:solidFill>
                  <a:schemeClr val="accent1"/>
                </a:solidFill>
              </a:rPr>
              <a:t>)</a:t>
            </a:r>
            <a:br>
              <a:rPr lang="en-US" sz="1000" dirty="0" smtClean="0">
                <a:solidFill>
                  <a:schemeClr val="accent1"/>
                </a:solidFill>
              </a:rPr>
            </a:br>
            <a:r>
              <a:rPr lang="en-US" sz="1000" dirty="0" smtClean="0">
                <a:solidFill>
                  <a:schemeClr val="accent1"/>
                </a:solidFill>
              </a:rPr>
              <a:t>    {</a:t>
            </a:r>
            <a:br>
              <a:rPr lang="en-US" sz="1000" dirty="0" smtClean="0">
                <a:solidFill>
                  <a:schemeClr val="accent1"/>
                </a:solidFill>
              </a:rPr>
            </a:br>
            <a:r>
              <a:rPr lang="en-US" sz="1000" dirty="0" smtClean="0">
                <a:solidFill>
                  <a:schemeClr val="accent1"/>
                </a:solidFill>
              </a:rPr>
              <a:t>      </a:t>
            </a:r>
            <a:r>
              <a:rPr lang="en-US" sz="1000" dirty="0" err="1" smtClean="0">
                <a:solidFill>
                  <a:schemeClr val="accent1"/>
                </a:solidFill>
              </a:rPr>
              <a:t>get_gps</a:t>
            </a:r>
            <a:r>
              <a:rPr lang="en-US" sz="1000" dirty="0" smtClean="0">
                <a:solidFill>
                  <a:schemeClr val="accent1"/>
                </a:solidFill>
              </a:rPr>
              <a:t>();</a:t>
            </a:r>
            <a:br>
              <a:rPr lang="en-US" sz="1000" dirty="0" smtClean="0">
                <a:solidFill>
                  <a:schemeClr val="accent1"/>
                </a:solidFill>
              </a:rPr>
            </a:br>
            <a:r>
              <a:rPr lang="en-US" sz="1000" dirty="0" smtClean="0">
                <a:solidFill>
                  <a:schemeClr val="accent1"/>
                </a:solidFill>
              </a:rPr>
              <a:t>      </a:t>
            </a:r>
            <a:r>
              <a:rPr lang="en-US" sz="1000" dirty="0" err="1" smtClean="0">
                <a:solidFill>
                  <a:schemeClr val="accent1"/>
                </a:solidFill>
              </a:rPr>
              <a:t>show_coordinate</a:t>
            </a:r>
            <a:r>
              <a:rPr lang="en-US" sz="1000" dirty="0" smtClean="0">
                <a:solidFill>
                  <a:schemeClr val="accent1"/>
                </a:solidFill>
              </a:rPr>
              <a:t>();</a:t>
            </a:r>
            <a:br>
              <a:rPr lang="en-US" sz="1000" dirty="0" smtClean="0">
                <a:solidFill>
                  <a:schemeClr val="accent1"/>
                </a:solidFill>
              </a:rPr>
            </a:br>
            <a:r>
              <a:rPr lang="en-US" sz="1000" dirty="0" smtClean="0">
                <a:solidFill>
                  <a:schemeClr val="accent1"/>
                </a:solidFill>
              </a:rPr>
              <a:t>      </a:t>
            </a:r>
            <a:r>
              <a:rPr lang="en-US" sz="1000" dirty="0" err="1" smtClean="0">
                <a:solidFill>
                  <a:schemeClr val="accent1"/>
                </a:solidFill>
              </a:rPr>
              <a:t>lcd.clear</a:t>
            </a:r>
            <a:r>
              <a:rPr lang="en-US" sz="1000" dirty="0" smtClean="0">
                <a:solidFill>
                  <a:schemeClr val="accent1"/>
                </a:solidFill>
              </a:rPr>
              <a:t>();</a:t>
            </a:r>
            <a:br>
              <a:rPr lang="en-US" sz="1000" dirty="0" smtClean="0">
                <a:solidFill>
                  <a:schemeClr val="accent1"/>
                </a:solidFill>
              </a:rPr>
            </a:br>
            <a:r>
              <a:rPr lang="en-US" sz="1000" dirty="0" smtClean="0">
                <a:solidFill>
                  <a:schemeClr val="accent1"/>
                </a:solidFill>
              </a:rPr>
              <a:t>      </a:t>
            </a:r>
            <a:r>
              <a:rPr lang="en-US" sz="1000" dirty="0" err="1" smtClean="0">
                <a:solidFill>
                  <a:schemeClr val="accent1"/>
                </a:solidFill>
              </a:rPr>
              <a:t>lcd.print</a:t>
            </a:r>
            <a:r>
              <a:rPr lang="en-US" sz="1000" dirty="0" smtClean="0">
                <a:solidFill>
                  <a:schemeClr val="accent1"/>
                </a:solidFill>
              </a:rPr>
              <a:t>("Sending SMS ");</a:t>
            </a:r>
            <a:br>
              <a:rPr lang="en-US" sz="1000" dirty="0" smtClean="0">
                <a:solidFill>
                  <a:schemeClr val="accent1"/>
                </a:solidFill>
              </a:rPr>
            </a:br>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("Sending SMS");</a:t>
            </a:r>
            <a:br>
              <a:rPr lang="en-US" sz="1000" dirty="0" smtClean="0">
                <a:solidFill>
                  <a:schemeClr val="accent1"/>
                </a:solidFill>
              </a:rPr>
            </a:br>
            <a:r>
              <a:rPr lang="en-US" sz="1000" dirty="0" smtClean="0">
                <a:solidFill>
                  <a:schemeClr val="accent1"/>
                </a:solidFill>
              </a:rPr>
              <a:t>      Send();</a:t>
            </a:r>
            <a:br>
              <a:rPr lang="en-US" sz="1000" dirty="0" smtClean="0">
                <a:solidFill>
                  <a:schemeClr val="accent1"/>
                </a:solidFill>
              </a:rPr>
            </a:br>
            <a:r>
              <a:rPr lang="en-US" sz="1000" dirty="0" smtClean="0">
                <a:solidFill>
                  <a:schemeClr val="accent1"/>
                </a:solidFill>
              </a:rPr>
              <a:t>      </a:t>
            </a:r>
            <a:r>
              <a:rPr lang="en-US" sz="1000" dirty="0" err="1" smtClean="0">
                <a:solidFill>
                  <a:schemeClr val="accent1"/>
                </a:solidFill>
              </a:rPr>
              <a:t>Serial.println</a:t>
            </a:r>
            <a:r>
              <a:rPr lang="en-US" sz="1000" dirty="0" smtClean="0">
                <a:solidFill>
                  <a:schemeClr val="accent1"/>
                </a:solidFill>
              </a:rPr>
              <a:t>("SMS Sent");</a:t>
            </a:r>
            <a:br>
              <a:rPr lang="en-US" sz="1000" dirty="0" smtClean="0">
                <a:solidFill>
                  <a:schemeClr val="accent1"/>
                </a:solidFill>
              </a:rPr>
            </a:br>
            <a:r>
              <a:rPr lang="en-US" sz="1000" dirty="0" smtClean="0">
                <a:solidFill>
                  <a:schemeClr val="accent1"/>
                </a:solidFill>
              </a:rPr>
              <a:t>      delay(2000);</a:t>
            </a:r>
            <a:br>
              <a:rPr lang="en-US" sz="1000" dirty="0" smtClean="0">
                <a:solidFill>
                  <a:schemeClr val="accent1"/>
                </a:solidFill>
              </a:rPr>
            </a:br>
            <a:r>
              <a:rPr lang="en-US" sz="1000" dirty="0" smtClean="0">
                <a:solidFill>
                  <a:schemeClr val="accent1"/>
                </a:solidFill>
              </a:rPr>
              <a:t>      </a:t>
            </a:r>
            <a:r>
              <a:rPr lang="en-US" sz="1000" dirty="0" err="1" smtClean="0">
                <a:solidFill>
                  <a:schemeClr val="accent1"/>
                </a:solidFill>
              </a:rPr>
              <a:t>lcd.clear</a:t>
            </a:r>
            <a:r>
              <a:rPr lang="en-US" sz="1000" dirty="0" smtClean="0">
                <a:solidFill>
                  <a:schemeClr val="accent1"/>
                </a:solidFill>
              </a:rPr>
              <a:t>();</a:t>
            </a:r>
            <a:br>
              <a:rPr lang="en-US" sz="1000" dirty="0" smtClean="0">
                <a:solidFill>
                  <a:schemeClr val="accent1"/>
                </a:solidFill>
              </a:rPr>
            </a:br>
            <a:r>
              <a:rPr lang="en-US" sz="1000" dirty="0" smtClean="0">
                <a:solidFill>
                  <a:schemeClr val="accent1"/>
                </a:solidFill>
              </a:rPr>
              <a:t>      </a:t>
            </a:r>
            <a:r>
              <a:rPr lang="en-US" sz="1000" dirty="0" err="1" smtClean="0">
                <a:solidFill>
                  <a:schemeClr val="accent1"/>
                </a:solidFill>
              </a:rPr>
              <a:t>lcd.print</a:t>
            </a:r>
            <a:r>
              <a:rPr lang="en-US" sz="1000" dirty="0" smtClean="0">
                <a:solidFill>
                  <a:schemeClr val="accent1"/>
                </a:solidFill>
              </a:rPr>
              <a:t>("System Ready");</a:t>
            </a:r>
            <a:br>
              <a:rPr lang="en-US" sz="1000" dirty="0" smtClean="0">
                <a:solidFill>
                  <a:schemeClr val="accent1"/>
                </a:solidFill>
              </a:rPr>
            </a:br>
            <a:r>
              <a:rPr lang="en-US" sz="1000" dirty="0" smtClean="0">
                <a:solidFill>
                  <a:schemeClr val="accent1"/>
                </a:solidFill>
              </a:rPr>
              <a:t>    }       </a:t>
            </a:r>
            <a:endParaRPr lang="en-US" sz="1000" dirty="0">
              <a:solidFill>
                <a:schemeClr val="accent1"/>
              </a:solidFill>
            </a:endParaRPr>
          </a:p>
        </p:txBody>
      </p:sp>
      <p:pic>
        <p:nvPicPr>
          <p:cNvPr id="7" name="Picture 6" descr="car-driving.gif"/>
          <p:cNvPicPr>
            <a:picLocks noChangeAspect="1"/>
          </p:cNvPicPr>
          <p:nvPr/>
        </p:nvPicPr>
        <p:blipFill>
          <a:blip r:embed="rId2" cstate="print"/>
          <a:stretch>
            <a:fillRect/>
          </a:stretch>
        </p:blipFill>
        <p:spPr>
          <a:xfrm>
            <a:off x="251520" y="195486"/>
            <a:ext cx="3714750" cy="4680520"/>
          </a:xfrm>
          <a:prstGeom prst="rect">
            <a:avLst/>
          </a:prstGeom>
        </p:spPr>
      </p:pic>
    </p:spTree>
    <p:extLst>
      <p:ext uri="{BB962C8B-B14F-4D97-AF65-F5344CB8AC3E}">
        <p14:creationId xmlns:p14="http://schemas.microsoft.com/office/powerpoint/2010/main" xmlns="" val="3685261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Placeholder 49" descr="Screenshot (13).png"/>
          <p:cNvPicPr>
            <a:picLocks noGrp="1" noChangeAspect="1"/>
          </p:cNvPicPr>
          <p:nvPr>
            <p:ph type="pic" idx="1"/>
          </p:nvPr>
        </p:nvPicPr>
        <p:blipFill>
          <a:blip r:embed="rId2" cstate="print"/>
          <a:stretch>
            <a:fillRect/>
          </a:stretch>
        </p:blipFill>
        <p:spPr>
          <a:xfrm>
            <a:off x="827584" y="915566"/>
            <a:ext cx="7344816" cy="4129442"/>
          </a:xfrm>
          <a:prstGeom prst="rect">
            <a:avLst/>
          </a:prstGeom>
          <a:ln w="38100" cap="sq">
            <a:solidFill>
              <a:schemeClr val="accent3"/>
            </a:solidFill>
            <a:prstDash val="solid"/>
            <a:miter lim="800000"/>
          </a:ln>
          <a:effectLst>
            <a:outerShdw blurRad="50800" dist="38100" dir="2700000" algn="tl" rotWithShape="0">
              <a:srgbClr val="000000">
                <a:alpha val="43000"/>
              </a:srgbClr>
            </a:outerShdw>
          </a:effectLst>
        </p:spPr>
      </p:pic>
      <p:sp>
        <p:nvSpPr>
          <p:cNvPr id="52" name="Rectangle 51"/>
          <p:cNvSpPr/>
          <p:nvPr/>
        </p:nvSpPr>
        <p:spPr>
          <a:xfrm>
            <a:off x="1835696" y="195486"/>
            <a:ext cx="5814412" cy="584775"/>
          </a:xfrm>
          <a:prstGeom prst="rect">
            <a:avLst/>
          </a:prstGeom>
        </p:spPr>
        <p:txBody>
          <a:bodyPr wrap="none">
            <a:spAutoFit/>
          </a:bodyPr>
          <a:lstStyle/>
          <a:p>
            <a:r>
              <a:rPr lang="en-US" sz="3200" b="1" dirty="0" smtClean="0">
                <a:ln w="17780" cmpd="sng">
                  <a:solidFill>
                    <a:schemeClr val="tx1"/>
                  </a:solidFill>
                  <a:prstDash val="solid"/>
                  <a:miter lim="800000"/>
                </a:ln>
                <a:solidFill>
                  <a:schemeClr val="accent3"/>
                </a:solidFill>
                <a:effectLst>
                  <a:outerShdw blurRad="50800" algn="tl" rotWithShape="0">
                    <a:srgbClr val="000000"/>
                  </a:outerShdw>
                </a:effectLst>
                <a:cs typeface="Arial" pitchFamily="34" charset="0"/>
              </a:rPr>
              <a:t>OUTPUT OF GPS SYSTEM :  </a:t>
            </a:r>
            <a:endParaRPr lang="en-US" sz="3200" b="1" dirty="0">
              <a:ln w="17780" cmpd="sng">
                <a:solidFill>
                  <a:schemeClr val="tx1"/>
                </a:solidFill>
                <a:prstDash val="solid"/>
                <a:miter lim="800000"/>
              </a:ln>
              <a:solidFill>
                <a:schemeClr val="accent3"/>
              </a:solidFill>
              <a:effectLst>
                <a:outerShdw blurRad="50800" algn="tl" rotWithShape="0">
                  <a:srgbClr val="000000"/>
                </a:outerShdw>
              </a:effectLst>
              <a:cs typeface="Arial" pitchFamily="34" charset="0"/>
            </a:endParaRPr>
          </a:p>
        </p:txBody>
      </p:sp>
    </p:spTree>
    <p:extLst>
      <p:ext uri="{BB962C8B-B14F-4D97-AF65-F5344CB8AC3E}">
        <p14:creationId xmlns:p14="http://schemas.microsoft.com/office/powerpoint/2010/main" xmlns="" val="1258110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2228</TotalTime>
  <Words>494</Words>
  <Application>Microsoft Office PowerPoint</Application>
  <PresentationFormat>On-screen Show (16:9)</PresentationFormat>
  <Paragraphs>117</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 10</cp:lastModifiedBy>
  <cp:revision>119</cp:revision>
  <dcterms:created xsi:type="dcterms:W3CDTF">2016-12-05T23:26:54Z</dcterms:created>
  <dcterms:modified xsi:type="dcterms:W3CDTF">2020-10-25T19:38:52Z</dcterms:modified>
</cp:coreProperties>
</file>