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47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9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6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66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0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7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8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3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2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795910-698D-4ACE-A380-D137D717FBD8}" type="datetimeFigureOut">
              <a:rPr lang="pl-PL" smtClean="0"/>
              <a:t>09.09.2020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B408BD-BC82-415A-85D5-F7B8F7B233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0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38426" y="1360737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pl-PL" i="1" dirty="0"/>
              <a:t>Opracowanie modelu procesu utleniania stopów metali z wykorzystaniem metody analizy </a:t>
            </a:r>
            <a:r>
              <a:rPr lang="pl-PL" i="1" dirty="0" smtClean="0"/>
              <a:t>dyskretnej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0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– ogólne założenia</a:t>
            </a:r>
            <a:endParaRPr lang="pl-PL" dirty="0"/>
          </a:p>
        </p:txBody>
      </p:sp>
      <p:pic>
        <p:nvPicPr>
          <p:cNvPr id="1026" name="Picture 2" descr="konradek mg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" b="33054"/>
          <a:stretch>
            <a:fillRect/>
          </a:stretch>
        </p:blipFill>
        <p:spPr bwMode="auto">
          <a:xfrm>
            <a:off x="3169994" y="1821012"/>
            <a:ext cx="4489084" cy="43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6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– ogólne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Dodatkowo model może przechowywać informacje o granicach ziaren, a co za tym idzie, w przypadku znalezienia się tlenu na granicy ziarna zwiększenie prawdopodobieństwa ruchu wzdłuż granicy w stosunku do innych kierunków</a:t>
            </a:r>
          </a:p>
          <a:p>
            <a:r>
              <a:rPr lang="pl-PL" dirty="0" smtClean="0"/>
              <a:t>W jednym węźle śródmiąższowym może znajdować się jedynie jeden atom tlenu</a:t>
            </a:r>
          </a:p>
          <a:p>
            <a:r>
              <a:rPr lang="pl-PL" dirty="0" smtClean="0"/>
              <a:t>Każdy atom tlenu posiada informacje o swoim kierunku i prędkości</a:t>
            </a:r>
          </a:p>
          <a:p>
            <a:r>
              <a:rPr lang="pl-PL" dirty="0" smtClean="0"/>
              <a:t>W przypadku wytworzenia się zgorzeliny blokuje ona dalsze przedostawanie się tlenu do stopu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84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Komórki - stany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 – stan obojętny</a:t>
            </a:r>
          </a:p>
          <a:p>
            <a:r>
              <a:rPr lang="pl-PL" dirty="0" smtClean="0"/>
              <a:t>A – element aktywny</a:t>
            </a:r>
          </a:p>
          <a:p>
            <a:r>
              <a:rPr lang="pl-PL" dirty="0" smtClean="0"/>
              <a:t>AO – tlenek</a:t>
            </a:r>
          </a:p>
          <a:p>
            <a:pPr marL="0" indent="0">
              <a:buNone/>
            </a:pPr>
            <a:r>
              <a:rPr lang="pl-PL" dirty="0" smtClean="0"/>
              <a:t>Na początku symulacji wszystkie komórki są wypełniane stanami I </a:t>
            </a:r>
            <a:r>
              <a:rPr lang="pl-PL" dirty="0" err="1" smtClean="0"/>
              <a:t>i</a:t>
            </a:r>
            <a:r>
              <a:rPr lang="pl-PL" dirty="0" smtClean="0"/>
              <a:t> A o różnym stężeniu ustalonym na początku symulacji. </a:t>
            </a:r>
          </a:p>
          <a:p>
            <a:pPr marL="0" indent="0">
              <a:buNone/>
            </a:pPr>
            <a:r>
              <a:rPr lang="pl-PL" dirty="0" smtClean="0"/>
              <a:t>Zgodnie z regułami przejścia i w zależności od sąsiedztwa stany te mogą się przekształcać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0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Reguły przejścia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61872" y="1828800"/>
            <a:ext cx="6967728" cy="435133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Stan I – żadna transformacja nie </a:t>
            </a:r>
            <a:r>
              <a:rPr lang="pl-PL" dirty="0" smtClean="0"/>
              <a:t>zachodzi</a:t>
            </a:r>
          </a:p>
          <a:p>
            <a:r>
              <a:rPr lang="pl-PL" dirty="0"/>
              <a:t>Stan A – jeżeli żadne z jego czterech najbliższych miejsc śródmiąższowych nie zawiera tlenu, przemiana nie zachodzi. W przeciwnym razie przekształca się w AO i losowo wybrany atom tlenu znika (Rys. </a:t>
            </a:r>
            <a:r>
              <a:rPr lang="pl-PL" dirty="0" smtClean="0"/>
              <a:t>B</a:t>
            </a:r>
            <a:r>
              <a:rPr lang="pl-PL" dirty="0"/>
              <a:t>)</a:t>
            </a:r>
          </a:p>
          <a:p>
            <a:r>
              <a:rPr lang="pl-PL" dirty="0"/>
              <a:t>Stan AO – jeżeli czterech najbliższych sąsiadów w sąsiedztwie von Neumanna znajduje się w stanie AO, nie zachodzi żadna transformacja (Rys. </a:t>
            </a:r>
            <a:r>
              <a:rPr lang="pl-PL" dirty="0" smtClean="0"/>
              <a:t>C</a:t>
            </a:r>
            <a:r>
              <a:rPr lang="pl-PL" dirty="0"/>
              <a:t>), stabilny tlenek. Jeśli więcej niż jeden z ośmiu sąsiednich komórek w sąsiedztwie Moore’a jest w stanie AO i może utworzyć razem z nim zwarty 4-komórkowy blok kwadratowy stanów AO, to komórka ta rozpadnie się do stanu A i uwolni atom tlenu przy bardzo niskim prawdopodobieństwie </a:t>
            </a:r>
            <a:r>
              <a:rPr lang="pl-PL" dirty="0" err="1"/>
              <a:t>p</a:t>
            </a:r>
            <a:r>
              <a:rPr lang="pl-PL" baseline="-25000" dirty="0" err="1"/>
              <a:t>T.</a:t>
            </a:r>
            <a:r>
              <a:rPr lang="pl-PL" dirty="0"/>
              <a:t> (Rys. </a:t>
            </a:r>
            <a:r>
              <a:rPr lang="pl-PL" dirty="0" smtClean="0"/>
              <a:t>D</a:t>
            </a:r>
            <a:r>
              <a:rPr lang="pl-PL" dirty="0"/>
              <a:t>). We wszystkich innych przypadkach, czyli uważanych za niestabilny tlenek, stan AO zamienia się w stan A wraz z uwolnieniem atomu tlenu z prawdopodobieństwem </a:t>
            </a:r>
            <a:r>
              <a:rPr lang="pl-PL" dirty="0" err="1"/>
              <a:t>p</a:t>
            </a:r>
            <a:r>
              <a:rPr lang="pl-PL" baseline="-25000" dirty="0" err="1"/>
              <a:t>TI</a:t>
            </a:r>
            <a:r>
              <a:rPr lang="pl-PL" dirty="0"/>
              <a:t>, przy czym </a:t>
            </a:r>
            <a:r>
              <a:rPr lang="pl-PL" dirty="0" err="1"/>
              <a:t>p</a:t>
            </a:r>
            <a:r>
              <a:rPr lang="pl-PL" baseline="-25000" dirty="0" err="1"/>
              <a:t>TI</a:t>
            </a:r>
            <a:r>
              <a:rPr lang="pl-PL" dirty="0"/>
              <a:t> = </a:t>
            </a:r>
            <a:r>
              <a:rPr lang="pl-PL" dirty="0" smtClean="0"/>
              <a:t>p</a:t>
            </a:r>
            <a:r>
              <a:rPr lang="pl-PL" baseline="-25000" dirty="0" smtClean="0"/>
              <a:t>T</a:t>
            </a:r>
            <a:r>
              <a:rPr lang="pl-PL" baseline="30000" dirty="0" smtClean="0"/>
              <a:t>1/r</a:t>
            </a:r>
            <a:r>
              <a:rPr lang="pl-PL" dirty="0"/>
              <a:t> </a:t>
            </a:r>
            <a:r>
              <a:rPr lang="pl-PL" dirty="0" smtClean="0"/>
              <a:t>(Rys. E) </a:t>
            </a:r>
            <a:endParaRPr lang="pl-PL" dirty="0"/>
          </a:p>
          <a:p>
            <a:endParaRPr lang="pl-PL" dirty="0"/>
          </a:p>
        </p:txBody>
      </p:sp>
      <p:pic>
        <p:nvPicPr>
          <p:cNvPr id="3074" name="Picture 2" descr="koluś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263" r="32514" b="-263"/>
          <a:stretch/>
        </p:blipFill>
        <p:spPr bwMode="auto">
          <a:xfrm>
            <a:off x="8130105" y="542460"/>
            <a:ext cx="2824407" cy="595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Dozwolone kierunki i ich zmiany</a:t>
            </a:r>
            <a:endParaRPr lang="pl-PL" dirty="0"/>
          </a:p>
        </p:txBody>
      </p:sp>
      <p:pic>
        <p:nvPicPr>
          <p:cNvPr id="2050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33" y="2052393"/>
            <a:ext cx="5389774" cy="39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49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Mechanizm pochłaniania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61872" y="1828800"/>
            <a:ext cx="6936466" cy="4351337"/>
          </a:xfrm>
        </p:spPr>
        <p:txBody>
          <a:bodyPr/>
          <a:lstStyle/>
          <a:p>
            <a:r>
              <a:rPr lang="pl-PL" dirty="0" smtClean="0"/>
              <a:t>Tlenki są uważane za pochłaniacze</a:t>
            </a:r>
          </a:p>
          <a:p>
            <a:r>
              <a:rPr lang="pl-PL" dirty="0"/>
              <a:t>Dla każdego aktywnego elementu sprawdza się, czy w jego sąsiedztwie, o zadanym promieniu n, znajduje się tlenek. W przypadku, gdy w odpowiednim sąsiedztwie można znaleźć tlenek, element aktywny wyznacza swój kierunek i przesuwa się po przekątnej w kierunku tlenku</a:t>
            </a:r>
            <a:r>
              <a:rPr lang="pl-PL" dirty="0" smtClean="0"/>
              <a:t>.</a:t>
            </a:r>
          </a:p>
          <a:p>
            <a:r>
              <a:rPr lang="pl-PL" dirty="0" smtClean="0"/>
              <a:t>Tlenki </a:t>
            </a:r>
            <a:r>
              <a:rPr lang="pl-PL" dirty="0"/>
              <a:t>działają w ten sposób, tylko wtedy gdy osiągną odpowiednią wielkość </a:t>
            </a:r>
            <a:r>
              <a:rPr lang="pl-PL" dirty="0" err="1"/>
              <a:t>g</a:t>
            </a:r>
            <a:r>
              <a:rPr lang="pl-PL" baseline="-25000" dirty="0" err="1"/>
              <a:t>n</a:t>
            </a:r>
            <a:r>
              <a:rPr lang="pl-PL" dirty="0"/>
              <a:t>, co oznacza, ze przynajmniej </a:t>
            </a:r>
            <a:r>
              <a:rPr lang="pl-PL" dirty="0" err="1"/>
              <a:t>g</a:t>
            </a:r>
            <a:r>
              <a:rPr lang="pl-PL" baseline="-25000" dirty="0" err="1"/>
              <a:t>n</a:t>
            </a:r>
            <a:r>
              <a:rPr lang="pl-PL" dirty="0"/>
              <a:t> komórek tworzy spójny tlenek w promieniu n. </a:t>
            </a:r>
            <a:endParaRPr lang="pl-PL" dirty="0" smtClean="0"/>
          </a:p>
          <a:p>
            <a:r>
              <a:rPr lang="pl-PL" dirty="0" smtClean="0"/>
              <a:t>Dla mechanizmu pochłaniania można dodać osobny </a:t>
            </a:r>
            <a:r>
              <a:rPr lang="pl-PL" dirty="0" err="1" smtClean="0"/>
              <a:t>iterator</a:t>
            </a:r>
            <a:r>
              <a:rPr lang="pl-PL" dirty="0" smtClean="0"/>
              <a:t>, aby w przypadku odnalezienia tlenku o odpowiedniej wielkości mogły one przyciągnąć mocniej elementy aktywne. </a:t>
            </a:r>
          </a:p>
          <a:p>
            <a:endParaRPr lang="pl-PL" dirty="0" smtClean="0"/>
          </a:p>
        </p:txBody>
      </p:sp>
      <p:pic>
        <p:nvPicPr>
          <p:cNvPr id="4099" name="Picture 3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6" t="7540" r="42514" b="6899"/>
          <a:stretch/>
        </p:blipFill>
        <p:spPr bwMode="auto">
          <a:xfrm>
            <a:off x="8876401" y="156307"/>
            <a:ext cx="1961662" cy="652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9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 smtClean="0"/>
              <a:t>Inicjalizacja siatki stanami I </a:t>
            </a:r>
            <a:r>
              <a:rPr lang="pl-PL" dirty="0" err="1" smtClean="0"/>
              <a:t>i</a:t>
            </a:r>
            <a:r>
              <a:rPr lang="pl-PL" dirty="0" smtClean="0"/>
              <a:t> 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Dyfuzja tlenu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Reguły przejścia dla wszystkich komórek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Mechanizm pochłaniania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Sprawdzenie, czy nie wytworzyła się zgorzelina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Powrót do kroku drugiego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 przypadku zastosowania osobnych </a:t>
            </a:r>
            <a:r>
              <a:rPr lang="pl-PL" dirty="0" err="1" smtClean="0"/>
              <a:t>iteratorów</a:t>
            </a:r>
            <a:r>
              <a:rPr lang="pl-PL" dirty="0" smtClean="0"/>
              <a:t> s</a:t>
            </a:r>
            <a:r>
              <a:rPr lang="pl-PL" baseline="-25000" dirty="0" smtClean="0"/>
              <a:t>1 </a:t>
            </a:r>
            <a:r>
              <a:rPr lang="pl-PL" dirty="0" smtClean="0"/>
              <a:t>oraz s</a:t>
            </a:r>
            <a:r>
              <a:rPr lang="pl-PL" baseline="-25000" dirty="0" smtClean="0"/>
              <a:t>2</a:t>
            </a:r>
            <a:r>
              <a:rPr lang="pl-PL" dirty="0" smtClean="0"/>
              <a:t> dla reguł przejścia i pochłaniania, kroki 3 i 4 należy powtórzyć s</a:t>
            </a:r>
            <a:r>
              <a:rPr lang="pl-PL" baseline="-25000" dirty="0" smtClean="0"/>
              <a:t>1 </a:t>
            </a:r>
            <a:r>
              <a:rPr lang="pl-PL" dirty="0"/>
              <a:t>oraz s</a:t>
            </a:r>
            <a:r>
              <a:rPr lang="pl-PL" baseline="-25000" dirty="0"/>
              <a:t>2</a:t>
            </a:r>
            <a:r>
              <a:rPr lang="pl-PL" dirty="0"/>
              <a:t> </a:t>
            </a:r>
            <a:r>
              <a:rPr lang="pl-PL" dirty="0" smtClean="0"/>
              <a:t>razy.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853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atomy tlenu zachowują się tak samo w kwestii przejścia przez powierzchnię jak i później, znajdując się wewnątrz?</a:t>
            </a:r>
          </a:p>
          <a:p>
            <a:r>
              <a:rPr lang="pl-PL" dirty="0" smtClean="0"/>
              <a:t>Czy w każdym kroku na całej powierzchni mają znajdować się atomy tlenu?</a:t>
            </a:r>
          </a:p>
          <a:p>
            <a:r>
              <a:rPr lang="pl-PL" dirty="0" smtClean="0"/>
              <a:t>Kiedy tworzy się zgorzelina? Jak gruba musi być warstwa tlenków aby blokowała przedostanie się tlenu? </a:t>
            </a:r>
            <a:endParaRPr lang="pl-PL" dirty="0" smtClean="0"/>
          </a:p>
          <a:p>
            <a:r>
              <a:rPr lang="pl-PL" dirty="0" smtClean="0"/>
              <a:t>Jak rozwiązać problem prędkości w przypadku zastosowania granic ziaren?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89711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357</TotalTime>
  <Words>518</Words>
  <Application>Microsoft Office PowerPoint</Application>
  <PresentationFormat>Panoramiczny</PresentationFormat>
  <Paragraphs>39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Opracowanie modelu procesu utleniania stopów metali z wykorzystaniem metody analizy dyskretnej</vt:lpstr>
      <vt:lpstr>Model – ogólne założenia</vt:lpstr>
      <vt:lpstr>Model – ogólne założenia</vt:lpstr>
      <vt:lpstr>Komórki - stany</vt:lpstr>
      <vt:lpstr>Reguły przejścia</vt:lpstr>
      <vt:lpstr>Dozwolone kierunki i ich zmiany</vt:lpstr>
      <vt:lpstr>Mechanizm pochłaniania</vt:lpstr>
      <vt:lpstr>Algorytm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Opracowanie modelu procesu utleniania stopów metali z wykorzystaniem metody analizy dyskretnej</dc:title>
  <dc:creator>Użytkownik systemu Windows</dc:creator>
  <cp:lastModifiedBy>Użytkownik systemu Windows</cp:lastModifiedBy>
  <cp:revision>10</cp:revision>
  <dcterms:created xsi:type="dcterms:W3CDTF">2020-09-08T14:37:33Z</dcterms:created>
  <dcterms:modified xsi:type="dcterms:W3CDTF">2020-09-09T19:34:51Z</dcterms:modified>
</cp:coreProperties>
</file>