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2"/>
  </p:sldMasterIdLst>
  <p:notesMasterIdLst>
    <p:notesMasterId r:id="rId18"/>
  </p:notesMasterIdLst>
  <p:handoutMasterIdLst>
    <p:handoutMasterId r:id="rId19"/>
  </p:handoutMasterIdLst>
  <p:sldIdLst>
    <p:sldId id="256" r:id="rId3"/>
    <p:sldId id="294" r:id="rId4"/>
    <p:sldId id="343" r:id="rId5"/>
    <p:sldId id="358" r:id="rId6"/>
    <p:sldId id="360" r:id="rId7"/>
    <p:sldId id="359" r:id="rId8"/>
    <p:sldId id="362" r:id="rId9"/>
    <p:sldId id="349" r:id="rId10"/>
    <p:sldId id="354" r:id="rId11"/>
    <p:sldId id="357" r:id="rId12"/>
    <p:sldId id="363" r:id="rId13"/>
    <p:sldId id="364" r:id="rId14"/>
    <p:sldId id="365" r:id="rId15"/>
    <p:sldId id="361" r:id="rId16"/>
    <p:sldId id="290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5333F"/>
    <a:srgbClr val="E72D40"/>
    <a:srgbClr val="CE2D40"/>
    <a:srgbClr val="509FE8"/>
    <a:srgbClr val="F1333F"/>
    <a:srgbClr val="68727E"/>
    <a:srgbClr val="C4DF64"/>
    <a:srgbClr val="E72D3F"/>
    <a:srgbClr val="A8A8A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97" autoAdjust="0"/>
    <p:restoredTop sz="96271"/>
  </p:normalViewPr>
  <p:slideViewPr>
    <p:cSldViewPr snapToGrid="0" showGuides="1">
      <p:cViewPr varScale="1">
        <p:scale>
          <a:sx n="102" d="100"/>
          <a:sy n="102" d="100"/>
        </p:scale>
        <p:origin x="864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4" d="100"/>
          <a:sy n="64" d="100"/>
        </p:scale>
        <p:origin x="3115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36392384"/>
        <c:axId val="-436404896"/>
      </c:barChart>
      <c:catAx>
        <c:axId val="-436392384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436404896"/>
        <c:crosses val="autoZero"/>
        <c:auto val="1"/>
        <c:lblAlgn val="ctr"/>
        <c:lblOffset val="100"/>
        <c:noMultiLvlLbl val="0"/>
      </c:catAx>
      <c:valAx>
        <c:axId val="-436404896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436392384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36393472"/>
        <c:axId val="-436403264"/>
      </c:barChart>
      <c:catAx>
        <c:axId val="-436393472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436403264"/>
        <c:crosses val="autoZero"/>
        <c:auto val="1"/>
        <c:lblAlgn val="ctr"/>
        <c:lblOffset val="100"/>
        <c:noMultiLvlLbl val="0"/>
      </c:catAx>
      <c:valAx>
        <c:axId val="-436403264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436393472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B61-4DED-BA9F-C3BC36BEF7E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61-4DED-BA9F-C3BC36BEF7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36403808"/>
        <c:axId val="-436391840"/>
      </c:barChart>
      <c:catAx>
        <c:axId val="-436403808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436391840"/>
        <c:crosses val="autoZero"/>
        <c:auto val="1"/>
        <c:lblAlgn val="ctr"/>
        <c:lblOffset val="100"/>
        <c:noMultiLvlLbl val="0"/>
      </c:catAx>
      <c:valAx>
        <c:axId val="-436391840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43640380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484536082474"/>
          <c:y val="0.352787577432706"/>
          <c:w val="0.79051546391752603"/>
          <c:h val="0.3532227747067049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F6323E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77-4AD5-A9CA-65F4E53848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CCCCCB"/>
            </a:solidFill>
          </c:spPr>
          <c:invertIfNegative val="0"/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2.4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077-4AD5-A9CA-65F4E53848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436402720"/>
        <c:axId val="-436401632"/>
      </c:barChart>
      <c:catAx>
        <c:axId val="-4364027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-436401632"/>
        <c:crosses val="autoZero"/>
        <c:auto val="1"/>
        <c:lblAlgn val="ctr"/>
        <c:lblOffset val="100"/>
        <c:noMultiLvlLbl val="0"/>
      </c:catAx>
      <c:valAx>
        <c:axId val="-436401632"/>
        <c:scaling>
          <c:orientation val="minMax"/>
        </c:scaling>
        <c:delete val="1"/>
        <c:axPos val="b"/>
        <c:numFmt formatCode="0%" sourceLinked="1"/>
        <c:majorTickMark val="out"/>
        <c:minorTickMark val="none"/>
        <c:tickLblPos val="nextTo"/>
        <c:crossAx val="-436402720"/>
        <c:crosses val="autoZero"/>
        <c:crossBetween val="between"/>
      </c:valAx>
      <c:spPr>
        <a:noFill/>
        <a:ln w="25400">
          <a:noFill/>
        </a:ln>
      </c:spPr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6323E"/>
            </a:solidFill>
          </c:spPr>
          <c:dPt>
            <c:idx val="0"/>
            <c:bubble3D val="0"/>
            <c:spPr>
              <a:solidFill>
                <a:srgbClr val="F6323E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D3B7-4326-B6CD-4CC5157A28E5}"/>
              </c:ext>
            </c:extLst>
          </c:dPt>
          <c:dPt>
            <c:idx val="1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3-D3B7-4326-B6CD-4CC5157A28E5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3B7-4326-B6CD-4CC5157A2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noFill/>
            </c:spPr>
            <c:extLst>
              <c:ext xmlns:c16="http://schemas.microsoft.com/office/drawing/2014/chart" uri="{C3380CC4-5D6E-409C-BE32-E72D297353CC}">
                <c16:uniqueId val="{00000001-78CD-4B14-B9C0-96418275AA7E}"/>
              </c:ext>
            </c:extLst>
          </c:dPt>
          <c:dPt>
            <c:idx val="1"/>
            <c:bubble3D val="0"/>
            <c:spPr>
              <a:solidFill>
                <a:srgbClr val="CCCCCC"/>
              </a:solidFill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78CD-4B14-B9C0-96418275AA7E}"/>
              </c:ext>
            </c:extLst>
          </c:dPt>
          <c:cat>
            <c:strRef>
              <c:f>Sheet1!$A$2:$A$3</c:f>
              <c:strCache>
                <c:ptCount val="1"/>
                <c:pt idx="0">
                  <c:v>1st Qtr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50</c:v>
                </c:pt>
                <c:pt idx="1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D-4B14-B9C0-96418275AA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80"/>
      </c:doughnut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3F453-9F3F-4567-8DCE-A7408F69274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7103D5-0144-4D10-96A5-3D385F5356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CD6017-FECC-4565-B4A9-CDF40B8AFEC4}" type="datetimeFigureOut">
              <a:rPr lang="en-IN" smtClean="0"/>
              <a:t>20-03-2022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0E48D2-788C-4710-AA82-6E71D371717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55A72-EE70-409E-9FE1-8EAE70254C2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AF4C5A-348F-4973-9C72-119478B605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2352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2:35:03.133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1616 5093 258 0,'-12'3'653'0,"12"-3"-137"15,-25 4-98-15,25-4-27 0,-22 4-67 16,22-4 14-16,-19 3-22 0,19-3 21 0,-15 2-4 15,15-2-25-15,0 0-10 0,-12 2-15 0,12-2 6 16,0 0 29-16,10-6 13 0,5-2 125 0,10-4 8 16,12-6-48-16,10-2-78 0,26-10-24 15,3-1-74-15,7-2-13 0,6-4-202 0,2 2-25 16,4-1 0-16,4-2 0 0,-2 1 0 16,0-1 0-16,-4 3 0 0,-4-2 0 0,-4 5 0 15,-8 0 0-15,-7 6 0 0,-18 6 0 0,-13 5 0 16,-8 3 0-16,-6 3 0 0,-5 0 0 0,-3 2 0 15,-1 1 0-15,-3 1 0 0,-3 1 0 0,-10 4 0 16,12-6 0-16,-12 6 0 0,0 0-476 16,0 0-105-16,0 0-119 0,0 0-69 0,0 0 185 15,5 12-44-15,-5-12-69 0,-7 16-494 0,7-16-834 16</inkml:trace>
  <inkml:trace contextRef="#ctx0" brushRef="#br0" timeOffset="27344.52">1519 6270 884 0,'-20'5'792'0,"1"0"-93"0,-2 1-78 0,3-3-37 15,-1 2-29-15,3-4-47 0,1 2-28 0,1 0-60 16,14-3 49-16,-21 3-6 0,21-3-120 0,0 0-84 16,-10-6-26-16,18-5-9 0,11-4 12 15,16-7 11-15,8-5-73 0,32-11-174 0,7 1 0 16,7-2 0-16,4-1 0 0,6 2 0 15,5 0 0-15,53-20 0 0,-39 17 0 0,-23 11 0 16,0-1 0-16,-4 2 0 0,-6 3 0 0,-5 0 0 16,-20 8 0-16,-12 4 0 0,-5 0 0 0,-8 3 0 15,-8 4 0-15,-4-1 0 0,-3 3 0 16,-3 0 0-16,-3 0 0 0,1 1 0 0,-3 1 0 16,-1-1 0-16,-11 4 0 0,18-5 0 0,-18 5 0 15,13-3 0-15,-13 3 0 0,0 0 0 16,0 0 0-16,0 0 0 0,0 0 0 0,6 8 0 15,-6-8 0-15,-8 10-609 0,1-1-333 0,-1 2-53 16,-4-1 246-16,-1 2-799 0,-1 2-1260 0</inkml:trace>
  <inkml:trace contextRef="#ctx0" brushRef="#br0" timeOffset="37863.41">1691 7227 286 0,'-15'5'486'16,"3"3"-108"-16,-2-2-62 0,-1 0 9 0,1 1-31 16,1-1 1-16,-1 1 23 0,-1-3 21 0,3 0 36 15,-1 1 17-15,3-1-28 0,0-1 5 16,10-3-32-16,-19 7-8 0,19-7-22 0,-14 5 26 0,14-5 40 16,0 0-56-16,-15 6-50 0,15-6-49 15,0 0-28-15,0 0 26 0,0 0 57 0,21-8 9 16,2-2-70-16,14-5-212 0,12-3 0 15,26-10 0-15,6-1 0 0,3-1 0 0,7 1 0 16,2-3 0-16,2 2 0 0,2 2 0 0,3 2 0 16,-5 0 0-16,-2 0 0 0,-2 5 0 15,-6-2 0-15,-3 3 0 0,-5 1 0 0,-15 4 0 16,-13 1 0-16,-1 4 0 0,-5 0 0 0,-8 0 0 16,-2 2 0-16,-8 1 0 0,-2 2 0 0,-4 0 0 15,-1 0 0-15,-3 1 0 0,-1 0 0 16,-1 2 0-16,-3-1 0 0,-10 3 0 0,19-4 0 15,-19 4 0-15,14-3 0 0,-14 3 0 0,0 0 0 16,12-4 0-16,-12 4 0 0,0 0-117 0,0 0-947 16,0 0-112-16,-18 0 187 0,18 0-543 15,-29 0-1241-15</inkml:trace>
  <inkml:trace contextRef="#ctx0" brushRef="#br0" timeOffset="60407.63">1408 8323 194 0,'0'0'379'0,"0"0"-117"0,0 0 44 0,-6 7-31 16,6-7-6-16,0 0 11 0,0 0 5 0,0 0 7 16,0 0 1-16,0 0 13 0,0 0 5 0,0 0-20 15,0 0-50-15,0 0-53 0,2-19-36 0,0 6-15 16,2 1 4-16,2-3 1 0,0-2 10 0,0-8-13 16,5 0-11-16,1-5-41 0,5-10 2 15,1-2-30-15,-1 0 7 0,1 0-13 0,-1 0-5 16,2 3-9-16,-3-1 9 0,-1 9 11 0,-3 0 9 15,0 2-2-15,-1 3-19 0,-1 4 20 16,-2 2-20-16,-2 2 14 0,1 2-26 0,-1 2 10 16,0 2-29-16,-2 1 10 0,0 0-31 0,-4 11 10 15,9-17-23-15,-9 17 20 0,6-10-23 16,-6 10 18-16,0 0-10 0,0 0 13 0,10 8 6 16,-10-8 1-16,8 21-14 0,-3-6-1 0,-1 2-3 15,0 4 18-15,2 3 14 0,-2 2-17 0,2 1 18 16,-1 0-22-16,1 0 1 0,0 1-3 15,0-1 3-15,0 0-14 0,-2 0 17 0,3-2-1 16,-3 1 2-16,2-3-3 0,-2-1-12 0,0-1 14 16,0-1-9-16,-2-3 12 0,3 1-13 0,-1-3 20 15,-2 0-19-15,0-3 18 0,0 0-11 16,-2-12 16-16,4 21-11 0,-4-21 22 0,2 16-15 16,-2-16 32-16,0 0 21 0,0 15 32 15,0-15-17-15,0 0-13 0,0 0-18 0,-8 9-8 0,8-9-13 16,-15-3-2-16,3-1-19 0,-2-3 5 15,-1 2-7-15,-4-1 7 0,-3-5-14 0,-3 2 2 16,-2-1 0-16,-4-2-12 0,-2 0 9 0,0 2-8 16,-2-2 20-16,0 2-20 0,-3-2 10 15,5 4-12-15,-2-2 11 0,2 2-11 0,2 0 9 16,4 1-12-16,0 0 16 0,3 2-4 0,5-2 23 16,0 3-10-16,5 1 13 0,-1-1-25 15,3 0 13-15,0 0-20 0,12 4 13 0,-17-4-21 16,17 4 19-16,0 0-15 0,-10-7 21 0,10 7-22 15,0 0 26-15,18-7-19 0,-3 3 19 16,1 0-20-16,5 0 19 0,8 0-19 0,6-3 5 16,8-2 10-16,7-1-6 0,2 2 4 0,4-2-1 15,1 0 3-15,3 1 9 0,0 0-16 16,-2 2 4-16,-2-2 2 0,0 0-5 0,-4 3 2 16,-3 0-1-16,1-1 2 0,-11 2-3 0,-2 1 3 15,-4 0-4-15,-4 0-2 0,-2 2-2 0,-6 0 7 16,-1 0 0-16,-3-1 2 0,-3 3 15 15,1-2 15-15,-15 2 7 0,23-1-6 0,-23 1 9 16,14 1 1-16,-14-1-4 0,0 0 2 0,0 0-2 16,0 0-13-16,-6 17 3 0,-2-8-7 0,-5 0 3 15,-3-1-4-15,-5 5-2 0,-4 2-5 0,-6 1 10 16,-4 3-12-16,-6 1-4 0,-1 1 0 16,-1 2 10-16,-5-3-12 0,-16 13 14 0,11-6-2 15,7-5 7-15,-1 2 20 0,1-1-24 0,5 1 3 16,-1-2-15-16,3-1 4 0,2 0 2 0,8-5 0 15,2 1-12-15,4-4 10 0,3-1-15 0,5-1 7 16,-1-4-18-16,3 2 28 0,3-2-10 16,0-1 1-16,-1-1-12 0,11-5 10 0,-14 10-16 15,14-10-16-15,-10 7-78 0,10-7-112 0,0 0-115 16,-11 5-145-16,11-5-149 0,0 0-4 0,0 0 94 16,0 0-70-16,0 0-43 0,13 10-521 0,-13-10-813 15</inkml:trace>
  <inkml:trace contextRef="#ctx0" brushRef="#br0" timeOffset="64865.81">1683 9335 575 0,'0'0'410'16,"-23"2"-36"-16,23-2-59 0,-23 3 17 0,23-3-21 16,-25 2-1-16,25-2 18 0,-24 3-22 0,24-3 4 15,-21 2-6-15,21-2-35 0,-15 1-27 0,15-1-25 16,0 0-31-16,-14 1-20 0,14-1-8 15,0 0 13-15,0 0 38 0,0 0 64 0,21-7 112 16,-3 1 20-16,15-5-3 0,13-2-23 16,8-4-32-16,26-7-10 0,9-4-167 0,4-2-170 15,8-1 0-15,7-2 0 0,59-18 0 0,-43 14 0 16,-22 6 0-16,1-1 0 0,0 2 0 0,-1 0 0 16,-7 3 0-16,-6 0 0 0,-7 4 0 0,-7 1 0 15,-20 4 0-15,-13 6 0 0,-9 2 0 16,-8 2 0-16,-1 1 0 0,-5 1 0 0,-4 2 0 15,-1 0 0-15,-4-1 0 0,-10 5 0 16,9-6 0-16,-9 6 0 0,0 0-348 0,-21 2-494 16,6 2-93-16,-3 1 139 0,-7 1 65 0,-4 1-707 15,-4 3-1123-15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2:37:51.240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744 5714 496 0,'0'0'547'0,"0"0"-77"0,0 0-25 16,-2-15-47-16,2 15-46 0,0 0 41 0,0 0-34 16,-4-11 2-16,4 11-1 0,0 0-62 0,0 0-26 15,0 0-63-15,0 0-45 0,0 0-41 16,0 0-18-16,0 0-24 0,0 0-10 0,0 0 75 15,0 0 112-15,2 19 57 0,0-4-15 0,-2 3 9 16,2 2-8-16,-2 2 5 0,0 0 3 16,0 5-16-16,-2 2-143 0,0 1-150 0,0-2 0 15,0 2 0-15,0 0 0 0,0-3 0 0,0 1 0 16,0-2 0-16,0-2 0 0,-1-2 0 16,1 0 0-16,0-3 0 0,0 0 0 0,0-3 0 15,2-1 0-15,-2 0 0 0,2-15 0 0,-2 24 0 16,2-24 0-16,-2 17-276 0,2-17-315 0,0 0-124 15,0 13-105-15,0-13 181 0,0 0-3 16,0 0 12-16,0 0-73 0,-4-12-290 0,4 12-649 16</inkml:trace>
  <inkml:trace contextRef="#ctx0" brushRef="#br0" timeOffset="337">556 5814 1 0,'-4'-17'709'0,"-2"2"-132"16,2 0-41-16,-3 0-29 0,1 0-71 16,2 0 45-16,0 2-77 0,0-2 4 0,0 0-95 0,4 0-48 15,4-2-79-15,4-4-13 0,4 0-36 16,11-3-6-16,10-4-26 0,7 1-5 0,3 5-21 16,4-1-2-16,5 6-13 0,2 2 20 0,-2 3-48 15,-3 5 30-15,-5 2-24 0,-7 5 4 16,-4 3-13-16,-4 1 45 0,-2 4 65 0,-5 1 50 15,-1 4 62-15,-6 2 22 0,-7 2 19 0,-4 0-32 16,-6 5-25-16,-2-2-38 0,-7 5-32 16,-5 2-89-16,-3 1-80 0,-5 3 0 0,-3-3 0 15,-4 1 0-15,0-3 0 0,-2-2 0 0,4-6 0 16,2-3 0-16,-2 2 0 0,6-7 0 0,0 1-171 16,7-5-264-16,-1 0-108 0,1 1-149 15,3-3-36-15,3 0 110 0,10-4 40 0,-15 4-35 16,15-4-23-16,0 0-358 0,0 0-649 0</inkml:trace>
  <inkml:trace contextRef="#ctx0" brushRef="#br0" timeOffset="534.85">1046 5954 478 0,'0'0'566'0,"16"9"-136"16,-16-9-29-16,13 11-24 0,-13-11-3 0,8 11 126 15,-8-11 12-15,6 15 0 0,-6-15-39 0,2 20-18 16,-2-20-30-16,0 22 59 0,-2-7 18 15,0-3-71-15,0 3-76 0,-2 0-62 0,2 0-59 16,-2 0-49-16,0 2-32 0,2-2-102 0,-2 0-51 16,1 0 0-16,-1 0 0 0,2 0-127 0,-2-2-360 15,2 1-220-15,0-2-214 0,-2 2 81 16,0-1 21-16,2 0-542 0,0 0-1028 0</inkml:trace>
  <inkml:trace contextRef="#ctx0" brushRef="#br0" timeOffset="1270.99">686 7890 281 0,'0'0'463'0,"0"0"-94"0,0 0-65 16,-8 8-9-16,8-8-2 0,-6 16-10 0,2-6-5 15,-3 7 11-15,3 1-3 0,-2 1-36 0,0 7 34 16,0 3-71-16,0 5-9 0,-1 3-8 16,1 1-12-16,2-1 17 0,-2 2-37 0,2-2 2 15,0 1-41-15,-1-3 9 0,3-2-32 0,0-2-6 16,0-1-30-16,0-1-1 0,0-2-22 15,0-4 5-15,0-1-13 0,2-1 13 0,-2-4-22 16,0 1 6-16,2-3-69 0,-2 0-67 0,2-15-101 16,-2 23-61-16,2-23-104 0,-4 16-151 0,4-16-30 15,0 0-133-15,0 0-279 0,0 0-619 16</inkml:trace>
  <inkml:trace contextRef="#ctx0" brushRef="#br0" timeOffset="1683.25">463 8294 104 0,'0'0'592'16,"-10"-15"-124"-16,10 15-46 0,-9-12-24 0,9 12-42 16,-10-18-31-16,10 18-29 0,-6-20-5 0,4 9-37 15,0-3 27-15,2 1-86 0,0-2 14 16,0-2-33-16,2 0-17 0,2-3-18 0,4-2-5 15,0-3-6-15,5 0-21 0,1-4 6 16,5 0-27-16,2-5 6 0,3 0-33 0,5 1 23 16,0 3-10-16,2 0 4 0,0 3-9 0,2 1 29 15,0 3-24-15,-4 7-15 0,-2 2-12 16,0 6-4-16,-4 1-6 0,0 3 15 0,-3 4 29 0,-1 2 35 16,0 4 22-16,-3 3 27 0,-4 1 21 15,1 3 14-15,-5 3 19 0,-4 0-16 0,-2 3-10 16,-2 1-21-16,-6 3-32 0,-2 0-26 0,-5 5-22 15,-1-2-35-15,-5 1-57 0,-1-3 0 16,-1 0 0-16,-2-3 0 0,3-1 0 0,1-5 0 16,0-3 0-16,3 2 0 0,1-5 0 0,1-2-5 15,2-2-343-15,-1 0-129 0,13-5-137 16,-21 2-177-16,21-2 72 0,0 0 43 0,-14-2-25 16,14 2-526-16,0 0-866 0</inkml:trace>
  <inkml:trace contextRef="#ctx0" brushRef="#br0" timeOffset="1953.99">1000 8207 847 0,'0'0'660'0,"0"0"-77"0,15 4-104 16,-15-4 3-16,0 0-8 0,0 0-37 15,0 0-63-15,0 0-65 0,14 0-63 0,-14 0-56 16,0 0-44-16,0 0-54 0,0 0 1 0,7 13 7 15,-7-13 31-15,0 22 62 0,0-10 11 0,-2 1 9 16,-1 2-19-16,3-1-18 0,-2-1-31 0,2-13-6 16,0 28-13-16,0-28 3 0,2 23-22 15,-2-23 9-15,5 21 22 0,-5-21-45 0,10 20-12 16,-10-20-8-16,10 13-12 0,-10-13 0 0,17 12-9 16,-17-12 0-16,21 3-149 0,-21-3-214 15,28-3-307-15,-11-3-285 0,2-3-24 0,1-1-696 16,3 0-1354-16</inkml:trace>
  <inkml:trace contextRef="#ctx0" brushRef="#br1" timeOffset="6045.05">1447 5764 97 0,'0'0'718'0,"0"0"-168"0,0 0-75 0,-12-4-58 16,12 4-46-16,0 0-31 0,0 0-27 0,0 0-27 15,-13 0-22-15,13 0-41 0,0 0-43 0,0 0-29 16,0 0-37-16,0 0-14 0,0 0-20 0,0 0-2 16,0 0-18-16,0 0 2 0,15-4-26 15,-15 4 10-15,22-4-17 0,-9 1-1 0,1 2-9 16,-1-2 5-16,-1-1-23 0,0 2-74 0,1-2-60 16,-1 1-56-16,-12 3-24 0,21-7-20 15,-21 7 1-15,14-6-1 0,-14 6 25 0,11-9 22 16,-11 9 32-16,0 0-28 0,6-11 88 0,-6 11-32 15,0 0 74-15,-2-12-40 0,2 12 96 16,-6-10-21-16,6 10 61 0,-9-8 3 0,9 8 27 16,-10-9-4-16,10 9 19 0,-8-7-7 15,8 7-3-15,0 0-16 0,-8-8-12 0,8 8-12 0,0 0-10 16,0 0-10-16,0 0 0 0,0 0-5 16,8-11 7-16,-8 11-6 0,20-2 11 0,-20 2 12 15,27 0 13-15,-27 0 13 0,25 1 14 0,-25-1 34 16,23 2-4-16,-23-2 22 0,16 5 33 15,-16-5 24-15,0 0 27 0,15 6 0 0,-15-6 21 16,0 0-20-16,-4 16-46 0,4-16-26 0,-15 15-35 16,7-7 22-16,0 1-36 0,-3 0-10 15,1 2-68-15,0-3-126 0,-1 3-155 0,3-1-42 16,-2 1-112-16,4-1-39 0,-3 3-59 0,3-2-132 16,0 2-373-16,2 0-674 0</inkml:trace>
  <inkml:trace contextRef="#ctx0" brushRef="#br1" timeOffset="7079.99">1420 8146 454 0,'-12'1'540'16,"12"-1"-102"-16,0 0-53 0,0 0-35 0,-13 4-37 16,13-4-18-16,0 0-24 0,0 0-20 0,0 0-26 15,0 0-24-15,0 0-37 0,-10 4-27 16,10-4-25-16,0 0-17 0,0 0-14 0,0 0-9 16,0 0-5-16,0 0-6 0,0 0 0 0,0 0-9 15,0 0-7-15,12-2-6 0,-12 2-5 16,15-6-6-16,-15 6-40 0,16-4-76 0,-16 4-43 15,17-7-73-15,-17 7-48 0,16-6-23 16,-16 6-13-16,13-10 6 0,-13 10 20 0,12-10-6 0,-12 10 71 16,4-10 13-16,-4 10 77 0,5-11 12 15,-5 11 90-15,0 0-18 0,2-14 109 0,-2 14 28 16,0 0 39-16,0 0 26 0,-2-15 16 0,2 15 2 16,0 0-2-16,0 0-32 0,-5-10-26 15,5 10-21-15,0 0-31 0,0 0-19 0,0 0-14 16,0 0-15-16,0 0-6 0,0 0-9 0,0 0 0 15,9-7-3-15,-9 7 3 0,0 0 7 16,12 10 25-16,-12-10 36 0,10 10 41 0,-10-10 37 16,7 8 16-16,-7-8 35 0,4 12-15 0,-4-12 9 15,0 15-25-15,0-15-16 0,-9 21 5 0,3-12-12 16,0 3-45-16,0-3-9 0,-2 2-35 0,1-3-76 16,-1 1-177-16,0-1-202 0,2-1-7 15,6-7-100-15,-13 12-94 0,13-12-169 0,-10 9-367 16,10-9-761-16</inkml:trace>
  <inkml:trace contextRef="#ctx0" brushRef="#br1" timeOffset="10853.98">2257 5263 235 0,'0'0'351'0,"0"0"-79"16,9-8-40-16,-9 8-29 0,0 0-20 0,6-7-21 16,-6 7-11-16,0 0-13 0,10-8-7 0,-10 8-30 15,0 0-4-15,8-6-29 0,-8 6 1 0,0 0-20 16,0 0 2-16,7-6-23 0,-7 6 11 0,0 0-1 16,0 0-17-16,0 0 25 0,10-7-16 15,-10 7 20-15,0 0-15 0,0 0 26 0,0 0-12 16,0 0 11-16,0 0 7 0,0 0 1 0,0 0 8 15,0 0 16-15,0 0-16 0,8-5-8 0,-8 5-2 16,0 0 17-16,0 0-25 0,0 0 19 16,0 0-25-16,0 0 18 0,0 0-15 0,0 0 32 15,0 0-14-15,0 0 22 0,0 0-16 0,0 0 17 16,0 0-9-16,0 0 15 0,0 0 7 0,0 0-4 16,0 0 10-16,0 0-26 0,0 0 5 15,0 0-29-15,0 0 8 0,0 0-20 0,0 0 10 16,-14-3-25-16,14 3 11 0,0 0-23 0,-11 1 19 15,11-1-18-15,0 0 23 0,-16 4-20 0,16-4 20 16,-15 3-15-16,15-3-4 0,-18 5-6 0,18-5 10 16,-21 6 8-16,9-3-2 15,1 0-3-15,1 2 4 0,-2-2 2 0,1-1-5 0,11-2-8 16,-20 7 15-16,20-7 0 0,-19 7-4 0,19-7-9 16,-14 4-4-16,14-4-3 0,-11 4-6 0,11-4-15 15,0 0 11-15,-10 4 0 0,10-4 2 0,0 0-8 16,0 0-1-16,0 0-2 0,0 0-2 15,-13 3-4-15,13-3-1 0,0 0 2 0,0 0 1 16,0 0-17-16,0 0 18 0,0 0-1 0,0 0-2 16,0 0 1-16,0 0-20 0,0 0 17 0,0 0-7 15,0 0 5-15,-12 3-2 0,12-3-6 16,0 0-3-16,0 0 3 0,0 0 1 0,-4 13-8 16,4-13 24-16,-2 22 4 0,0-7 9 0,0 3 10 15,0 1 11-15,-2 1 8 0,1 6-2 0,-1-1-8 16,-2 3 5-16,2 0 5 0,0 2-7 0,0-1 7 15,0 1-5-15,2 2-3 0,-3-1-4 16,5 0 10-16,-2-2-3 0,0 0 4 0,4-4 0 16,-2-1 8-16,2-1 24 0,0-2 16 0,1-1 2 15,1 0-1-15,0-2 10 0,2-3 18 0,-2 0-8 16,4-2 20-16,-1-2-1 0,1-1-14 16,0-1-1-16,2-3-120 0,3-2 0 0,-1 1 0 15,3-4 0-15,-1-2 0 0,1-3 0 0,-1 3-214 16,3-3-354-16,-1-1-229 0,1-1-143 0,-1 0 189 15,-3 1-805-15,1-1-1269 0</inkml:trace>
  <inkml:trace contextRef="#ctx0" brushRef="#br1" timeOffset="14715.95">312 2514 119 0,'0'0'491'16,"0"0"-70"-16,0 0-59 0,0 0-24 0,0 0-21 16,-10-3-28-16,10 3-20 0,0 0-12 0,0 0-18 15,0 0-11-15,0 0-45 0,0 0 13 16,0 0-62-16,0 0 14 0,0 0-66 0,0 0 29 16,0 0-54-16,0 0 75 0,-11 5 0 0,11-5 78 15,-4 17-11-15,2-3 8 0,0 1-19 16,0 1-4-16,0 4-30 0,-2 1 80 0,2 1-22 15,-2 5 17-15,2 3-42 0,0-1 12 0,-3 1-27 16,3-3-11-16,0 5-57 0,0-5 9 0,0 1 4 16,2-4-46-16,-2-2-33 0,4 1 5 15,-4-3-13-15,4-1 33 0,-2-2-4 0,0 0-48 16,0-2-8-16,0-2 1 0,0-13-1 0,0 23-3 16,0-23-39-16,0 17-77 0,0-17-102 0,0 0-174 15,2 13-187-15,-2-13-143 0,0 0 114 16,0 0-57-16,11-5 34 0,-11 5-551 0,10-15-826 15</inkml:trace>
  <inkml:trace contextRef="#ctx0" brushRef="#br1" timeOffset="14997.03">490 2747 414 0,'0'0'720'0,"0"0"-135"16,0 0-68-16,0 0-74 0,0 0-75 0,-4-12 18 15,4 12-88-15,0 0 13 0,0 0-80 16,0 0-5-16,0 0-67 0,0 0 0 0,0 0-53 16,0 0 17-16,4-12-11 0,-4 12 64 0,0 0 35 15,10-7 101-15,-10 7 36 0,19-8-17 0,-9 4-30 16,3-2-24-16,-1 2-48 0,0-3-29 0,1 3-46 16,-1-2-33-16,1 1-14 0,-1 1-18 15,0 0-23-15,-1 0-8 0,1 0-5 16,-2 0-53-16,1-1 0 0,1 0 0 0,-12 5-149 15,19-5-195-15,-19 5-122 0,16-8-194 0,-16 8-100 16,15-6 105-16,-15 6 58 0,14-4-84 0,-14 4-552 16,11-4-873-16</inkml:trace>
  <inkml:trace contextRef="#ctx0" brushRef="#br1" timeOffset="15565.87">1151 2427 645 0,'0'0'636'0,"0"-16"-83"0,0 16-51 16,-4-17-21-16,4 17-62 0,-10-16 15 15,10 16-69-15,-10-12-26 0,10 12-58 0,-15-12-29 16,15 12-62-16,-16-7-26 0,16 7-45 0,-17-2-16 16,17 2-32-16,-23 3-9 0,11 1-29 15,-1 4 25-15,-1-1-12 0,-3 4 6 0,1 4-13 16,-1 0 3-16,1 1-23 0,-1 2 6 15,1 1 4-15,3-1-21 0,-1 1 5 0,6-3-10 16,-1-1 11-16,1 0-15 0,4 0 12 0,2 0-17 16,2-15 16-16,0 24-22 0,4-14 0 15,2 0-53-15,0-5 24 0,-6-5-38 0,19 10 34 16,-19-10-24-16,23 0 51 0,-9-6-16 0,-1 2 26 16,1-1-18-16,1-3 7 0,-3-2-2 0,2 2 33 15,1-3-17-15,-3 0 18 0,-1 2-13 0,1-1 33 16,-4 2 1-16,3 0 34 0,-3 1 6 15,-8 7 19-15,14-12-10 0,-14 12 24 0,11-10-10 16,-11 10 6-16,0 0-23 0,8-7-16 0,-8 7-15 16,0 0 15-16,0 0 68 0,8 9 72 0,-8-9 52 15,2 24 29-15,-4-10-5 0,2 2 3 16,-2 0-63-16,0 3-220 0,-2-1 0 0,0 4 0 16,-2-2 0-16,0 3 0 0,-1-1 0 0,1 1 0 15,-2 1 0-15,0-1 0 0,-1-1 0 0,1 1 0 16,-2-3 0-16,1 1 0 0,1-4 0 15,0-2 0-15,-2 3 0 0,1-6 0 0,-1 3 0 16,2-3 0-16,-3-1 0 0,1-2 0 0,0-1 0 16,-3-3 0-16,1 2 0 0,-1-4 0 15,13-3 0-15,-22 1 0 0,22-1 0 0,-23-3 0 16,23 3 0-16,-19-4-348 0,19 4-549 0,-16-7-41 16,16 7 116-16,-15-4 130 0,15 4-78 15,0 0-410-15,-14 0-824 0</inkml:trace>
  <inkml:trace contextRef="#ctx0" brushRef="#br1" timeOffset="15914.98">56 3651 1142 0,'-23'11'755'0,"0"-4"-123"0,13 1-190 0,10-8-11 16,0 0-88-16,0 18 17 0,0-18-71 0,0 0-14 16,0 0-57-16,0 0-18 0,0 0-14 0,0 0 28 15,0 0-5-15,0 0 102 0,0-18-49 16,33 2 6-16,46-10-61 0,5-1-3 0,9 1 8 16,9-4-7-16,1 1-7 0,2-1-32 0,1 3-9 15,-5 1-9-15,-6 3-37 0,-8 2-65 16,-8 3-46-16,-19 4 0 0,-13 4 0 0,-10 2 0 15,-4 1 0-15,-6 1 0 0,-4 0 0 0,-2 3 0 16,-5-1 0-16,1 1 0 0,-5 0 0 0,-12 3 0 16,23-3 0-16,-23 3 0 0,0 0 0 15,12-1-107-15,-12 1-349 0,0 0-160 0,0 0-122 16,-16 8-55-16,5-4 146 0,-3-1-79 0,2 1-578 16,-3-2-960-16</inkml:trace>
  <inkml:trace contextRef="#ctx0" brushRef="#br1" timeOffset="27134.75">2528 5398 23 0,'0'0'781'0,"0"0"-187"0,0 0-88 0,4-9-65 15,-4 9-24-15,0 0-27 0,0 0-10 0,0 0 4 16,0 0-43-16,0 0-10 0,0 0-46 0,0 0-31 16,0 0-57-16,0 0-28 0,0 0-50 15,0 0 0-15,0 0-22 0,0 0-1 0,0 0-14 16,0 0 51-16,0 0-3 0,2 15-8 0,-2-15-20 16,0 21-2-16,0-21-17 0,0 25 5 0,0-25-12 15,-2 27-12-15,2-12-16 0,0 0-6 16,-2 2-8-16,2-2 4 0,-2 2-7 0,0 0-42 15,-2-1-25-15,2 0-170 0,0-1-147 0,2 0-176 16,-2 0-1-16,0 0 33 0,2-15-44 16,-2 23-105-16,2-23-542 0,0 19-832 0</inkml:trace>
  <inkml:trace contextRef="#ctx0" brushRef="#br1" timeOffset="27352.19">2724 5658 233 0,'0'0'711'15,"13"-3"-145"-15,-13 3-111 0,0 0-61 16,0 0-69-16,12-1-6 0,-12 1-48 0,0 0 6 16,0 0 18-16,0 0-7 0,0 0-20 0,6 8-22 15,-6-8-23-15,0 0-30 0,-6 18-28 16,6-18-31-16,-8 19-23 0,2-9-22 0,-2 1-33 16,-3-1 10-16,3 1-19 0,-4 0 17 0,1 0-87 15,-1-3-92-15,-1 2-61 0,-1-3-65 16,2-1-78-16,-3-1-62 0,3-3-65 0,12-2-147 15,-25 0-512-15,25 0-752 0</inkml:trace>
  <inkml:trace contextRef="#ctx0" brushRef="#br1" timeOffset="27936.58">3026 5338 214 0,'0'0'654'0,"0"0"-104"0,-6-13-81 15,6 13-22-15,0 0-63 0,-6-15-29 0,6 15-32 16,-4-14-18-16,4 14-25 0,0-15-51 0,0 15-41 16,4-18-37-16,-4 18-34 0,6-20-27 0,2 9-14 15,-1 2-20-15,1 0-9 0,2 1-14 0,3 1-8 16,-3 2-9-16,-10 5-3 0,21-5-2 15,-21 5-5-15,16 1 6 0,-16-1-3 0,15 11-1 16,-15-11 4-16,4 18 15 0,-4-18 23 0,0 24 10 16,-2-12 15-16,0 1 15 0,-3 0-21 15,1 1 3-15,2-2-28 0,-2 1 5 0,4-13-25 16,-4 21 2-16,4-21-5 0,0 19 28 0,0-19-33 16,6 20 0-16,0-11 2 0,3 0-2 15,1 2-1-15,0-4-2 0,1 2 9 0,1-2 31 16,-4 1 43-16,3-1 91 0,-3-1 93 15,-8-6 95-15,10 13 17 0,-10-13 30 0,4 11-15 0,-4-11-280 16,-4 15-127-16,-2-8 0 0,-2 3 0 0,-3 0 0 16,-1-3 0-16,0 4 0 0,-3-3 0 15,1 0 0-15,-1-1 0 0,1 0 0 0,1-3 0 16,1 0 0-16,4 2-143 0,8-6-738 0,-17 4-110 16,17-4 106-16,0 0 56 0,0 0-585 15,0 0-1094-15</inkml:trace>
  <inkml:trace contextRef="#ctx0" brushRef="#br1" timeOffset="28104.32">3256 5499 400 0,'0'0'787'16,"18"0"-148"-16,-18 0-138 0,0 0-79 0,17 0-50 15,-17 0-26-15,0 0-15 0,0 0 13 0,12 5 10 16,-12-5 9-16,0 0-21 0,4 15-40 16,-4-15-25-16,-6 15-6 0,2-4-37 0,-2 0-72 15,-2 0-1-15,-1 1-87 0,1-1-121 0,-2 2-186 16,-3-1-195-16,-1-1-85 0,1-2-8 15,-3 1-129-15,-1-1-711 0,3-2-1028 0</inkml:trace>
  <inkml:trace contextRef="#ctx0" brushRef="#br1" timeOffset="29158.78">3576 5040 419 0,'0'0'464'0,"0"0"-53"15,0 0-51-15,0 0-32 0,0 0-36 0,0 0-20 16,0 0-12-16,0 0-12 0,-12 3-24 0,12-3-21 16,0 0-28-16,0 0-16 0,0 0-26 0,0 0-12 15,0 0-1-15,0 0 33 0,0 0 6 16,14-5-9-16,-14 5-21 0,19-6-19 0,-19 6-26 15,18-4-10-15,-18 4-18 0,21-6-10 0,-21 6-8 16,19-5-11-16,-19 5-11 0,14-7-59 16,-14 7-80-16,10-2-62 0,-10 2-51 0,0 0-47 15,13-5-37-15,-13 5-36 0,0 0-51 0,0 0-21 16,0 0-48-16,0 0-273 0,0 0-336 16</inkml:trace>
  <inkml:trace contextRef="#ctx0" brushRef="#br1" timeOffset="29444.09">3539 5067 222 0,'0'0'529'0,"-12"5"-131"16,12-5-59-16,0 0-68 0,-13 6-19 15,13-6-63-15,0 0-18 0,-8 9-29 0,8-9 12 0,0 0-20 16,0 0 8-16,-2 17-19 0,2-17 9 16,6 12-20-16,-6-12 30 0,17 15-9 0,-7-6 31 15,0-3 12-15,3 2 4 0,1 1 1 16,-2 0 20-16,-1-2 22 0,1 3 11 0,-1 0 14 15,-3-1 23-15,-2 2 14 0,0 1 111 0,-4 1 15 16,0 1-30-16,-6 1-28 0,0 0-71 0,-2 1-36 16,-4 0-59-16,-3 1-23 0,-1-1-141 15,-1 1-23-15,1-2 0 0,1-2 0 0,1-2 0 16,0-1 0-16,1-1-257 0,-1-2-222 0,4-2-143 16,8-5-115-16,-17 10 17 0,17-10 97 0,0 0-82 15,0 0-581-15,-12-3-936 0</inkml:trace>
  <inkml:trace contextRef="#ctx0" brushRef="#br1" timeOffset="29606.14">3810 5322 561 0,'14'-2'711'0,"-14"2"-146"0,21-1-98 0,-21 1-58 16,12 1-10-16,-12-1 40 0,11 6 14 0,-11-6-16 16,4 12-33-16,-4-12-49 0,-6 22-63 15,-1-10-34-15,1 3 15 0,-2 0-82 0,-2 0-41 16,-3 2-212-16,-1 0-193 0,-1 2-193 0,1-2-36 15,-5-1-121-15,3-1-824 0,-3 0-1112 16</inkml:trace>
  <inkml:trace contextRef="#ctx0" brushRef="#br1" timeOffset="30357.57">4033 5017 334 0,'0'0'340'0,"0"0"-70"15,-10-8-5-15,10 8-23 0,0 0-4 0,0 0-14 16,-13-6-15-16,13 6-10 0,0 0 3 15,0 0 4-15,-8-5-1 0,8 5-10 0,0 0 5 16,0 0-19-16,0 0 5 0,-8-8-17 0,8 8-15 16,0 0-19-16,0 0-23 0,0 0-16 0,0 0-12 15,6-14-12-15,-6 14-8 0,18-13-6 0,-5 6 0 16,1-1 1-16,3 1-1 0,-1-1-12 16,1 1-4-16,0-1-12 0,-1 2-1 0,1 1-5 15,-3-1 0-15,1 2-1 0,-5 0 0 16,2 0 0-16,-12 4 13 0,19-5 6 0,-19 5 7 15,12-3 9-15,-12 3 23 0,0 0 26 0,13 3 23 16,-13-3 10-16,0 0 83 0,6 15-28 0,-6-15 36 16,0 23-32-16,-2-10-2 0,2 2 5 15,-2 4 0-15,-2-1 3 0,2 3-29 0,-1 0-23 16,-1 1-40-16,2-1 6 0,-2 2-39 0,0-1-2 16,2 0-28-16,0-1-4 0,0-2-46 0,0 1 0 15,0-2-29-15,0-2-242 0,0-1-146 16,2-15-201-16,0 26-135 0,0-26 33 0,0 18 78 15,0-18-138-15,0 0-480 0,0 0-901 0</inkml:trace>
  <inkml:trace contextRef="#ctx0" brushRef="#br1" timeOffset="30525.57">4109 5261 326 0,'0'0'871'0,"0"0"-159"0,0 0-106 15,0 0-62-15,-14-3-49 0,14 3-42 0,0 0-66 16,0 0-4-16,6-10-48 0,-6 10-13 0,21-10-69 15,-7 4 61-15,1-2-87 0,5-2-20 16,3 0-73-16,0-1-134 0,4-3-248 0,0 3-248 16,2-3-5-16,0 2-41 0,-3-1-90 0,-1 1-686 15,-2 3-974-15</inkml:trace>
  <inkml:trace contextRef="#ctx0" brushRef="#br1" timeOffset="30819.97">4591 5350 521 0,'0'0'785'0,"6"10"-141"0,-6-10-113 0,0 0-58 0,0 0-38 16,0 0-32-16,2 14-23 0,-2-14-5 15,0 0-12-15,-4 13-29 0,4-13-72 0,-8 15-3 16,8-15-16-16,-10 18-23 0,3-8-70 0,1-2-78 16,-2 1-205-16,2 2-200 0,-3-3-136 0,3 0-7 15,0-1-84-15,-2 0-192 0,8-7-429 16,-13 10-825-16</inkml:trace>
  <inkml:trace contextRef="#ctx0" brushRef="#br1" timeOffset="32794.97">5019 4610 369 0,'17'-12'621'0,"-1"5"-125"0,-1 0-41 0,3 4-1 15,1 2-24-15,-1 2 1 0,-1 2-21 0,-1 4 6 16,1 0-36-16,-3 3-21 0,-1 3-27 16,1 4-37-16,-3 3-38 0,-3 4 8 0,-4 3-21 15,-4 4-67-15,-2 1-31 0,-4 8-16 0,-5 8-73 16,-3 1-177-16,-5 0-279 0,-8 21-237 0,-8-5-26 16,-2-1-889-16,-6-5-1265 0</inkml:trace>
  <inkml:trace contextRef="#ctx0" brushRef="#br1" timeOffset="34136.98">1798 7919 242 0,'0'0'425'15,"0"0"-65"-15,-4-13-71 0,4 13-21 0,0 0-43 16,-4-9-15-16,4 9-27 0,0 0-11 0,-6-10 3 15,6 10-10-15,0 0-14 0,0 0-13 16,-8-9-18-16,8 9-16 0,0 0-10 0,0 0-4 16,0 0-4-16,0 0 0 0,-7-9 0 0,7 9-6 15,0 0-4-15,0 0-6 0,0 0-6 16,0 0 10-16,0 0 6 0,0 0-1 0,0 0 19 16,0 0 32-16,7-9 26 0,-7 9-24 15,20-10-8-15,-5 6-39 0,1-3-2 0,1-1-28 16,-1 0-3-16,5 0-16 0,-2 1 7 0,-3-1-61 15,1 1-87-15,-3-1-52 0,-1 4-70 0,-1-2-29 16,0 1-57-16,-12 5-26 0,17-7-30 0,-17 7-64 16,0 0-85-16,8-5-255 0,-8 5-365 15</inkml:trace>
  <inkml:trace contextRef="#ctx0" brushRef="#br1" timeOffset="34383.21">1877 7797 47 0,'-10'3'651'0,"10"-3"-173"0,0 0-101 0,0 0-62 16,-13 7-36-16,13-7-35 0,-10 8 7 0,2 4 16 16,-1 0 1-16,-1 3-6 0,-2 3-18 0,-3 5-17 15,-1 3-16-15,-1 2-12 0,3 1 7 16,-1 1-8-16,-1 2 9 0,1-1-33 0,3 0-17 16,-1 1-21-16,3-2-25 0,2-5-18 0,1-1 0 15,3-3-4-15,2 0-13 0,0-1-12 0,4-1 12 16,2-2-25-16,1-1 12 0,3-2-24 15,2-5 8-15,1 3-22 0,1-5-70 0,4-3-178 16,-1-1-127-16,1-3-1 0,3-1-102 0,2-3-30 16,-3-3-76-16,1-1-634 0,2-3-835 15</inkml:trace>
  <inkml:trace contextRef="#ctx0" brushRef="#br1" timeOffset="34751.87">2073 8019 747 0,'-10'-11'562'16,"10"11"-112"-16,-8-10-57 0,8 10-59 0,-6-9-24 16,6 9-22-16,-7-9-28 0,7 9-39 0,-2-12-28 15,2 12-52-15,0-15-20 0,0 15-42 16,6-20 0-16,1 10-13 0,-1 0 23 0,2-1-4 15,-2 0 2-15,5 3-6 0,-3-1-11 0,0 3 1 16,0-1 4-16,-8 7-31 0,17-8-7 16,-17 8 6-16,0 0-13 0,17 1 43 0,-17-1 10 15,8 15 18-15,-8-15-2 0,4 26 21 0,-4-12-19 16,-2 6 10-16,-2-2 7 0,2 0 12 16,-5 1-38-16,3 1 4 0,0-2-24 0,0 0-15 15,0 0-9-15,0-1-9 0,0-2-10 0,2 0-4 16,0-1-8-16,-1-1-6 0,3-13-24 15,3 23-147-15,-3-23-169 0,4 19-73 0,-4-19-7 16,8 15-70-16,-8-15-48 0,8 11-59 0,-8-11-509 16,8 6-743-16</inkml:trace>
  <inkml:trace contextRef="#ctx0" brushRef="#br1" timeOffset="34915.22">2284 8211 892 0,'0'0'708'0,"0"0"-107"16,0 0-74-16,0 0-6 0,8-4-7 0,-8 4-37 15,0 0-53-15,0 0-62 0,0 0-87 0,0 0-31 16,-12 2-53-16,12-2 40 0,-8 5-79 0,8-5 3 16,-15 10-63-16,15-10 10 0,-16 13-73 0,7-7-108 15,1 3-182-15,0-2-181 0,0 1 28 16,-3 0-66-16,3-1-62 0,0-1-140 0,0 0-455 16,-1 1-783-16</inkml:trace>
  <inkml:trace contextRef="#ctx0" brushRef="#br1" timeOffset="35299.97">2290 7956 92 0,'5'-15'791'0,"-1"2"-175"0,0 1-153 0,-4 12-93 16,6-18-95-16,-6 18-32 0,4-14-56 15,-4 14 18-15,0 0-14 0,0 0 5 0,0 0-50 16,0 0-7-16,4 9-45 0,-4-9-6 0,4 15-31 15,-4-15 3-15,9 16-24 0,-9-16 18 0,10 19-29 16,-4-11 11-16,-6-8-18 0,15 15 12 0,-5-8-18 16,0-3 15-16,1 0-16 0,-1 0 19 15,-10-4 18-15,21 4 38 0,-21-4 29 0,16 2 53 16,-16-2 9-16,17-3 23 0,-17 3-2 16,14-7 5-16,-14 7 71 0,11-11 0 0,-11 11-21 15,10-12-16-15,-10 12 1 0,6-15-14 0,-6 15-22 16,6-14 17-16,-6 14-36 0,4-10-2 0,-4 10-47 15,0 0-49-15,2-11-85 0,-2 11 0 16,0 0 0-16,0 0 0 0,0 0 0 0,0 0 0 16,0 0 0-16,0 0 0 0,0 0 0 0,5 20 0 15,-5-20 0-15,-2 28-273 0,-1-14-209 0,3 4-172 16,-2-2-99-16,2 3 60 0,2 0 88 16,1-1-36-16,-1 2-90 0,2 0-325 0,2-1-707 15</inkml:trace>
  <inkml:trace contextRef="#ctx0" brushRef="#br1" timeOffset="35485.39">2631 8234 296 0,'0'0'548'0,"17"0"-39"16,-17 0-32-16,0 0-10 0,14-6-6 0,-14 6 17 16,11-6 7-16,-11 6-5 0,0 0-29 15,10-9-42-15,-10 9-29 0,0 0-4 0,0 0 26 0,8-6-55 16,-8 6-59-16,0 0-45 0,0 0-61 16,0 0-16-16,0 0-27 0,0 0-17 0,-6 21-22 15,0-10-19-15,0 2-16 0,-2 1-23 0,-1-1-133 16,1 2-147-16,-2-1-187 0,1 1-181 15,-1-3-142-15,2 3 69 0,0-3-33 0,-1-1-712 16,3 1-1107-16</inkml:trace>
  <inkml:trace contextRef="#ctx0" brushRef="#br1" timeOffset="35784.87">2935 7985 834 0,'4'-21'818'0,"1"4"-146"0,-1 1-112 16,-2 1-38-16,-2 1-32 0,0 14-59 16,2-20-37-16,-2 20-53 0,0 0-54 0,0-15-48 15,0 15 21-15,0 0-9 0,-10 11-31 0,5 0-23 16,-1-1-23-16,2 5-4 0,0 0-4 0,0 0 2 16,0 2-18-16,2-1-12 0,0 0-30 15,-1 1-3-15,6-1-30 0,-1-1 19 0,0 1-26 16,4-2 15-16,0-2-9 0,2 0-3 15,3-3-40-15,-3 0-31 0,0-3 0 0,-8-6 0 16,19 6 0-16,-19-6 0 0,14 0 0 0,-14 0 0 16,11-6 0-16,-11 6 0 0,0 0-219 0,2-17-190 15,-2 17-137-15,-13-15-121 0,13 15-67 0,-16-8 130 16,5 3-83-16,11 5-685 0,-22 1-1041 16</inkml:trace>
  <inkml:trace contextRef="#ctx0" brushRef="#br1" timeOffset="35966.96">3142 8243 1088 0,'0'0'1133'0,"19"4"-266"0,-19-4-148 15,12 4-76-15,-12-4-37 0,0 0-12 0,14 4 171 16,-14-4-69-16,0 0-110 0,0 0-121 0,11 8-436 16,-11-8-29-16,0 0 0 0,-2 16 0 0,2-16 0 15,-6 21 0-15,-3-9 0 0,3 0 0 16,0-1-360-16,-4 3-674 0,-1-3-203 0,-1 2-516 15,-3 2-1514-15</inkml:trace>
  <inkml:trace contextRef="#ctx0" brushRef="#br1" timeOffset="36423.97">3787 7961 616 0,'0'-14'677'0,"0"14"-120"16,-4-23-94-16,4 23-60 0,-4-16-39 0,4 16-23 16,-2-11-39-16,2 11-41 0,0 0-33 0,0 0-10 15,0 0-2-15,0 0-19 0,0 0-17 0,0 12-20 16,2 0-21-16,2 2-25 0,-2 1-18 15,0 1-29-15,0 1 8 0,0 0-11 0,-4 2 17 16,0 0-35-16,-2 1 16 0,-2 2-33 0,-3 0 21 16,-3-4-30-16,2 2 26 0,-3-5-32 0,3-4 28 15,-3 0-30-15,3-1 32 0,0-5-25 16,10-5 27-16,-13 4-46 0,13-4 35 0,0 0-44 16,5-17 32-16,5 4-37 0,2-3 31 0,7-2-1 15,2-4-35-15,3-1 39 0,1-4-6 16,2 0 90-16,-4 2 35 0,-3 2 105 0,-1 2 56 15,-7 1-1-15,-1 0-23 0,-5 2-50 0,-2 1-46 16,-6 0-89-16,-4 2-91 0,-2 0 0 16,-3 2 0-16,-3 1 0 0,-1 3 0 0,-1 1 0 0,1 3 0 15,-1 2-498-15,-1 3-231 0,3 1-157 16,1 3 74-16,1 4 1 0,2-1-600 0,3 1-1093 16</inkml:trace>
  <inkml:trace contextRef="#ctx0" brushRef="#br1" timeOffset="36785.98">3948 7740 1003 0,'0'0'724'0,"-4"-16"-141"0,4 16-129 16,0-14-61-16,6 6-44 0,3-1-25 15,1 0-43-15,4-2-34 0,3 2-41 0,4-1-36 16,1 1-36-16,5 1-29 0,-2 0-19 0,4 2-16 15,-2-1-19-15,0 5-4 0,-3-3-21 16,-1 5 1-16,-4-1-6 0,-3 2 15 0,-1 2 55 16,-3 3 86-16,-4 3 88 0,-3 2 82 15,-3 4 8-15,-2 1-3 0,-2 6-25 0,-5 4-1 16,-1 2-29-16,0 5-4 0,2 1-269 0,-5 4-24 16,5 1 0-16,2 0 0 0,-2 1 0 0,4 0 0 15,0 3 0-15,2-4 0 0,0-4 0 0,2 0 0 16,-2-4 0-16,0-3 0 0,0-1 0 15,0-4 0-15,-2-2 0 0,-2 1 0 0,-5-1 0 16,-1 0 0-16,-5-4 0 0,-3-3 0 0,-3 0 0 16,-2-3 0-16,-1-1 0 0,-3-5 0 15,-2 3 0-15,0-4 0 0,2-1 0 0,-2-2-381 16,4 0-864-16,-2-4-90 0,5 1-315 0,-5-2-1390 16</inkml:trace>
  <inkml:trace contextRef="#ctx0" brushRef="#br1" timeOffset="46415.97">4918 4819 204 0,'0'0'390'16,"0"0"-60"-16,6-10-49 0,-6 10-39 0,0 0-37 16,4-9-12-16,-4 9-15 0,6-10-9 15,-6 10-34-15,6-13 9 0,-6 13-11 0,9-10 18 16,-9 10-13-16,0 0-7 0,4-13-9 0,-4 13-2 15,0 0-33-15,0 0 7 0,2-15-22 16,-2 15-1-16,0 0-32 0,-6-8 3 0,6 8-24 16,-13-3 15-16,13 3-25 0,-18 2 15 0,18-2-19 15,-25 5 11-15,12 0-12 0,3-2 12 0,-2 1-19 16,-1 3 13-16,3-1-15 0,0-1 17 16,1 2-16-16,-1-2 17 0,4 3-18 0,6-8 18 15,-13 15-20-15,13-15 17 0,-6 15-14 0,6-15 18 16,-2 15 0-16,2-15 0 0,2 13-6 0,-2-13 2 15,9 15 0-15,-9-15-6 0,12 13 3 16,-12-13 5-16,12 8-5 0,-12-8 4 0,11 5-3 16,-11-5-1-16,0 0-18 0,18-2 18 0,-18 2-14 15,15-8 18-15,-15 8-18 0,14-12 18 16,-8 2-17-16,3 3 27 0,-3-2-5 0,0 0 22 16,0 0-13-16,-2-2 23 0,3 4-10 0,-7 7 20 15,8-16-9-15,-8 16 10 0,8-12-22 0,-8 12 0 16,0 0-20-16,6-12 1 0,-6 12-23 0,0 0 21 15,0 0-18-15,0 0 10 0,0 0-15 16,13 5 13-16,-13-5-5 0,8 17 19 0,-4-7 14 16,2 1-1-16,-2 3 16 0,3 1 11 15,-3 0 30-15,2 2 9 0,-2 0 15 0,-2 1 2 16,0-1 23-16,0 2-13 0,-2 0 28 0,-2 0 0 16,0 1 21-16,-2-3 55 0,0 3-9 15,-4-3-3-15,1-1-37 0,-3 1 12 0,0-2-35 16,-1-1-2-16,-1-3-8 0,-2 0-3 0,-1 0-16 15,1-3-37-15,-1-1-11 0,1-3-10 0,-3 2-10 16,3-4-16-16,1 1-2 0,-1-1-8 0,14-2-5 16,-27 1-18-16,27-1-48 0,-21-1-79 15,21 1-153-15,-18-3-115 0,18 3-191 0,-13-6-155 16,13 6 96-16,0 0-12 0,-8-11-179 0,8 11-359 16,0 0-826-16</inkml:trace>
  <inkml:trace contextRef="#ctx0" brushRef="#br1" timeOffset="60848.46">651 6545 405 0,'0'0'469'16,"-16"-2"-87"-16,16 2-45 0,-15-1-33 0,15 1-34 15,0 0-37-15,-16-1-22 0,16 1-17 0,0 0-19 16,0 0-26-16,0 0-29 0,-15-1-25 16,15 1-15-16,0 0-6 0,15-5 5 0,-1 2 22 15,11-2-2-15,10-3 30 0,10 0-28 0,9-2 30 16,2-1-47-16,4 3 29 0,-2-3-58 0,2 4 38 16,-4-2-52-16,-3 3-10 0,-3-2-2 15,-11 4-16-15,-2 0 7 0,-8 0-7 0,-6 1 0 16,-2 2 6-16,-3-1 17 0,-1 0 33 0,-5 2 19 15,-12 0 13-15,17-2-4 0,-17 2 13 0,0 0-42 16,-8 6 11-16,-7-5-28 0,-1 5 6 16,-5-2-34-16,-6 1 21 0,-8 3-26 0,-2-1 7 15,-11 4-15-15,-1 1 12 0,-3-1-24 0,0 2 17 16,1 0-21-16,-1 2 15 0,0 0-22 16,3 0 21-16,3-1-16 0,5-1 18 0,6-1-23 15,8-5 23-15,4 3-9 0,4-5 24 0,3 0-10 16,1 0 18-16,15-5-10 0,-14 5 56 15,14-5 30-15,0 0 22 0,12-7 11 0,7-1 10 16,14-2 0-16,10-5-3 0,7-2 3 0,27-6 17 16,-1-2-16-16,5-2-18 0,-3 3 1 0,-1-2-15 15,-3 0-2-15,-2 1 12 0,-16 8-43 16,-10 2-29-16,-3 1-2 0,-10 3-23 0,-6 2 3 16,-4 1-11-16,-3 2 1 0,-3 1-16 0,-3-1-6 15,1 3-19-15,-15 3 12 0,19-5-32 16,-19 5-104-16,0 0-168 0,0 0-208 0,4 12-235 15,-11-2-94-15,-1 0 149 0,0 0-808 0,0 5-1203 16</inkml:trace>
  <inkml:trace contextRef="#ctx0" brushRef="#br1" timeOffset="62249.67">5947 4923 673 0,'0'0'677'0,"0"0"-149"0,19-1-115 15,-19 1-79-15,0 0-43 0,0 0-16 0,0 0 6 16,12 2 35-16,-12-2-4 0,0 0-11 16,0 0-37-16,0 0-13 0,0 0-55 0,-12 11-18 15,1-4-50-15,-1-1-6 0,-5 3-40 0,1-1-6 16,-5 0 11-16,1 2-44 0,-1-2-82 0,-2 0-108 15,5 1-67-15,-7-1-82 0,6-1-67 16,3 0-62-16,-1-1-103 0,3 1-113 0,1-3-353 16,3 1-647-16</inkml:trace>
  <inkml:trace contextRef="#ctx0" brushRef="#br1" timeOffset="62785.16">6365 4740 24 0,'0'0'696'0,"8"-13"-177"0,-8 13-135 0,6-10-62 15,-6 10-86-15,0 0-37 0,0 0-57 16,4-9 14-16,-4 9 8 0,0 0 40 0,0 0-22 15,-6 17-5-15,2-7-25 0,-2 2-21 16,0 2-9-16,-1 1-16 0,-1 1-17 0,0-1 2 0,0 3-15 16,1-2-2-16,-3-1-10 0,2 2-2 15,4-2-8-15,-7 0 2 0,5-2-9 0,0-2-1 16,2 0 5-16,0-3 18 0,4-8 23 0,-11 15 23 16,11-15 6-16,0 0-23 0,0 0-16 15,0 0-26-15,0 0-5 0,0 0-16 0,0-20 0 16,4 6-10-16,3-4-5 0,-1-5-6 0,2-1-4 15,4-8-1-15,-1-3-4 0,5-5-5 16,3-3-1-16,2-1 0 0,-1 2-3 0,3 3 0 16,2-1 4-16,-2 3-3 0,-1 4 34 0,-7 6 8 15,1 3 23-15,-1 5-18 0,-3 1 17 16,-1 3-28-16,1 4 11 0,-6-1-28 0,2 5 11 16,1 1-25-16,-9 6 30 0,16-3 4 0,-16 3 51 15,15 9 30-15,-9-2 19 0,0 5 1 0,-2 2 4 16,2 2 9-16,-6 2-5 0,0 1-12 15,0 3-25-15,0-2-17 0,-4 3-30 0,0 2 9 16,0-1-33-16,-2 2 18 0,-2-1-27 0,-1 1 4 16,1-2-114-16,2 1-102 0,-7-1-190 0,-1 2-196 15,-1 1-79-15,3-1 80 0,-7 0-83 16,1-4-110-16,1-3-363 0,-1-1-773 0</inkml:trace>
  <inkml:trace contextRef="#ctx0" brushRef="#br1" timeOffset="64287.94">6263 4904 178 0,'0'0'716'0,"0"-15"-146"0,0 15-104 0,2-15-52 16,-2 15-59-16,9-20-14 0,-3 7-26 15,4 2-25-15,3-1-32 0,3-3-48 0,3 2-40 16,-1-1-35-16,3 0-24 0,2 5-26 0,-3-4-14 16,1 3-13-16,2 0-15 0,0 2-40 15,-1-1-39-15,3 3-41 0,-6-1-46 0,-3 3-10 16,1 0-35-16,-1 1-4 0,1-1-33 0,-3 3-2 15,-1 0-10-15,-13 1 8 0,23-2-3 16,-23 2-17-16,20-1 17 0,-20 1 0 0,17-2 6 16,-17 2 13-16,14 0 20 0,-14 0 31 0,17 0 30 15,-17 0 33-15,8-2 28 0,-8 2 43 0,0 0 28 16,19-6 22-16,-19 6 14 0,0 0 25 0,8-2 2 16,-8 2 2-16,0 0-5 0,0 0 10 15,10-5-4-15,-10 5-5 0,0 0-10 0,0 0-15 16,0 0 1-16,0 0-21 0,0 0 15 15,0 0-20-15,8-5 5 0,-8 5-14 0,0 0 7 16,0 0-12-16,0 0 9 0,0 0-10 0,0 0 13 16,0 0-8-16,0 0 18 0,0 0-12 15,0 0 21-15,0 0-15 0,0 0 28 0,-12-3-9 16,12 3 22-16,0 0-11 0,0 0 15 0,0 0-19 16,0 0 21-16,0 0-20 0,0 0 16 0,0 0-19 15,0 0 9-15,0 0-20 0,0 0 12 0,0 0-24 16,0 0 14-16,0 0-21 0,-10-1 12 15,10 1-27-15,0 0 22 0,0 0-17 0,0 0 14 16,0 0-19-16,0 0 18 0,0 0-22 0,0 0 18 16,-17 1-20-16,17-1 19 0,0 0-18 15,-14 4 21-15,14-4-18 0,-11 4 17 0,11-4-22 16,-16 7 17-16,16-7-22 0,-15 8 20 16,15-8-27-16,-12 11 26 0,12-11-30 0,-17 14 27 15,17-14-19-15,-10 15 14 0,10-15-17 0,-10 15 16 16,10-15 1-16,-6 17 0 0,6-17-2 15,0 13-3-15,0-13-11 0,2 11-20 0,-2-11-11 0,14 9-9 16,-14-9-16-16,10 4 16 0,-10-4-10 0,17-1 26 16,-17 1-9-16,19-6 20 0,-7-2-8 15,-6 3 20-15,2-5-15 0,5 3 23 0,-7-5-5 16,2 4 42-16,1-2-4 0,-5 1 45 16,4 1 6-16,-8 8 36 0,10-15-12 0,-10 15-10 15,9-11-25-15,-9 11-18 0,0 0-15 0,0 0 17 16,0 0 33-16,0 0 31 0,0 0 10 0,-13 23 8 15,7-9-2-15,-6 2-8 0,-1 6-12 0,-1 3-24 16,-9 8-2-16,-4 1-27 0,4 2-1 16,-3 0 23-16,-1 1-45 0,0 0 23 0,4 0-39 15,-4-3 22-15,2 0-69 0,3-1-29 0,1-7-63 16,4-2-22-16,3-6 53 0,2-3 25 16,1-3 10-16,3-6 7 0,8-6-6 0,-17 4 3 15,17-4 3-15,-6-9 2 0,6 9 9 0,4-23-8 16,3 10-2-16,1-4-4 0,6 0-5 15,3-5 5-15,6-3-12 0,-1 3-8 0,9-3-6 16,0-1-7-16,2 1 4 0,3 1-1 0,-3-1 17 16,0 3 8-16,0 0 4 0,-6 2 11 15,-1 0-5-15,-3 1 25 0,0 0-15 0,-7 3 20 16,3 1-10-16,-4 0 17 0,-3 3-10 0,-2 0 26 16,-1 0-7-16,3 1 22 0,-8 3-6 0,0-2 11 15,-4 10-6-15,11-16-7 0,-11 16-3 0,0 0-9 16,-5-15 2-16,5 15 0 0,-8-7-5 15,8 7 1-15,0 0 7 0,-14-4-7 0,14 4-6 16,-17 4 0-16,17-4-2 0,-16 10 4 16,7-3-3-16,1 0 3 0,0 3-8 0,2 1 7 15,-1-1-3-15,5 2 8 0,-2 0-11 0,0 0 2 16,4-12 2-16,0 21-4 0,0-21 4 0,4 19-2 16,-4-19 4-16,4 15-2 0,-4-15 7 15,13 9-1-15,-13-9 5 0,14 3-14 0,-14-3 8 16,19-1-6-16,-19 1 9 0,18-6-4 15,-18 6-7-15,21-8 8 0,-11 5 0 0,-1-1-4 16,1-1-3-16,-10 5 2 0,19-8 2 0,-19 8-7 16,16-7-2-16,-16 7-2 0,11-3 3 0,-11 3-1 15,0 0 3-15,12-2-6 0,-12 2 5 0,0 0 2 16,0 0 10-16,12 2 4 0,-12-2 4 16,0 0 10-16,0 0 0 0,11 8 2 0,-11-8 2 15,0 0-7-15,0 0-4 0,8 11-3 16,-8-11-2-16,0 0-2 0,0 0-2 0,8 11 1 0,-8-11-9 15,0 0-18-15,0 0-14 0,0 0 1 0,6 8-2 16,-6-8-4-16,0 0-14 0,17-8 6 16,-11 1 19-16,4 1-9 0,1-1 6 0,-1 0 5 15,3 0-4-15,-5-1 5 0,2 4 4 16,-2-2 7-16,-8 6-2 0,19-8-3 0,-19 8 5 16,17-5 1-16,-17 5 0 0,14-2 0 0,-14 2-1 15,0 0 3-15,15 0 4 0,-15 0 5 16,0 0 15-16,16 3 25 0,-16-3 32 0,0 0 33 15,19 0 36-15,-19 0 33 0,0 0 27 0,18 0 19 16,-18 0-28-16,17-8 89 0,-7 1-42 16,-2 2 14-16,3-5-25 0,1 0-10 0,-4-3-47 15,1 1-25-15,5-7-28 0,-4 1-16 0,3-2-20 16,-3-2-21-16,1 3 2 0,-1 1-18 0,-2 3 49 16,2 2-10-16,-1 0 16 0,-5 2-34 0,2 1-7 15,-2 0-34-15,-4 10-24 0,8-13-4 16,-8 13 0-16,0 0 0 0,0 0 0 0,0 0 0 15,7 13 0-15,-7-13 0 0,-2 23 0 0,-3-11 0 16,1 3 0-16,-4 0 0 0,2-1 0 16,-2 1 0-16,-1 3-274 0,-1-2-141 0,2 3-174 15,-7-3-139-15,3 2-10 0,-5-3 94 0,3 0-82 16,-1-3-570-16,3 0-945 0</inkml:trace>
  <inkml:trace contextRef="#ctx0" brushRef="#br1" timeOffset="64417">7216 4730 674 0,'0'0'705'16,"7"-14"-108"-16,-7 14-104 0,12-19-66 0,-2 8-46 16,7 0-52-16,-3-4-51 0,7 3-59 0,4-4-47 15,2 2-40-15,2 0-21 0,-1 1-71 0,3-1-134 16,-4 3-142-16,0 4-117 0,0-1-204 16,-4 1-485-16,0 1-694 0</inkml:trace>
  <inkml:trace contextRef="#ctx0" brushRef="#br1" timeOffset="66914.64">680 9370 258 0,'0'0'698'0,"0"0"-175"0,0 0-109 16,-10 5-80-16,10-5-59 0,0 0-37 0,0 0-34 16,0 0-29-16,0 0-32 0,0 0-25 15,0 0-21-15,0 0 3 0,0 0 30 0,0 0-3 16,0 0 71-16,20-3-52 0,-5-2 42 0,-1 2-64 16,1-3 28-16,-1 0-60 0,3-1 43 15,-5 1-27-15,3-1 36 0,-1 0 5 0,-3 0 31 16,1-1 9-16,-2 0 70 0,-1-2 7 0,-1-2-38 15,-2 3-17-15,-2-4-39 0,0 0-7 0,-2-1-35 16,-2 14 0-16,-2-26-6 0,0 15 2 0,-2-2 15 16,0 2-51-16,0 2-24 0,-2 0-3 15,-1 1-27-15,-1 1 0 0,-2 4-25 0,10 3 0 16,-23-5-12-16,9 10 32 0,-1-2-44 16,1 3 20-16,-3 4-18 0,1 1 17 0,-3 3-14 15,2 2 5-15,3-1-18 0,-1 4 51 0,3 0-12 16,2-1-42-16,1 4-6 0,5-3 3 15,0 0 55-15,2 0-12 0,4-1-46 0,2 0 8 16,3-2-1-16,1-1 42 0,2 0-17 0,3-3-62 16,-1-2-14-16,4 0-15 0,-1-2 0 15,1-2 9-15,3-2 13 0,-4-1 15 0,1-2 11 0,1-1 13 16,-3-1 1-16,1-2 10 0,-1-1 4 16,1-1 3-16,-5-4 6 0,2 0 0 0,1-1 1 15,-3 1 3-15,0-3 9 0,1 1-9 0,-1-2-6 16,-2 1 1-16,1 0 4 0,-1-1-1 15,-2 1 2-15,2 2-2 0,1 0 6 0,-3 0-6 16,0 2-1-16,-6 8-6 0,10-15-7 0,-10 15-2 16,9-7-2-16,-9 7-3 0,0 0 4 15,0 0 5-15,0 0 9 0,0 0 8 0,12 7 7 16,-12-7 0-16,0 18 7 0,0-18 3 0,-2 25 11 16,0-11-8-16,-2 0 16 0,2 0-19 0,-3 1-5 15,1-2 2-15,0 0-4 0,2 0 0 0,-2-2-1 16,2 1-1-16,2-12-18 0,-6 18 28 15,6-18-2-15,-2 12 1 0,2-12-4 0,0 0 15 16,0 0-22-16,0 0-12 0,0 0 10 16,0 0-9-16,0 0 25 0,10-15-23 0,-4 5-5 15,-2-3 1-15,5 1 8 0,-3-3 13 0,2 3-19 16,0-3-15-16,3 1 15 0,-3 0-11 16,2 0 9-16,-1 1-6 0,1 0 9 0,0 1-10 15,-4 3 9-15,3 0-8 0,-3 0 13 0,-6 9-11 16,10-12 7-16,-10 12-7 0,9-5 25 0,-9 5 36 15,0 0 44-15,0 0-9 0,6 8 12 0,-6-8-32 16,0 16 14-16,0-16-31 0,-4 25 0 16,2-12-15-16,-1-1-78 0,-3 3-151 0,4 0-178 15,-2-1-217-15,0 1-243 0,2 0 2 0,-4-1 64 16,4-2-628-16,2-12-1070 0</inkml:trace>
  <inkml:trace contextRef="#ctx0" brushRef="#br1" timeOffset="67244.46">1273 9224 420 0,'2'-13'867'0,"-2"13"-169"0,2-21-120 15,-2 21-59-15,3-13-73 0,-3 13-35 16,0 0-94-16,2-13-48 0,-2 13-24 0,0 0 35 16,0 0 1-16,0 0-19 0,-2 21 45 0,2-21 12 15,-3 27-1-15,1-11-10 0,0 1-3 16,0 0-25-16,2 1-21 0,-2-1-27 0,0 1-29 15,2-3-136-15,-2 0-67 0,2 0 0 0,0-15 0 16,2 24 0-16,-2-24 0 0,2 17 0 16,-2-17 0-16,4 11 0 0,-4-11 0 0,0 0 0 15,17-3 0-15,-7-5 0 0,1-1 0 0,1-4 0 16,0-4 0-16,3-3 0 0,-3-1 0 0,5-5 0 16,-3 1 0-16,1-2 0 0,-3 3 0 0,1 3 0 15,-3-2 0-15,0 3 0 0,-2 2 0 16,-1 3 0-16,-1 2 0 0,0 0 0 0,-2 4 0 15,-4 9-696-15,6-17-306 0,-6 17 37 0,0 0 259 16,0 0-64-16,0 0-518 0,-16 7-936 16</inkml:trace>
  <inkml:trace contextRef="#ctx0" brushRef="#br1" timeOffset="67546.25">304 10037 544 0,'-21'4'988'0,"3"-1"-235"0,1 2-113 16,1-2-129-16,16-3-40 0,-21 2-70 0,21-2 4 15,0 0-18-15,-8-7 18 0,14-3 62 16,8 2 49-16,7-4-35 0,10-3-32 0,14-7-38 16,24-8-49-16,7 0-362 0,7-3 0 0,6 3 0 15,6-1 0-15,4-2 0 0,0 3 0 0,2-2 0 16,-1 2 0-16,-3 1 0 0,-6 3 0 0,-6 3 0 15,-9 2 0-15,-18 4 0 0,-13 7 0 16,-9 0 0-16,-10 3 0 0,-1 1 0 0,-6 1 0 16,-3 2 0-16,-16 3 0 0,15 1-266 0,-15-1-618 15,-8 10-60-15,-7 3 168 0,-10 1 107 16,-12 9 65-16,-6 1-6 0,-28 14-473 16,-3-1-732-16</inkml:trace>
  <inkml:trace contextRef="#ctx0" brushRef="#br1" timeOffset="67764.87">434 10186 313 0,'-68'26'640'15,"12"-5"-108"-15,13-3 5 0,3-3-76 0,9-4 64 16,7-3-44-16,3 0-37 0,4-2-53 0,1-2-42 16,5 0-25-16,11-4 15 0,0 0 63 15,9-8 150-15,13-1 6 0,16-9-33 0,7-2-34 16,28-12-164-16,5-3-327 0,7-1 0 0,4 0 0 16,2 2 0-16,4-2 0 0,0 3 0 15,-4 0 0-15,0 3 0 0,-2 0 0 0,-7 3 0 16,-5 4 0-16,-15 5 0 0,-15 3 0 15,-1 3 0-15,-11 1 0 0,-4 0 0 0,-4 4 0 16,-4 2-872-16,-5 0-85 0,-3 2 11 0,-3 1 249 16,-12 2-92-16,15 0-461 0,-15 0-890 0</inkml:trace>
  <inkml:trace contextRef="#ctx0" brushRef="#br1" timeOffset="102542.91">10848 5690 139 0,'0'0'415'0,"4"-6"-125"0,-4 6-11 16,0 0-61-16,9-7-20 0,-9 7-12 0,0 0-26 15,0 0 8-15,8-8-28 0,-8 8-3 0,0 0-23 16,8-11 8-16,-8 11-13 0,0 0 18 16,6-11-24-16,-6 11 27 0,0 0-30 0,5-12 9 15,-5 12-22-15,0 0 3 0,-5-17-31 0,5 17 3 16,-10-15-18-16,2 6 21 0,-5 1-9 0,3 0 21 15,-2-2-13-15,-3 0 24 0,-1 1-3 16,-3-3 3-16,0 1 3 0,3 1 5 0,-7-2-7 16,5 2-6-16,-1 0-10 0,-4 2-11 0,3 0-9 15,1 2-1-15,-4 2-4 0,5-1-6 16,-5 3-5-16,2 2 0 0,-2 2-6 0,-3 4 12 16,-3 3 8-16,-7 4 3 0,1 5 10 15,-2 7 2-15,-2 2-2 0,4 4-6 0,2 4 10 16,2 5 1-16,0 2 14 0,8 1-22 0,0 3 11 15,5-1-8-15,1 2 30 0,7-2 11 0,10-3 3 16,0-1 22-16,10-1 11 0,2 3-7 0,11-3 30 16,4-3-35-16,4-5 28 0,6-2-28 0,3-5 55 15,5-5 13-15,5-5 12 0,-1-3-3 16,5-4-24-16,4-5-26 0,0-6-110 0,2-3-46 16,-2-6 0-16,18-10 0 0,-6-6 0 15,-10-6 0-15,-10 2 0 0,-15-2 0 0,-4-6 0 16,-4-5 0-16,-9-2 0 0,-5-1 0 0,-7-4 0 15,-6 11 0-15,-8-12 0 0,-11 4 0 16,-12-18 0-16,-6 2 0 0,-4 8 0 0,-7 3 0 16,-1 4 0-16,-5 7 0 0,-2 2 0 0,4 13 0 15,11 7 0-15,-5 3-406 0,1 7-273 16,-7 6-114-16,11 5-22 0,-13 8 161 0,5 5-87 0,-24 15-562 16,7 3-957-16</inkml:trace>
  <inkml:trace contextRef="#ctx0" brushRef="#br0" timeOffset="111894.17">3797 4904 24 0,'0'0'450'16,"0"0"-135"-16,0 0-24 0,0 0-47 0,0 0-26 15,0 0 1-15,0 0-20 0,0 0-15 0,11-5-39 16,-11 5 8-16,0 0-22 0,0 0 12 0,0 0-14 16,0 0 16-16,0 0-4 0,0 0 23 15,0 0-27-15,0 0 6 0,0 0-36 0,0 0 3 16,-4-15-38-16,4 15 7 0,0 0-21 15,-11-10 9-15,11 10-7 0,-14-7 13 0,14 7-12 16,-15-5 13-16,15 5-8 0,-16-7 15 0,16 7-3 16,-17-6-3-16,17 6-6 0,-21-4-8 15,21 4 2-15,-20-4-18 0,20 4 10 0,-23 0-13 16,23 0 9-16,-25-1-11 0,25 1 5 0,-22 1-15 16,22-1 5-16,-23 4-15 0,23-4 7 0,-23 4-21 15,23-4 15-15,-23 6-16 0,13-3-1 0,-2 2-1 16,1-1-1-16,1 3 1 0,-2 1-3 15,1-1 2-15,1 3 2 0,-3 0 4 0,3 0-10 16,-2 2 27-16,-1 0-3 0,3 2 7 0,-2-2 4 16,-3 3 5-16,3 2-2 0,-3-1-3 15,3 0 1-15,-1 1-3 0,1 0-2 0,0 1-3 16,1 2-4-16,1 0-1 0,0-1 13 0,-1 0-16 16,5 2 20-16,-2-1-27 0,4-1 9 15,0 2-5-15,-1-2 20 0,1 3-24 0,2-1 18 16,2-1-24-16,0 2 22 0,0-2-21 15,0-1 22-15,2 1-16 0,0 0 12 0,2-2 3 0,1-1 1 16,1 1-1-16,0-2 22 0,2-1 6 16,3 0 3-16,-1-1-5 0,2-1 1 0,1-2 3 15,1 0-1-15,1-1 4 0,-1-1 8 0,3-2 7 16,-1-3 5-16,3 2 14 0,-3-2 8 16,3-2 3-16,0-1-12 0,-3-1 16 0,3-1 6 15,-1-1-1-15,-1-1 10 0,1-4-1 0,-1 2 12 16,2-2-45-16,-1-3 12 0,1-2-24 0,-3 0 15 15,1-3-93-15,-1-1 0 0,1-1 0 16,-3-3 0-16,-1-1 0 0,1 0 0 0,-3-3 0 16,-1 1 0-16,0 1 0 0,-1-2 0 15,-1-2 0-15,-2 3 0 0,-2-1 0 0,0 3 0 0,-4-1 0 16,2 1 0-16,-2-1 0 0,-2 0 0 16,0 1 0-16,0 0 0 0,0 0 0 0,-2 2 0 15,-2 1 0-15,2 2 0 0,-1 0 0 0,1 1 0 16,-2 1 0-16,2 1 0 0,0 0 0 15,0 3 0-15,-2 1 0 0,6 9 0 0,-9-16 0 16,9 16 0-16,-10-11 0 0,10 11-454 0,0 0-224 16,-15-3-75-16,15 3-5 0,-10 9 169 15,10-9-35-15,-8 16-56 0,8-16-477 0,-4 20-801 16</inkml:trace>
  <inkml:trace contextRef="#ctx0" brushRef="#br0" timeOffset="112346.98">3396 5107 86 0,'0'0'551'0,"-6"-11"-132"0,6 11-43 0,-6-9-68 15,6 9-14-15,0 0-31 0,-6-12-14 0,6 12-16 16,0 0-18-16,-7-12-33 0,7 12-36 0,0 0-33 16,0 0-24-16,0 0-21 0,0 0-6 15,0 0 73-15,0 0 30 0,15 15 12 0,-5-3 17 16,5 6 19-16,-3 1-13 0,7 7 16 0,-1 0-19 15,5 9 13-15,-2-1-15 0,2 1 2 16,-3 0 15-16,3-3-30 0,-4-2-20 0,-3-3-24 16,3 0-16-16,-1-2-18 0,1-1-22 15,-5-3-35-15,3-2 21 0,-5-1-40 0,3-3 22 16,-3 0-34-16,-2-3 26 0,1 2-37 0,-1-3 28 16,-2-2-33-16,1 1 26 0,-3-2-28 0,-6-8-12 15,12 14-120-15,-12-14-76 0,11 11-122 16,-11-11-152-16,0 0 2 0,8 7 24 0,-8-7-45 15,0 0-58-15,0 0-70 0,0 0-392 0,0 0-673 16</inkml:trace>
  <inkml:trace contextRef="#ctx0" brushRef="#br0" timeOffset="112711.79">3830 5006 175 0,'2'-15'535'0,"1"3"-118"0,-1 1-62 0,-2 11-45 16,4-23-5-16,-4 23-37 0,4-19 8 0,-4 19-37 16,2-14-14-16,-2 14-58 0,0 0-15 15,2-15-49-15,-2 15-5 0,0 0-25 0,0 0 51 16,0 0 21-16,-17 9-5 0,9 0-16 0,-2 5 4 15,-5 5-2-15,-1 6 4 0,-3 4 0 16,-4 6-1-16,1 3 0 0,-3-1-28 16,2 4 8-16,-2-1-33 0,1 0-7 0,1 1-15 0,2-2 5 15,-2-2-26-15,3 2 7 0,1-3-16 16,3-6-7-16,1 2-4 0,1-2-1 0,-1-2-11 16,3 0-48-16,1-4-68 0,1-1-85 0,0-1-49 15,2-2-49-15,-1-2-60 0,3-1-65 0,0 0-118 16,0-5-522-16,2 1-714 0</inkml:trace>
  <inkml:trace contextRef="#ctx0" brushRef="#br0" timeOffset="148531.19">3196 7897 73 0,'0'0'338'0,"0"0"-96"16,0 0-38-16,0 0-27 0,0 0-19 0,2-13-10 15,-2 13-35-15,0 0 20 0,0 0-29 0,0 0 7 16,4-13-9-16,-4 13-8 0,0 0-8 0,0 0-7 15,0 0 4-15,4-14-4 0,-4 14 12 16,0 0-5-16,0 0 13 0,0 0-16 0,0-16 16 16,0 16-16-16,0 0 13 0,0-14-19 0,0 14 20 15,0 0-23-15,-4-16 13 0,4 16-24 0,-4-15 19 16,4 15-18-16,-4-16 26 0,4 16 6 16,-7-17 1-16,7 17-7 0,-6-17-1 0,6 17 6 15,-6-17-3-15,6 17-5 0,-8-16 0 16,8 16-5-16,-11-18 9 0,11 18 3 0,-8-15 4 15,8 15 0-15,-12-15-4 0,12 15-2 0,-11-12-7 16,11 12-8-16,-14-11-6 0,14 11-6 16,-17-11-9-16,17 11-5 0,-18-7-4 0,18 7-1 15,-21-6 2-15,21 6-4 0,-20-2-3 0,20 2-6 16,-23-1-6-16,23 1 6 0,-23 1-6 0,11 2-7 16,-1 1-4-16,1 0 14 0,-1 0-28 0,-1 4 16 15,0 1-19-15,-1 1 2 0,-2 3-1 16,1 0 21-16,-1 4-27 0,1 0 20 0,-1 1-19 15,3 1 17-15,-1 1-20 0,1 1 17 0,2 0-14 16,1 1 16-16,-1 0-19 0,4 0 21 16,-1-1-21-16,1 2 21 0,4-3-19 0,-2 1 20 15,4 0-19-15,-3-2 20 0,3 3-22 0,2-2 3 16,0 0 4-16,0-1 3 0,2 1 6 0,1-4 9 16,1 2 7-16,2 0 19 0,0-2 20 15,4-1 15-15,1 0 21 0,3 0 9 0,3-1-23 16,1-2 39-16,1-4-10 0,0 0 44 0,-1-1 9 15,3-3 8-15,-1 0 2 0,1-4-1 0,2 0 16 16,0 0-10-16,-3-4-4 0,5-1-158 16,-2-2-23-16,2-3 0 0,4-4 0 0,-3-1 0 15,1-5 0-15,0 1 0 0,-4-5 0 0,0-1 0 16,-5-2 0-16,1-4 0 0,-7-2 0 16,-1-1 0-16,-3 0 0 0,-4 3 0 0,-2-1 0 15,-4 1 0-15,0-2 0 0,-2 3 0 16,-2 0 0-16,-1 2 0 0,-1 1 0 0,0 0 0 0,-2 3 0 15,-1 0 0-15,1 3 0 0,-3 0 0 16,3 3 0-16,0 4 0 0,2-1 0 0,-3 4 0 16,3 0 0-16,0 1 0 0,-1 1 0 0,1 4-670 15,8 5-298-15,-14-3 14 0,14 3 240 16,-17 12-50-16,9-1-544 0,2-1-965 0</inkml:trace>
  <inkml:trace contextRef="#ctx0" brushRef="#br0" timeOffset="152905.93">2774 7835 13 0,'2'-13'537'0,"-2"13"-146"0,0 0-95 0,4-14-16 0,-4 14-61 16,0 0 0-16,0 0-8 0,4-12-45 16,-4 12-3-16,0 0-43 0,0 0-17 0,0 0 2 15,9-6-13-15,-9 6 41 0,10 3 11 0,0 3 21 16,-1 2-23-16,3 0 4 0,-2 4-29 16,3 2 13-16,1 2-27 0,1-1 6 0,-1 2-23 15,1 0-2-15,-1 1-15 0,1 1-13 0,-1-3-10 16,-2 2-7-16,1-2-9 0,-1-2 0 15,1 1-7-15,-5-1-11 0,2 0 6 0,1-1-21 16,-5-1-45-16,4 0-66 0,-4-1-49 0,1 0-44 16,-1-3-43-16,-6-8-38 0,12 17-27 15,-12-17-3-15,8 9-75 0,-8-9-393 0,0 0-386 16</inkml:trace>
  <inkml:trace contextRef="#ctx0" brushRef="#br0" timeOffset="153238.84">3198 7835 153 0,'0'-13'557'16,"0"13"-134"-16,2-25-50 0,-2 25-36 0,2-22-9 15,-2 22-43-15,0-16 3 0,0 16-21 0,0 0-28 16,-2-19-31-16,2 19-44 0,0 0-32 0,0 0-32 16,-2-15-20-16,2 15-19 0,0 0-4 0,0 0-2 15,-15 3 6-15,7 4 3 0,0 2 8 16,-5 2-3-16,3 1-14 0,-4 6 15 0,-1-1-13 15,-1 3 0-15,1-1-1 0,-3 3 1 16,-1 2 3-16,2-2-13 0,-1 3-4 0,-1-2-10 16,1-2-4-16,1 4-10 0,1-6-6 0,1 1 0 15,1-2 2-15,-3 2-3 0,3 0 0 0,1-3-10 16,-1 1 3-16,-1-1 1 0,5-1-5 16,-3-1-3-16,3-2-38 0,2 0-25 0,0-3-24 15,-3 0-37-15,5 1-26 0,0-2-31 0,6-9-22 16,-10 15-34-16,10-15-8 0,-7 15-7 0,7-15-1 15,-4 9-17-15,4-9-53 0,0 0-17 16,-4 12-368-16,4-12-279 0</inkml:trace>
  <inkml:trace contextRef="#ctx0" brushRef="#br0" timeOffset="160647.22">21796 7661 120 0,'0'0'294'0,"12"-3"-98"0,-12 3-4 15,0 0-55-15,0 0 12 0,0 0-50 0,6-9 12 16,-6 9-34-16,0 0 18 0,0 0-51 16,0 0 15-16,0 0-41 0,0 0-4 0,0 0-73 15,0 0-11-15,0 0-65 0,0 0-287 0,0 0 43 16</inkml:trace>
  <inkml:trace contextRef="#ctx0" brushRef="#br0" timeOffset="162673.06">2679 5336 430 0,'0'0'391'0,"2"-14"-69"0,-2 14-54 0,0 0-13 15,4-15-35-15,-4 15 11 0,2-14-49 16,-2 14 5-16,2-12-27 0,-2 12 12 0,2-13-14 16,-2 13 30-16,2-14-24 0,-2 14 18 0,0 0-5 15,-2-18-2-15,2 18-12 0,-4-13-7 0,4 13-10 16,-10-14 0-16,10 14 5 0,-15-11 1 16,15 11-3-16,-14-11-8 0,14 11-6 0,-19-9-10 15,19 9-12-15,-20-9-11 0,9 7-9 0,-1-2 15 16,0 2 16-16,-1 0-11 0,13 2-4 15,-25-2-4-15,25 2-9 0,-27 0-7 0,27 0 3 16,-24 0-7-16,9 3-2 0,3-2-34 0,-3 3 32 16,1 0-19-16,-1 2-6 0,1 1-10 0,2 0-12 15,-5 2 1-15,3 1-8 0,-1 3 3 0,1 2-4 16,-3 2-4-16,3 0 0 0,1 5-3 16,-1-1 2-16,3 3 3 0,-1-1-3 0,4 2 2 15,-1 0-3-15,1-1-6 0,2 0 3 0,2 1-5 16,2-2 3-16,2-1-28 0,0 1 25 0,0-1 10 15,4 2 0-15,0-1-14 0,2 0 2 16,0-1 9-16,3 1-4 0,-1-4 19 0,2 1 13 16,1-2 15-16,1-1 11 0,0-4 2 0,1 0 5 15,-1-1-10-15,3-1-6 0,-1-1 4 0,3-3-4 16,-3 1-8-16,3-2 3 0,-1-2-29 16,1 0-30-16,1-1 0 0,-1-2 0 0,-1-2 0 15,1-2 0-15,0 1 0 0,-1-2 0 0,1-2 0 16,-3-2 0-16,3 0 0 0,-3-2 0 15,-1-1 0-15,1-1 0 0,-2 1 0 0,-1-4 0 0,1-1 0 16,-2-3 0-16,3 0 0 0,-5-2 0 16,2 0 0-16,-3-1 0 0,1 0 0 0,-2-3 0 15,0 2 0-15,1 0 0 0,-3 2 0 16,0 0 0-16,-2 0 0 0,2 2 0 0,-2 0 0 16,0 2 0-16,-2 0 0 0,0 0 0 0,0 0 0 15,-2 2 0-15,-2-1 0 0,2 2 0 16,-2-1 0-16,-2 2 0 0,-1-1 0 0,1 3 0 15,0 0 0-15,-4 0 0 0,1 1 0 0,1 1 0 16,-2 1 0-16,-1 0 0 0,1 1 0 16,0 0 0-16,1 4 0 0,9 3 0 0,-18-9-181 15,18 9-521-15,-17-3-3 0,17 3 5 0,-12 3 145 16,12-3 102-16,-15 6-1 0,15-6 14 0,-12 11-28 16,12-11-43-16,-12 13-431 0,12-13-598 0</inkml:trace>
  <inkml:trace contextRef="#ctx0" brushRef="#br0" timeOffset="163023.1">2361 5204 432 0,'0'0'462'0,"-11"-11"-100"15,11 11-52-15,-10-6-54 0,10 6-3 16,0 0-56-16,-8-9-3 0,8 9-41 0,0 0 3 16,0 0-37-16,-9-6 21 0,9 6-3 0,0 0 39 15,0 0 8-15,5 17 48 0,-1-7-11 16,0 3-22-16,2 3 2 0,2 0-4 0,1 5-4 16,-1 2-32-16,2 0 2 0,1 2-36 0,-1-1 0 15,2 5-34-15,-1-4-19 0,1-1-13 0,-2 0-13 16,3-2-9-16,-3 3 5 0,0-2 0 0,3-2-10 15,-3-1-11-15,0 0-80 0,-1-4-81 16,-1-1-56-16,0-1-61 0,-2-2-48 0,3 0-45 16,-3-1-26-16,0 0-42 0,-6-11-23 0,10 15-83 15,-10-15-344-15,9 6-494 0</inkml:trace>
  <inkml:trace contextRef="#ctx0" brushRef="#br0" timeOffset="163358.85">2683 5390 163 0,'0'-15'676'0,"0"15"-119"0,0-23-100 15,0 23-26-15,0-23-52 0,0 23 6 0,0-19-16 16,0 19-2-16,-2-14-23 0,2 14-29 0,0 0-37 16,0-18-42-16,0 18-42 0,0 0-27 15,0 0-29-15,-4-12-2 0,4 12 48 0,0 0 74 16,-12 14 33-16,3-3 29 0,-3 2 15 0,-1 6-35 15,-3 2 11-15,-1 5-31 0,-3-1 10 0,-3 8-260 16,0-2-30-16,0 2 0 0,1 1 0 16,-1-2 0-16,0 0 0 0,1 2 0 0,-1-3 0 15,4-2 0-15,1-3 0 0,1 1 0 0,1-2 0 16,-1-2 0-16,3-4 0 0,1 1 0 0,1-2 0 16,1-2 0-16,3-2 0 0,0 0 0 15,0-5 0-15,1 2 0 0,1 1 0 0,0-5 0 16,6-7 0-16,-8 14 0 0,8-14 0 0,-9 11 0 15,9-11-143-15,0 0-734 0,0 0-87 0,0 0 86 16,0 0 74-16,0 0-630 0,0 0-1117 0</inkml:trace>
  <inkml:trace contextRef="#ctx0" brushRef="#br0" timeOffset="168767.29">4233 7703 116 0,'0'0'566'15,"0"0"-140"-15,5-12-81 0,-5 12-47 16,0 0-33-16,0 0-28 0,2-13-12 0,-2 13-2 15,0 0-9-15,-4-13-9 0,4 13-28 0,0 0-2 16,-7-12-20-16,7 12 5 0,-8-14-4 16,8 14 6-16,-12-12 10 0,12 12-1 0,-15-13 2 15,5 7-4-15,0-1-5 0,-3 2-5 0,1-1-20 16,-1 0-11-16,-1 1-13 0,-3 1 1 0,3 0 20 16,-5 0 25-16,3 3-10 0,-1-1 0 15,-1 0-7-15,1 2-19 0,-2 0-2 0,3 0-15 16,-3 2-23-16,-1 1-13 0,1 0 6 0,0 2-32 15,-1 1 16-15,-3 1-31 0,2 2 18 16,-1 1-24-16,1-1 23 0,0 2-28 0,1 1 24 16,3 1-30-16,-2 0 18 0,1 2-20 0,1 0 11 15,1 3-23-15,-1 1 21 0,5 0-26 16,-3 3 24-16,1-2-16 0,4 4 15 0,-3 0-12 16,3 0 20-16,2 1-7 0,-1-1 30 0,1 3-2 15,2-2 1-15,0 1 12 0,1 0 2 16,3-4-8-16,0 1-4 0,2 1 7 0,0-1-19 15,2-1 24-15,5 5 14 0,-3-3 12 0,4 0-46 16,2-2-42-16,1 3 0 0,1-4 0 0,3 0 0 16,-1-2 0-16,3 0 0 0,-1 0 0 0,3-3 0 15,-1 0 0-15,3-2 0 0,0-1 0 16,1-1 0-16,1-1 0 0,2-2 0 0,0-3 0 16,2-1 0-16,-1-2 0 0,3-1 0 15,-4-2 0-15,2-3 0 0,2 0 0 0,0-3 0 16,-2-2 0-16,4-2 0 0,-2 0 0 0,0-4 0 15,-4 0 0-15,1-3 0 0,-3-1 0 0,0-1 0 16,-2-3 0-16,-1 0 0 0,-3-1 0 16,-1-1 0-16,-3-4 0 0,-1 1 0 0,-4 0 0 0,-1-2 0 15,-3-3 0-15,-2-1 0 0,-2 0 0 16,-4-6 0-16,-3 2 0 0,1 2 0 0,-2-1 0 16,-2 4 0-16,-3 0 0 0,3 2 0 15,-7 3 0-15,1 2 0 0,-3 1 0 0,-1 2 0 16,-3 1 0-16,2 4 0 0,0 4 0 0,1 1 0 15,1 2 0-15,3 2 0 0,-1 2 0 0,3 3 0 16,-1 2 0-16,15 1-373 0,-27 1-440 16,15 4 6-16,2 0 84 0,-1 3 161 0,1 2-4 15,2-1-51-15,-1 2-565 0,1 0-826 0</inkml:trace>
  <inkml:trace contextRef="#ctx0" brushRef="#br0" timeOffset="169067.76">3766 7710 751 0,'-8'-17'660'0,"8"17"-108"0,-4-13-119 16,4 13-75-16,0 0-49 0,-4-11-42 0,4 11-34 15,0 0-23-15,0 0 17 0,0 0 55 0,0 0 29 16,6 11 28-16,0 2-25 0,4 2-53 15,3 7 49-15,3 3 29 0,1 2-26 0,0-1-24 16,1 4-26-16,1-1-33 0,-1-1-46 0,3 5-33 16,-2-5-22-16,-1-1-18 0,1 1-48 15,-3-1-18-15,1 0 0 0,-1-2 12 0,-3-2-63 16,-3-4-130-16,3 1-187 0,-5-4-147 0,0-1-181 16,-2-2-95-16,3 1 157 0,-3-5-77 15,-6-9-132-15,8 10-357 0,-8-10-801 0</inkml:trace>
  <inkml:trace contextRef="#ctx0" brushRef="#br0" timeOffset="169351.77">4188 7699 561 0,'2'-21'758'16,"-2"4"-90"-16,2 1-136 0,-2 2-84 0,0 14-44 15,-2-22-22-15,2 22-14 0,-6-8 19 0,6 8-27 16,-15 3 17-16,3 8-36 0,0 1 91 0,-3 7 9 15,-6 8-40-15,-1 6-29 0,-1 4-49 0,-2 1-4 16,0 1-32-16,-2 1-257 0,3-1-30 16,-3 1 0-16,2-1 0 0,0 1 0 0,-2-1 0 15,3 2 0-15,-1-3 0 0,-2 0 0 0,0-1 0 16,2 1 0-16,0-2 0 0,1-1 0 16,-1 1 0-16,2-4 0 0,0 2 0 0,5-6 0 15,1-3 0-15,1 1 0 0,5-5 0 0,1-1 0 16,2-4-762-16,1-1-60 0,5 0-71 15,2-15 235-15,0 18-59 0,0-18-659 0,9 8-1047 16</inkml:trace>
  <inkml:trace contextRef="#ctx0" brushRef="#br0" timeOffset="196906.85">9077 13343 3 0,'0'0'282'0,"0"0"-67"0,0 0-50 15,-9 4-5-15,9-4-23 0,0 0 22 0,0 0-47 16,0 0 38-16,0 0-59 0,-14 2 38 0,14-2-49 16,0 0 58-16,0 0-77 0,0 0 64 0,0 0-68 15,0 0 65-15,0 0-37 0,0 0 39 0,0 0-16 16,0 0 26-16,-8 5-2 0,8-5 13 0,0 0-4 15,0 0 7-15,0 0-8 0,0 0-3 16,0 0-2-16,0 0 3 0,0 0-2 0,0 0-3 16,0 0-1-16,0 0-1 0,0 0 0 0,0 0 5 15,0 0-13-15,0 0-7 0,0 0 2 16,0 0-12-16,0 0-6 0,0 0-11 0,0 0-16 16,0 0 6-16,0 0-3 0,0 0-12 0,0 0-2 15,0 0-4-15,0 0-15 0,0 0 34 16,0 0 7-16,0 0 4 0,0 0 4 0,0 0-11 0,0 0 2 15,0 0 7-15,0 0 6 0,0 0-9 16,0 0 0-16,0 0 1 0,0 0-6 0,0 0-6 16,0 0-7-16,0 0 0 0,0 0-10 0,0 0-1 15,0 0-4-15,0 0-15 0,0 0-15 0,4-14 0 16,-4 14-5-16,0 0 2 0,14-9 10 16,-14 9-12-16,17-12-13 0,-11 7 11 15,6 1-10-15,-3-4 3 0,1 1-1 0,2 1 4 0,-1-1-7 16,1 0-2-16,-1 0 5 0,5-1-9 0,-1 0-7 15,-3 0 14-15,2-1 2 0,3 1-6 16,2 1 9-16,-5-3-12 0,3 0 8 0,1 1-10 16,5 0 10-16,-4-3-5 0,1 3 11 0,-1-4 8 15,-1 3-8-15,5 1-8 0,-6-3 16 16,5 0-5-16,-3 3 9 0,0-3-14 0,-1 0 13 16,3 1-7-16,-3 2 3 0,5-1-9 0,-6-1 2 15,6 2-28-15,-5-1 29 0,-3 0-3 16,1 2 3-16,-1-2-13 0,1 3 11 0,3-3-17 15,-5 2 13-15,3-1-8 0,-3 1 5 0,1-1-10 16,1 0 11-16,3 0-11 0,-7 1 8 0,7 0 9 16,-1-4-4-16,-1 2-12 0,2-2 11 15,-5 3-10-15,3-1 4 0,1 2-5 0,-3-2 8 16,1 1-4-16,-1-1 7 0,1 2-5 0,-1 1 0 16,-1-3-1-16,-1 4 13 0,1-2-11 0,-2 0 13 15,3 0-6-15,-3 1 16 0,1 0 1 16,-3 0-1-16,2 0 1 0,3 0 2 0,-3-1-4 15,-1 2-5-15,1-1 6 0,3 0-6 0,-3 1-12 16,-2 0 10-16,3 0-9 0,-3-2 2 0,2 1-1 16,3 3-5-16,-7-3 6 0,5 0-2 0,-3-1 0 15,-2 4 0-15,2 0-8 0,-1-1 12 0,-9 5-17 16,18-9 18-16,-18 9-21 0,17-10 15 16,-17 10-14-16,14-6 12 0,-14 6-3 0,13-8 13 15,-13 8-20-15,10-6 8 0,-10 6-8 0,12-6 11 16,-12 6-15-16,15-6 18 0,-15 6-15 15,8-4 20-15,-8 4-21 0,13-8 8 0,-13 8-8 16,10-4 12-16,-10 4-18 0,12-7 22 0,-12 7-13 16,11-5 12-16,-11 5-16 0,0 0 17 0,12-7-14 15,-12 7 11-15,0 0-8 0,15-5 0 16,-15 5 0-16,0 0 0 0,12-7 0 0,-12 7 0 16,0 0-2-16,14-6-17 0,-14 6 19 0,0 0 8 15,9-4-13-15,-9 4 11 0,0 0-17 0,0 0 25 16,10-4-13-16,-10 4 7 0,0 0-15 15,0 0 14-15,0 0-12 0,0 0 8 0,12-4-1 16,-12 4-2-16,0 0 0 0,0 0 0 0,0 0 0 16,0 0 0-16,0 0 0 0,0 0 0 0,0 0 0 15,0 0 0-15,9-5 0 0,-9 5 0 0,0 0 0 16,0 0 0-16,0 0 0 0,0 0 0 0,0 0 0 16,0 0 0-16,0 0 0 0,0 0 0 15,0 0 0-15,-9-9 0 0,9 9 0 0,-8-8 0 16,8 8 0-16,-18-7 0 0,18 7 0 0,-19-8 0 15,11 4 0-15,-7 1 0 0,3 1 0 0,-3-2 0 16,-1 2 0-16,1 0 0 0,-1 0 0 16,1-1 0-16,1 3 0 0,-3-1 0 0,3 1 0 15,14 0 0-15,-27 0 0 0,27 0 0 0,-17 0 0 16,17 0 0-16,0 0 0 0,-18-4 0 0,18 4 0 16,0 0 0-16,0 0 0 0,0 0 0 15,0 0 0-15,0 0 0 0,0 0 0 0,16 8 0 16,-16-8 0-16,23 4 0 0,-8-1 0 0,3 0 0 15,-1 1 0-15,-3-3 0 0,5 3 0 0,-3 1 0 16,3-3 0-16,0 2 0 0,-3-2 0 0,-1 0 0 16,-3 1 0-16,2 2 0 0,-14-5 0 0,23 3 0 15,-23-3 0-15,17 6 0 0,-17-6 0 16,10 5 0-16,-10-5 0 0,4 8 0 0,-4-8 0 16,0 15 0-16,0-15 0 0,-8 19 0 0,6-8 0 15,-2 1 0-15,-5-2 0 0,5 1 0 0,-4 1 0 16,2-1 0-16,-2 1 0 0,3-1 0 0,-3 1 0 15,2-2 0-15,2 0 0 0,-4 2 0 16,3-4 0-16,1 0 0 0,4-8 0 0,-10 15-139 16,10-15-211-16,-8 14-153 0,8-14-136 0,0 0-60 15,-4 12 101-15,4-12 51 0,0 0-22 0,0 0-63 16,0 0-477-16,0 0-757 0</inkml:trace>
  <inkml:trace contextRef="#ctx0" brushRef="#br0" timeOffset="197720.79">10830 12375 311 0,'4'-15'321'0,"-4"15"-52"0,0 0-54 15,4-15-6-15,-4 15 1 0,4-11-25 0,-4 11-3 16,4-12-2-16,-4 12-28 0,4-10 23 0,-4 10-23 16,2-12 5-16,-2 12-2 0,5-9 3 15,-5 9 17-15,0 0-25 0,8-13 14 0,-8 13-32 16,0 0 9-16,0 0-34 0,0-10 1 0,0 10-22 16,0 0 4-16,0 0-23 0,0 0-7 15,0 0-18-15,0 0 23 0,0 0 9 0,0 0 29 0,0 0 8 16,-8 16-3-16,3-4-11 0,1 0 7 15,-2 2 2-15,-2 2 1 0,4-1-2 0,-3 4-5 16,-1 0-1-16,4 0-30 0,-4 0 6 16,2-1-8-16,1 1 2 0,-3 2-27 0,4-4 12 15,0 1-31-15,0 0 0 0,4 0-7 0,-2-3 19 16,-2 1-24-16,4-2 24 0,0 0-27 0,0-14 19 16,6 26-19-16,-6-26 22 0,8 18-20 0,-8-18 5 15,12 9-4-15,-12-9 16 0,19 3-19 0,-19-3 13 16,23-8-16-16,-9 1 15 0,-1-2-25 15,1-3 16-15,3 0-21 0,-3-3 4 0,-1 3-4 16,1 0 4-16,-2 1 0 0,-1 2 6 0,-3-1-5 16,0 2-4-16,1 0-6 0,-9 8-10 0,10-12-6 15,-10 12-6-15,0 0 1 0,12-5 14 16,-12 5 22-16,0 0-21 0,-4 13 24 0,4-13-19 0,-4 20 18 16,0-8-22-16,0 2 22 0,0-2-14 15,4 2 18-15,-5-2 1 0,5-12 5 0,0 25 12 16,0-25 30-16,3 20 33 0,-3-20 42 15,6 17 55-15,-6-17 28 0,12 10 51 0,-12-10-45 0,19 0-22 16,-7-3 2-16,-2-4-28 0,5 0-26 0,-3-6-21 16,5 0-17-16,-7-5-15 0,7-1-91 15,-7-4 0-15,5-6 0 0,-3-1 0 0,0 0 0 16,-1-4 0-16,-3 3 0 0,-2 6 0 0,-2-1 0 16,0 6 0-16,1 0 0 0,-1 2-7 15,-4 2-278-15,0 2-107 0,0 14-106 0,0-19-97 16,0 19-26-16,0 0 117 0,-13-7 14 0,13 7-11 15,-10 8-71-15,10-8-608 0,-12 18-826 16</inkml:trace>
  <inkml:trace contextRef="#ctx0" brushRef="#br0" timeOffset="197955.79">11336 12510 697 0,'0'0'647'0,"8"-6"-95"0,-8 6-80 15,0 0-35-15,11-6-13 0,-11 6-25 0,0 0-46 16,0 0-69-16,0 0-44 0,0 0-42 16,0 0-31-16,0 0 26 0,0 0 3 0,8 9-13 15,-8-9-12-15,-4 16 0 0,4-16 2 0,-8 22-43 16,3-11-10-16,1 1-34 0,-2 0-11 0,2-2-17 16,-4 3-9-16,4-3-36 0,-3 2-125 15,-1 0-206-15,4-2-147 0,-4 0 29 0,6 0-60 16,2-10-45-16,-13 14-140 0,13-14-402 0,-8 8-733 15</inkml:trace>
  <inkml:trace contextRef="#ctx0" brushRef="#br0" timeOffset="198087.78">11371 12435 451 0,'2'-18'617'0,"2"0"-113"0,-4 1-87 16,5 0-56-16,-5 2-78 0,4 0-37 15,-4 2-67-15,4 1-22 0,-4 12-75 0,2-21-106 0,-2 21-140 16,4-16-136-16,-4 16-116 0,0 0-339 15,0 0-343-15</inkml:trace>
  <inkml:trace contextRef="#ctx0" brushRef="#br0" timeOffset="198506.37">11539 12419 44 0,'0'0'783'16,"0"0"-228"-16,14 0-99 0,-14 0-97 0,0 0-19 15,0 0 23-15,8 6 4 0,-8-6 34 0,0 0-18 16,5 14-25-16,-5-14-37 0,0 18-40 0,0-18-30 16,-9 20-18-16,9-8-18 0,-4-1 50 15,2 0-28-15,-2 1-38 0,0 1-40 0,0-4-30 16,0 4-18-16,-1-1-21 0,1 0-20 0,4-12-19 16,-4 18-8-16,4-18-12 0,-2 13 2 0,2-13-5 15,0 0 1-15,6 14-3 0,-6-14-1 0,13 1-9 16,-13-1 2-16,22-4-5 0,-9-1 3 15,1-2-3-15,5 0-4 0,-3-2-1 0,3-1 7 16,-5 4-10-16,7-2-9 0,-6 0 5 0,1 2 12 16,-1 0 14-16,-1 2 19 0,-1 0 17 0,-3 0 26 15,-10 4 25-15,21-4 12 0,-21 4 39 0,14 2 7 16,-14-2-142-16,19 2-30 0,-19-2 0 16,12 5 0-16,-12-5 0 0,19 7 0 0,-19-7 0 15,18 6 0-15,-18-6 0 0,21 6 0 0,-11-4 0 16,-10-2 0-16,31 0 0 0,-16-2 0 0,-3 2 0 15,7-4 0-15,-7 2 0 0,3-3 0 0,-1 4-252 16,-2-2-631-16,-3-1-151 0,3 0 121 0,-12 4-701 16,15-11-1341-16</inkml:trace>
  <inkml:trace contextRef="#ctx0" brushRef="#br0" timeOffset="201595.82">9004 13444 219 0,'0'0'351'0,"0"0"-81"0,0 0-34 15,0 0 33-15,0 0-87 0,-8-4 49 0,8 4-67 16,0 0 32-16,0 0-46 0,0 0-1 0,0 0-36 16,0 0 6-16,0 0-32 0,0 0 2 0,-8-10-19 15,8 10 14-15,0 0-2 0,0 0 13 0,0 0 2 16,0 0 5-16,0 0 8 0,0 0-7 15,0 0 20-15,0 0-16 0,0 0 35 0,0 0-30 16,0 0 42-16,0 0-46 0,0 0-2 0,0 0-7 16,0 0-4-16,0 0 29 0,0 0-50 0,0 0 29 15,-6-7-44-15,6 7 29 0,0 0-32 0,0 0 20 16,0 0-24-16,0 0 17 0,0 0-24 0,0 0 18 16,0 0-17-16,0 0 8 0,0 0-18 15,0 0 12-15,0 0-22 0,0 0 8 0,0 0-13 16,0 0 21-16,0 0-31 0,0 0 17 0,0 0-24 15,0 0 18-15,0 0-26 0,10-4 29 0,-10 4-24 16,0 0 16-16,0 0-8 0,19 0 9 16,-19 0-13-16,12 0 17 0,-12 0-18 0,19 0 19 15,-19 0-18-15,22 0 40 0,-22 0-11 0,27 0 10 16,-14-4-13-16,5 4 7 0,-5-1-25 0,5 1 19 16,-3 0-20-16,1-3 12 0,-1 3-34 0,-3 0 32 15,3-1-16-15,-1 1 9 0,3 0-13 16,-3 0 11-16,-2-2-17 0,3 2 17 0,1 0-13 15,-1-1 9-15,-3-2-27 0,7 3 31 0,-5 0-18 16,3 0 14-16,2-1-8 0,-1 1 14 0,-1 0-18 16,1 0 2-16,5 0 0 0,-4-2-2 0,1 2-14 15,3 0 21-15,-4-3-4 0,3 3 6 16,-3 0-3-16,2 0-6 0,1 0 2 0,-3 0 0 16,4 0 2-16,-5 0-15 0,3 0 2 0,-2 0 18 15,3 0 11-15,-3 0-14 0,-3 0 12 0,7 3-17 16,-4-3 12-16,-1 0-11 0,3 0 14 0,-2 0-28 15,-1 0 28-15,1 0-13 0,2 0 15 16,-3 0-19-16,1 0 10 0,-1 0-12 0,3 0 13 16,-2 0-16-16,-1 2 15 0,-1-2-31 0,-3 0 37 15,5 0-20-15,-3 0 16 0,-1 0-16 0,-1 1 16 16,3-1-15-16,-3 0 18 0,3 3-11 0,-3-2 9 16,-1-1-29-16,5 0 32 0,-3 2-18 15,-3-2 20-15,3 0-18 0,-3 0 4 0,-12 0 1 16,31 0-2-16,-31 0 1 0,23 0-16 0,-23 0 4 15,27 0 17-15,-27 0-6 0,22 0 4 0,-22 0-4 16,19 0 2-16,-19 0-1 0,12 0-1 0,-12 0 1 16,0 0-15-16,19 0 19 0,-19 0 1 0,0 0-3 15,0 0 1-15,19 0-1 0,-19 0 2 16,0 0 2-16,0 0-4 0,18 0 2 0,-18 0-16 16,0 0 17-16,17 0 2 0,-17 0-1 0,0 0-2 15,14-2-3-15,-14 2 2 0,0 0-2 0,21 0 1 16,-21 0-2-16,0 0-18 0,14-1 17 0,-14 1 3 15,0 0-6-15,0 0 8 0,15-3-6 16,-15 3 3-16,0 0 0 0,16 0-2 0,-16 0 2 0,0 0-16 16,0 0 17-16,15 0-2 0,-15 0 1 15,0 0-1-15,0 0-1 0,0 0 2 0,19 0 0 16,-19 0 0-16,0 0 2 0,0 0-15 0,0 0 19 16,0 0 1-16,0 0 8 0,0 0-8 15,0 0-6-15,0 0 1 0,0 0-2 0,0 0 1 16,0 0-19-16,-11-11 2 0,11 11 18 0,-18-9-8 15,9 4-8-15,-3-1-5 0,2 1-14 0,-7-1 21 16,7 1 0-16,-3-1 0 0,-1 2-15 0,1 0 21 16,-1-3-15-16,2 3 18 0,1 3 6 0,11 1-1 15,-16-8-8-15,16 8-5 0,-15-4-6 0,15 4-28 16,0 0 1-16,-12-5 27 0,12 5 1 16,0 0 6-16,0 0 4 0,12 3 0 0,-12-3 2 15,23 6-5-15,-11 0 5 0,3-3-1 0,-1 5-16 16,3-1 15-16,-3 0 1 0,-1 0 11 0,1 0-14 15,3 4 9-15,-7-3-14 0,2 1 18 16,3-1-32-16,-7 2 38 0,0-2-22 0,-1 3 69 16,-3-3 43-16,-4-8 63 0,4 19 10 0,-4-19 15 15,-4 23 16-15,0-12 2 0,-7 0 1 0,3-1-24 16,-4 0-10-16,-3 0-45 0,5 0-19 0,-7 0-25 16,7-3-18-16,-2 4-7 0,-1-5-24 15,3 2-17-15,-3-3-77 0,13-5-113 0,-14 11-132 16,14-11-204-16,-12 9-198 0,12-9-98 0,0 0 121 15,0 0-41-15,-2 10-596 0,2-10-973 0</inkml:trace>
  <inkml:trace contextRef="#ctx0" brushRef="#br0" timeOffset="205564.55">9023 13460 296 0,'0'0'320'0,"0"0"-57"0,0 0-16 0,0 0 20 0,0 0-87 16,0 0 48-16,0 0-36 0,-4-11 20 16,4 11-28-16,0 0 7 0,0 0-13 0,0 0 3 15,0 0-4-15,0 0-7 0,0 0 6 0,4-8-22 16,-4 8 23-16,0 0-35 0,0 0 25 0,14-1-60 16,-14 1 31-16,0 0-66 0,17 1 36 0,-17-1-40 15,19 7 46-15,-9-6-43 0,2 6 29 0,1-3-35 16,1 4 23-16,5-1-35 15,-3 0 25-15,7 1-34 0,0 5 16 0,0-4-37 0,-1-1 25 16,9 7-24-16,-4-5 23 0,4 3-13 0,0-1 17 16,-2 0-27-16,2 1 15 0,0-1-22 0,-4 0 20 15,0-3-33-15,4 3 33 0,-4 0 1 16,4 0 44-16,-4-5-11 0,2 4 14 0,-3 1-19 16,5-2 13-16,0 1-7 0,0-2 13 0,0 0-14 15,3 1 15-15,-8-4-24 0,1 2 6 16,4-2-26-16,-4 0 11 0,4 0-28 0,-4-1 19 15,0 2-23-15,0-3 2 0,0 0-14 0,-5 2 15 0,5-2-20 16,-4 1 15-16,-4 0-19 0,3-2 15 16,-1 1-20-16,-2-1 24 0,-1 2-19 0,1 0 16 15,4-3-6-15,-7 3 12 0,3 0-28 0,-1-2 25 16,-1-1-10-16,1 1 25 0,-3 1-25 16,1 0 20-16,3-1-24 0,-7-2 15 0,3 4-21 15,2-2 20-15,-7 0-24 0,-10-3 20 0,23 4-23 16,-23-4 23-16,22 4-23 0,-22-4 24 0,17 4-25 15,-17-4 22-15,14 4-17 0,-14-4 16 0,17 3-25 16,-17-3 26-16,10 3-20 0,-10-3 30 0,0 0-30 16,17 3 25-16,-17-3-24 0,0 0 24 0,14 2-29 15,-14-2 21-15,0 0-25 0,15 3 23 16,-15-3-22-16,0 0 22 0,0 0-23 0,16 4 25 16,-16-4-21-16,0 0 24 0,15 2-20 0,-15-2 19 15,0 0-24-15,12 6 22 0,-12-6-23 16,0 0 24-16,15 2-20 0,-15-2 25 0,0 0-25 0,14 4 29 15,-14-4-41-15,0 0 37 0,12 3-29 16,-12-3 31-16,0 0-28 0,15 2 21 0,-15-2-21 16,0 0 21-16,0 0-12 0,12 2 13 0,-12-2-29 15,0 0 17-15,0 0-26 0,0 0 9 0,15 2-33 16,-15-2 13-16,0 0-26 0,0 0 19 0,0 0-15 16,0 0 13-16,0 0-37 0,0 0-2 15,0 0-18-15,0 0 21 0,0 0-19 0,0 0 22 16,-6-11-28-16,6 11 35 0,-9-12-20 0,9 12 47 15,-10-12-9-15,10 12 30 0,-12-14-19 0,12 14 29 16,-13-11-21-16,13 11 32 0,-6-12-31 0,6 12 29 16,-8-9-8-16,8 9 15 0,0 0-16 15,-4-7 13-15,4 7-22 0,0 0 24 0,0 0-21 16,0 0 22-16,0 0-30 0,4-10 31 0,-4 10-19 16,0 0 19-16,18 10-16 0,-18-10 27 0,17 8-13 15,-17-8 27-15,14 15-4 0,-5-8 23 0,-3 0-7 16,-6-7 52-16,12 13-15 0,-12-13 41 15,13 13 19-15,-13-13 57 0,6 14-5 0,-6-14 12 16,0 0-2-16,-4 21-6 0,4-21-8 0,-15 16-35 16,7-9-24-16,2 1-17 0,-7 0-16 0,5-1-33 15,-6 1-5-15,1-2-11 0,3 2-7 0,-3-4-32 16,3 2-56-16,2-4-109 0,8-2-113 0,-19 11-137 16,19-11-168-16,-12 7-182 0,12-7 109 15,0 0 35-15,0 0-76 0,0 0-506 0,0 0-841 16</inkml:trace>
  <inkml:trace contextRef="#ctx0" brushRef="#br0" timeOffset="-203116.88">11040 13430 180 0,'0'0'368'0,"0"0"-81"0,-18 3 31 16,18-3-116-16,0 0 56 0,-13 5-62 16,13-5 38-16,0 0-41 0,-14 3-12 0,14-3 5 15,0 0-10-15,0 0 9 0,-8 8 7 0,8-8 14 16,0 0 55-16,0 0-38 0,0 0 31 0,22 0-75 16,-9-8 13-16,5 3-70 0,5-5-17 15,4-5-25-15,0 0-26 0,4-1 5 0,0-5-17 16,2-3 1-16,-2 1-13 0,-8 0 3 0,4-1-18 15,-5 1 11-15,-1-4-4 0,-2 3-3 16,-3-4-12-16,-1 1 9 0,-5 4-9 0,-2 1 0 0,1 3-2 16,-3 3 0-16,-2 2-5 0,-4-1-5 15,0 15 4-15,-4-19-5 0,4 19-5 0,-19-8 6 16,19 8 4-16,-27 5-2 0,9 2 15 16,-1 3-8-16,0 1 5 0,-5 5 2 0,1 3 9 0,0 2-7 15,0 3 20-15,1-2-18 0,3 4 20 0,3-3-7 16,-3 3-3-16,7-2 19 0,1-2-36 15,7 2 30-15,0-6-27 0,0 3 19 0,8-4-24 16,0 4 20-16,4-5-31 0,3 0 28 0,1-1-28 16,-2-4 10-16,7 2-53 0,-3-5 18 15,5 0-48-15,-2-3 39 0,1-2-37 0,1-2 22 16,-3-1 0-16,-1 0 10 0,-3-1 13 0,3-2 7 16,-3 2 8-16,-12 1 3 0,19-7 11 0,-19 7 17 15,12-3-15-15,-12 3 2 0,0 0 9 16,6-8 9-16,-6 8 3 0,0 0-15 0,0 0-2 15,0 0 0-15,0 0-6 0,0 0-1 0,0 0 2 16,0 0-7-16,0 0 1 0,13-7 7 16,-13 7 1-16,0 0-3 0,14 3 9 0,-14-3 0 15,19 0-15-15,-19 0-12 0,25 0-6 0,-25 0 7 16,22-4 3-16,-22 4 2 0,19-7 7 0,-19 7 4 16,23-5 2-16,-23 5-3 0,12-9 6 15,-12 9 7-15,6-10 7 0,-6 10 8 0,0 0 7 16,-2-17 6-16,2 17-9 0,-12-9 15 0,12 9-16 0,-19-8 19 15,19 8-21-15,-23-4 11 0,23 4-22 16,-24-2 7-16,24 2 1 0,-25 3 1 0,12 2-13 16,1-2-5-16,6 1-1 0,-2 3-10 0,8-7 10 15,-13 14 20-15,13-14-18 0,-4 14 13 16,4-14-23-16,4 13 20 0,0-5-24 0,9-4 22 16,-3 0-34-16,2 0 1 0,3-4-43 0,-3 0 30 15,3-4-44-15,3 0 10 0,-5-1 10 0,3-5 7 16,-5 3 14-16,5-3 7 0,-5 0 1 15,1-1 12-15,-6-1-2 0,2-2 14 0,1-1-10 16,-3 2 14-16,-4 1-6 0,0-2 19 0,2 1 1 16,-4 1 6-16,0 12-8 0,0-24 12 0,0 24-4 15,4-17-8-15,-4 17-6 0,0 0-18 16,0-17 5-16,0 17-11 0,0 0 11 0,0 0-9 16,0 0 15-16,19 4-10 0,-15 4 14 0,8 2-14 15,-5 2 24-15,5 1 27 0,-2 2 19 0,3 2 21 16,-1 1 42-16,-2-2 3 0,-1 1 39 0,3 0 10 15,-6-1 27-15,-1-2-32 0,3 2-19 16,-6-4-20-16,-2 3-20 0,0 0-22 0,-6 0-14 16,2-1-15-16,-5-1-3 0,5 1-15 15,-6-3-20-15,1-3-46 0,1 3-40 0,-2-2-86 16,10-9-47-16,-8 10-116 0,8-10-43 0,0 0-92 16,0 0 94-16,0 0-3 0,0 0 5 0,0 0 11 15,12-8 25-15,2 1 65 0,-1-3-17 0,1 2 97 16,5-1-17-16,-2-3 86 0,1-1-17 0,1 1 106 15,-1-1 21-15,-1-1 77 0,1 0 57 16,-5 3 44-16,-1-1 20 0,-1-1 15 0,-3 0 17 16,-2 1-21-16,-2 2-13 0,0-2-8 0,-4 12-31 15,0-20 6-15,0 20-28 0,-8-14 9 0,8 14-30 16,-19-8 0-16,19 8-18 0,-18-3 2 16,18 3-16-16,-17 10 44 0,7-5-25 0,2 5 20 15,4-1 2-15,-1 4-15 0,3 0-8 0,2 2-22 16,2-1-15-16,3-2-12 0,3 0-7 15,4 1-56-15,-1-1-104 0,3-3-192 0,-2-2-169 16,7 1-34-16,0-4-89 0,-3-1-23 0,3 1-691 16,4-1-959-16</inkml:trace>
  <inkml:trace contextRef="#ctx0" brushRef="#br0" timeOffset="-201380.93">11266 13791 103 0,'0'0'397'16,"8"-15"-100"-16,-8 15-35 0,0-13-34 16,0 13 35-16,4-13 21 0,-4 13 16 0,0 0-7 15,4-12-1-15,-4 12-28 0,0 0-6 0,0 0-46 16,0 0 16-16,0 0-35 0,0 0 70 0,0 0-21 15,-16 11 24-15,10 5-14 0,-3 6-3 0,1 4-29 16,-6 6-8-16,5 1 7 0,-1 1 32 0,2 0-40 16,-5 3-8-16,7-3-64 0,-2-3-5 15,0-1-41-15,3-2-5 0,-1-4-42 0,2 2-51 16,0-5-127-16,0 0-110 0,0-3-131 0,4-2-167 16,-4-1 152-16,4-1-35 0,0-14 27 15,-7 20-24-15,7-20 2 0,0 0 73 0,-4 10 21 16,4-10 100-16,0 0 13 0,-12-14 81 0,8 5 13 15,-2-2 74-15,-3-2 39 0,1 0 96 0,2-2 7 16,-3 1 61-16,5-1 21 0,-4 3 22 16,2-3 19-16,2 7-15 0,-5-2 8 0,9 10-56 15,-4-19 15-15,4 19-39 0,9-16 46 0,1 9-61 16,2 0 35-16,3-1-71 0,1 4 22 16,3 1-59-16,8-2 31 0,-4-2-53 0,3 2-2 15,5-1 39-15,-4 2-61 0,0 0 45 0,0-3-50 16,0 3 45-16,-4-3-48 0,-5 3 43 0,3 0-41 15,-7-3 67-15,1 6 13 0,-3-6 67 16,3 6 11-16,-15 1 18 0,16-6 44 0,-16 6 5 0,11-6-4 16,-11 6 1-16,0 0-30 0,0 0-1 15,0 0-29-15,0 0-1 0,0 0-19 16,0 0 4-16,-15 12-21 0,11-3 2 0,-4 2-20 0,4 2-19 16,-3 2-24-16,-1 0 0 0,4-2-23 0,-2 6-4 15,-2-5-11-15,3 2-52 0,1-1-106 16,4 0-135-16,-4-3-119 0,4-12-232 0,-4 25-93 15,4-25 95-15,0 19 83 0,0-19-10 0,4 12-22 16,-4-12 65-16,0 0-40 0,0 0-282 0,13-3-441 16</inkml:trace>
  <inkml:trace contextRef="#ctx0" brushRef="#br0" timeOffset="-201286.31">11485 14106 432 0,'4'-16'334'0,"2"-1"-57"0,-2 3-28 16,1-1 33-16,-1 2-103 0,0-1-30 15,0 2-29-15,2 0-32 0,-2 2-40 0,-4 10-73 16,4-20-60-16,-4 20-120 0,13-13-47 0,-13 13-244 15,10-6-59-15</inkml:trace>
  <inkml:trace contextRef="#ctx0" brushRef="#br0" timeOffset="-200998.93">11623 14025 88 0,'-4'15'701'0,"4"-15"-152"0,0 0-107 16,0 0-58-16,0 0-60 0,0 0-22 0,11 7 0 15,-11-7-56-15,16-9-13 0,-1 4-69 0,-1-3-5 16,3 4-66-16,-3-3 11 0,3-1-51 15,-3 3 22-15,3-3-45 0,-3 2 29 0,-1-2-12 16,-3 1 112-16,2-1 3 0,-3 3 43 0,-9 5-7 16,6-13 21-16,-6 13-3 0,-4-11 60 0,4 11 63 15,-19-4 20-15,0 4 23 0,3 2 18 16,-3 3-14-16,-8 3-25 0,5 5-187 0,-1 3-174 16,-4 2 0-16,4 3 0 0,7 5 0 0,-3-1 0 15,11-1 0-15,2-1 0 0,2 0 0 16,4-1 0-16,8 1 0 0,2-1 0 0,7-3 0 15,5 3 0-15,1-6 0 0,6-2 0 0,-2-6 0 16,0 0 0-16,2-3-902 0,0-1-251 0,2-4 138 16,0 0-602-16,-4-2-1347 0</inkml:trace>
  <inkml:trace contextRef="#ctx0" brushRef="#br1" timeOffset="-187125.03">12603 12184 72 0,'-8'-9'434'0,"8"9"-101"0,0 0-50 15,-6-11-36-15,6 11-15 0,0 0-28 0,0 0 1 16,-9-7-32-16,9 7 4 0,0 0-18 15,0 0 8-15,0 0-29 0,0 0 9 0,-8-3-20 16,8 3 29-16,-12 5-10 0,1 4 25 16,3-1-11-16,0 5 14 0,-7 1-16 0,3 1 7 0,-2 3-2 15,-1 5-2-15,-1 2-11 0,-3 1-5 16,7-1-6-16,-7 0-2 0,9 4 7 0,-3-6-13 16,3 1-12-16,2 1 5 0,-1-2 4 15,3 0 3-15,2-4-32 0,0 0-5 0,4 2-24 16,0-4 4-16,2 0-27 0,2 0 2 0,2-2-28 15,5 2-94-15,-1-4-170 0,2 0-157 0,7-1 24 16,0-1-106-16,1-2-63 0,3-1-177 0,0-2-386 16,-1-1-757-16</inkml:trace>
  <inkml:trace contextRef="#ctx0" brushRef="#br1" timeOffset="-186589.08">14612 12175 44 0,'3'-19'612'0,"-3"19"-161"16,4-17-60-16,-4 17-64 0,2-17-5 16,-2 17-56-16,6-17 9 0,-6 17-37 0,4-13 10 15,-4 13-22-15,6-10-16 0,-6 10-16 0,9-7-3 16,-9 7 9-16,0 0 0 0,18 4 23 16,-8 1 20-16,1 5-3 0,-1 1 5 0,-2 0-12 15,3 6 45-15,-3 4-4 0,2-2 8 0,-5 1-51 16,1 1 1-16,-4 0-29 0,2-1-6 15,-4 3-23-15,0 2-27 0,-4-5-19 0,2 1-40 16,-4 3-7-16,-3-3-25 0,1 2-2 0,-4-3-44 16,-1-1-68-16,1-2-120 0,-3-1-118 0,1-2-111 15,-3-1-179-15,1-2-98 0,-1-3 100 0,3 0 19 16,-3-2-49-16,-1-2-670 0,1 0-934 16</inkml:trace>
  <inkml:trace contextRef="#ctx0" brushRef="#br1" timeOffset="-185867.92">12702 13020 54 0,'-16'-4'634'0,"16"4"-147"0,-19 0-95 16,19 0-25-16,-24 8-28 0,11-5-17 0,-1 3-2 15,-3 3 0-15,1-2 12 0,-3 5 8 0,-4-1-37 16,5 4 6-16,-1 1-28 0,-2 2-18 0,1 1-16 16,-1 4-21-16,9-2 18 0,-3 0 43 15,9 0-11-15,-2 3-45 0,4-4-35 0,-1 1-31 16,5 2-45-16,5-2-5 0,3 1-38 0,2 1-5 15,5-2-53-15,5 0-104 0,3-3-161 0,4-2-136 16,6-4-281-16,2-2-32 0,4-5 46 0,7 2-136 16,8-1-432-16,6-4-859 0</inkml:trace>
  <inkml:trace contextRef="#ctx0" brushRef="#br1" timeOffset="-185336.03">14958 12903 219 0,'0'0'725'16,"10"-10"-155"-16,-10 10-100 0,6-6-70 0,-6 6-9 15,8-7 35-15,-8 7 15 0,13-3 12 0,-13 3-37 16,0 0-15-16,14-2-19 0,-14 2-19 0,9 5 129 16,-9-5-54-16,10 13-52 0,-10-13-52 0,6 22-25 15,-6-8-31-15,0-1-5 0,0 0-249 16,-2 7-24-16,-2-3 0 0,-4 3 0 0,-1 1 0 15,-1 2 0-15,-6 3 0 0,-1-2 0 0,-2 3 0 16,-1-5 0-16,-1 3 0 0,-2-2 0 0,1-4 0 16,-1 1 0-16,0-2 0 0,5-3-531 0,-1-1-310 15,0-2-172-15,3-3 216 0,-1-5-786 16,1 3-1303-16</inkml:trace>
  <inkml:trace contextRef="#ctx0" brushRef="#br1" timeOffset="-147515.87">8903 12138 503 0,'0'0'396'15,"0"0"-58"-15,0 0-34 0,0 0-32 0,0 0-15 16,0 0-21-16,0 0-21 0,-10 4-15 0,10-4-20 15,0 0-17-15,0 0-16 0,0 0-8 16,0 0-12-16,0 0 10 0,0 0-24 0,-9 4 12 16,9-4-27-16,0 0 17 0,0 0-13 15,0 0 12-15,0 0 8 0,0 0-4 0,0 0 10 0,0 0-15 16,0 0 12-16,-10 6-17 0,10-6 9 16,0 0-21-16,0 0 11 0,0 0-16 0,0 0 1 15,0 0-4-15,0 0 5 0,0 0 18 0,0 0 7 16,0 0-19-16,0 0 2 0,0 0-25 15,0 0 8-15,0 0-9 0,0 0 3 0,0 0-5 16,0 0-6-16,0 0-14 0,0 0-5 0,0 0-12 16,0 0-3-16,0 0-9 0,0 0 2 0,0 0-2 15,0 0 1-15,0 0-1 0,0 0 2 16,0 0 1-16,0 0-2 0,0 0 7 0,0 0-1 16,0 0 0-16,0 0 1 0,0 0-8 0,0 0 3 15,0 0-6-15,0 0 0 0,0 0-6 16,0 0-2-16,0 0 0 0,0 0 0 0,0 0 2 15,0 0-2-15,0 0 7 0,19-6 3 0,-19 6-3 16,18-7-4-16,-5 6-1 0,1-6-13 16,-1 3 2-16,1 3-14 0,3-3 20 0,1-2-6 15,1 5-4-15,-1-2-4 0,1 3 4 0,2-3-10 16,1 2 11-16,-3 1-6 0,4 0 5 16,-3 0-3-16,3 0 3 0,0 1 16 0,-4-1-6 15,3 0-18-15,1 3 11 0,4-3-6 0,-4 0 2 16,-3 0 6-16,3 2-1 0,0-2-4 0,0 0 1 15,-1 0 6-15,1 0-2 0,0 1-11 16,-3-1 6-16,3 0 0 0,0 0-4 0,0 0 8 16,-5 1-4-16,5-1 5 0,-2 0-2 15,1 0 1-15,-3 0 0 0,4 0-9 0,-5 0 11 16,-1 0-7-16,6 0 2 0,-9 0-1 0,5 0 3 16,1 0-6-16,-5 0 8 0,3 0-7 0,-1 0 6 15,2 0-6-15,-3-1 6 0,3 1-2 16,-5 0 7-16,5-1-4 0,1 1 0 0,-1-2-4 0,0 2-5 15,-1-3 8-15,-1 2-5 0,1-2-2 16,1 3 7-16,2-3 11 0,-3 3-15 0,-3-2-7 16,5-1 11-16,-5 3-15 0,4-1 13 15,-3-1-3-15,-1 2 5 0,3-2-9 0,-1 0 9 16,-3 0 9-16,3 0-12 0,1 2-3 0,1-2 7 16,-1 0 0-16,-1-1-3 0,6-1 6 0,-5 1-1 15,1 1-8-15,2-1 4 0,-3-1 2 16,1 3-1-16,-3-1-5 0,-1-3 9 0,3 4-5 15,-5-2-6-15,5 0 7 0,-5 2-5 0,1-1-3 16,-1-1 1-16,1 1 3 0,-1-1-5 16,1 1-3-16,1 0 9 0,-3-1-18 0,2 2 26 15,-1-3-9-15,1 1 2 0,-1-1-5 0,1 3 11 16,-1-1-7-16,1-3-1 0,-2 4 3 0,-1-1-1 16,1 0 12-16,-12 2 4 0,23-4-24 15,-23 4-7-15,23-3 11 0,-23 3 14 0,22-4-17 16,-22 4-9-16,21-1 17 0,-21 1-11 0,19-5 11 15,-19 5-2-15,18-1 3 0,-18 1-6 0,19-4 15 16,-19 4-8-16,23-4 9 0,-23 4 5 16,20-4-5-16,-20 4 1 0,19-3 7 0,-19 3-2 15,18-3-8-15,-18 3 4 0,17-1-6 16,-17 1-1-16,0 0-7 0,14-3 9 0,-14 3-2 16,0 0-9-16,0 0 13 0,15-2-10 0,-15 2-3 15,0 0 1-15,0 0-8 0,0 0 12 0,0 0-17 16,0 0-22-16,0 0-93 0,0 0-140 0,0 0-198 15,0 0-209-15,0 0-32 0,-15 10 56 16,1-4-845-16,2 2-1194 0</inkml:trace>
  <inkml:trace contextRef="#ctx0" brushRef="#br1" timeOffset="-128111.95">23009 7959 425 0,'6'-8'809'0,"-6"8"-121"0,7-17-124 0,-7 17-68 0,2-17-51 16,-2 17-15-16,0 0-10 0,2-18-24 16,-2 18-18-16,0 0-31 0,0 0-19 0,-2-15 67 15,2 15-7-15,0 0-43 0,0 0 49 0,-11 14-12 16,7-3-23-16,-2 7-157 0,0-1-202 16,-3 1 0-16,3 1 0 0,-2 0 0 0,2 4 0 15,0-5 0-15,-1 1 0 0,1 0 0 0,0-3 0 16,0 2 0-16,2-3 0 0,-1 1 0 0,3-1 0 15,-2-2 0-15,0-2 0 0,4-11-475 16,-2 21-280-16,2-21-59 0,0 14 68 0,0-14 113 16,8 6-72-16,-8-6-586 0,21-2-941 0</inkml:trace>
  <inkml:trace contextRef="#ctx0" brushRef="#br1" timeOffset="-127878.08">23305 7916 439 0,'6'-12'675'0,"-6"12"-162"0,6-17-105 15,-6 17-102-15,0 0-36 0,0 0 17 16,0 0 28-16,0 0 36 0,0 0 37 0,6 21-32 16,-4-5 1-16,0 3-42 0,1 2-26 0,1 4-30 15,-2 0 4-15,4 2 22 0,-2-1-64 16,0 1-11-16,0-2-55 0,-2-4-16 0,3 0-36 16,-5-2-9-16,0-1-39 0,-3-3-75 0,-1 0-129 15,-2-4-150-15,-2-2-158 0,-2-3-84 16,-1-4 92-16,11-2-18 0,-25-3-2 0,13-3-51 15,-2-5 13-15,1-3-38 0,3-4-281 0,-3-3-438 16</inkml:trace>
  <inkml:trace contextRef="#ctx0" brushRef="#br1" timeOffset="-127776.89">23216 7974 749 0,'6'-17'417'0,"0"1"-50"0,2-1-29 16,1 5-41-16,1-1-30 0,3 1-19 0,1 0-14 16,5 2-18-16,3 0-5 0,1 1-21 0,4 1-35 15,2 1-26-15,0 1-28 0,0 1-9 0,2-1-91 16,-2 3-103-16,0 0-117 0,-2 2-73 15,-5-1-147-15,1 1-484 0,-2 1-574 16</inkml:trace>
  <inkml:trace contextRef="#ctx0" brushRef="#br1" timeOffset="-127446.24">23408 7510 863 0,'-78'-26'651'0,"-5"2"-143"0,-4 7-68 15,-2 9-37-15,13 8 14 0,-13 11 5 16,4 8 4-16,6 11-50 0,9 5 5 0,8 10-50 0,6 7-4 16,13 9 14-16,6 5 14 0,14 6-33 15,13-8-50-15,10-4-41 0,12 25-49 0,15-3 4 16,10-3-27-16,11-4-43 0,12-6 1 0,8-9-33 16,6-9-1-16,11-9-35 0,4-8-16 0,2-10-8 15,2-8-8-15,-2-10-28 0,-15-8-13 0,9-11-5 16,-6-7-27-16,-7-11-17 0,-6-9 1 15,-8-7 12-15,-4-8 13 0,-9-6 21 0,-6-4-14 16,-5-7-7-16,-10-1 17 0,-7 9-41 0,-9 11-18 16,-6-1-31-16,-6 2-47 0,-6-2-32 0,-5 4-77 15,-16-18-57-15,-4 8-69 0,-8 5 10 0,-7 6 25 16,-6 6-29-16,-4 6-2 0,-6 6 7 16,6 10-38-16,-16 1-43 0,12 5-484 0,4 10-615 15</inkml:trace>
  <inkml:trace contextRef="#ctx0" brushRef="#br1" timeOffset="-20157.88">19803 7202 238 0,'-10'-7'735'0,"10"7"-141"16,-11-8-73-16,11 8-97 0,0 0-46 0,-12-5-39 16,12 5-12-16,0 0-3 0,0 0-24 0,-10-7-37 15,10 7-12-15,0 0-35 0,0 0-4 16,8-3-44-16,-8 3-8 0,27-4-50 0,-11 1-2 16,5 2-13-16,2-3 8 0,-1 3-45 15,5-2 8-15,0 0-100 0,-4 2-113 0,2-2-107 0,-5 2-62 16,3-2-89-16,0 2-101 0,0 0-116 15,-5 1-552-15,5 1-818 0</inkml:trace>
  <inkml:trace contextRef="#ctx0" brushRef="#br1" timeOffset="-19895.93">20748 7183 415 0,'0'0'798'16,"-2"-11"-179"-16,2 11-101 0,0 0-82 0,-5-15-28 16,5 15-34-16,0 0-41 0,3-14-56 0,-3 14-32 15,10-10-45-15,0 3-20 0,1 3-46 0,1-3-30 16,2 3-17-16,3 1-18 0,-3-1-12 0,3-1-14 16,2 1-4-16,-3 0-14 0,1-2-37 15,-3 2-58-15,1 3-72 0,-1-3-86 0,-14 4-66 16,23-6-65-16,-23 6-51 0,16 0-81 0,-16 0-63 15,0 0-323-15,7 10-507 0</inkml:trace>
  <inkml:trace contextRef="#ctx0" brushRef="#br1" timeOffset="-19618.05">19396 8281 470 0,'-17'-2'636'0,"17"2"-153"16,-20-1-96-16,20 1-84 0,-15-5-40 15,15 5-12-15,0 0-2 0,0 0-4 0,15-15-12 0,-5 11-35 16,6-1-41-16,1-1-33 0,2 2-23 15,1-1-25-15,3 0-8 0,2 2-22 0,2-1-34 16,-3 1-79-16,3-2-77 0,2 2-108 0,0 1-145 16,-2-3-135-16,4 1-376 0,0 0-554 15</inkml:trace>
  <inkml:trace contextRef="#ctx0" brushRef="#br1" timeOffset="-19399.41">20624 8125 817 0,'16'-5'728'0,"-3"2"-166"0,1 1-127 16,-2-1-70-16,3 0-25 0,-1-1 10 0,3 3-32 16,-3-1-60-16,-1 0-43 0,3 0-47 15,-1-1-29-15,1 2-29 0,3-3-24 0,-5 4-64 16,3-3-104-16,0 2-95 0,-1-2-96 0,-1 0-99 15,-1-2-138-15,0 1-594 0,1 0-751 16</inkml:trace>
  <inkml:trace contextRef="#ctx0" brushRef="#br1" timeOffset="-18998.09">20704 6332 717 0,'0'0'679'0,"0"0"-108"0,-10-4-114 15,10 4-68-15,0 0-53 0,0 0-34 0,0 0-17 16,6-11-21-16,7 7-26 0,3 0-39 0,3-3-35 15,5 2-37-15,5-3-23 0,5 1-21 0,1-1-63 16,0 1-129-16,0-1-150 0,0 2-170 16,-4 2-235-16,-2-1-431 0,2-1-744 0</inkml:trace>
  <inkml:trace contextRef="#ctx0" brushRef="#br1" timeOffset="135251.78">15541 6357 308 0,'0'0'315'0,"0"0"-44"0,0 0-20 15,0 0-21-15,0 0-13 0,0 0-9 0,0 0-6 16,0 0-19-16,0 0-11 0,0 0-5 0,0 0-1 15,0 0-8-15,0 0-3 0,0 0-13 16,0 0-10-16,0 0-12 0,0 0-16 0,0 0-6 16,0 0-11-16,0 0 2 0,0 0-14 0,0 0 8 15,14-2-17-15,-14 2 13 0,23 0-14 16,-23 0 9-16,27 2-19 0,-11-1 10 0,3 0-17 16,2-1 10-16,1 0-19 0,1 2 2 0,6-1-9 15,2 2 2-15,0-2-10 0,0 3 8 0,0-4-6 16,2 3 2-16,-2-2-5 0,2 1 5 15,0-1 1-15,2 2 7 0,3-2 3 0,1-1 1 16,0 2 4-16,-4 0 4 0,4-2-6 0,3 0 11 16,-1 2-6-16,1-1 4 0,-1 0-6 15,0-1 2-15,3 2-12 0,-3-1 2 0,0 2-9 16,1-2 5-16,-3 2-14 0,-2 0-1 0,0 1-7 16,1-3 6-16,-5 3-11 0,-2-1 6 0,2 1-10 15,-2-1 11-15,2-1-9 0,0 1 7 16,4 0-7-16,-2 0 5 0,0-1-11 0,-2-2 14 15,3 2-6-15,-1-2 13 0,-2 1 1 0,2 0 17 16,-2-1-8-16,2 0 31 0,-2-1-12 16,0 1 31-16,0-1-9 0,0-1 37 0,-2 2-26 15,3-2 28-15,-3-1-45 0,2 0 34 0,-4 1-36 16,-1 0 29-16,-1-1-39 0,-4 2 31 0,0-3-27 16,-5 3 29-16,-1-1-32 0,-1 1 19 15,-1-2-32-15,-15 3 19 0,25-1-41 0,-25 1 24 16,18-2-36-16,-18 2 21 0,15 0-31 0,-15 0 26 15,0 0-25-15,0 0-43 0,0 0-174 16,0 0-157-16,0 0-213 0,0 0 4 0,-8 10-47 16,8-10-215-16,-21 10-367 0,8-5-858 0</inkml:trace>
  <inkml:trace contextRef="#ctx0" brushRef="#br1" timeOffset="157631.07">14780 7165 15 0,'0'0'322'0,"8"-17"-86"0,-8 17-78 0,8-18-42 15,-8 18-33-15,13-15-22 0,-13 15-14 0,12-12-10 16,-12 12-4-16,15-14-15 0,-15 14 0 0,14-12-7 15,-14 12 1-15,11-11-2 0,-11 11-1 0,10-7-1 16,-10 7-15-16,0 0-27 0,8-8-44 16,-8 8-104-16,0 0-97 0,0 0 205 0</inkml:trace>
  <inkml:trace contextRef="#ctx0" brushRef="#br1" timeOffset="202140.86">13070 9996 518 0,'9'-7'709'0,"-9"7"-136"0,8-10-107 0,-8 10-92 15,0 0-63-15,0 0-27 0,0 0 13 16,0 0 38-16,0 0-6 0,-12 17-5 0,-1-2-20 16,3 7-28-16,-7 4-30 0,-1 3-1 0,1 7-8 15,-1 2 42-15,-1 0-58 16,0-1-13-16,3 3-59 0,-3-2-24 0,3 0-24 0,1-7-22 15,3 3-13-15,-1-2-15 0,1 0-41 0,0-2-133 16,1 0-160-16,3-2-186 0,0-5-142 0,1-2 59 16,1-3-93-16,0-3-91 0,2-3-435 0,4-12-816 15</inkml:trace>
  <inkml:trace contextRef="#ctx0" brushRef="#br1" timeOffset="202555.86">12630 10191 741 0,'-4'-28'697'0,"-4"0"-128"0,6 2-106 0,-2 0-54 16,4 1-53-16,4-1-39 0,2-6-19 15,10 2-26-15,7-5-18 0,6 1-29 0,4 3-35 16,8 1-22-16,21-7-37 0,5 6-18 0,-9 9-24 16,-3 8-7-16,5 5-26 0,2 2 1 15,-2 4-26-15,2 6 5 0,-6 4-20 0,-4 2 12 16,-7 3-20-16,-1 4 5 0,-15 0 5 0,-5 3 22 15,-7 1 47-15,-9 1 25 0,-6-1 7 16,-8 5-2-16,-8 3-13 0,-13 2-9 0,-2 3 17 16,-6-3-56-16,-9-2 25 0,-16 11-51 15,9-11 26-15,5-5-42 0,1-2 31 0,3-3-38 16,3-3 33-16,8-5-32 0,6 0 29 0,5-5-45 16,3-2 16-16,3-2-42 0,14-1 25 0,-15-1-35 15,15 1 40-15,0 0-33 0,0 0 6 0,10-11 2 16,-10 11 7-16,21-4 2 0,-21 4 1 0,23 0 31 15,-9 1-35-15,-1 2 33 0,-3 2-35 16,2 2 42-16,-3 3-44 0,1 0 39 0,-6 3-34 16,4 1-2-16,-1 2-116 0,-3 1-83 15,0 1-115-15,-4 0 16 0,4-2-16 0,0 3-42 16,0-2-42-16,-2-1-54 0,5-1-69 0,-5-1-489 16,6-1-686-16</inkml:trace>
  <inkml:trace contextRef="#ctx0" brushRef="#br1" timeOffset="203096.86">13372 10379 455 0,'4'-13'566'0,"-4"13"-102"16,0-25-65-16,0 25-45 0,-4-21-35 15,4 21-28-15,-8-20-14 0,8 20-37 0,-15-15-25 16,15 15-52-16,-12-10-22 0,12 10-41 0,-14-5-9 16,14 5-29-16,-13 2-6 0,13-2-18 15,-16 9-2-15,16-9-14 0,-13 13 5 0,13-13-14 16,-8 15 7-16,8-15-12 0,-4 15 5 0,4-15-8 15,4 15 9-15,-4-15-13 0,8 14 9 0,-8-14-6 16,15 10 8-16,-15-10-8 0,12 6 8 16,-12-6-1-16,13 4 13 0,-13-4 22 0,0 0 4 15,16-1 1-15,-16 1 4 0,12-4 2 0,-12 4-11 16,9-8 4-16,-9 8-7 0,8-7-3 16,-8 7-7-16,6-9-4 0,-6 9-8 0,0 0-6 15,8-11-8-15,-8 11-2 0,0 0-3 0,11-9 1 16,-11 9-3-16,8-4-5 0,-8 4 4 15,17-4 1-15,-17 4-4 0,18-2 2 0,-18 2-3 16,19-2 5-16,-19 2-6 0,12 0 2 0,-12 0 8 16,0 0-1-16,15 2 6 0,-15-2 24 15,0 0 25-15,14 2 16 0,-14-2 27 0,0 0-8 16,0 0 15-16,6 11-22 0,-6-11 4 0,0 0-20 16,0 0 16-16,0 15-40 0,0-15 15 0,0 0-40 15,0 0 26-15,0 16-47 0,0-16 24 0,0 0-30 16,7 10 32-16,-7-10-33 0,0 0 21 15,16 3-25-15,-16-3 12 0,23-4-14 0,-13 0 25 16,5 0-27-16,-3-1 33 0,0-1-29 0,3 0 25 16,-5 1-23-16,1-1 37 0,-11 6-17 15,16-7 29-15,-16 7-37 0,13-4 28 0,-13 4-39 16,0 0 29-16,0 0-28 0,0 0 28 0,0 18-35 16,0-18-56-16,-11 19-131 0,7-8-109 0,-4 0-26 15,4 0-77-15,2 1-54 0,2-12-88 16,-5 19-82-16,5-19-351 0,3 18-641 15</inkml:trace>
  <inkml:trace contextRef="#ctx0" brushRef="#br1" timeOffset="204175.05">13877 10369 104 0,'6'-12'645'0,"-2"1"-163"0,-4 11-83 16,2-22-36-16,-2 22-34 0,-6-16-37 0,6 16-28 15,-13-14-27-15,13 14-43 0,-16-7-26 0,16 7-37 16,-19 1-13-16,7 3-32 0,-1 1-8 0,3-1-24 15,-2 4-3-15,1 1-17 0,1 2-3 0,2-2-2 16,2-1-6-16,-1 3-15 0,7-11 8 16,-6 17-8-16,6-17 11 0,0 13-10 0,0-13 7 15,17 7-11-15,-17-7 9 0,22-1-11 0,-7-4 5 16,1 0-1-16,3-4 15 0,2-4 6 16,-1-4 25-16,3-3 5 0,2-3 3 0,2-6 0 15,-2-3-8-15,-1-5-6 0,3-3-5 0,-2-3 1 16,0 1-3-16,-2-2 3 0,-1 4 13 15,-1 3 7-15,-4 7 28 0,-3 4 11 0,-4 5-7 16,-1 4-5-16,-3 3-30 0,0 1-4 0,-6 13-23 16,0-15-2-16,0 15-14 0,0 0 6 15,-21 5-22-15,11 3 8 0,-4 8-4 0,-3 2 1 16,-2 7 2-16,1-1-2 0,1 5 5 0,1 1-12 16,-1 1 13-16,3 1-14 0,1 2 10 0,1-2-10 15,2 5 8-15,5-3-10 0,3-4 8 16,2-1-8-16,2 0 8 0,3-3-7 0,5-2 9 15,0 0-8-15,5-5 10 0,-1-2-9 0,7-3 9 16,-3-1-10-16,3-4 10 0,0-2-9 16,-3-3 13-16,-1-1-12 0,-3-2 16 0,3-1-14 15,-7-2 9-15,-10 2-12 0,21-6 9 0,-21 6-11 16,10-8 7-16,-10 8-12 0,0 0 14 0,0 0-12 16,0 0 12-16,-4-14-12 0,4 14 3 15,0 0-9-15,0 0 4 0,-12-2-6 0,12 2 10 16,0 0-6-16,0 0 7 0,0 0-7 0,0 0 10 15,8 10-5-15,-8-10 5 0,21 7-1 0,-11-3 1 16,-10-4-6-16,27 3 5 0,-27-3-4 16,23 1 9-16,-23-1-2 0,22-4 6 0,-22 4-3 15,21-8 10-15,-21 8-4 0,10-11 25 0,-10 11-7 16,0 0 46-16,-4-19-9 0,4 19 22 16,-12-10-38-16,12 10 15 0,-23-7-39 0,9 5 17 15,14 2-36-15,-23 1 25 0,11 1-32 0,-1 1 22 16,3 2-32-16,10-5 24 0,-19 8-34 0,19-8 27 15,-10 11-34-15,10-11 15 0,0 0-44 0,6 15-10 16,-6-15-43-16,19 8-25 0,-7-5 25 16,5-2 8-16,-1-1 12 0,1-1 11 0,1-2 19 15,1-1 11-15,-1 0 13 0,1-3 0 16,-2 0 16-16,1 0 1 0,-3-1 5 0,1-1 6 16,-3 2 17-16,-1-1 19 0,-2 1 17 0,1 2 16 15,-1-1-5-15,-10 6 0 0,15-9-16 16,-15 9-6-16,10-6-17 0,-10 6 0 0,0 0-6 15,0 0-2-15,0 0-5 0,10 4 3 0,-10-4-6 16,0 0 9-16,-2 14-12 0,2-14 10 0,-2 15-4 16,2-15 15-16,-4 20-9 0,4-20 17 0,-6 17-16 15,6-17 11-15,-6 17-16 0,6-17 14 16,-7 15-16-16,7-15 11 0,-2 11-13 0,2-11 18 16,0 0-23-16,0 0 18 0,-2 15-21 0,2-15 20 15,0 0-21-15,0 0-19 0,19-4-17 16,-9 0-1-16,0-3-3 0,3-2 4 0,1-1 5 15,1 1 4-15,-3-1 6 0,3 0 5 0,-3 1 6 16,-2 0 4-16,1 3 0 0,-1-2 0 0,-10 8 0 16,15-10 3-16,-15 10-4 0,12-8-1 15,-12 8 1-15,0 0-5 0,10-8 4 0,-10 8-4 16,0 0 1-16,0 0 3 0,0 0-2 0,13-3-8 16,-13 3-7-16,0 0-5 0,0 0 8 15,0 0 2-15,0 0 10 0,12-2-7 0,-12 2 11 16,0 0-3-16,0 0 7 0,17 4 3 0,-17-4-4 15,0 0 7-15,0 0 25 0,10 5 16 0,-10-5 23 16,0 0 18-16,0 0-3 0,10 4 2 16,-10-4-25-16,0 0 0 0,0 0-21 0,9 8 7 15,-9-8-38-15,0 0-115 0,0 0-149 16,6 10-133-16,-6-10-145 0,0 0-206 0,8 8-339 16,-8-8-734-16</inkml:trace>
  <inkml:trace contextRef="#ctx0" brushRef="#br1" timeOffset="204323.06">15096 10318 814 0,'0'0'762'0,"0"0"-135"0,6-10-128 0,-6 10-52 15,0 0-40-15,9-9-41 0,-9 9-68 16,12-5-53-16,0 1-54 0,1 1-37 0,1 1-119 16,1-1-162-16,-1 3-126 0,1-1-112 0,-1 0-130 15,3 1-145-15,-3 0-285 0,1 0-575 0</inkml:trace>
  <inkml:trace contextRef="#ctx0" brushRef="#br1" timeOffset="204512.05">15539 10214 171 0,'0'0'682'0,"10"-14"-131"0,-10 14-80 16,8-8-64-16,-8 8-48 0,0 0-57 0,6-6-21 16,-6 6-3-16,0 0 8 0,0 0-40 15,-4 14-42-15,-2-4-35 0,0 2-30 0,0 3-30 16,-3 3-20-16,-1 2-16 0,-2 2-16 0,-1 4-10 15,-3-1-65-15,-1 3-94 0,1-1-86 16,-1 3-85-16,-2 0-84 0,3-3-116 0,-3 2-112 16,1-4-300-16,1 0-535 0</inkml:trace>
  <inkml:trace contextRef="#ctx0" brushRef="#br1" timeOffset="204742.86">15210 10470 100 0,'0'-32'691'0,"4"-7"-165"16,2-2-85-16,5-6-78 0,3 0-67 15,7 0-8-15,1 0-29 0,18-14-17 0,3 7-13 16,-4 14-24-16,-3 6-27 0,3 4-26 0,4 4-35 16,3 3-21-16,-1 6-20 0,3 3-15 15,1 3 9-15,-7 4 5 0,-3 6-4 0,-6 1 1 16,-2 1 18-16,-6 4 22 0,0 2 28 0,-11 1 24 16,-2 2 12-16,-7 4-8 0,-5-1-25 0,-9 2-8 15,-7 2-1-15,-7 3-25 0,-10 3-28 0,-4-1-90 16,0 3-156-16,-5-3-122 0,3 1-20 15,4-2-58-15,2 1-61 0,8-3-80 0,6-3-86 16,3-1-479-16,5-1-721 0</inkml:trace>
  <inkml:trace contextRef="#ctx0" brushRef="#br1" timeOffset="205350.86">15762 10248 611 0,'0'0'626'0,"10"-8"-118"0,-10 8-65 0,0 0-74 0,0 0-29 16,0 0-38-16,0 0-42 0,0 0-50 0,0 0-32 15,0 0-47-15,0 0-20 0,0 0-23 0,10 5-16 16,-10-5-15-16,15 12-5 0,-7-5-13 0,3-1-4 16,-1 1-11-16,0-2 4 0,3 0-11 15,-3 1 2-15,2-2-6 0,-12-4 3 0,21 4 3 16,-21-4 2-16,14 2-5 0,-14-2-4 0,0 0-3 16,11-6 9-16,-11 6-2 0,0 0 6 15,0 0-2-15,-11-15 3 0,11 15-7 0,-14-7-2 16,14 7-7-16,-19-8 1 0,19 8-5 0,-14-3 0 15,14 3-7-15,0 0 1 0,-17-2-5 16,17 2 8-16,0 0-6 0,0 0 5 0,0 0 2 16,0 0 0-16,0 0-8 0,17 3 11 0,-5-5-1 15,5-1-1-15,-1-1 7 0,3-1-10 0,4-4-2 16,0 0 8-16,-1-3-1 0,3-3 3 16,0-4-6-16,-2-3 3 0,3-5-5 0,-1-6 4 15,0-1 7-15,-2-3-3 0,-3-1-4 0,1 3 2 16,-4-1 12-16,-3 6 13 0,-4 2 18 15,1 4 10-15,-5 4 2 0,0 4-12 0,-2 0-13 16,-4 3-11-16,0 13-7 0,-4-17-6 0,4 17-2 16,-14-2-1-16,3 7-4 0,-3 4-1 0,-3 3-2 15,-1 10-1-15,-3 1 4 0,0 4 0 16,-1 5 0-16,-1-1-4 0,2 4 3 0,5-5-3 16,1 0 0-16,3-1 4 0,4 0-1 0,1-4 0 15,5 3-2-15,2-5 5 0,7 1-1 0,-1-2-2 16,6 0 6-16,1-4-6 0,3-3 5 15,1-2-1-15,-1-5-1 0,1-1 3 0,1-3-6 16,-1-4 4-16,1 0 3 0,-1-3 12 0,0-4 21 16,-3 1 25-16,0-1 7 0,-3-1 36 15,-1 2-6-15,1-2 57 0,-11 8-56 0,12-10 1 16,-12 10-55-16,0 0 17 0,0 0-47 16,0 0 29-16,0 0-45 0,0 0-42 0,0 0-139 15,-17 9-151-15,9-1-17 0,2-1-49 0,0 2-63 16,6-9-84-16,-11 15-95 0,11-15-430 0,-2 15-717 15</inkml:trace>
  <inkml:trace contextRef="#ctx0" brushRef="#br1" timeOffset="205472.86">16425 10229 617 0,'9'-9'477'0,"-3"1"-111"0,0-1-67 0,-6 9-49 16,10-12-58-16,-10 12-45 0,13-12-42 0,-13 12-31 0,14-9-85 15,-14 9-80-15,19-8-88 0,-19 8-39 16,23-4-70-16,-23 4 2 0,24-3-169 0</inkml:trace>
  <inkml:trace contextRef="#ctx0" brushRef="#br1" timeOffset="205945.86">16597 10154 974 0,'0'0'199'0,"19"-1"90"0,-19 1 5 0,0 0 0 0,0 0-20 16,0 0 6-16,0 0-2 0,0 0 1 0,-23 0-23 15,8 2-6-15,-1 0-24 0,-1 2-29 16,-1 0-31-16,1 3-28 0,1-1-30 0,-1 3-14 16,3-1-23-16,1 0-13 0,3 4-9 0,2-2-8 15,1 2-7-15,5-1-9 0,2-11-3 16,4 24-11-16,3-11-5 0,1-2-23 0,2-2-39 15,1 2-19-15,3-3-3 0,-2-1-9 0,3 1 21 16,-1-3 17-16,-1-1 7 0,1-3 12 0,-14-1 12 16,23 4-2-16,-23-4 2 0,19-4 4 0,-19 4 4 15,16-5 8-15,-16 5-13 0,13-10 13 16,-13 10 2-16,8-8-12 0,-8 8 15 0,0 0-5 16,10-10-5-16,-10 10 5 0,0 0 2 0,0 0-8 15,8-9 4-15,-8 9 0 0,0 0 0 16,0 0 0-16,0 0 4 0,11-8-10 0,-11 8 10 15,0 0 0-15,0 0-1 0,0 0-4 0,0 0-6 16,0 0 6-16,0 0 2 0,0 0-4 16,0 0 16-16,0 0 3 0,0 0 5 0,0 0 5 15,0 0-5-15,10 2 1 0,-10-2-3 0,0 0 7 16,0 0 7-16,15 8-10 0,-15-8 6 0,20 0-13 16,-20 0 5-16,27 0-7 0,-12-2 0 0,-1-2-2 15,3 1 4-15,-3 0-8 0,3-1 10 16,-3-2 19-16,0 3 37 0,-1-1 39 0,-3 1 40 15,-10 3 21-15,21-7 30 0,-21 7-26 0,12-3 12 16,-12 3-24-16,0 0 19 0,0 0-64 16,0 0 15-16,0 0-64 0,0 0 23 0,-8 18-53 15,-6-7 29-15,-3 2-50 0,-6 5 26 16,-4 1-123-16,-8 4-129 0,-4 1-177 0,-4 0-37 16,-19 10 9-16,-3-2-72 0,-1 0-87 0,-2-2-95 15,-4 0-364-15,-1-1-684 0</inkml:trace>
  <inkml:trace contextRef="#ctx0" brushRef="#br1" timeOffset="206112.86">15712 10778 1249 0,'-29'2'794'0,"4"-2"-106"0,5 2-89 0,3-4-80 16,17 2-44-16,-12-6-8 0,12 6 32 0,16-6 22 15,11 1 153-15,21-2-64 0,12 2-89 16,37-2-88-16,8 1-291 0,9 2-142 0,6 0 0 16,4 2 0-16,0-3 0 0,0 3 0 0,-2-4 0 15,-4 2 0-15,-2 0 0 0,-7 0 0 16,-6-3 0-16,-10 3-480 0,-22 1-275 0,-18-3-71 15,-11 2 55-15,-13-1-17 0,-7-1-660 0,-7 0-1135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2:48:50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3167 6980 325 0,'-21'4'529'15,"21"-4"-98"-15,-14 5-32 0,14-5-54 0,-13 2-24 16,13-2-47-16,0 0 17 0,-14 7-30 0,14-7 18 16,0 0-7-16,0 0-9 0,0 0-25 0,0 0-5 15,0 0 17-15,0 0 31 0,20-15 11 0,7 0-24 16,15-6 68-16,24-11 28 0,6-2-31 15,7-2-25-15,1-4-41 0,3 0-1 0,4 2-33 16,0-1-10-16,-3 2-37 0,1 1-63 0,-4-2-123 16,-3 6 0-16,-5 0 0 0,-17 8 0 15,-11 5 0-15,-4 0 0 0,-1 2 0 0,-11 4 0 16,-7 2 0-16,1 3 0 0,-6-2 0 16,-3 5 0-16,1-2 0 0,-3 1 0 0,-2 2 0 15,-10 4 0-15,19-9 0 0,-19 9 0 0,12-4 0 16,-12 4-8-16,0 0-702 0,0 0-150 0,0 0-86 15,0 0 230-15,-6 20-157 0,-2-10-423 16,-5-1-946-16</inkml:trace>
  <inkml:trace contextRef="#ctx0" brushRef="#br0" timeOffset="2732.99">3107 8542 331 0,'-17'10'674'15,"1"-3"-93"-15,1 1-77 0,1-2-45 16,1 0 1-16,1-1 4 0,2 1 5 0,1-2-19 16,9-4-13-16,-14 8-25 0,14-8-23 15,0 0 131-15,0 0 6 0,2-12-39 0,13 0-1 16,9-7-18-16,16-9-394 0,22-13-74 0,10-2 0 0,7-4 0 15,5-3 0-15,3 1 0 0,2 1 0 16,2-1 0-16,-2 4 0 0,-4-1 0 0,-5 4 0 16,-5 1 0-16,-5 6 0 0,-6 2 0 15,-16 7 0-15,-9 4 0 0,-8 7 0 0,-4 0 0 16,-5 2 0-16,-3 2 0 0,-2 1 0 0,-3 2 0 16,-2 1 0-16,-1 1 0 0,-1 0 0 15,-10 6 0-15,15-8 0 0,-15 8-247 0,0 0-1120 16,0 0-62-16,0 0-197 0,0 0-1356 0</inkml:trace>
  <inkml:trace contextRef="#ctx0" brushRef="#br0" timeOffset="16061.32">2652 10342 47 0,'0'0'645'0,"0"0"-163"16,-12 7-104-16,12-7-50 0,0 0-39 0,0 0-39 15,0 0-6-15,-11 5-16 0,11-5-20 16,0 0-24-16,0 0-28 0,0 0-29 0,0 0-11 16,0 0-11-16,0 0 16 0,0 0-16 0,0 0 11 15,0 0-5-15,-6-8 11 0,6 8 9 0,4-13 2 16,-4 13 11-16,7-19-16 0,-5 6 11 0,2 2-27 16,2-4 3-16,-2 0-28 0,2-3 5 15,0 0-27-15,5-4-7 0,-3-2-8 0,4-6-11 16,3 0 26-16,-1-2 6 0,3-5 0 15,2-2-2-15,-1 1 20 0,1-3-22 0,-1 0 13 16,3 1-17-16,-2-2-2 0,1 0-6 0,-1 4 19 16,-3 0-1-16,-1 5 14 0,-1 6 7 0,-1 2 11 15,-3 4-8-15,-2 0 7 0,1 6-35 0,-3 0 12 16,2 2-34-16,-4 2 4 0,2 1-37 16,-1-1 13-16,-5 11-25 0,8-14 11 0,-8 14-5 15,0 0 5-15,0 0-7 0,12 5 4 16,-8 7-1-16,1 3 10 0,-3 3-11 0,2 3 5 15,2 4-19-15,-2 2 14 0,2 3-15 0,0 5 18 16,1 2-15-16,-1-1 4 0,0 3 1 0,2-2 11 16,-1 0 6-16,-1-2-18 0,2-1 13 0,0-1-16 15,-2-4 20-15,1-1-17 0,1-2 12 16,-2-3-14-16,0 0 12 0,1-4-7 0,-3-2 10 16,2-2-7-16,-2-2 7 0,-2 1 3 0,2-3 11 15,-4-11 11-15,6 19 57 0,-6-19 18 0,0 0-29 16,0 0-12-16,0 0-30 0,-8 11 4 15,8-11 4-15,-18-10-18 0,3 5-25 0,1-3 13 16,-5 1-23-16,-4-3 18 0,-2 2-22 0,-1 0 13 16,-5-1-12-16,-2 2 13 0,-3-1-11 15,1 3 8-15,0 0-16 0,0-2 15 16,2 3-16-16,4 1 23 0,-2-1-20 0,2 0 15 0,-2 2-13 16,4-1 19-16,4 1 8 0,3 0 28 15,1-1-47-15,0 2 0 0,3-1 0 0,1 0 0 16,3 1 0-16,12 1 0 0,-21-4 0 15,21 4 0-15,-16-1 0 0,16 1 0 0,0 0 0 16,0 0 0-16,0 0 0 0,10-7 0 0,3 3 0 16,5 0 0-16,5-4 0 0,10-3 0 0,6 0 0 15,7-5 0-15,-1-1 0 0,5-3 0 0,20-8 0 16,-2 1 0-16,-12 4 0 0,-6 6 0 16,-5-1 0-16,-1 2 0 0,-3-1 0 0,-6 6 0 15,-4-1 0-15,-6 5 0 0,-4-1 0 0,-3 1 0 16,-1 2 0-16,-5 1 0 0,1 1 0 15,-13 3 0-15,16-1 0 0,-16 1 0 0,0 0 0 16,-6 19 0-16,-4-6 0 0,-5 5 0 0,-8 5 0 16,-6 6 0-16,-2 3 0 0,-4 0 0 0,0 3 0 15,-14 13 0-15,-3 3 0 0,0-3 0 16,3 3 0-16,-1-2 0 0,9-8 0 0,5-6 0 16,1-2 0-16,4 1 0 0,0-3 0 0,4-4 0 15,5-2 0-15,1-5 0 0,5-1 0 0,1-4 0 16,5-4 0-16,-3 1 0 0,5-2 0 15,0-2 0-15,-1 2 0 0,9-10 0 0,-12 14 0 16,12-14 0-16,-10 7 0 0,10-7 0 0,0 0 0 16,-9 8 0-16,9-8 0 0,0 0-443 15,0 0-402-15,0 0-109 0,0 0 192 0,0 0 37 16,0 0-689-16,17-4-1094 0</inkml:trace>
  <inkml:trace contextRef="#ctx0" brushRef="#br0" timeOffset="22670.23">9513 10911 465 0,'4'-13'430'0,"-4"13"-76"0,4-19-64 16,-4 19-30-16,0-17-37 0,0 17-18 15,0 0-33-15,2-17-3 0,-2 17-26 0,0 0-9 16,0 0-36-16,2-14-9 0,-2 14-28 0,0 0 4 15,0 0-9-15,0 0 6 0,-4 19 4 0,0-3 0 16,0 3-15-16,0 9 27 0,0 10-9 0,-3 11 23 16,-1 5-20-16,4 6 17 0,0 6 8 15,-6 27-16-15,5 2 3 0,1 1-15 0,4 3-16 16,-4-3 1-16,4 2-8 0,4-1 25 0,-4-2 20 16,4 1-23-16,-4-19-9 0,0-8-4 15,5-1-2-15,-5-1-19 0,0 0 1 0,2-1-6 16,2-3-4-16,-4-3-3 0,0 1-6 15,4-6-1-15,-4-1-7 0,-4-10 4 0,4-1-10 0,0-2 4 16,0 0-4-16,-4-8-15 0,2-3-55 0,-3-2-83 16,1-2-31-16,0-7-73 0,0-1-60 0,0-2-87 15,-6-6-114-15,1-2-433 0,-3-3-606 16</inkml:trace>
  <inkml:trace contextRef="#ctx0" brushRef="#br0" timeOffset="23088.05">8027 12747 55 0,'-7'-7'761'0,"7"7"-217"0,-4-16-126 0,4 16-86 15,4-17-85-15,11 10-47 0,8-1-37 0,12 1-31 16,19-1-28-16,28-7-28 0,15 3-9 0,9 2-10 16,14-2 41-16,10 1-13 0,81-6 17 15,-5 3 22-15,-3 1-22 0,8 4 20 0,-4-3-21 16,3 4 10-16,5 0-8 0,2 0-7 0,-2 1-5 16,0 0-1-16,-4 3 8 0,-43-2 2 15,47 2 6-15,-50 0 9 0,44-1 13 0,-48 1 8 16,-27-2 16-16,77 2-4 0,-58-2-3 0,-31 1-39 15,0 4 26-15,-6-2-1 0,-9 3-26 0,-7 0-21 16,-28 3-15-16,-14-3-15 0,-13 1-16 0,-5-1-2 16,-9 0 3-16,-7 2-3 0,-3 1-3 15,-4-3-6-15,-17 0-6 0,20 2-6 0,-20-2-9 0,0 0-40 16,0 0-113-16,-8 6-121 0,8-6-104 16,-27 2 33-16,11 4-63 0,-5-4-26 0,-6 1-40 15,-2-1-126-15,-6 2-473 0,-4 1-715 0</inkml:trace>
  <inkml:trace contextRef="#ctx0" brushRef="#br0" timeOffset="31239.97">9494 12643 280 0,'0'0'381'0,"0"0"-111"0,0 0-25 0,0 0-41 16,-4-11-10-16,4 11-4 0,0 0-21 0,0 0-12 15,0 0-41-15,0 0 0 0,0 0-31 0,0 0-1 16,0 0-33-16,0 0 8 0,0 0-32 0,0-13 14 15,0 13-24-15,4-11 11 0,-4 11-15 16,4-19 20-16,-4 19-25 0,7-19 22 0,-7 5-19 16,4 2 14-16,-4-4-2 0,4 2 1 0,-4-4-8 15,4 1 14-15,-4-1-20 0,4 1 24 16,-2 2-20-16,0-1 21 0,0 1-18 0,2 1 20 16,1 0-19-16,-5 1 17 0,4 1-16 0,0 1 11 15,-4 11-16-15,4-20 18 0,-4 20-22 16,2-18 15-16,-2 18-17 0,4-14 13 0,-4 14-20 15,0 0 14-15,4-14-20 0,-4 14 17 0,0 0-24 16,0 0 21-16,4-9-16 0,-4 9 21 0,0 0-16 16,0 0 13-16,0 0-10 0,0 0 11 15,0 0-15-15,0 0 14 0,9 4-16 0,-9-4 10 16,0 0-13-16,0 0 18 0,0 0-16 0,0 0 19 16,6 7-17-16,-6-7 27 0,0 0-16 15,0 0 25-15,8-4-9 0,-8 4 20 0,9-12-5 16,-9 12 25-16,8-14-18 0,-8 14 22 0,6-17-22 15,-6 17 16-15,4-22-24 0,-4 22 21 16,4-19-24-16,-4 19 18 0,4-21-28 0,-4 21 13 16,0-19-23-16,0 19 15 0,5-15-18 0,-5 15 14 15,0-12-17-15,0 12 14 0,0 0-19 0,0-15 13 16,0 15-22-16,0 0 18 0,0 0-23 0,4-12 15 16,-4 12-16-16,0 0 17 0,0 0-19 15,0 0 25-15,0 0-22 0,0 0 22 0,0 0-17 16,10 6 18-16,-10-6-19 0,4 14 19 0,-4-14-3 15,4 16-3-15,-4-16 3 0,4 18-6 16,-4-18 1-16,7 15-4 0,-7-15 1 0,8 14 3 16,-8-14 2-16,0 0-4 0,4 13 0 0,-4-13 1 15,0 0 2-15,0 0 5 0,8 12 15 16,-8-12 0-16,0 0 5 0,0 0-10 0,11-9-7 16,-11 9 0-16,12-16 1 0,-8 6-5 0,2-2 5 15,3-2-8-15,-1-1-3 0,-4 0 4 16,2 0 0-16,-2 0 1 0,5-1-7 0,-5 2 1 15,2-1 2-15,-2 3-2 0,0-1-2 0,-4 13 3 16,4-18-3-16,-4 18-1 0,9-17-1 0,-9 17 2 16,0-12-6-16,0 12-2 0,0 0-4 0,6-9 3 15,-6 9 4-15,0 0 0 0,0 0 6 16,0 0-2-16,0 0 1 0,12 7-3 0,-12-7 2 16,4 12 2-16,-4-12-2 0,4 12-1 15,-4-12 0-15,11 14 0 0,-11-14-11 0,4 11 16 16,-4-11 1-16,0 0-18 0,8 13 15 0,-8-13-10 15,0 0 18-15,0 0 0 0,6 11-3 0,-6-11 7 16,0 0 2-16,0 0-8 0,13-7 5 0,-13 7-6 16,8-9 0-16,-8 9 0 0,10-18-1 15,-5 8-2-15,3-2-5 0,-4 0 7 0,0 0-4 16,2-2 1-16,-2-1 0 0,1 4-7 0,-1-2 8 16,-4 3 1-16,0 10-3 0,6-18-3 15,-6 18 2-15,4-14-2 0,-4 14-6 0,0 0 0 16,4-13 0-16,-4 13 3 0,0 0 7 0,0 0-2 15,0 0-2-15,0 0 0 0,8 13 0 16,-8-13 1-16,5 14-1 0,-5-14-12 0,0 16 17 16,0-16-13-16,6 16 15 0,-6-16-12 0,4 12 13 15,-4-12-15-15,0 0 18 0,4 14-15 0,-4-14 17 16,0 0 2-16,0 0-1 0,4 9 2 16,-4-9 0-16,0 0-3 0,0 0-1 0,15-11-7 15,-15 11 12-15,8-15-3 0,-8 15-1 0,8-23 1 16,-4 14-3-16,0-4-1 0,-1 0-4 15,-3-1 2-15,4 3-1 0,-4 11 0 0,4-22-4 16,-4 22 7-16,4-17-25 0,-4 17 27 0,0-14-9 16,0 14 2-16,0 0-11 0,4-12 3 15,-4 12-7-15,0 0 11 0,0 0-7 0,0 0 12 16,0 0-13-16,0 0 14 0,0 0-5 0,0 0 3 16,6 6-1-16,-6-6-3 0,0 0-3 0,9 15 4 15,-9-15-4-15,0 0 5 0,4 13-5 16,-4-13 0-16,0 0 6 0,8 9 3 0,-8-9 1 15,0 0-5-15,0 0 3 0,0 0 6 0,10 3 0 16,-10-3-1-16,13-7-7 0,-13 7-3 16,10-11 7-16,-10 11 2 0,12-16-9 0,-7 4 5 15,-1 0-1-15,2-2 3 0,-2-1-13 0,4 3 13 16,-4-2-7-16,1 2 5 0,1-2-8 0,-6 14 8 16,4-19-11-16,-4 19 4 0,8-16-7 0,-8 16 3 15,4-11-8-15,-4 11 10 0,0 0-5 16,0 0 8-16,0 0-4 0,0 0 12 0,0 0-1 15,11 12-7-15,-11-12-1 0,4 19 3 0,-4-19 2 16,4 21-1-16,0-9-3 0,-4 0 9 16,4 2-7-16,0-6 0 0,-4-8-1 0,2 23 1 15,-2-23 1-15,5 18 4 0,-5-18-3 0,4 12 0 16,-4-12 1-16,0 0 10 0,4 14 4 16,-4-14 19-16,0 0-4 0,0 0-5 0,0 0-6 15,8-8-7-15,-8 8 5 0,10-21-9 0,-5 8 3 16,-1-1-1-16,0-2-2 0,0-1-1 15,-4-1 0-15,6-4-5 0,-6 4 5 0,4-3-4 16,0 2-3-16,1 2 2 0,-5 0 0 0,4 5-4 16,-4 0-5-16,0 12 3 0,4-21-7 0,-4 21-9 15,4-16 6-15,-4 16 1 0,0 0 3 0,0 0 3 16,0 0 3-16,0 0-3 0,6 16 3 16,-6-16 5-16,4 22-3 0,0-11-5 0,-4 3 8 15,5-1-4-15,-1 1 3 0,-4-2 0 16,2 0-4-16,2-1 3 0,-4-11 2 0,4 19-3 15,-4-19 2-15,4 17-1 0,-4-17 4 0,4 9 6 16,-4-9 8-16,0 0-6 0,0 0-3 0,0 0-1 16,15-3-4-16,-15 3 0 0,12-19 2 0,-8 7 0 15,2-1-1-15,-1-4-3 0,-1 0 8 0,0-3-4 16,0 0-5-16,4-2 1 0,-2 0-3 16,-1-3 1-16,-1 4-7 0,0 1 6 15,0 2 4-15,2 0-2 0,-2 3-2 0,-4 2-6 16,4 0-3-16,-4 13-5 0,5-19 7 0,-5 19-5 15,0 0 0-15,10-4 9 0,-10 4 2 0,4 10-4 16,-4-10 7-16,8 22-3 0,-4-8 0 16,-4 1 3-16,5 0-5 0,-1 3 4 0,-2 0-5 15,2 0 4-15,0-1 2 0,0 2-7 0,0-4 7 16,0-1-1-16,-4 1-1 0,7-4-5 0,-7-11 7 16,4 22 4-16,-4-22 4 0,8 13-1 15,-8-13 1-15,0 0-4 0,15-6 4 0,-7-1-2 16,0-3-2-16,2-4-1 0,-1-2-2 0,-1-6 2 15,2-1 2-15,-1-3-3 0,3-5-2 0,-2 3 1 16,-1 2 1-16,1 1-2 0,-2 2-1 16,-4 3 1-16,0 2 1 0,5 4-8 0,-7-1 1 15,2 2-6-15,0 4-6 0,-4 9 5 0,8-15-3 16,-8 15 9-16,0 0-1 0,0 0 1 16,7 13 10-16,-7-13-10 0,4 17 5 0,0-2 0 15,-4-1 3-15,0-2-5 0,4 3-2 0,-4-1 3 16,4-2-2-16,-4 2 2 0,0-14 0 0,4 24-3 15,-4-24 2-15,6 16 2 0,-6-16 7 16,5 10-4-16,-5-10 3 0,0 0 5 0,0 0 0 16,22-7-7-16,-13-1 6 0,-1-3-7 0,0-3 5 15,-2-2-4-15,7-4 6 0,-3-2-4 16,-2-2-4-16,1-1 0 0,1-9-4 0,2 7 5 16,-3 1-3-16,-3 0-1 0,2 4 5 0,2 1-4 15,-5 4 12-15,-1 1-19 0,4 2 2 16,-4 3-1-16,0 0-5 0,-4 11 3 0,6-19-11 15,-6 19 11-15,0 0 4 0,9-6 2 0,-9 6 4 16,0 0-8-16,4 20 7 0,0-9-1 0,-4 5-2 16,0 2-2-16,4-1-2 0,-4 4 6 0,2-2-4 15,0 4-8-15,0-2 12 0,-2 0-4 16,4 0 5-16,1-2 2 0,-5-1-3 0,4-2-1 16,0-1 1-16,0-3 5 0,-4-12-2 0,6 22 8 15,-6-22-3-15,8 8 4 0,-8-8-2 16,15-1 0-16,-3-5-2 0,-3-2-2 0,1-4-3 15,-2-2 3-15,5 1-1 0,-3-6 1 0,2-2 0 16,-1 3-6-16,-3-5 3 0,2 4 5 16,3 0 13-16,-5 3-16 0,-2 2 7 0,2-1-2 15,-4 2 1-15,7 2-1 0,-7 1-6 0,-4 10-9 16,8-16-1-16,-8 16-5 0,9-11 5 16,-9 11-6-16,0 0 11 0,0 0-4 0,0 0 5 15,8 8 1-15,-8-8-5 0,2 23 5 0,2-11-5 16,-4 3 5-16,0-1-1 0,4 2-2 0,-4-6 3 15,0 7-1-15,4-5-3 0,-4-12 3 16,4 21-2-16,-4-21 3 0,7 15 2 0,-7-15 2 16,4 10 0-16,-4-10 1 0,0 0 1 0,16-3 1 15,-5-4-5-15,-7-1 2 0,8-4 4 0,-6-1-7 16,3-1 6-16,-1 0-5 0,2-5 2 16,-2 1 1-16,1-1-5 0,-1-4 4 0,-2 6 1 15,2-1-6-15,-1 1 4 0,-3 2 2 0,4 3-5 16,-4 0 0-16,0 2-7 0,-4 10-6 15,9-17-3-15,-9 17 8 0,0 0-1 0,0 0 2 16,0 0 0-16,0 0 3 0,6 8-3 0,-6-8 8 16,0 24-7-16,0-9 3 0,0 0 1 0,-4 4-1 15,4-2-2-15,0 2-2 0,4-3 1 16,-4-1 2-16,0 0-5 0,4-1 0 0,0-1 6 16,-4-13 0-16,4 18 1 0,-4-18 4 0,15 10 2 15,-15-10-1-15,16 0 0 0,-5-5-2 0,-3-3 2 16,6 0 0-16,-5-3-2 0,5 0-1 15,-2-4 2-15,-1 2 1 0,-3-1 0 0,4-1-3 16,-1 3 1-16,-3-2 0 0,0 1 6 0,-1 2-10 16,-3 0 9-16,4 1-5 0,-8 10 0 15,10-13-9-15,-10 13-3 0,9-14-10 0,-9 14 8 16,0 0 3-16,0 0 4 0,0 0-2 0,0 0 3 16,8 6 1-16,-8-6 4 0,4 20-1 15,-4-20-4-15,4 25 6 0,-2-12-7 0,-2 4 3 16,0-3 0-16,2 1-6 0,-2 0-7 0,0-2-7 15,0-13-5-15,2 25-4 0,-2-25 14 16,0 19 3-16,0-19 0 0,4 13 9 0,-4-13 0 0,0 0 3 16,0 0-3-16,5 9 2 0,-5-9 2 15,8-7-2-15,-8 7 2 0,14-15-6 0,-10 5 8 16,5 1-2-16,-3-3 1 0,2 1-4 0,-4-1 7 16,5 2 1-16,-3-2-4 0,-2 3 0 15,0-1 6-15,-4 10-4 0,8-15-3 0,-8 15-1 16,9-12-6-16,-9 12-2 0,0 0 2 0,6-9 1 15,-6 9 4-15,0 0-7 0,0 0 9 16,0 0-2-16,0 12 0 0,0-12 3 0,0 0 0 16,4 20-1-16,-4-20 5 0,0 14-7 0,0-14-1 15,4 13-1-15,-4-13 3 0,0 0-1 0,0 15 1 16,0-15 0-16,0 0 5 0,10 10-1 16,-10-10 0-16,0 0 0 0,0 0 3 0,17-7 2 15,-17 7-5-15,14-11 2 0,-10 3-6 0,5-3 9 16,-1 4 3-16,-2-3-15 0,3 1 4 0,-1-2-1 15,-2 2 5-15,-2 1-3 0,-4 8 9 16,13-14-3-16,-13 14-8 0,8-11-2 0,-8 11 6 16,0 0-8-16,6-8-4 0,-6 8 2 15,0 0 8-15,0 0 1 0,0 0 2 0,0 0-8 16,8 10 5-16,-8-10-3 0,4 13 2 0,-4-13 4 16,0 18-5-16,0-18 0 0,7 19 3 15,-7-19-2-15,4 16-4 0,-4-16-5 0,4 15 4 16,-4-15-1-16,8 10 6 0,-8-10-3 0,10 6 0 0,-10-6 2 15,0 0 4-15,17 0-3 0,-17 0 1 16,14-8 3-16,-14 8-2 16,19-12-2-16,-11 7 2 0,1-1 2 0,-1-2-5 0,-8 8 4 15,10-12 2-15,-10 12 1 0,15-10 5 0,-15 10 0 16,8-9-4-16,-8 9-5 0,0 0-3 0,8-6-5 16,-8 6 5-16,0 0-10 0,0 0 10 15,0 0-7-15,0 0 11 0,0 0-6 0,8 6 2 16,-8-6 2-16,0 0 3 0,0 0-3 0,7 13-3 15,-7-13 0-15,0 0 0 0,4 11 2 16,-4-11-1-16,0 0 4 0,0 0 2 0,12 4 1 16,-12-4-5-16,13-2 0 0,-13 2 5 0,14-10-2 15,-4 6-1-15,-1-4-1 0,3 1-1 0,-2-2 4 16,-1 0-2-16,3 1 2 0,-2-1 1 0,-1 1 1 16,-1 1 1-16,-2 0 6 0,-6 7 7 15,15-12-4-15,-15 12-7 0,8-9 0 0,-8 9-12 16,0 0-4-16,8-5 4 0,-8 5 4 0,0 0 1 15,0 0 1-15,0 0-3 0,11 12 3 16,-11-12 0-16,4 11 0 0,-4-11-7 0,0 15 2 16,0-15 0-16,4 16 0 0,-4-16 1 0,4 11 1 15,-4-11 1-15,8 11-6 0,-8-11 4 16,0 0 4-16,11 11 4 0,-11-11 2 0,0 0-1 0,16-1-7 16,-16 1 4-16,15-10 4 0,-7 5-6 15,2-2 5-15,-2-3-4 0,3 2 3 0,-3 0 9 16,0-3-4-16,3 2 6 0,-3-1-12 15,0 2 4-15,-4 0 0 0,-4 8-3 0,15-14 1 16,-15 14-10-16,8-9-4 0,-8 9-2 0,0 0 3 16,10-6-1-16,-10 6 3 0,0 0 2 15,0 0 2-15,13 10-2 0,-13-10 3 0,4 11-3 16,-4-11 2-16,10 16-5 0,-10-16 6 0,9 17-6 16,-9-17-1-16,12 16 8 0,-12-16-8 0,12 13 6 15,-12-13-1-15,15 10 3 0,-15-10 0 0,18 5 2 16,-18-5 9-16,23-1-19 0,-8-2 10 15,-7 0-3-15,6-1 4 0,-1-2 2 0,-1 2-4 16,-2-2-1-16,3-1 4 0,-5 2 9 0,-8 5 7 16,15-10 7-16,-15 10 11 0,14-7-1 15,-14 7-3-15,0 0-3 0,8-5-10 0,-8 5-9 16,0 0-6-16,0 0-3 0,0 0-1 16,0 0-5-16,0 0 6 0,11 5-6 0,-11-5-2 15,0 0-1-15,0 0 1 0,0 17-2 0,0-17 1 16,0 0-3-16,4 13-4 0,-4-13 5 15,0 0-2-15,8 11 4 0,-8-11 6 0,0 0-3 16,12 6 3-16,-12-6 1 0,0 0 1 0,19 0-4 0,-19 0 1 16,19-6 2-16,-19 6-1 0,16-5-1 15,-16 5 1-15,11-6-1 0,-11 6-2 0,0 0 1 16,14-3 0-16,-14 3-2 0,0 0-5 16,0 0-3-16,12-5 1 0,-12 5 4 0,0 0 3 15,0 0-7-15,13 3 6 0,-13-3-3 0,12 4 4 16,-12-4-3-16,17 4 3 0,-17-4 19 0,16 4-19 15,-16-4 1-15,23 3 1 0,-23-3-3 16,23 4 4-16,-23-4 0 0,25 3-1 0,-25-3 3 16,26 0-5-16,-15-2 3 0,-11 2-4 15,31-1 3-15,-21 1-3 0,7-1 1 0,-3 1 1 16,-14 0-1-16,27-2-3 0,-27 2-1 0,23 2 2 16,-23-2 4-16,27 1-1 0,-27-1 3 0,22 0-5 15,-22 0-62-15,27 0-81 0,-12-3-86 0,-3 2-77 16,7 0-65-16,-3-2-129 0,-1 2-612 15,5-4-762-15</inkml:trace>
  <inkml:trace contextRef="#ctx0" brushRef="#br0" timeOffset="32187.29">9432 11205 264 0,'0'0'366'0,"0"0"-65"0,0 0-61 16,0 0-55-16,0 0-57 0,0 0-2 0,0 0-24 0,0 0-21 15,0 0-32-15,0 0 0 0,0 0 5 16,0 0 12-16,0 0 4 0,15-2-14 0,-15 2-2 16,20-3 4-16,-20 3 2 0,19-4-10 15,-7 2 7-15,3-2-15 0,-1 2 4 0,3-2-17 16,1 1 9-16,1 0-17 0,4-2 6 0,4 2-17 16,0-2 12-16,4 2-29 0,0 0 25 15,0-2-14-15,6 3 12 0,-2-2-14 0,4 3 6 16,-2-1-14-16,3-3 19 0,1 5-16 0,-6 0 10 15,-2-1-17-15,2 2 23 0,7-1-15 0,-7 2 8 16,6 1-18-16,-6-1 23 0,5-1-13 0,-3 3 1 16,2-2-33-16,-2-1-28 0,-2 3-24 15,-4-4-64-15,7 0-9 0,-7 0-53 0,4 0-67 16,-2 0-262-16,2-4-102 0</inkml:trace>
  <inkml:trace contextRef="#ctx0" brushRef="#br0" timeOffset="32368.29">11220 11129 330 0,'0'0'491'0,"17"-4"-127"0,-17 4-80 16,0 0-60-16,14-5-40 0,-14 5-52 16,11-5-16-16,-11 5-37 0,12-8 0 0,-12 8-34 15,19-7 7-15,-19 7-28 0,20-6-25 0,-9 4-38 16,1 1-71-16,3-2-32 0,-1 1-87 15,-2 0-62-15,5-2-206 0,-3 3-58 0</inkml:trace>
  <inkml:trace contextRef="#ctx0" brushRef="#br0" timeOffset="32526.29">11822 11077 251 0,'0'0'290'15,"23"-2"-39"-15,-9 0-55 0,-2 0 7 0,5-1-66 16,-3 0 4-16,1-2-50 0,-3 1 1 15,7-2-39-15,0 2-12 0,-3 1-111 0,3-1-46 16,-1-1-119-16,1 1-182 0,-3 1 49 16</inkml:trace>
  <inkml:trace contextRef="#ctx0" brushRef="#br0" timeOffset="32660.3">12438 11028 410 0,'0'0'387'0,"21"0"-112"16,-21 0-44-16,22-2-40 0,-22 2-11 0,25-6-26 15,-13 5-24-15,3-2-22 0,1 0-28 0,1-1-24 16,2 0-11-16,-1 0-55 0,1 1-69 16,4 1-48-16,-3-1-101 0,1-1-89 0,0 1-149 15,1 1-14-15</inkml:trace>
  <inkml:trace contextRef="#ctx0" brushRef="#br0" timeOffset="35512.69">12733 10979 27 0,'0'0'331'0,"0"0"-72"0,0 0-50 16,0 0-54-16,0 0 6 0,0 0-47 15,-4 9 23-15,4-9-32 0,0 0 17 0,0 0-24 16,0 0 13-16,-10 6-16 0,10-6-10 0,0 0-6 16,0 0-19-16,0 0 5 0,0 0-15 0,0 0-7 15,0 0-8-15,0 0-4 0,-12-6-6 0,12 6-5 16,0 0-7-16,6-17-5 0,-6 17-10 15,4-15 13-15,-4 15-1 0,8-19-6 0,-8 19 6 16,8-15-4-16,-8 15 3 0,7-13-5 16,-7 13-7-16,0 0 5 0,6-13-3 0,-6 13 3 15,0 0 6-15,0 0-13 0,0 0 15 0,0 0-8 16,0 0 9-16,2 15-7 0,-2-15 9 0,-4 13-14 16,4-13 7-16,0 13-7 0,0-13 6 15,-2 12-10-15,2-12 14 0,0 0-16 0,-2 18 10 16,2-18-24-16,0 0-20 0,0 0-6 0,0 15-43 15,0-15-6-15,0 0-51 0,0 0-8 16,0 0-34-16,0 0-80 0,4 12-197 0,-4-12-15 16</inkml:trace>
  <inkml:trace contextRef="#ctx0" brushRef="#br0" timeOffset="40408.61">13066 10554 251 0,'0'0'208'15,"0"0"-15"-15,0 0-65 0,0 0 6 16,0 0-40-16,0 0 16 0,0 0-45 0,0 0 19 16,0 0-35-16,0 0 12 0,0 0-41 0,0 0 18 15,0 0-33-15,0 0 24 0,0 0-26 16,-8 7 30-16,8-7-23 0,-2 11 27 0,2-11-27 15,-6 19 14-15,6-19-19 0,-6 22 21 0,1-12-27 16,5-10 25-16,-4 23-31 0,4-23 8 0,-2 22 5 16,2-22-1-16,-2 17 3 0,2-17 1 0,0 0 3 15,-2 18-3-15,2-18 13 0,0 0 6 16,0 0 9-16,2 12-24 0,-2-12 2 0,0 0 4 16,0 0-7-16,0 0-5 0,19-4 13 15,-19 4-17-15,16-11 21 0,-7 4-17 0,-1 1 26 16,-2-2-24-16,4 0 27 0,1-1-22 0,-5-2 28 15,4 4-17-15,-2-1 14 0,-3 1-9 0,-5 7 8 16,14-12-3-16,-14 12-8 0,10-7-11 16,-10 7 5-16,0 0-13 0,7-11 6 0,-7 11-11 15,0 0 12-15,0 0-13 0,10-6 9 0,-10 6 5 16,0 0-1-16,0 0-4 0,0 0 1 0,0 0 0 16,0 0-4-16,0 0 13 0,0 0-3 15,0 0 4-15,8-6-14 0,-8 6 11 0,0 0-11 16,0 0 7-16,0 0-10 0,0 0 10 0,0 0-9 15,0 0 4-15,0 0-15 0,0 0-12 16,0 0-19-16,0 0-44 0,0 0-5 0,0 0-54 16,8-7-5-16,-8 7-52 0,0 0-8 0,0 0-303 15,0 0-69-15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2:51:04.7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6480 11056 645 0,'-4'-17'514'15,"-2"2"-78"-15,0 0-25 0,0 2-51 0,-3-1-26 16,-1 2-20-16,2 0-32 0,-5 2-36 0,1 1-51 15,0 3-31-15,-3 1-49 0,3 3-19 16,-3 4-27-16,1 2-21 0,1 3 0 0,1 3-9 16,4 5-8-16,4 3-11 0,-1 1-3 0,5 6-1 15,5 3-2-15,3 4-5 0,6-1-1 0,9 4-7 16,-2 1-2-16,4 0 6 0,-5-4 7 16,-1-4 39-16,-1-2 23 0,-9-1 30 0,-1-1 40 15,-2 1 25-15,-6-4-4 0,-4 1-14 0,-4 3 1 16,-3-6-37-16,-3-1 18 0,-3-2-10 0,-1-4 11 15,1-4-54-15,-1-2 11 0,-1-5-47 16,0-1 3-16,5-1-105 0,-3-5-89 0,5-2-143 16,2-4-21-16,1-2-55 0,7-3-63 0,2-1-22 15,11-9-33-15,-3-5-70 0,6-2-426 16,5-4-635-16</inkml:trace>
  <inkml:trace contextRef="#ctx0" brushRef="#br0" timeOffset="183.99">6633 11085 564 0,'0'0'746'16,"0"0"-109"-16,0 0-67 0,0 0-20 0,0 0-22 16,0 0-48-16,0 0-62 0,0 0-61 15,15-1-63-15,-15 1-84 0,0 0-18 0,0 0-61 16,12-5 53-16,-12 5-67 0,17-7 4 0,-7 4-53 16,5-1-50-16,-1 2-160 0,3-1-153 15,-1 1-43-15,3 0-58 0,-1 2-64 0,1 1-41 16,2 0-61-16,-3 2-539 0,5 1-749 0</inkml:trace>
  <inkml:trace contextRef="#ctx0" brushRef="#br0" timeOffset="534.6">7154 11065 139 0,'0'0'708'16,"0"0"-149"-16,-14-7-87 0,14 7-52 0,-21 2-18 15,9 1-13-15,1-1-19 0,-7 2-34 0,3 0-46 16,-1 3-50-16,-1 1-45 0,-1 4-31 0,3-2-31 15,-3 4-25-15,5-1-24 0,-1 1-15 16,5 0-10-16,-1-1-19 0,4 1-5 0,4-1-5 0,2-13-1 16,4 22-8-16,2-11-1 0,7-5-10 15,-3-2-34-15,6 2-29 0,-1-6-21 0,4-2-6 16,-3-2 4-16,3-2 18 0,-3-2 16 16,3 0 7-16,-1-6 7 0,-3-1 4 0,1-2 23 15,-5-3 18-15,1-1 25 0,-4 0 41 0,1-2 29 16,-3 7 17-16,2-3 49 0,-6 2-5 15,2 2 34-15,1 2 35 0,-1 1-43 0,-4 12-44 16,8-19-47-16,-8 19-27 0,0 0-15 0,0 0-11 16,0 0 19-16,4 6-43 0,-4-6 22 15,2 26-37-15,0-9 8 0,2-1-159 0,-2 0-108 16,3 3-165-16,-1-3-82 0,0 1 55 0,2-1-35 16,0-2-17-16,5-2-84 0,-3-1-39 0,-2-2-332 15,6-2-599-15</inkml:trace>
  <inkml:trace contextRef="#ctx0" brushRef="#br0" timeOffset="885.81">7537 10850 50 0,'-19'-37'711'0,"-8"-1"-153"0,-4 3-59 16,-8 2-61-16,-17-6-40 0,2 13-32 16,-22 1-33-16,-5 12-27 0,5 8-23 0,-17 12-35 15,-6 8-24-15,-1 13-17 0,-3 12-9 0,-54 31 7 16,12 15-19-16,11 12 18 0,12 7-19 0,16 6 3 15,36-17 3-15,21-13-51 0,9 4 5 0,15 1-62 16,15 3 18-16,18-14-15 0,19 9-15 16,25-8-13-16,22-8-10 0,75 13-5 0,27-25 4 15,24-29-8-15,17-26-12 0,13-28 9 0,-3-22-6 16,-12-23-9-16,-16-13-29 0,-19-10 19 16,-27-4 5-16,-23-6 54 0,-54 16-8 0,-26 10 31 15,-15-11-34-15,-16-10 4 0,-19-8-15 16,-11-3 27-16,-9-3 6 0,-30-55 20 0,0 53-16 15,1 29-29-15,-13 10-8 0,-6 10-24 0,-5 10 5 16,-7 11-36-16,-5 13-53 0,-4 13-155 0,2 13-141 16,-6 11-145-16,-2 16-148 0,0 12 22 0,-6 11 63 15,-44 35-58-15,40-13-104 0,24-5-391 0,4 4-765 16</inkml:trace>
  <inkml:trace contextRef="#ctx0" brushRef="#br0" timeOffset="6037.41">5802 12522 193 0,'0'0'694'0,"0"-18"-147"0,0 18-115 0,0 0-91 16,-4-13-78-16,4 13-49 0,0 0-46 0,0 0 15 15,0 0-20-15,-12 5 19 0,12-5-35 0,-4 18 7 16,4-18-40-16,-2 19 5 0,2-19-49 15,-4 23 7-15,4-23-22 0,4 24 1 0,0-15-21 16,0 2 12-16,2-1-22 0,2-3 15 0,5 0-21 16,1-4 15-16,-1 1-20 0,1-3 10 0,5-1-14 15,-3-1 6-15,3-3-10 0,-3 1 15 0,1-4-13 16,0 0 24-16,-3 0 29 0,0-2 37 16,-1-2 31-16,-1 0 22 0,-3-2 11 0,-3-1 22 15,2 2 21-15,-4-2 16 0,0 1 109 0,-2 1 8 16,-2 12-4-16,4-20-17 0,-4 20-58 15,0 0-29-15,0-15-66 0,0 15-23 0,0 0-32 16,0 0-2-16,-6 14-31 0,4-3-4 0,0 8-72 16,2 0 0-16,-4 3 0 0,4 2 0 0,0-2 0 15,0 7 0-15,0 1 0 0,4-2 0 0,-2 2-252 16,0-3-164-16,4 3-156 0,1-5-122 16,-1 1-47-16,2-2 149 0,0-2-26 0,-1-4-69 15,1-4-457-15,2-2-791 0</inkml:trace>
  <inkml:trace contextRef="#ctx0" brushRef="#br0" timeOffset="6181.42">6247 12800 49 0,'2'-12'830'0,"-2"12"-179"0,4-22-107 15,-4 22-97-15,2-25-75 0,-2 25-18 0,4-20-39 16,-4 20-30-16,6-21-47 0,-1 12-56 0,1-1-37 16,0-1-30-16,0 2-32 0,7 2-91 0,-5-2-111 15,6-1-107-15,-3 3-68 0,1-1-81 16,0 1-133-16,3-1-453 0,-3 3-618 0</inkml:trace>
  <inkml:trace contextRef="#ctx0" brushRef="#br0" timeOffset="6387.46">6520 12449 445 0,'0'0'646'0,"0"0"-146"0,0 0-91 16,-4-13-87-16,4 13-36 0,0 0-9 0,0 0-5 15,-9 15-8-15,9-15 9 0,-4 26-19 16,4-12-15-16,0 2-8 0,0 0-4 0,0 1-37 15,4 1-7-15,-4-2-41 0,0 4-9 0,0-4-34 0,0 1-7 16,0 1-30-16,0-1 0 0,0 0-46 16,-4-1-71-16,0-1-98 0,0-4-91 0,-2 1-47 15,6-12-72-15,-9 14-29 0,9-14-30 0,0 0-44 16,-16-7-8-16,12 0-391 0,0-7-494 16</inkml:trace>
  <inkml:trace contextRef="#ctx0" brushRef="#br0" timeOffset="6521.81">6460 12553 645 0,'6'-20'324'0,"4"-5"-4"0,-4 1-16 0,7-3-26 0,-1-1 1 15,5-1-51-15,-1 1-12 0,5 3-53 16,-2 1-16-16,-3 1-43 0,3 3-6 0,-1 3-39 16,-1 1-10-16,-1 2-79 0,5 2-37 0,-6 0-55 15,1 2-57-15,-1 2-33 0,-1 1-51 16,3-1-41-16,-7 3-343 0,2-2-203 0</inkml:trace>
  <inkml:trace contextRef="#ctx0" brushRef="#br0" timeOffset="6843.81">6850 12105 167 0,'-14'-8'533'0,"-5"3"-100"0,-3-3-56 0,-14-1-34 16,-9 0-2-16,-9 3-41 0,-4 5 13 0,-4 1-28 16,-29 7 9-16,-4 7-19 0,0 6-4 0,-2 4-7 15,2 8-35-15,4 5-17 0,2 6-18 16,4 12-1-16,-34 39-9 0,38-13-5 0,25-3-34 16,6 3-11-16,11 4 28 0,12 1-41 0,13-2-7 15,14-14-22-15,6-12-10 0,21 16-21 0,16-16-13 16,17-5-1-16,17-14 6 0,16-12-9 0,8-11-11 15,15-16-12-15,8-11 7 0,72-30-1 16,-10-12-1-16,-16-12-10 0,-17-10-7 0,-48 11-1 16,-28 7 10-16,-11-3-12 0,-17-5-1 0,-9-2-10 15,-28 7-22-15,-10 3 34 0,-12-3 0 16,-19-23-3-16,-15-3 5 0,-11 6-12 0,-9 2 7 16,-9 10-11-16,-3 9-2 0,-5 10-35 0,5 7 29 15,-1 15-73-15,-1 4-114 0,14 13-117 0,10 5-84 16,0 8 11-16,7 5-46 0,3 8-22 15,1 6-20-15,5 6-85 0,7 7-458 0,7 7-675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2:52:20.76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579 3199 220 0,'0'0'426'0,"0"0"-138"16,0 0 42-16,-11 6-106 0,11-6 50 0,0 0-32 15,0 0-5-15,0 0-24 0,-10 5 0 0,10-5-14 16,0 0-9-16,0 0-4 0,0 0-23 16,0 0 16-16,0 0-24 0,0 0 67 0,0 0-54 15,0 0 27-15,0 0 22 0,0 0 22 16,0 0-26-16,-6-15 1 0,6 15-33 0,6-22 15 15,-2 7 7-15,0-1 30 0,1-3-5 16,1-5-24-16,0-4-23 0,0 2-29 0,2-8-30 0,1 0-12 16,1-3-3-16,2-6-32 0,1 2-31 15,-1-1 16-15,1 8-13 0,-1 1 11 0,0 1-16 16,-1 0 12-16,-3 8-13 0,0 2 14 0,1 3-10 16,-5 1 19-16,2 2-24 0,0 2 10 0,-2 2-18 15,0 0 3-15,0-1-24 0,-4 13 11 16,9-16-20-16,-9 16 7 0,6-15-27 0,-6 15 19 15,0 0-7-15,8-9 12 0,-8 9 4 16,9 8 15-16,-3 0 15 0,0 4-3 0,0 5-5 16,-2 0 0-16,2 6 28 0,3 3-24 0,-5 0-10 15,2 3-26-15,0-1 0 0,0 6 0 0,1-4 0 16,-1 3 0-16,0-1 0 0,0-4 0 16,-2 1 0-16,3-2 0 0,-1 0 0 0,-2-4 0 15,0 0 0-15,0-4 0 0,0 0 0 0,0-2 0 16,-1-2 0-16,1 0 0 0,-2-2 0 15,0 0 0-15,-2-13 0 0,4 20 0 0,-4-20 0 16,2 14 0-16,-2-14 0 0,0 0 0 0,-4 15 0 16,4-15 0-16,-10 5 0 0,10-5 0 0,-21-5 0 15,6 0 0-15,1 0 0 0,-3-3 0 16,-3-3 0-16,-3 0 0 0,-4-4 0 0,0 0 0 16,-4 0 0-16,2 0 0 0,-2 2 0 0,0-1 0 15,-4 0 0-15,-4 2 0 0,2 2 0 0,2 0 0 16,1 0 0-16,5 5 0 0,5-1 0 15,-1-1 0-15,6 3 0 0,3-1 0 0,1 1 0 16,1 0 0-16,3 0 0 0,11 4 0 0,-10-9 0 16,10 9 0-16,8-13 0 0,5 6 0 15,5-4 0-15,11-2 0 0,4 0 0 0,13-3 0 16,1 0 0-16,5 1 0 0,4-2 0 16,-2 4 0-16,4-2 0 0,-3 4 0 0,-1 0 0 0,-2 1 0 15,-5 3 0-15,-5 1 0 0,-7 2 0 16,-4 1 0-16,-6 1 0 0,-3 1 0 0,-1 1 0 15,-4-1 0-15,-1 1 0 0,-1 1 0 0,-3 2 0 16,-12-3 0-16,14 11 0 0,-14-11 0 16,3 17 0-16,-8-3 0 0,-3-2 0 0,-4 6 0 15,-3 0 0-15,-5 2 0 0,-3 3 0 0,0-1 0 16,-4 5 0-16,-4 0 0 0,2-3 0 16,0 2 0-16,0-1 0 0,3-4 0 0,1-1 0 0,0 1 0 15,2-4 0-15,3 3 0 0,-1-5 0 16,4-1 0-16,1 0 0 0,1-3 0 0,3 0 0 15,-1-2 0-15,5 1 0 0,-2-3 0 16,2 2 0-16,-3-3 0 0,11-6 0 0,-12 11 0 16,12-11 0-16,-13 8 0 0,13-8 0 0,-8 7-204 15,8-7-792-15,0 0-33 0,0 0 245 0,0 0 35 16,0 0-655-16,0 0-1081 0</inkml:trace>
  <inkml:trace contextRef="#ctx0" brushRef="#br0" timeOffset="9112.99">1060 4475 597 0,'-14'5'632'0,"-1"-3"-96"0,1 2-65 0,0-3 6 15,-1 2-23-15,1-1 24 0,1 1 14 16,1-3-22-16,12 0-7 0,-23 2-21 0,23-2 90 16,-21 1 28-16,21-1-82 0,-14 0-61 0,14 0-60 15,0 0-59-15,-10-8-261 0,10 8-37 0,6-15 0 16,2 4 0-16,9-3 0 0,9-6 0 0,10-2 0 16,7-2 0-16,23-12 0 0,4 0 0 15,7 0 0-15,4 2 0 0,1-1 0 0,3-2 0 16,0 4 0-16,-1-1 0 0,-5 2 0 0,-5 2 0 15,-16 5 0-15,-10 8 0 0,-7 0 0 16,-1 1 0-16,-9 4 0 0,-5 3 0 0,-5 0 0 16,-2 0 0-16,-3 3 0 0,-1 0 0 0,-1 1 0 15,-4-1 0-15,3 2 0 0,-3-1 0 16,-10 5 0-16,17-7 0 0,-17 7 0 0,14-4 0 16,-14 4 0-16,0 0 0 0,15-7 0 0,-15 7 0 15,0 0 0-15,0 0 0 0,12-4 0 0,-12 4 0 16,0 0 0-16,0 0 0 0,0 0 0 15,0 0 0-15,0 0 0 0,0 0 0 0,0 0 0 16,0 0 0-16,0 0-261 0,0 0-898 0,0 0-14 16,-12 14 210-16,3-9-505 0,-1 3-1159 0</inkml:trace>
  <inkml:trace contextRef="#ctx0" brushRef="#br0" timeOffset="24205.16">21006 4535 8 0,'0'0'364'16,"0"0"-90"-16,0 0-56 0,0 0-26 0,0 0-24 15,-8-5-35-15,8 5 20 0,0 0-26 16,0 0 4-16,0 0 1 0,0 0-11 0,0 0 3 16,-11-7-22-16,11 7 15 0,0 0-21 0,0 0 18 15,0 0-31-15,0 0 29 0,0 0-22 0,0 0 18 16,0 0-25-16,0 0 17 0,0 0-23 16,0 0 21-16,0 0-21 0,-8-4 20 0,8 4-16 15,0 0 23-15,0 0-16 0,0 0 16 0,0 0-15 16,0 0 18-16,0 0-4 0,0 0-12 15,0 0-4-15,0 0-8 0,0 0-11 0,0 0-2 16,0 0-2-16,0 0-4 0,0 0 5 0,0 0-1 16,0 0 7-16,0 0 4 0,0 0 5 0,0 0 4 15,15 1 3-15,-15-1-5 0,0 0 1 16,18 0 0-16,-18 0 10 0,15 0-25 0,-15 0 2 16,20 0 17-16,-20 0-12 0,21-1-6 15,-21 1-9-15,25 0 1 0,-25 0-9 0,23 0-12 16,-23 0-2-16,27 0-4 0,-27 0-4 0,26 1 2 15,-11 0-8-15,-1-1 4 0,1 1-4 0,1-1 2 16,1 1-2-16,-1-1 8 0,3 2-12 0,-2-2 6 16,1 0-14-16,-1 0 11 0,1 0-11 15,1 0 7-15,-3 0-10 0,3 0 5 0,-2 0-11 16,1 0 11-16,-1 0-12 0,-1 0 10 0,3 0-11 16,-3 0 11-16,1 0-15 0,-1 0 8 15,1 0-7-15,0 0 7 0,-1 2-6 0,1-4 13 16,-1 2-9-16,-1 0 2 0,1 0-4 0,1 0 6 15,-1 0-8-15,-1 0 10 0,1 0-10 16,-3 0-8-16,3 0 5 0,-1 0 9 0,-3 0-5 16,-12 0 9-16,27 0-12 0,-27 0 6 0,27 0-11 15,-27 0 21-15,25 0-17 0,-25 0-5 0,24 0 3 16,-24 0 14-16,25 0-8 0,-25 0 3 0,25 0-1 16,-25 0 0-16,21 0-7 0,-21 0 9 15,20 0-9-15,-20 0 7 0,21 2-8 0,-21-2 10 16,21 0-8-16,-21 0 8 0,18 2-9 0,-18-2 12 15,21 2-9-15,-21-2 2 0,21 1 0 16,-21-1 6-16,20 0-7 0,-20 0 1 0,21 3-1 16,-21-3-10-16,21 2 7 0,-21-2 9 0,18 3-6 15,-18-3 5-15,17 2-2 0,-17-2 9 16,14 0-13-16,-14 0 6 0,13 2-8 0,-13-2-2 16,16 0 6-16,-16 0 4 0,15 2-5 15,-15-2 1-15,16 0-4 0,-16 0 10 0,15 1-8 16,-15-1 5-16,14 0-7 0,-14 0 7 0,15 2-8 15,-15-2 8-15,0 0-8 0,18 1 10 0,-18-1-8 16,0 0 9-16,15 1-6 0,-15-1 8 0,0 0-8 16,0 0 13-16,14 0-9 0,-14 0 11 15,0 0-2-15,0 0 11 0,0 0-3 0,0 0 1 16,15 0-4-16,-15 0-1 0,0 0-1 0,0 0-3 16,0 0-5-16,0 0 3 0,0 0-7 15,0 0 0-15,0 0-1 0,0 0-4 0,12 0-33 16,-12 0-44-16,0 0-100 0,0 0-86 0,0 0-132 15,0 0-47-15,0 0 7 0,0 0-65 0,0 0-56 16,0 0-165-16,0 0-299 0,0 0-675 0</inkml:trace>
  <inkml:trace contextRef="#ctx0" brushRef="#br0" timeOffset="30232.92">992 5794 333 0,'-8'17'691'15,"8"-17"-131"-15,-10 12-57 0,10-12-63 16,-9 10 18-16,9-10 4 0,-10 9-19 0,10-9-16 16,0 0-43-16,-8 8-39 0,8-8-46 0,0 0-49 15,0 0 12-15,0 0-7 0,0 0 1 0,12-11 14 16,3 2 0-16,11-7-8 0,10-5-20 15,5-1-26-15,4-2-22 0,24-11-16 0,3 2 0 0,0 1-165 16,1 2-13-16,1-1 0 0,-4 3 0 16,1 1 0-16,-15 6 0 0,-9 3 0 0,-1 3 0 15,-5 2 0-15,-8 2 0 0,-2 1 0 16,-8 2 0-16,-1 1 0 0,-5 0 0 0,-1 3 0 16,-1-1 0-16,-1 0 0 0,-1 0 0 0,-3 3 0 15,-10 2 0-15,19-6 0 0,-19 6 0 16,14-7 0-16,-14 7 0 0,11-2 0 0,-11 2 0 15,0 0 0-15,12-5 0 0,-12 5 0 0,0 0 0 16,0 0 0-16,10-6 0 0,-10 6-399 16,0 0-554-16,0 0-118 0,0 0 277 0,0 0-72 15,15 1-438-15,-15-1-960 0</inkml:trace>
  <inkml:trace contextRef="#ctx0" brushRef="#br0" timeOffset="37932.16">1201 7304 61 0,'0'-17'391'0,"0"17"-94"0,0 0-51 16,-2-14 25-16,2 14-92 0,0 0 69 0,-6-14-30 16,6 14 43-16,-4-10 6 0,4 10 29 0,0 0 46 15,-7-9-7-15,7 9 61 0,0 0-34 0,0 0 4 16,-8-9-16-16,8 9-14 0,0 0-12 15,-10-4 77-15,10 4 27 0,0 0-9 0,-15-3-15 16,15 3-29-16,0 0-27 0,0 0-78 16,-14-4-270-16,14 4 0 0,0 0 0 0,0 0 0 15,0 0 0-15,6-11 0 0,6 0 0 0,9-1 0 16,14-9 0-16,7-1 0 0,24-13 0 16,2 0 0-16,6-2 0 0,3 2 0 0,1 1 0 15,1-1 0-15,-3 3 0 0,-3 2 0 0,-3 0 0 16,-14 8 0-16,-13 5 0 0,-1 0 0 15,-9 5 0-15,-4 0 0 0,-5 2 0 0,-3 1 0 16,-2 2 0-16,-5 1 0 0,1 1 0 0,-3-2 0 16,-2 3 0-16,-10 4 0 0,19-5 0 15,-19 5 0-15,17-6 0 0,-17 6 0 0,10-4 0 0,-10 4 0 16,0 0 0-16,10-5 0 0,-10 5 0 0,0 0 0 16,0 0 0-16,0 0 0 0,0 0 0 15,0 0-717-15,11 5-100 0,-11-5-13 0,0 0 195 16,0 18 60-16,0-18-22 0,-2 18-100 0,2-18-347 15,0 25-695-15</inkml:trace>
  <inkml:trace contextRef="#ctx0" brushRef="#br0" timeOffset="42141.83">12227 7229 95 0,'0'0'253'0,"0"0"-71"0,0 0-2 0,0 0-46 16,0 0 21-16,0 0-39 0,0 0 9 0,0 0-24 15,0 0-5-15,0 0 6 0,0 0-9 16,0 0 4-16,0 0-9 0,0 0-1 0,0 0-4 16,0 0-4-16,0 0-10 0,0 0-4 0,0 0-8 15,0 0-1-15,0 0-4 0,0 0-3 0,0 0-3 16,0 0-4-16,0 0-4 0,0 0 0 15,0 0-13-15,0 0 11 0,0 0-3 0,0 0 1 16,0 0 6-16,0 0 1 0,0 0 2 0,0 0-3 16,0 0 4-16,0 0 0 0,0 0-4 15,0 0 15-15,0 0-18 0,0 0 11 0,0 0-16 16,0 0-3-16,0 0 12 0,0 0-19 0,0 0 12 16,0 0-15-16,0 0 9 0,0 0-13 15,8-5 13-15,-8 5-8 0,0 0 2 0,0 0 1 16,0 0 3-16,19-2-5 0,-19 2 0 0,0 0-3 15,12-2 1-15,-12 2-7 0,0 0 6 0,19-1-6 16,-19 1 3-16,0 0-3 0,19-2 4 16,-19 2 0-16,0 0-4 0,16 0 3 0,-16 0-3 15,0 0 5-15,19 0-1 0,-19 0-1 0,0 0 3 16,16 0-2-16,-16 0-1 0,0 0-1 16,21 0-4-16,-21 0 6 0,16 0-3 0,-16 0-6 15,19 0 2-15,-19 0-2 0,23 0 0 0,-23 0-2 16,22-1-1-16,-22 1 1 0,23 1-3 15,-23-1 2-15,25 0-2 0,-25 0-1 0,23 0 1 16,-23 0 2-16,22 0-4 0,-22 0 2 0,23 2 0 16,-23-2-2-16,23 1 3 0,-23-1-5 0,21 0 2 15,-21 0 2-15,18-1-7 0,-18 1 8 0,19 0 0 16,-19 0 3-16,16 0-3 0,-16 0-6 16,15 0 8-16,-15 0 1 0,14 0 0 0,-14 0 3 15,17 0-4-15,-17 0 2 0,14-2 3 0,-14 2 0 16,15 0-6-16,-15 0 1 0,12 0 3 15,-12 0-4-15,17 0 3 0,-17 0-4 0,16-1-4 16,-16 1 6-16,13 0-10 0,-13 0 10 0,14 0-7 16,-14 0 11-16,13-1-15 0,-13 1 11 15,0 0-8-15,20 0 3 0,-20 0 0 0,0 0 0 0,17 0-2 16,-17 0 6-16,0 0-11 0,16 0 13 16,-16 0-9-16,0 0 7 0,19 0-7 0,-19 0 4 15,0 0-3-15,16 0 10 0,-16 0-10 16,0 0 6-16,19 0-11 0,-19 0 13 0,0 0-8 15,21 0 7-15,-21 0-11 0,14 1 12 0,-14-1-10 16,15 0 9-16,-15 0-10 0,12 1 5 16,-12-1-3-16,15 0 6 0,-15 0-6 0,14 0 10 15,-14 0-11-15,12 0 8 0,-12 0-8 0,15 2 12 16,-15-2-12-16,12 1 5 0,-12-1-3 16,15 0 3-16,-15 0-2 0,12 0 2 0,-12 0-6 15,0 0 9-15,23 2-5 0,-23-2 4 0,0 0-4 16,21 0 1-16,-21 0 0 0,10 2 3 0,-10-2 2 15,16 0-1-15,-16 0-5 0,15 1 2 0,-15-1 5 16,14 0-2-16,-14 0-3 0,17 0 1 16,-17 0-3-16,14 0 0 0,-14 0 6 0,15 0-5 15,-15 0 1-15,16 0-3 0,-16 0 0 0,19 0 0 16,-19 0 4-16,17 0-4 0,-17 0 2 16,16 2 2-16,-16-2-3 0,17 0-3 0,-17 0 5 15,18 1-1-15,-18-1 0 0,19 1-1 0,-19-1-1 16,16 0 4-16,-16 0 2 0,21 1-4 15,-21-1 2-15,17 1-5 0,-17-1 3 0,12 0 1 16,-12 0 2-16,16 1-4 0,-16-1-3 0,15 0 6 16,-15 0-2-16,16 0-1 0,-16 0 5 0,11 0-3 15,-11 0 4-15,16 2-3 0,-16-2-2 16,0 0 0-16,19 0 0 0,-19 0 3 0,0 0-4 16,19 0 2-16,-19 0-4 0,0 0-3 0,18 1 6 15,-18-1-6-15,0 0 10 0,19 0-13 16,-19 0 12-16,0 0-8 0,16-1 10 0,-16 1-10 15,0 0 5-15,15 1-2 0,-15-1 6 0,0 0-8 16,0 0 7-16,20 0-10 0,-20 0 9 16,0 0-4-16,0 0 8 0,15 0-10 0,-15 0 4 0,0 0 0 15,0 0 6-15,14 0-9 0,-14 0 8 16,0 0-8-16,0 0 5 0,0 0-5 0,17 1 9 16,-17-1-10-16,0 0 6 0,0 0-4 0,0 0 5 15,0 0-7-15,14 0 10 0,-14 0-6 16,0 0 0-16,0 0-2 0,0 0 4 0,17-1-9 15,-17 1 12-15,0 0-9 0,0 0 10 0,14-1-11 16,-14 1 5-16,0 0-2 0,0 0 4 16,17-2-3-16,-17 2 2 0,0 0-5 0,0 0 7 15,19 0-8-15,-19 0 10 0,0 0-7 0,14 0 4 16,-14 0-3-16,0 0 5 0,21 0-8 16,-21 0 10-16,0 0-10 0,18 2 9 0,-18-2-11 15,0 0 12-15,19 1-10 0,-19-1 8 0,0 0-6 16,19 0 7-16,-19 0-9 0,0 0 9 0,18 0-9 15,-18 0 10-15,0 0-12 0,19 0 11 16,-19 0-10-16,0 0 10 0,20 0-12 0,-20 0 10 16,15 1-6-16,-15-1 5 0,14 0-4 0,-14 0 7 15,15 0-8-15,-15 0 7 0,14 0-9 16,-14 0 6-16,15 1-6 0,-15-1 13 0,16 0-13 16,-16 0 7-16,15 0-5 0,-15 0 11 0,14 0-13 15,-14 0 11-15,17 1-14 0,-17-1 13 0,14 0-7 16,-14 0 10-16,17 0-11 0,-17 0 4 15,18 0-3-15,-18 0 6 0,19-1-7 0,-19 1 6 16,19 0-8-16,-19 0 9 0,18 0-6 0,-18 0 5 16,19 0-6-16,-19 0 6 0,16 0-8 0,-16 0 10 15,15 0-10-15,-15 0 2 0,16 0 8 16,-16 0-10-16,13 0 10 0,-13 0-8 0,0 0 4 16,20 0-5-16,-20 0 7 0,0 0-6 0,17 0 7 15,-17 0-10-15,0 0 12 0,16 1-10 16,-16-1 9-16,0 0-7 0,15 0 2 0,-15 0-3 15,0 0 7-15,14-1-8 0,-14 1 8 0,0 0-10 16,15 0 10-16,-15 0-6 0,0 0 8 16,16 0-9-16,-16 0 6 0,0 0-3 0,15 0 5 15,-15 0-12-15,0 0 13 0,12 0-12 0,-12 0 9 16,0 0-6-16,19 0 7 0,-19 0-8 0,0 0 5 16,14-1-4-16,-14 1 10 0,0 0-11 15,15 0 4-15,-15 0-1 0,0 0 5 0,0 0-6 16,18 0 7-16,-18 0-12 0,0 0 12 0,15 0-8 15,-15 0 6-15,0 0-7 0,14-1 5 16,-14 1-3-16,0 0 5 0,19 0-4 0,-19 0 6 16,0 0-10-16,17-1 11 0,-17 1-8 0,0 0 7 15,18-2-8-15,-18 2 6 0,0 0-6 0,17 0 7 16,-17 0-9-16,0 0 12 0,16-1-10 16,-16 1 6-16,0 0-7 0,15 0 7 0,-15 0-8 15,0 0 11-15,16-2-10 0,-16 2 6 0,0 0-7 16,17 0 6-16,-17 0-4 0,0 0 5 0,16-1-4 15,-16 1 8-15,0 0-15 0,15-1 12 16,-15 1-6-16,0 0 11 0,18-2-13 0,-18 2 8 16,0 0-3-16,15-1 6 0,-15 1-9 0,0 0 8 15,16-2-10-15,-16 2 6 0,0 0 7 16,17-2-4-16,-17 2-11 0,12-3 10 0,-12 3-10 16,15 0 12-16,-15 0-12 0,14-1 11 0,-14 1-8 15,15-1 9-15,-15 1-9 0,18-2 6 16,-18 2-5-16,19-1 6 0,-19 1-5 0,21-2 6 15,-21 2-8-15,18 0 12 0,-18 0-8 0,21-1 0 16,-21 1-4-16,21-4 8 0,-21 4-10 16,20 0 11-16,-20 0-10 0,25-3 11 0,-25 3-10 15,23-1 4-15,-23 1-3 0,22-3 6 0,-22 3 1 16,23-1-8-16,-23 1 2 0,21-2 4 0,-21 2 2 16,23-1-8-16,-23 1 8 0,18-2-6 15,-18 2 4-15,19-2 0 0,-19 2-3 0,14 0 5 16,-14 0-1-16,15-1 0 0,-15 1-3 0,14-2 1 15,-14 2-8-15,0 0 6 0,19 0-7 0,-19 0 13 16,0 0-3-16,18-1 2 0,-18 1-9 16,0 0 6-16,21-1-5 0,-21 1 6 0,0 0-7 15,19-2 18-15,-19 2-4 0,0 0 18 0,18 0-11 16,-18 0 4-16,0 0 3 0,19 0 4 0,-19 0-11 16,0 0 11-16,19 0-9 0,-19 0 10 15,14-1 2-15,-14 1 12 0,14 0-3 0,-14 0 7 16,15 0-10-16,-15 0 6 0,14-2-2 15,-14 2-2-15,15 0-9 0,-15 0-3 0,14 0-10 16,-14 0 5-16,13-1-4 0,-13 1-3 0,0 0-1 16,18-2-3-16,-18 2-2 0,0 0 3 0,0 0-6 15,15 0 4-15,-15 0-11 0,0 0-18 0,0 0-73 16,0 0-65-16,0 0-81 0,0 0-132 16,0 0-192-16,0 0-486 0,0 0-700 0</inkml:trace>
  <inkml:trace contextRef="#ctx0" brushRef="#br0" timeOffset="45979.84">7533 7932 182 0,'0'0'298'16,"0"0"-33"-16,0 0-82 0,0 0 0 16,0 0-58-16,0 0 6 0,0 0-24 0,0 0 9 15,0 0-35-15,0 0 13 0,-11-1-22 0,11 1 12 16,0 0-18-16,0 0 10 0,0 0-6 0,0 0-1 16,0 0 14-16,0 0 0 0,0 0 18 15,0 0-17-15,0 0 23 0,0 0-12 0,0 0 16 16,0 0 0-16,0 0 0 0,0 0-20 15,0 0 17-15,0 0-5 0,0 0-2 0,0 0-10 16,0 0 2-16,0 0-6 0,0 0-3 0,0 0-3 16,0 0-5-16,0 0-3 0,0 0 1 0,0 0-11 15,0 0-2-15,0 0-15 0,0 0-2 0,0 0-8 16,0 0 4-16,0 0-12 0,0 0 0 16,0 0-5-16,0 0 2 0,0 0-3 0,0 0 9 15,0 0 2-15,6-7 9 0,-6 7-4 0,0 0 6 16,0 0-12-16,17-3 5 0,-17 3-5 15,0 0-3-15,12-2-4 0,-12 2-3 0,15-2-2 16,-15 2 4-16,14 0 3 0,-14 0-1 0,19-3-1 16,-19 3 2-16,21-1-3 0,-21 1-1 15,22-4 1-15,-22 4 5 0,27 0-6 0,-27 0-4 16,23-1 0-16,-23 1-3 0,23-2-4 0,-23 2 3 16,27 0-4-16,-27 0-2 0,22 0 4 15,-22 0-2-15,27 0 0 0,-27 0-5 0,23 0 6 16,-23 0-1-16,27 2 1 0,-27-2-5 0,27 0 4 15,-15 0-4-15,3 0 5 0,1 0-7 0,-1 0 1 16,3 0-1-16,-3 0 5 0,1-2-6 16,3 2 9-16,-1 0-9 0,3 0 10 0,-2-2-9 15,-1 2 16-15,3-2-4 0,2 1 8 0,-1-1-8 16,-3 0 11-16,4 0-6 0,-3 0-1 16,3-1-3-16,0 2-3 0,0-1 2 0,-5-1 3 15,5 2 1-15,-4-2-4 0,1 3-7 0,-1-2 1 16,4 0 0-16,-7 2-5 0,3-2-1 0,-1 2-14 15,1-2 17-15,-3 2-1 0,-1 0 4 0,1-1-5 16,-1-1-23-16,4 2 24 0,-7 0-16 16,7 0 17-16,-7 0 0 0,2 0-22 0,5 0 20 15,-7 0-18-15,3 0 18 0,-3 0-17 0,3 0 21 16,-1 2-20-16,3-2 26 0,-17 0-23 16,27 0 20-16,-15 0-20 0,3 0 23 0,-1 0-16 15,3 0 25-15,-3-2-15 0,0 2 31 0,3 0-20 16,2 0 28-16,-7 0-29 0,7-1 19 15,-7 1-28-15,7 0 26 0,-5-1-32 0,3-1 28 16,-3 2-33-16,3 0 33 0,1-2-32 16,-3 2 26-16,-1-1-32 0,3 0 31 0,1 0-33 15,-1 0 35-15,-3-1-37 0,5 2 40 0,-3-1-42 0,-1 0 28 16,1-1-33-16,3 2 34 0,-4-3-32 16,1 3 32-16,-1 0-32 0,-3-2 38 0,2 2-37 15,-14 0 34-15,27-2-36 0,-14 2 31 16,-13 0-32-16,29-2 32 0,-29 2-32 0,27 0 36 15,-27 0-34-15,22-2 34 0,-22 2-31 0,27 0 33 16,-27 0-35-16,25 0 33 0,-25 0-32 16,29 0 33-16,-29 0-34 0,27 0 37 0,-27 0-34 15,27 0 28-15,-15 2-26 0,-12-2 25 0,27 0-23 16,-27 0 26-16,27 1-23 0,-27-1 31 0,27 1-28 16,-17 1 41-16,-10-2-25 0,27 2 37 0,-11-2-28 15,-16 0 34-15,27 0-33 0,-16 3 32 16,5-3-37-16,-1 1 24 0,-15-1-32 0,26 1 31 15,-11-1-40-15,-15 0 41 0,27 1-33 0,-27-1 34 16,27 1-33-16,-15-1 31 0,3 0-30 16,-15 0 31-16,26 2-38 0,-13-1 23 0,-13-1-28 15,23 1 27-15,-23-1-34 0,22 2 30 0,-22-2-30 16,23 2 22-16,-23-2-21 0,19 0 26 16,-19 0-35-16,20 3 34 0,-20-3-26 0,19 1 26 15,-19-1-27-15,19 3 18 0,-19-3-21 0,18 0 28 16,-18 0-29-16,17 2 26 0,-17-2-31 0,14 2 35 15,-14-2-35-15,0 0 29 0,17 0-29 16,-17 0 28-16,0 0-149 0,0 0-163 0,14 2-234 16,-14-2-129-16,0 0 1 0,0 0-876 0,0 0-1247 15</inkml:trace>
  <inkml:trace contextRef="#ctx0" brushRef="#br0" timeOffset="50420.81">1298 8591 434 0,'-33'14'503'0,"-6"2"-130"0,0 0-9 16,-1 1-51-16,3-2-25 0,4 0-26 0,4-2-6 15,0-2 12-15,6 0-16 0,3-3 48 0,3 0-85 16,3-3-33-16,1 0-32 0,3 0 5 15,10-5 44-15,-12 5 72 0,12-5 27 0,0 0 17 16,20-9 31-16,-1 0 135 0,10-8-7 0,10-4-18 16,4-3-27-16,22-7-20 0,1-4-211 15,-2 1-198-15,4 1 0 0,0-1 0 0,-2 1 0 16,0 2 0-16,1-3 0 0,-3 4 0 0,-6 6 0 16,-11 1 0-16,3 1 0 0,-3 0 0 0,1 1 0 15,-3 1 0-15,-3 0 0 0,-3 3 0 16,-6 4 0-16,-4 0 0 0,-6 2 0 0,-3 3 0 15,-3 2 0-15,-1-1 0 0,-3 1 0 0,-1 2 0 16,-1 0 0-16,-11 4 0 0,18-8 0 0,-18 8 0 16,15-6 0-16,-15 6 0 0,12-5 0 15,-12 5 0-15,0 0 0 0,10-4 0 0,-10 4 0 16,0 0 0-16,0 0 0 0,0 0 0 0,0 0 0 16,11-4 0-16,-11 4-652 0,0 0-193 15,0 0 6-15,0 0 179 0,0 0 63 0,0 18-20 16,0-18-649-16,0 17-909 0</inkml:trace>
  <inkml:trace contextRef="#ctx0" brushRef="#br0" timeOffset="58735.84">641 8554 17 0,'0'0'579'0,"-13"4"-249"16,13-4-4-16,0 0-142 0,0 0 38 16,0 0-67-16,0 0 41 0,0 0-34 0,-10 3-1 0,10-3 0 15,0 0-9-15,0 0-14 0,0 0-8 16,0 0-3-16,0 0 4 0,0 0-2 0,0 0 12 16,0 0-17-16,0 0 5 0,0 0-38 15,0 0 6-15,0 0-43 0,-2-15 11 0,2 15-29 16,4-16 13-16,-4 16-28 0,6-22 23 0,-2 7-32 15,1-1 3-15,-1-1-2 0,0-3 11 16,0 0 1-16,0-5-2 0,2 1 1 0,1-2 4 16,-3 1 41-16,2 2-53 0,-2 1 49 0,2 2-46 15,-2 2 47-15,0 0-55 0,-1 2 51 0,1 1-62 16,0 1 62-16,0 1-71 0,-4 13 46 0,4-21-59 16,-4 21 56-16,4-18-59 0,-4 18 43 15,4-12-54-15,-4 12 42 0,0 0-41 0,9-8 43 16,-9 8-40-16,10 7 52 0,-2 0-46 0,0 2 3 15,1 3 7-15,1 1 1 0,-2 2 4 16,3 1 14-16,-1 3-9 0,0 0-2 0,1 1 6 16,-3-1 1-16,0-2-1 0,1 1 0 15,-1-2 3-15,-2 1-3 0,2-3 6 0,-4 0-3 16,5-3 52-16,-5 1-62 0,0 1 50 0,0-3-50 16,-4-10 56-16,8 15-54 0,-8-15-3 0,7 15 10 15,-7-15-2-15,0 0 16 0,4 14-7 16,-4-14 1-16,0 0-4 0,0 0 0 0,-7 6 1 15,7-6-1-15,-16 0-5 0,16 0-5 16,-25-5 4-16,9 2 2 0,-1 0-6 0,-4-1 0 0,1 1 5 16,-3 0 7-16,-2-2-7 0,-4 1 15 15,2-1 5-15,0 4 31 0,-1-4 69 0,3 2-19 16,2 0 23-16,2 0-20 0,3 2 15 0,1-3-28 16,1 1 18-16,1 2-25 0,5-2-10 15,10 3-7-15,-21-4-9 0,21 4-28 0,-12-5 3 16,12 5-20-16,0 0 4 0,6-14-3 0,4 9-2 15,7-2-3-15,4-3 2 0,5 0 4 0,5-3-2 16,5 2-5-16,-1 0 3 0,6-1-1 16,-6 1-25-16,2 3 27 0,-1-3-3 0,-3 3 1 15,0-1-3-15,-6 3-21 0,-3-1 18 0,-3 3 3 16,-2 0-2-16,-3 0 3 0,1 1-7 16,-5 1 47-16,0 0 33 0,-12 2 20 0,19-3 17 15,-19 3 38-15,0 0 13 0,12 3-9 0,-12-3-3 16,-6 10-29-16,-2-2 5 0,0 1-30 15,-7 3 11-15,-1 3 2 0,-5-1-32 0,-2 4 0 16,-1 1 29-16,-3 0-57 0,-2 0-21 0,2 2 2 16,-6 2-15-16,4 0 3 0,2-3-17 0,0 0 8 15,2 1-18-15,0-2-3 0,3 0 25 16,3-4-23-16,3 0 3 0,-1-1-5 0,5-3 49 16,1-2-48-16,1 1-2 0,2-5 0 0,-1 3 5 15,9-8 3-15,-12 11 4 0,12-11-10 0,-10 6-60 16,10-6-43-16,0 0-83 0,0 0-62 15,0 0-97-15,0 0-57 0,0 0-171 0,0 0 27 16,0 0 119-16,-2-11-20 0,2 11-15 0,6-14 78 16,-6 14-50-16,10-16 7 0,-6 8-45 15,-4 8-303-15,11-20-378 0</inkml:trace>
  <inkml:trace contextRef="#ctx0" brushRef="#br0" timeOffset="70340.11">1203 9288 306 0,'0'0'533'0,"-19"0"-104"0,19 0-54 0,-20 2-21 16,20-2-15-16,-21 2-1 0,21-2 16 0,-18 0 49 15,18 0 23-15,-15 2-21 0,15-2-35 16,0 0-38-16,-19 1-40 0,19-1-26 0,0 0 5 16,-12 2 17-16,12-2-15 0,0 0 2 0,0 0 52 15,8-6 12-15,5 0 1 0,5 0 0 16,9-3-124-16,6-3-216 0,13-3 0 0,3 0 0 15,5-2 0-15,21-8 0 0,1 1 0 0,0-2 0 16,-3 1 0-16,-11 5 0 0,-13 4 0 16,1 0 0-16,-7 1 0 0,1 1 0 0,-11 3 0 15,-8 2 0-15,0 1 0 0,-7 4 0 0,1-4 0 16,-5 4 0-16,1 0 0 0,-3 0 0 0,1 0 0 16,-13 4 0-16,20-6 0 0,-20 6 0 15,17-5 0-15,-17 5 0 0,10-4 0 0,-10 4 0 16,0 0 0-16,12-4 0 0,-12 4 0 0,0 0 0 15,0 0 0-15,0 0 0 0,0 0 0 16,0 0-902-16,0 0-87 0,11 5 86 0,-11-5 131 16,-6 14-693-16,6-14-1155 0</inkml:trace>
  <inkml:trace contextRef="#ctx0" brushRef="#br0" timeOffset="75011.82">11282 9292 336 0,'0'0'277'0,"0"0"-29"0,0 0-55 15,0 0 5-15,0 0-42 0,0 0 23 0,0 0-30 16,0 0-4-16,0 0-4 0,-4-9-18 0,4 9-6 16,0 0-11-16,0 0-7 0,0 0 1 0,0 0 3 15,0 0-3-15,0-14 12 0,0 14 0 0,0 0-1 16,0 0 1-16,0 0-2 0,0 0-4 16,0 0-3-16,0 0 0 0,0 0 16 0,0 0-13 15,-4-13 11-15,4 13-4 0,0 0 5 0,0 0 4 16,0 0-5-16,0 0-1 0,0 0-7 15,0 0-6-15,0 0-6 0,0 0-10 0,0 0-8 16,0 0 0-16,0 0-9 0,0 0-8 16,0 0-2-16,0 0-4 0,0 0 5 0,0 0 7 0,0 0 10 15,0 0-2-15,0 0 36 0,0 0-3 0,0 0 12 16,12-2-7-16,-12 2-2 0,0 0-16 16,19 0-1-16,-19 0-2 0,23-4-6 0,-23 4-6 15,23-1-7-15,-7-1 5 0,-1 1-10 0,-1 0 10 16,3-1-25-16,1 0 5 0,1 0-17 15,-1 1 8-15,-1-2-18 0,6 3 1 0,-5-1-8 16,5 1 7-16,0 0-11 0,-3 0 19 16,3 1-12-16,8-1 18 0,-2 4-13 0,0-4 40 15,2 2-26-15,2 0-4 0,-2-2 16 0,8 2-1 16,-1 0 6-16,3-1-9 0,2 1-2 16,-5 1-5-16,5-1-15 0,-6 0 2 0,5-1-16 15,-3 3 3-15,-2-2-6 0,-2 2 4 0,6-2-10 16,-5 1 19-16,3-1-27 0,-2 1 27 0,-2-1-31 15,5 3 12-15,-7-2-10 0,2-1 0 16,-2 0 0-16,0 1 0 0,0 1 0 0,-2-3 0 16,2 1 0-16,-2-1 0 0,0 1 0 0,0-1 0 15,4 0 0-15,-4-1 0 0,-2 0 0 0,-2 2 0 16,0-2 0-16,-2 1 0 0,-3-1 0 16,3 0 0-16,-4 0 0 0,2 0 0 0,-5 0 0 15,5 0 0-15,-2 0 0 0,-3 0 0 0,1-1 0 16,-1 1 0-16,-1-2 0 0,2 2 0 15,-3 0 0-15,1 0 0 0,-1 0 0 0,1 0 0 16,-1 0 0-16,-3 0 0 0,5 0 0 0,-5 0 0 16,3 0 0-16,-1 0 0 0,-1 0 0 0,-14 0 0 15,27 0 0-15,-12 0 0 0,-3 0 0 0,-12 0 0 16,27-1 0-16,-11 1 0 0,-5 0 0 16,5-1 0-16,-16 1 0 0,27-2 0 0,-17 2 0 15,-10 0 0-15,27 0 0 0,-27 0 0 16,23-1 0-16,-23 1 0 0,23 0 0 0,-23 0 0 15,25-2 0-15,-25 2 0 0,22 0 0 0,-22 0 0 16,23 0 0-16,-23 0 0 0,25 0 0 16,-25 0 0-16,25 0 0 0,-25 0 0 0,24-1 0 15,-11 1 0-15,1-2 0 0,-1 0 0 0,3 2 0 16,-5 0 0-16,5-1 0 0,-5-1 0 0,-11 2 0 16,26 0 0-16,-26 0 0 0,23-2 0 0,-23 2 0 15,27-3 0-15,-27 3 0 0,23-3 0 16,-23 3 0-16,22-4 0 0,-22 4 0 0,23-3 0 15,-23 3 0-15,23-4 0 0,-23 4 0 0,21-3 0 16,-21 3 0-16,22-5 0 0,-22 5 0 16,23-3 0-16,-11 1 0 0,-12 2 0 0,25-3 0 15,-12 2 0-15,-1-1 0 0,3-2 0 0,-3 3 0 16,2-1 0-16,1 0 0 0,-3 0 0 0,3 0 0 16,-3 0 0-16,5-2 0 0,-3 3 0 15,-1 0 0-15,1-1 0 0,1 1 0 0,-3-1 0 16,0 0 0-16,-12 2 0 0,27-2 0 0,-27 2 0 15,25-1 0-15,-25 1 0 0,25-3 0 0,-25 3 0 16,23-1 0-16,-23 1 0 0,22-1 0 16,-22 1 0-16,23-2 0 0,-23 2 0 0,21 0 0 15,-21 0 0-15,20-1 0 0,-20 1 0 0,25 0 0 16,-25 0 0-16,23 0 0 0,-23 0 0 16,25 0 0-16,-25 0 0 0,25 0 0 0,-25 0 0 15,22 1 0-15,-22-1 0 0,25 0 0 0,-25 0 0 16,23 0 0-16,-23 0 0 0,23 2 0 15,-23-2 0-15,20 1 0 0,-20-1 0 0,21 1 0 16,-21-1 0-16,19 0 0 0,-19 0 0 0,18 3 0 16,-18-3 0-16,17 1 0 0,-17-1 0 0,14 2 0 15,-14-2 0-15,17 1 0 0,-17-1 0 0,14 1 0 16,-14-1 0-16,13 2 0 0,-13-2 0 16,16 1 0-16,-16-1 0 0,15 3 0 0,-15-3 0 15,16 1 0-15,-16-1 0 0,19 4 0 16,-19-4 0-16,18 2 0 0,-18-2 0 0,19 1 0 15,-19-1 0-15,18 1 0 0,-18-1 0 0,21 0 0 16,-21 0 0-16,21 2 0 0,-21-2 0 0,21 0 0 16,-21 0 0-16,22 1 0 0,-22-1 0 15,21-1 0-15,-21 1 0 0,25 0 0 0,-25 0 0 16,25 0 0-16,-25 0 0 0,26-2 0 0,-11 1 0 16,-1 0 0-16,1 1 0 0,-1-2 0 0,1 2 0 15,1-1 0-15,-3-2 0 0,1 3 0 16,1 0 0-16,-15 0 0 0,24 0 0 0,-24 0 0 15,23 0 0-15,-23 0 0 0,23-1 0 0,-23 1 0 16,21 0 0-16,-21 0 0 0,22 0 0 16,-22 0 0-16,21 0 0 0,-21 0 0 0,23-1 0 15,-23 1 0-15,20-2 0 0,-20 2 0 0,21-1 0 16,-21 1 0-16,19-2 0 0,-19 2 0 16,14 0 0-16,-14 0 0 0,13-2 0 0,-13 2 0 15,0 0 0-15,16 0 0 0,-16 0 0 0,0 0 0 16,0 0 0-16,17-2 0 0,-17 2 0 0,0 0 0 15,0 0 0-15,14 0 0 0,-14 0 0 0,0 0 0 16,0 0 0-16,0 0 0 0,15 0 0 16,-15 0 0-16,0 0 0 0,0 0-14 0,0 0-126 15,0 0-84-15,0 0-101 0,14-1-134 0,-14 1-163 16,0 0-130-16,0 0 102 0,0 0-109 16,0 0-588-16,0 0-1012 0</inkml:trace>
  <inkml:trace contextRef="#ctx0" brushRef="#br0" timeOffset="77420.52">16977 9315 311 0,'0'0'386'0,"0"0"-39"0,0 0-84 16,0 0-25-16,0 0-6 0,-6-8-20 0,6 8-13 15,0 0-31-15,0 0-3 0,0 0-31 0,0 0-3 16,0 0-11-16,0 0-10 0,0 0-11 0,0 0-3 15,-4-12-3-15,4 12-1 0,0 0-3 0,0 0-2 16,0 0-1-16,0 0-3 0,0 0 7 0,0 0-14 16,0 0 4-16,0 0-12 0,0 0 3 15,0 0-7-15,0 0 2 0,0 0-8 0,0 0 1 16,0 0-2-16,0 0 1 0,0 0-5 16,0 0 4-16,0 0 7 0,0 0 9 0,4-15 12 15,-4 15-3-15,0 0-3 0,0 0-3 0,0 0 6 16,0 0-16-16,12-2 5 0,-12 2-5 15,0 0-9-15,0 0 4 0,13-1-9 0,-13 1 2 16,0 0-8-16,14-1 0 0,-14 1 0 0,0 0 3 16,23 0 3-16,-23 0 0 0,23 0-9 0,-23 0 2 15,25 1-15-15,-9-1 6 0,-1 0-8 0,1 0 7 16,1 0 3-16,1 0 6 0,1 0 3 16,2 0 12-16,-3 0 1 0,3 0 6 0,0 0-1 15,-1-1-1-15,3 0-1 0,-2-1 2 0,1 2-6 16,1 0-6-16,0-1 0 0,0 0-10 15,-1 0 2-15,1 0-12 0,0 1 3 0,-3 0-8 16,3 0-1-16,2-1-4 0,-4 1 6 0,1 0 0 16,3 0 14-16,-2 0-15 0,0 1 15 15,1-1-22-15,1-1 5 0,2 1-3 0,2 0 0 16,-2 1-3-16,2-1 11 0,0 0-11 0,-4 0 13 16,-1 0-23-16,3 1 33 0,-2-1-25 0,0 1 20 15,0-1-16-15,0 1 13 0,-3 0-12 0,3-1 21 16,-2 0-24-16,0 2 24 0,-1-2-24 15,3 1 30-15,-4 0-41 0,2 0 27 0,-1 0-31 16,-1 0 26-16,0-1-26 0,-1 3 35 16,1-2-43-16,-2 0 30 0,-1-1-30 0,1 0 31 15,-1 2-34-15,-1-2 31 0,-1 1-36 0,-1-1 29 16,1 0-27-16,-16 0 35 0,25 2-37 16,-25-2 21-16,25 0-21 0,-25 0 31 0,19 1-36 15,-19-1 32-15,18 1-27 0,-18-1 19 0,17 0-23 16,-17 0 38-16,16 2-36 0,-16-2 21 0,19 1-22 15,-19-1 27-15,19 2-24 0,-19-2 26 0,18 2-30 16,-18-2 8-16,21 1-2 0,-21-1 5 16,20 0-2-16,-20 0 4 0,21 3-3 0,-21-3-2 15,17 0 3-15,-17 0 1 0,14 0 6 0,-14 0-3 16,15 2 4-16,-15-2 20 0,14 1-32 16,-14-1 36-16,15-1-40 0,-15 1 36 0,16 0-35 15,-16 0 31-15,21 0-36 0,-21 0 39 0,20 0-33 16,-20 0 21-16,23 0-19 0,-23 0 18 15,23 1-28-15,-23-1 38 0,25 0-37 0,-25 0 32 16,27 0-29-16,-27 0 23 0,29 1-17 0,-17-1 23 16,2 0-33-16,3 0 35 0,-3 0-34 0,3 0 35 15,0 0-34-15,-1 0 26 0,3 0-26 16,-1 0 32-16,1 0-27 0,-1 0 24 0,1 2-29 16,0-2 30-16,1 1-30 0,-1-1 34 0,2 0-39 15,-1 0 34-15,1 2-30 0,-2-2 32 0,1 2-26 16,1-1 11-16,0-1-11 0,-3 0 25 15,3 2-25-15,0-2 28 0,-3 0-24 0,3 0 28 16,-3 1-31-16,1-1 24 0,0 0-23 16,-1-1 31-16,-1 1-36 0,1 0 33 0,-1-2-32 15,-1 2 29-15,1 0-29 0,-3-1 35 0,3-1-34 16,-3 2 28-16,3-2-31 0,-3 2 27 0,1-1-22 16,-1-1 32-16,1 2-38 0,-3-1 32 0,3 1-23 15,-1-3 22-15,-1 3-16 0,-13 0 37 0,26-3-27 16,-26 3 28-16,23-1-32 0,-23 1 15 15,21-4-20-15,-21 4 0 0,18 0 0 0,-18 0 0 16,13-1 0-16,-13 1 0 0,0 0 0 16,14-2 0-16,-14 2 0 0,0 0 0 0,0 0 0 15,13-1 0-15,-13 1 0 0,0 0 0 0,0 0 0 16,0 0-209-16,0 0-202 0,0 0-145 16,0 0-150-16,-8-6-16 0,8 6 143 0,-21-5-75 15,6 5-73-15,1-1-420 0,-5 1-793 0</inkml:trace>
  <inkml:trace contextRef="#ctx0" brushRef="#br0" timeOffset="80945.38">1079 9996 700 0,'0'0'615'16,"0"0"-140"-16,0 0-100 0,-12 6-77 0,12-6-30 16,0 0-18-16,0 0-4 0,0 0 16 0,0 0 46 15,0 0 34-15,0 0-16 0,8-6 2 16,2 1-18-16,5-4-11 0,5-1-6 0,7-5 99 16,4-2-26-16,6-6-30 0,3 1-43 0,3-1 17 15,3-1-53-15,-1-1-18 0,17-9-15 16,-12 6-145-16,-5 3-79 0,-1 2 0 15,-1-3 0-15,0 2 0 0,-1-1 0 0,-3 2 0 0,-2 3 0 16,-2 0 0-16,-8 4 0 0,-4 3 0 0,-2 0 0 16,-1 1 0-16,-5 5 0 0,-1-1 0 15,-1 1 0-15,-3-1 0 0,2 4 0 0,-3-3 0 16,-9 7 0-16,16-7 0 0,-16 7 0 16,13-9 0-16,-13 9 0 0,10-6 0 0,-10 6 0 15,8-5 0-15,-8 5 0 0,0 0 0 0,11-8-206 16,-11 8-617-16,0 0-113 0,8-6 89 0,-8 6 98 15,0 0-717-15,0 0-1158 0</inkml:trace>
  <inkml:trace contextRef="#ctx0" brushRef="#br0" timeOffset="85497.81">9164 9940 317 0,'0'0'437'0,"0"0"-71"15,0 0-87-15,0 0-17 0,0 0-7 0,-15 0-30 16,15 0-5-16,0 0-27 0,0 0 0 0,0 0-19 16,0 0-13-16,0 0-13 0,-8 5-13 15,8-5-15-15,0 0-4 0,0 0 0 0,0 0 10 0,0 0 11 16,0 0-16-16,0 0 4 0,0 0 2 15,0 0-6-15,8 7 7 0,-8-7-6 0,12 3-9 16,-12-3-24-16,19 2 10 0,-19-2 3 16,23 3-7-16,-9-2-5 0,3-1 0 0,-3 0-3 15,5 1-12-15,2-1 0 0,1 0 5 0,1-1 12 16,0 1-14-16,8-2 1 0,-4 1-13 0,4 0-4 16,-2-1-9-16,6-2 3 0,4 0-18 15,-2 3 4-15,7-2-9 0,-3 0-5 0,0-2-4 16,13 2-12-16,-4-1 3 0,3 1-2 0,1 0-3 15,-4 1-3-15,4-1-5 0,-9 2 9 16,-2-2-4-16,3 3-2 0,-1 0-1 0,-1-1 3 16,-3-1-2-16,0 2 2 0,-1-1-7 15,-3 1 4-15,-2-2-2 0,0 2 3 0,-2-2-5 0,2 2 3 16,-4 0-3-16,0-1 4 0,3-1-6 16,-3 2 2-16,0-1 2 0,0 1 0 0,-5-3-1 15,5 3-2-15,-2-1 0 0,0-1 3 0,-6 2-2 16,0-1 0-16,0 0 3 0,-1-2-2 15,1 3-1-15,0-1-1 0,-5-1 1 0,3 2 1 16,-2-1-2-16,-1 0 4 0,3-1-5 0,-7 2 6 16,5 0-6-16,-2-1 5 0,-3 1-4 0,0-1 1 15,-1 1-3-15,1-1 7 0,-14 1-8 16,27 0 7-16,-27 0-10 0,27 0 10 0,-27 0-4 16,23 0 6-16,-23 0-9 0,23 0 5 0,-23 0-3 15,20 1 3-15,-20-1-2 0,23 1 6 0,-23-1-12 16,19 0 10-16,-19 0-3 0,16 1 7 15,-16-1 7-15,15 0 20 0,-15 0 17 0,14 0-4 16,-14 0 22-16,0 0-1 0,21 0 2 0,-21 0-3 16,0 0 5-16,14 0-13 0,-14 0 8 15,0 0-13-15,17-1 23 0,-17 1-19 0,0 0 20 16,0 0-15-16,14 0 15 0,-14 0-32 0,0 0 19 16,0 0-28-16,0 0 34 0,15 0-40 15,-15 0 32-15,0 0-24 0,0 0 17 0,0 0-25 16,0 0 24-16,0 0-44 0,0 0 27 0,16-1-25 15,-16 1 20-15,0 0-30 0,0 0 33 0,0 0-43 16,0 0 23-16,0 0-24 0,0 0 2 0,0 0-116 16,0 0-104-16,0 0-127 0,0 0-165 15,0 0-176-15,0 0-36 0,0 0 58 0,0 0-155 16,0 0-449-16,0 0-922 0</inkml:trace>
  <inkml:trace contextRef="#ctx0" brushRef="#br0" timeOffset="96441.96">7545 10591 76 0,'0'0'216'0,"0"0"-32"15,0 0-62-15,0 0-5 0,0 0-42 0,0 0 10 16,0 0-36-16,0 0 16 0,0 0-34 0,0 0 23 16,0 0-35-16,0 0 15 0,0 0-34 15,0 0 5-15,0 0-48 0,0 0 4 0,0 0-42 16,0 0-90-16,0 0-79 0,0 0 242 0</inkml:trace>
  <inkml:trace contextRef="#ctx0" brushRef="#br0" timeOffset="139626.72">1091 11298 172 0,'0'0'769'0,"-8"7"-194"0,8-7-106 0,0 0-80 16,-8 8-18-16,8-8 7 0,0 0-76 0,0 0 63 15,0 0-50-15,0 0 6 0,0 0-45 0,0 0 20 16,0 0-19-16,12-10 19 0,1 0 69 0,5-4 86 16,5-6-35-16,8-5-9 0,4 0-26 15,2-4-33-15,7 1-96 0,16-14-252 0,2 5 0 16,-2-2 0-16,4 3 0 0,-2-1 0 0,2 1 0 15,-2 2 0-15,-10 5 0 0,-7 6 0 16,1-1 0-16,-5 3 0 0,0 0 0 0,-4 4 0 16,-8 2 0-16,-2 2 0 0,-4 4 0 0,-2-2 0 15,-7 6 0-15,1-2 0 0,-1 0 0 16,-4 2 0-16,1 0 0 0,-11 5 0 0,18-7 0 16,-18 7 0-16,15-7 0 0,-15 7 0 0,10-4 0 15,-10 4 0-15,0 0 0 0,13-7 0 0,-13 7 0 16,0 0 0-16,0 0 0 0,10-5 0 15,-10 5 0-15,0 0 0 0,0 0 0 0,0 0 0 16,0 0 0-16,0 0 0 0,0 0 0 0,0 0 0 16,0 0 0-16,0 0-406 0,-10 7-556 0,10-7-7 15,-13 10 219-15,13-10-34 0,-16 14-586 16,7-5-1040-16</inkml:trace>
  <inkml:trace contextRef="#ctx0" brushRef="#br0" timeOffset="165088.54">16235 11073 169 0,'-93'19'257'0,"-4"-6"-143"0,-6-11-285 0,-1-2 49 16</inkml:trace>
  <inkml:trace contextRef="#ctx0" brushRef="#br0" timeOffset="166750.74">14904 11868 75 0,'4'-17'418'0,"-4"17"-53"0,2-15-65 15,-2 15-29-15,4-17-2 0,0 5-26 0,1 0-8 16,-1-1-11-16,0 1 0 0,0-1-14 15,-2 1 1-15,2 2-15 0,-4 10 9 0,2-20-11 16,-2 20-3-16,2-13-22 0,-2 13-29 0,0 0-32 16,0 0-2-16,0 0 28 0,0 0 12 15,-14 6-7-15,6 6 1 0,-5 10-14 0,-1 9-14 16,-3 5-4-16,-1 6-34 0,1 3 2 0,0 1-32 16,1 3-7-16,-1 0-6 0,1 3-9 15,-1-2-7-15,3 4 4 0,-1-6 0 0,3 0-4 16,2-2 9-16,-1-9-40 0,3 0-41 0,0-5-73 15,2-3-77-15,-1-4-29 0,1-4-42 0,2-2 4 16,0-5-19-16,-4 0-8 0,3-7-2 0,5-7 2 16,-10 7 44-16,10-7 33 0,-12-8 42 15,6-4 10-15,-1-3 64 0,1 0 26 0,2-5 53 0,0-3 26 16,-2-3 32-16,2 0 20 0,1 3 15 16,1 2 28-16,2 0-11 0,0-2 27 0,2 6-15 15,1-1 16-15,1-1-23 0,2 4 12 16,2 3-25-16,5 0 15 0,1 1-22 0,5 1 7 15,3 0-25-15,1 1 9 0,4 1-24 0,0 3-5 16,2 0-2-16,2 0-7 0,2 0 0 0,-2 1 0 16,0-2-6-16,0 3 5 0,-2-1 14 15,-2-1 16-15,-3 2 35 0,-3-2-4 0,-2 3 36 16,-3-3 18-16,1 2 35 0,-5 1 29 0,1 0-9 16,-13 2 1-16,18-7-35 0,-18 7 7 15,13-4-39-15,-13 4-5 0,0 0-34 0,0 0 5 16,0 0-15-16,0 0 20 0,-9 15 19 0,1-5 4 15,-2 2-33-15,-1-4 0 0,1 7-25 0,-2-1-12 16,1-1-11-16,-1 2-5 0,2 0-6 0,-1 0-3 16,3-1-38-16,-2-2-126 0,1 2-166 15,1-3-72-15,2-2-26 0,0 2-59 0,6-11-39 16,-9 16-98-16,9-16-491 0,0 0-743 0</inkml:trace>
  <inkml:trace contextRef="#ctx0" brushRef="#br0" timeOffset="166878.49">15241 12100 516 0,'8'-14'435'16,"-2"0"-105"-16,1 2-69 0,-3 0-67 0,2 4-80 15,-6 8-106-15,8-18-137 0,-8 18-144 0,8-12-183 16,-8 12-4-16</inkml:trace>
  <inkml:trace contextRef="#ctx0" brushRef="#br0" timeOffset="167164.01">15355 12221 115 0,'0'0'655'16,"0"0"-150"-16,0 0-128 0,0 0-32 0,0 0-64 15,14-4-13-15,-14 4-44 0,17-7 5 16,-17 7-34-16,20-5 0 0,-9 1-48 0,1-1 2 16,-2 2-39-16,-10 3 19 0,19-9-16 0,-19 9 26 15,16-5 16-15,-16 5 16 0,9-4-2 0,-9 4-7 16,0 0-33-16,0 0-4 0,0 0 26 15,-15-2-9-15,3 5 18 0,-3 3-7 0,1-2 67 16,-1 3-36-16,-1 1-19 0,-3 1-16 0,3 4-18 16,-1 0-13-16,3 2-10 0,-1 4-32 15,5 0 17-15,2-1-41 0,4-2 4 0,1 5-21 16,3-5 18-16,5 4-16 0,1-5-71 0,4 2-128 16,3 0-159-16,1-2-181 0,3 0-104 0,1-1 50 15,-1-3-65-15,-3-1-81 0,1 0-458 0,-3 0-806 16</inkml:trace>
  <inkml:trace contextRef="#ctx0" brushRef="#br0" timeOffset="167372.01">14954 12717 798 0,'-27'5'709'0,"2"1"-106"0,4-1-76 16,9-2 21-16,-3 1-19 0,15-4-19 0,0 0-55 15,0 0-42-15,17 9-30 0,6-10-1 0,8 0 34 16,12-2-79-16,11-1-67 0,4 1-49 0,6-1-44 15,2-1-27-15,23-1-35 0,-15 3-39 0,-10-1-124 16,0-1-130-16,-2 5-157 0,-4-3-140 16,-2 3-107-16,-8 3 9 0,-7-2 54 0,-2 3-26 15,-8 0-93-15,-6 1-543 0,-6-1-824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3:18:40.5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1015 2920 194 0,'0'0'436'0,"0"0"-74"0,0 0-14 0,4-11-11 0,-4 11 12 16,0 0-23-16,0 0-6 0,0 0 27 15,0 0-37-15,4-11 62 0,-4 11-59 0,0 0 6 16,0 0-36-16,0 0-12 0,0 0-23 0,0 0 5 16,0 0-8-16,0 0 92 0,-4 18 0 0,4-18-4 15,-2 27-33-15,0-8 12 0,2 3-5 16,-2 0-40-16,0 6-27 0,0 1-115 16,0 2-125-16,2 2 0 0,-2 0 0 0,0 0 0 0,-1-1 0 15,1 0 0-15,2 0 0 0,-2-4 0 0,0 1 0 16,0-1 0-16,2-4 0 0,-2-2 0 15,2-2 0-15,-2 1 0 0,2-4 0 0,-2 0 0 16,2-2 0-16,0-15 0 0,-2 24 0 16,2-24-401-16,0 19-264 0,0-19-111 0,0 0-38 15,2 12 218-15,-2-12-41 0,0 0-11 0,0 0-508 16,14-6-802-16</inkml:trace>
  <inkml:trace contextRef="#ctx0" brushRef="#br0" timeOffset="216.72">1255 3308 1049 0,'0'0'831'15,"0"0"-160"-15,0 0-57 0,0 0-43 0,6-9-65 0,-6 9-39 16,0 0-40-16,0 0-51 0,0 0 15 16,0 0-32-16,8-10-66 0,-8 10-69 0,13-11-35 15,-5 3-60-15,2 3-63 0,3-3-105 0,-1 1-150 16,2-1-129-16,1 1-192 0,2-3-34 0,-1 5 61 15,1-5-30-15,-1 3-36 0,3-1-78 0,-3 1-440 16,5-2-717-16</inkml:trace>
  <inkml:trace contextRef="#ctx0" brushRef="#br0" timeOffset="450.72">1769 2955 164 0,'-8'-8'707'0,"-2"4"-154"16,-3 0-99-16,1 3-76 0,-2 2-54 0,-3 0-50 15,3 6-21-15,-1 1-54 0,1 2 6 0,1 7-36 16,5 4-10-16,4 2-22 0,4 0-12 0,2 9-28 16,4 3 23-16,4 2 28 0,5 2 31 15,1-1 41-15,-1-8-18 0,-1 0 21 0,-3-6-3 16,-3 0 68-16,-2-5 103 0,-4 0-17 0,-2-1-50 16,-2 0-56-16,-4-2-54 0,-4-4-44 0,-1 2-36 15,-3-5-38-15,-1-2-76 0,-1-1-117 16,-1-4-174-16,3-2-170 0,-3-4-199 0,3-1-124 15,3-5 181-15,3-3-66 0,2-2-82 16,2-4-412-16,6-2-787 0</inkml:trace>
  <inkml:trace contextRef="#ctx0" brushRef="#br0" timeOffset="651.29">1912 2955 407 0,'8'-9'871'0,"-8"9"-204"0,11-12-113 0,-11 12-43 16,0 0-36-16,8-9-24 0,-8 9-49 0,0 0-5 15,0 0-20-15,2 15-13 0,-2-15 23 16,0 25 40-16,-2-10-61 0,2 5-59 0,0 1-46 16,-2 1-50-16,2 2-32 0,-2 6-44 0,0 0 3 15,0 1-46-15,-2-1 5 0,1 0-141 16,1 0-251-16,0 0-194 0,0-1-247 0,0-1-126 16,2-6 170-16,-2 3-170 0,0-4-438 0,2-3-956 15</inkml:trace>
  <inkml:trace contextRef="#ctx0" brushRef="#br0" timeOffset="1491.46">1898 3353 336 0,'-2'-15'566'0,"2"15"-145"15,0-26-99-15,2 13-67 0,2-1-47 0,2-1-80 16,2 2 2-16,3 0-54 0,1-2 15 0,4-1-49 16,3 2 7-16,0-1-37 0,-1 2-31 15,1 0-4-15,0 1-8 0,-5 1 4 0,0 3 10 16,-1 0 7-16,-3 1 27 0,-2 2 25 0,-8 5 9 15,11-10-1-15,-11 10-1 0,0 0-3 0,0 0 10 16,0 0-14-16,0 0 20 0,-15 4 0 0,15-4-7 16,-12 11-10-16,12-11-12 0,-12 12-10 15,12-12-1-15,-9 14-10 0,9-14 4 0,-2 11-6 16,2-11-3-16,4 12-1 0,-4-12 2 0,15 10-2 16,-15-10 2-16,20 4 4 0,-20-4-6 15,23 0 5-15,-10-2 0 0,-1-2-9 0,-2-1 13 16,1-1 22-16,-1-2 30 0,0 0 20 15,-1-1 20-15,-1-1 16 0,-2-1 8 0,0 0 11 16,-2 1-2-16,1-3-7 0,-1 2-19 0,0 0 10 16,-4 11-26-16,6-19-8 0,-6 19-25 0,4-13-7 15,-4 13-20-15,0 0-7 0,2-13-24 0,-2 13 15 16,0 0-24-16,0 0-1 0,0 0 7 16,0 0-9-16,0 0 11 0,13 8-10 0,-13-8 9 15,8 15-5-15,-4-4 5 0,2-2-6 0,0 1 10 16,3-1-13-16,-1 0 10 0,0 0-4 15,3-1 10-15,-1-3-15 0,0 0 10 0,-10-5 1 16,21 2 4-16,-9-5 8 0,-1-2-11 0,1-1-6 16,-2-5-3-16,3-1 3 0,-5 1 8 15,2-4 1-15,-1-5 25 0,-1-1-8 0,0-1 36 16,0 1-8-16,-1 0 36 0,-1 3-8 0,-2-2 6 16,0 4 5-16,2 0 10 0,-2-1 27 0,1 4 12 15,-3 0-14-15,-2 13 1 0,6-21-22 16,-6 21-20-16,4-16-27 0,-4 16-10 0,0 0-8 15,0 0 37-15,0 0 42 0,-4 25 18 0,0-7 11 16,-2 6 19-16,-1 2-17 0,1 8-22 0,-2 0 2 16,0 2-31-16,1 0 8 0,-1 2-48 15,0 1 2-15,2 1-4 0,-1 0-17 0,3-2-30 16,-2 0 27-16,4-7-38 0,-2-3-4 0,2 0 0 16,0-6 0-16,0-3 0 0,0-1-13 15,0-3-20-15,0-2-4 0,2-13-16 0,-5 15-7 16,5-15-7-16,0 0 3 0,0 0 13 0,-6-19-4 15,6 4 22-15,0-2-20 0,2-5 5 0,0-1-15 16,2-5-5-16,1-2-4 0,3-4 12 16,0 2 16-16,2-1-5 0,1 3 1 0,-1 8 9 15,0-1 3-15,3 4 4 0,-1 2 4 0,-1 4-5 16,1 4 7-16,0 1 10 0,1 3 6 16,-13 5 6-16,25 3 50 0,-13 3 18 0,-4 2 27 15,3 3 14-15,-5 1 24 0,0 2 10 0,-2 1-38 16,-2 0 3-16,0 2-30 0,-4-2 0 15,2 4-31-15,-4-2 11 0,0-1-14 0,0 0-42 16,-2 1-111-16,-5-2-119 0,3 0-180 0,-6 1-167 16,-5-1-142-16,0 0 57 0,-5 0 53 0,-5-2-84 15,-4 2-586-15,-7 2-929 0</inkml:trace>
  <inkml:trace contextRef="#ctx0" brushRef="#br0" timeOffset="1772.52">817 3943 581 0,'-54'17'728'0,"0"0"-84"16,0-1-132-16,3 0 13 0,3-1-64 16,3-1 8-16,12-4-75 0,8-2-41 0,2-1-64 15,8-1-25-15,15-6 81 0,0 0 141 0,19 2 45 16,18-12-22-16,46-12-45 0,24-8-69 16,88-24-154-16,16-1-241 0,18-2 0 15,9 3 0-15,8 1 0 0,6 4 0 0,0 4 0 0,-6 1 0 16,-4 5 0-16,-6 2 0 0,-19 0 0 15,-13 7 0-15,-18 2 0 0,-51 6 0 0,-30 7 0 16,-8 1 0-16,-12 2 0 0,-23 5 0 0,-14 0 0 16,-13 3 0-16,-10 0 0 0,-9 1 0 0,-16 3-244 15,0 0-350-15,0 0-125 0,0 0-79 0,-39 5 140 16,4 1-40-16,-15 1-721 0,-4 5-1102 16</inkml:trace>
  <inkml:trace contextRef="#ctx0" brushRef="#br0" timeOffset="2621.69">1385 3845 409 0,'0'0'525'0,"0"0"-118"16,0 0-48-16,4-13-63 0,-4 13-38 0,0 0-35 15,0 0-14-15,0 0-13 0,0 0-21 16,2-12-13-16,-2 12-26 0,0 0 3 0,0 0 10 15,0 0 82-15,-4 23-26 0,0-4 18 0,-4 4 2 16,-3 9-4-16,-1 3-24 0,-3 9 24 16,-1 3-24-16,-1 1 10 0,1 4 14 0,1-2 35 15,-1 3-16-15,3 0-21 0,1-1-11 0,2 0-63 16,1-3 9-16,7-6-32 0,0-3-8 16,2 1-30-16,4-4-8 0,5-1 9 0,1-3-8 0,7-2-17 15,1-4 19-15,5-3-25 0,8-1 6 16,-2-7-10-16,4-4 1 0,2-3-20 0,0-3 4 15,2-2-43-15,-4-3-78 0,-2-2-97 0,3-3-129 16,-6-2-145-16,6-3-171 0,-5-1-90 16,-1-3 159-16,-3-2-2 0,-2-2-37 0,-4 0-91 15,-3 0-310-15,-1-1-654 0</inkml:trace>
  <inkml:trace contextRef="#ctx0" brushRef="#br0" timeOffset="2874.7">1850 4525 97 0,'0'0'821'0,"0"0"-207"0,-14-2-121 15,14 2-110-15,0 0-63 0,0 0-50 16,-15 2-42-16,15-2-28 0,0 0 27 0,0 0 90 16,0 0 7-16,0 0 7 0,13 17-46 0,-1-12-35 15,2 3-55-15,7 1-34 0,2 1-13 16,6 4 81-16,-2-3 9 0,4 4-2 0,-2-3 7 16,-5 1-9-16,-3-3 1 0,0 1-2 0,-5 2 55 15,-3-3-10-15,-3 4 16 0,-6-1-275 0,-4 2-19 16,-4 0 0-16,-4 3 0 0,-9 1 0 15,-3 4 0-15,-3-2 0 0,-2-1 0 0,-2 1 0 16,0-4 0-16,4 1 0 0,3-3 0 16,1-1-482-16,3-2-347 0,3-2-145 0,3 2 207 15,2-3-4-15,4 2-614 0,4-11-1058 0</inkml:trace>
  <inkml:trace contextRef="#ctx0" brushRef="#br0" timeOffset="4975.33">2908 4591 235 0,'0'0'402'0,"0"0"-94"0,0 0-39 0,0 0-48 0,0 0-20 16,0 0-2-16,0 0-20 0,-8-10 0 16,8 10-22-16,-14 3 18 0,14-3-19 0,-25 5-9 15,12-3-2-15,-1 2-10 0,0-1-8 0,-3 2-7 16,0 0-10-16,1 1-17 0,-1 1-7 16,1 0 5-16,-1 1-37 0,3 1 8 0,-1-1-32 15,-1 3 14-15,3 0-30 0,1 2 16 16,0-1-27-16,3 1 20 0,-1 0-26 0,4 0 20 15,0-2-20-15,4 1 19 0,2-12-20 0,0 20 19 16,0-20-21-16,6 17 16 0,-6-17-18 0,16 8 25 16,-16-8-21-16,23 4 15 0,-23-4-30 0,25-2 20 15,-11-1-23-15,1-1 18 0,-3-1-16 16,3-1 13-16,-3 0-14 0,0-3 25 0,1 0-21 16,-3 0 23-16,1 0-21 0,-1 0 23 0,0 0-25 15,-2-2 27-15,-1 3-25 0,1-1 13 16,-2 0 25-16,-2 1-11 0,-4 8 19 0,11-15-17 15,-11 15 20-15,6-12-21 0,-6 12 18 0,0 0-23 16,8-11 11-16,-8 11-19 0,0 0 18 16,0 0-25-16,0 0 18 0,0 0-19 0,0 0 17 15,0 0-16-15,0 0 16 0,-8 18-19 16,8-18 16-16,-4 17-17 0,4-17 24 0,-2 18-23 0,2-18 20 16,0 16-25-16,0-16 29 0,4 16-22 15,-4-16 19-15,12 13-23 0,-12-13 25 16,21 7-17-16,-9-5 14 0,3-4-12 0,1-2-16 0,3-2-4 15,2-2-20-15,1 0 23 0,-1-3-15 16,0-1 16-16,-1-2-8 0,-1 3 21 0,-1-1-11 16,-3 1 20-16,-3 0-17 0,1 2 23 0,-1-1-19 15,-4 1 27-15,1 1-13 0,-1 1 20 16,-8 7-28-16,12-11 18 0,-12 11-24 0,11-7 17 16,-11 7-16-16,0 0 17 0,0 0-18 0,0 0 16 15,0 0-17-15,0 0 19 0,-2 19-19 0,2-19 20 16,-7 16-2-16,7-16-24 0,-6 15 26 0,6-15-25 15,-6 11 23-15,6-11-23 0,0 0 13 16,-2 11-19-16,2-11 23 0,0 0-17 0,0 0 22 16,0 0-23-16,8-13 22 0,-2 4-20 0,1-4 25 15,-3 0-21-15,2 0 17 0,0-2-10 16,0 1 35-16,-1-1-7 0,1 4 32 0,-2 0 1 16,-4 11 0-16,6-19-3 0,-6 19-10 0,6-12-16 15,-6 12 1-15,0 0 26 0,0 0 35 16,-2 30 21-16,-2-9 29 0,0 7 16 0,0 12 15 15,-4 7-4-15,1 6 29 0,-1 3-6 0,0 3 87 16,-3 2 25-16,-1 19 3 0,-2-13-11 0,1-8-44 16,-1-2-6-16,-3-2-54 0,-1-4-9 15,-1-5-57-15,0-2 0 0,3-6-8 0,-1-8-12 16,1-5-30-16,1-8-75 0,-1-3 0 0,-1-9 0 16,3-3 0-16,-3-6 0 0,-1-9 0 15,1-4 0-15,0-7 0 0,3-3 0 0,2-1-13 16,1-4-148-16,3 5-72 0,4-1-24 0,2-1-89 15,0 1-68-15,4-1-114 0,4 0-55 16,2-4 121-16,7 3-39 0,5-5-48 0,5 2-62 16,4-1-505-16,4 4-761 0</inkml:trace>
  <inkml:trace contextRef="#ctx0" brushRef="#br0" timeOffset="5694.34">3491 4639 494 0,'0'0'646'0,"-4"-13"-164"16,4 13-39-16,0 0-92 0,-4-15-38 0,4 15-69 16,-2-12-34-16,2 12-61 0,0 0-13 0,0-18-47 15,0 18-1-15,8-16-32 0,-8 16 1 0,9-15-29 16,-9 15 7-16,10-13-25 0,-10 13 22 0,6-8-23 16,-6 8 11-16,0 0-15 0,4-10 34 15,-4 10-15-15,0 0 14 0,0 0-23 0,0 0 15 16,-14-2-17-16,14 2 25 0,-21 13-16 15,9-3 25-15,-1 0-6 0,-3 4 4 16,1 2-5-16,-1 0-12 0,-1 2-1 0,3 2-6 0,1-1-2 16,1-1-2-16,4 1-7 0,-1-1-9 15,3-1 7-15,2-2-9 0,2 2 8 0,2-4-13 16,2 2 14-16,2-5-18 0,2 1-2 0,3-2-24 16,-1-3-2-16,2 0-15 0,1-1 11 15,1-3 6-15,-12-2 1 0,25 2 3 0,-25-2 10 16,25-4 0-16,-13 0 4 0,0 1 1 0,1-2 4 15,-3 0 2-15,1-3-16 0,-1 3 20 0,0-2-12 16,1 0 16-16,-3 3-16 0,-8 4 23 0,14-11-21 16,-14 11 22-16,15-8-24 0,-15 8 23 15,8-5-24-15,-8 5 21 0,0 0-19 0,10-3 21 16,-10 3-22-16,0 0 23 0,0 0-17 0,13 5 21 16,-13-5-5-16,0 0 5 0,8 11-2 15,-8-11-6-15,6 7-6 0,-6-7 4 0,6 11-3 16,-6-11-1-16,13 9 1 0,-13-9-3 0,14 7 4 15,-14-7 0-15,19 3 4 0,-19-3 4 16,23-1 1-16,-23 1 19 0,20-3 14 0,-20 3 5 16,19-3 4-16,-19 3-4 0,16-3-3 0,-16 3-2 15,15-3-10-15,-15 3-3 0,12-2-3 0,-12 2-4 16,21-3 2-16,-21 3 13 0,17-1 19 16,-17 1 13-16,16-3 30 0,-16 3 34 0,12-3 32 15,-12 3 27-15,15-5 39 0,-15 5-10 0,12-10 40 16,-12 10 80-16,11-17-26 0,-9 4-6 15,2-2-46-15,-2-2-17 0,0-3-39 0,-2-1-24 16,0-1-30-16,0 1 30 0,0 1-11 0,0 3 16 16,-2 0-184-16,2 2 0 0,0 2 0 15,0 13 0-15,-2-23 0 0,2 23 0 0,-2-14 0 16,2 14 0-16,0 0 0 0,0 0 0 0,-6 10 0 16,4 2 0-16,-3 1 0 0,3 4 0 0,-2-1 0 15,2 2 0-15,-2-1 0 0,0 1-87 0,0 1-527 16,-2 0-165-16,3 0-121 0,-3-1 144 15,2-2-59-15,0 0-531 0,0 1-1008 0</inkml:trace>
  <inkml:trace contextRef="#ctx0" brushRef="#br0" timeOffset="5861.33">3787 4784 780 0,'0'0'784'0,"0"0"-144"0,-6-14-121 0,6 14-70 0,0 0-60 15,0 0-39-15,-2-13-49 0,2 13-19 0,10-12-44 16,-2 5-43-16,5 0-36 0,1 1-34 15,3-2-38-15,1 3-73 0,7-2-112 0,-2 2-112 16,2 1-97-16,2 1-97 0,-1-1-89 16,1 1-108-16,0 2-401 0,-2-1-655 0</inkml:trace>
  <inkml:trace contextRef="#ctx0" brushRef="#br0" timeOffset="5985.96">4287 4701 951 0,'0'0'629'0,"0"0"-132"0,0 0-118 15,0 0-77-15,0 0-52 0,0 0-49 16,0 0-45-16,8-4-28 0,-8 4-33 0,19-11-86 16,-7 6-116-16,3-1-86 0,-1-1-84 0,3-1-122 15,-1 1-424-15,1 2-435 0</inkml:trace>
  <inkml:trace contextRef="#ctx0" brushRef="#br0" timeOffset="6212.96">4554 4532 180 0,'0'0'745'15,"0"0"-176"-15,-13-3-139 0,13 3-76 0,0 0-95 16,0 0-38-16,-12-4-58 0,12 4-21 0,0 0-39 16,0 0 15-16,0 0-22 0,0 0 23 0,10 9-2 15,1-1 9-15,-1-1 11 0,0 3 10 16,1-1 14-16,-3 0 7 0,0 3 30 0,-2-2 22 16,-1 2 4-16,-3 3 8 0,-2-1-44 0,-2-1-12 15,-5 4-41-15,-1-1 35 0,-4 1-62 16,-1 0-7-16,-1 1-152 0,-1-2-164 0,1-3-128 15,2 0-63-15,1-2-107 0,1-2-158 0,4-2-571 16,6-7-884-16</inkml:trace>
  <inkml:trace contextRef="#ctx0" brushRef="#br0" timeOffset="7151.39">4849 4641 613 0,'5'-15'780'0,"-5"15"-180"0,0 0-151 0,-9-10-78 0,9 10-18 15,0 0-18-15,-16 0-15 0,16 0-24 16,-17 5-29-16,17-5-39 0,-14 12-31 0,6-5-42 16,1 2-20-16,1 2-36 0,0 0-10 0,0 1-24 15,2-1-7-15,-1 0-18 0,1 2 0 0,4-13-18 16,-4 20 9-16,4-20-16 0,-4 16 5 16,4-16-12-16,0 0 8 0,0 0-9 0,2 13 12 15,-2-13-16-15,0 0 13 0,13-10-14 0,-7 0 10 16,2-2-13-16,2 0 10 0,-1-3-11 15,1-7 10-15,0 3-6 0,3-3-9 0,-3 0 7 16,2 1-7-16,-1 0 13 0,1 1-13 0,-4 3 17 16,-1 4-15-16,1-1 7 0,-2 2-7 0,-2 2 11 15,-4 10-16-15,11-15 10 0,-11 15-14 16,0 0 15-16,8-8-8 0,-8 8 14 0,0 0 2 16,0 0-3-16,4 15-4 0,-4-15 3 15,4 18-2-15,-4-18 3 0,4 22-1 0,0-12 1 16,0 0 0-16,5 1 6 0,-3-3-12 0,2 0 0 15,5-2 5-15,-3-2-5 0,4 0-3 0,1-3-21 16,4-6-3-16,-1 2 3 0,1-2 6 0,1-3 1 16,1-1 4-16,0-3 3 0,-1 2 4 0,-1-2 3 15,0 0-4-15,-3 0 16 0,-3 1 14 16,1 1 37-16,-4 1 20 0,3 2 38 0,-7-1-38 16,4 2 13-16,-10 6-51 0,13-9 17 15,-13 9-46-15,0 0 28 0,0 0-39 0,0 0 33 16,12 4-8-16,-12-4-4 0,-2 20-4 0,-2-8-7 15,0 1 3-15,0 4-1 0,-3-2-7 16,1 3 4-16,2 0-8 0,-2-2 1 0,2 1 3 16,0-1-8-16,2-1 4 0,2 0-29 0,0-15 31 15,2 23-31-15,-2-23 39 0,8 19-26 16,0-12 28-16,2 0-33 0,3-6 38 0,-1 1-44 16,5-4 16-16,-3-2-34 0,5 0 26 0,-3-1-23 15,3-3 31-15,-2 1-22 0,-3-1 34 0,1 1-21 16,-1-1 32-16,-4 2-24 0,1 0 26 0,-3-1-26 15,-8 7 30-15,12-8-36 0,-12 8 26 16,0 0-29-16,9-6 25 0,-9 6-18 0,0 0 21 16,0 0-7-16,0 0-29 0,-7 13 20 0,7-13-18 15,-2 11 32-15,2-11-7 0,-4 11-24 0,4-11 24 16,0 0-27-16,4 19 32 0,-4-19-29 0,7 11 30 16,-7-11-30-16,12 8 20 0,-12-8-31 15,21 5 28-15,-21-5-20 0,20 0 32 0,-20 0-24 16,21-5 34-16,-21 5-24 0,10-8 27 15,-10 8-25-15,9-11 24 0,-9 11-12 0,0 0 41 16,0-16-25-16,0 16 37 0,-9-11-36 0,9 11 34 16,-10-9-46-16,10 9 25 0,-19-3-40 15,19 3 27-15,-14-2-9 0,14 2-8 0,0 0-4 16,-15 5-8-16,15-5-4 0,0 0-60 0,-6 11-7 16,6-11-52-16,6 10-32 0,-6-10-37 15,13 14 0-15,-5-9-14 0,2 0 9 0,1 1 7 16,1-2 37-16,-2-1 16 0,-10-3 38 0,23 4 16 15,-23-4 25-15,17 0 13 0,-17 0 15 0,14-1 12 16,-14 1 12-16,13-4 1 0,-13 4 10 0,0 0-6 16,12-6-8-16,-12 6-8 0,0 0-39 15,8-8-71-15,-8 8-63 0,0 0-58 0,13-3-53 16,-13 3-8-16,14-4-39 0,-14 4-4 0,23-4-318 16,-11 2-232-16</inkml:trace>
  <inkml:trace contextRef="#ctx0" brushRef="#br0" timeOffset="7288.39">5869 4664 406 0,'14'3'544'0,"-14"-3"-15"15,14 1-25-15,-14-1-27 0,0 0-14 0,17 5-4 16,-17-5-24-16,0 0-57 0,0 0-33 0,0 0-69 16,15 0-30-16,-15 0-70 0,0 0-22 0,14-5-52 15,-14 5-4-15,21-8-39 0,-7 4-19 0,1 1-75 16,5-2-52-16,-5 0-52 0,3 0-57 0,3 1-51 16,-4-1-36-16,1 2-51 0,-3 0-45 15,-1 1-77-15,-14 2-26 0,15 0-470 0,-15 0-609 16</inkml:trace>
  <inkml:trace contextRef="#ctx0" brushRef="#br0" timeOffset="9469.42">2687 6433 847 0,'0'0'738'0,"0"0"-144"0,0 0-121 0,0 0-71 15,0 0-70-15,0 0-57 0,11-14-55 0,-1 5-23 16,2-2 1-16,5 0-51 0,1-3-26 15,3 1-22-15,4-4-26 0,2 1 0 0,-2 1-27 16,-1 0-1-16,-3 0-12 0,0 3 1 0,-3 0-8 16,1-2 2-16,-5 6-2 0,-3-2 17 15,-1-2 19-15,-4 3-3 0,1-2-8 0,-7 11 2 16,2-22 11-16,-2 22-1 0,-9-19 10 0,9 19-16 16,-16-13 10-16,8 7-10 0,-5 4 10 0,13 2-17 15,-27 1-9-15,11 3-10 0,-1 4-1 16,-1 4-9-16,-3 4-1 0,0 5 5 0,1 4-1 15,-3 6 6-15,0 3 0 0,4 1-3 0,5-3-32 16,4 1 34-16,-1 1-34 0,5 0 32 16,4-4-27-16,2-4 23 0,2 0-25 0,6 0 23 15,3-3-28-15,3-4 37 0,5 0-40 0,4-2 31 16,-1-5-44-16,1-3 2 0,2-2-38 0,0-3 2 16,-3-4 8-16,-1 0 7 0,2-4 16 0,-3-3 2 15,1-2 7-15,0-3 2 0,-3-2 5 16,1-4 20-16,0-1-23 0,-1-4 22 0,1 1-21 15,-3-2 27-15,1 1-27 0,-1-2 29 0,3 3-20 16,-5 2 27-16,-1 2-17 0,1-1 30 16,-1 4-29-16,-1 2 26 0,-1 1-36 0,-3 3 21 15,2 0-25-15,-2 3 24 0,-8 6-18 0,17-4 44 16,-17 4-9-16,10 4 53 0,-10-4-20 16,9 14 37-16,-9-14-23 0,2 20 27 0,-2-20-33 15,-2 29 1-15,-1-16-8 0,1 4-13 16,-2-2-10-16,0 1-6 0,0-1-10 0,0 0-8 0,0-1 7 15,0-1-12-15,2-2 6 0,2-11-9 16,-7 19 0-16,7-19-5 0,0 0 3 0,0 0-17 16,0 0-28-16,0 0-10 0,0 0-2 0,11-11 8 15,-5-1 33-15,0 0-31 0,2-3 35 0,1 1-36 16,-1-2 40-16,0 1-36 0,0 0 38 16,3-1-33-16,-1-1 37 0,2 4-39 0,-1 0 40 15,-1 0-41-15,0 2 36 0,3 1-44 16,-5 3 37-16,2 2-31 0,-10 5 44 0,19-3-38 15,-19 3 37-15,17 9-31 0,-11-2 40 0,-2 3-31 16,-2 4 50-16,2 1-14 0,-2 1 22 0,-2 2 3 16,0 0 15-16,2 2 8 0,-2-1 35 15,0-1-19-15,0 1 33 0,0-3-33 0,2-1 10 16,0 0-35-16,-2-1 21 0,0-14-40 0,7 21 19 16,-7-21-27-16,8 12 21 0,-8-12-30 0,0 0 15 15,23-5-50-15,-13-2-65 0,-2-2-87 16,3-3-80-16,-1-2-64 0,0-1-103 0,1-1-117 15,-3-2-63-15,0 2 107 0,0-1-25 0,-1 1-50 16,-1-2-23-16,0 2-522 0,0 1-745 16</inkml:trace>
  <inkml:trace contextRef="#ctx0" brushRef="#br0" timeOffset="9750.49">3772 6193 548 0,'7'-15'742'0,"-7"15"-164"0,0 0-89 0,2-15-71 15,-2 15-33-15,0 0-26 0,0 0-48 16,0 0-42-16,2-13-45 0,-2 13-1 0,0 0 37 16,4 12-13-16,-2 0 6 0,0 3-36 0,0 3 30 15,0 1 14-15,-2 3 1 0,0 0 6 0,2 2 6 16,-2-1-38-16,0 0-1 0,2-1-61 16,-2-1 2-16,0-1-51 0,2-2-3 0,1-3-41 15,-3 0 12-15,4-2-25 0,-4-13-22 0,6 17-46 16,-6-17 0-16,10 5 0 0,-10-5 0 15,19-12 0-15,-9 2 0 0,5-7 0 0,-3-4 0 16,0 1-231-16,3-6-93 0,-1 1-72 0,-3 1-125 16,-1 0-118-16,0 2 30 0,1 1 91 0,-1-1-68 15,-4 5-79-15,2 0-508 0,1 2-816 16</inkml:trace>
  <inkml:trace contextRef="#ctx0" brushRef="#br0" timeOffset="10025.44">4424 6298 508 0,'-17'4'683'0,"17"-4"-157"0,-14 2-90 15,14-2-82-15,0 0-44 0,-17 3-55 0,17-3-21 16,0 0-24-16,0 0 20 0,0 0 10 16,0 0-11-16,0 0-26 0,6 17-34 0,-6-17-30 15,21 8-32-15,-9-4-18 0,3 0-19 0,1 1-41 16,-1-3-98-16,3 1-92 0,-1-3-83 0,2 1-77 16,-1-2-110-16,1-2-132 0,-3-1-450 15,1-3-666-15</inkml:trace>
  <inkml:trace contextRef="#ctx0" brushRef="#br0" timeOffset="10252.43">4692 6199 676 0,'0'0'786'0,"-12"-10"-166"0,12 10-147 0,-17-9-89 15,17 9-66-15,-14-6-65 0,14 6-47 0,0 0-42 16,-12-4-30-16,12 4 12 0,0 0-8 0,0 0-16 16,6 13-26-16,0-5-15 0,4 0-24 15,1 3-3-15,1 0-10 0,0-2-10 0,1 3 5 16,-1-1-19-16,-1 1-5 0,-3-2 4 15,-2 2-3-15,-2-1-2 0,-4-11-2 0,-6 26 0 16,0-14-2-16,-5 2-4 0,-1-2-5 0,-5 3-28 16,-1-1-57-16,-1-2-64 0,3-1-64 15,1-2-69-15,3 0-101 0,-1-3-151 0,5-1-497 16,8-5-683-16</inkml:trace>
  <inkml:trace contextRef="#ctx0" brushRef="#br0" timeOffset="11739.36">5052 6279 1081 0,'0'0'756'0,"0"0"-172"0,-4-14-133 16,4 14-86-16,0 0-38 0,-8-8-27 0,8 8-25 16,0 0-26-16,0 0-23 0,0 0-11 15,-17 0-35-15,17 0-15 0,0 0-46 0,-8 13-10 16,8-13-36-16,-4 10 3 0,4-10-31 0,-4 17 6 15,4-17-22-15,-3 13 22 0,3-13-36 16,0 0 23-16,-4 15-27 0,4-15 20 0,0 0-28 16,0 0 24-16,0 0-18 0,0 0 16 0,0 0-20 15,0 0 15-15,0 0-26 0,17-10 23 0,-13-3-34 16,4 0 20-16,1-2-18 0,-1-2 17 16,2 0-20-16,-2 0 22 0,3 2-22 0,-1 0 21 15,0 0-17-15,-1 3 17 0,-1 0-22 0,-2 2 23 16,-2 2-24-16,-4 8 23 0,11-12-17 15,-11 12 39-15,0 0-23 0,0 0 55 0,0 0-14 16,0 0 47-16,2 15-36 0,-2-15 34 0,-4 16-44 16,4-16 25-16,-5 22-45 0,5-22 27 15,0 18-41-15,0-18 35 0,5 16-45 0,-5-16 39 16,8 14-38-16,-8-14 33 0,16 8-39 0,-16-8 35 16,23-3-43-16,-10 2 36 0,1-5-41 0,3-2 36 15,-3 1-42-15,3-1 33 0,-3-1-29 16,0-2 5-16,1 1 4 0,1 1 3 0,-5-2-1 15,-1 3 7-15,1-1 4 0,-1 3-2 0,-10 6 3 16,14-13-2-16,-14 13 1 0,11-8-10 0,-11 8-1 16,0 0 2-16,0 0-1 0,0 0 37 15,12 8-39-15,-12-8 39 0,2 17-42 0,-2-17 24 16,4 23-80-16,-4-23-28 0,4 23-97 0,1-11-85 16,-1-2-16-16,2 1 13 0,-2 0-12 15,2-3-7-15,5-1-17 0,-1-1 14 0,2-3-12 16,1 0-11-16,1-3 58 0,3-3 22 0,-1 2 72 15,1-2 58-15,-3 0 51 0,-1 0 91 0,-3-2 50 16,-10 5 32-16,16-7 43 0,-16 7 10 16,0 0 9-16,0 0 16 0,0 0-5 0,0 0 11 15,0 0-9-15,0 0-10 0,0 0-14 0,-16 11-16 16,8-5-21-16,-1 2-27 0,3-1-13 16,6-7-25-16,-12 16-2 0,12-16-12 0,-6 16-4 15,6-16-4-15,0 15-13 0,0-15 4 0,8 13-7 16,-8-13-3-16,16 9 0 0,-16-9-4 15,23 1-1-15,-6-1-7 0,-7-3 3 0,7-2 2 0,-5 1-16 16,2-4 12-16,-1 1-4 0,1-1 5 16,-5-2-6-16,1 0 3 0,-2-1 0 0,-2 0 1 15,-1-1-2-15,-1 1 4 0,-4 11-5 0,0-21 0 16,0 21 1-16,-2-19-2 0,2 19-2 16,-11-12 3-16,11 12 1 0,-12-8-2 0,12 8-2 15,0 0 0-15,-17-2 3 0,17 2-2 0,-10 5-2 16,10-5 0-16,-8 9 5 0,8-9 0 15,0 0-1-15,2 16 1 0,-2-16-3 0,12 11 6 16,-12-11-8-16,19 10-18 0,-7-6-20 0,3-3 5 16,1 0-22-16,3-1 13 0,-7 0 10 0,5-2 7 15,-3-1 5-15,3 1 5 0,-5-1 8 16,3 1 1-16,-3-2 10 0,-12 4 14 0,21-5 17 16,-21 5 19-16,16-3-3 0,-16 3-2 0,0 0-14 15,17-3-6-15,-17 3-3 0,0 0-4 0,0 0-7 16,0 0 3-16,0 0-15 0,-6 17 9 15,6-17-5-15,-9 13 0 0,9-13-7 0,-8 17 7 16,8-17-8-16,-6 17 10 0,6-17-8 16,-2 15 4-16,2-15-1 0,0 14 6 0,0-14-8 15,8 12 8-15,-8-12-6 0,12 11 9 0,-12-11-4 16,17 4-5-16,-17-4 0 0,21-3 6 16,-21 3-1-16,22-5 1 0,-11 2-6 0,-1-2 5 15,0-2-8-15,-1 3 11 0,1-2-7 0,-2 0 9 16,-8 6-5-16,13-11 0 0,-13 11-2 0,10-10 4 15,-10 10 0-15,6-9 11 0,-6 9-14 0,0 0 6 16,8-6-12-16,-8 6 7 0,0 0-7 16,0 0 1-16,0 0-1 0,0 0 0 0,0 0 0 15,7-8 6-15,-7 8-10 0,0 0 6 0,0 0 0 16,0 0 7-16,0 0-2 0,0 0 4 16,0 0-4-16,0 0 5 0,0 0-10 0,6-7 8 15,-6 7-8-15,0 0 3 0,4-15-3 0,-4 15 3 16,6-15-6-16,-6 15 10 0,6-15 4 15,-6 15 12-15,7-15 5 0,-7 15 7 0,4-12 8 16,-4 12 3-16,0 0-14 0,6-10-2 0,-6 10-11 16,0 0 2-16,0 0-9 0,0 0 11 0,0 0-4 15,0 0 21-15,0 0-5 0,0 0 22 0,-2 17-2 16,2-17 36-16,-4 22-32 0,0-9 35 16,2 0-32-16,-1 2 35 0,1 0-52 0,0 0-6 15,2-1-7-15,0 1-4 0,2 0-4 16,3-1-1-16,1-3-3 0,-2-1-2 0,4-2-1 15,2-1-6-15,1-2 3 0,-11-5-19 0,25 0-32 16,-11-3-26-16,3-1-21 0,-1-4 0 0,-1 1 2 16,-1-2 9-16,1-1 7 0,-1-1 17 15,-4 0 12-15,1 3 11 0,-3-3 6 0,-2 2 7 16,2 1 9-16,-8 8 25 0,5-13 18 0,-5 13 18 16,0 0 15-16,0 0 25 0,-5-9 23 0,5 9 20 15,-14 8 43-15,6-1 17 0,4 2-14 16,-5 2 15-16,5-1-46 0,2 3-11 0,2-13-44 15,2 25-9-15,4-13-10 0,5-2-1 0,-1-1-70 16,7-3-117-16,-3-2-171 0,5-2-199 16,-1-2-246-16,3-3-41 0,-7-2-4 0,3 1-697 15,-5-3-1155-15</inkml:trace>
  <inkml:trace contextRef="#ctx0" brushRef="#br0" timeOffset="23636.06">19509 3738 95 0,'0'0'548'0,"-14"6"-128"0,14-6-64 16,-14 5-37-16,14-5-10 0,-13 4-25 0,13-4-7 15,-12 2-18-15,12-2-6 0,0 0-30 16,-15 4-20-16,15-4-22 0,0 0-8 0,-12 1-27 16,12-1-17-16,0 0 1 0,0 0-9 15,0 0-9-15,-13 6-13 0,13-6-16 0,0 0-19 16,0 0-6-16,0 0-10 0,0 0-9 0,0 0-5 16,0 0 0-16,0 0 10 0,0 0 22 0,0 0 13 15,5-11 0-15,-5 11 6 0,18-14-19 16,-5 7 14-16,3-1-19 0,3-4 14 15,3 0-22-15,7-3 49 0,4-6-41 0,7 2 21 0,1-1-39 16,5-2 26-16,1 0-40 0,1 3 30 0,-1-1-37 16,-1 1-2-16,-1 2 3 0,-3 2 12 15,-3 0-5-15,-6 3 2 0,-2 1 8 0,-6 2 6 16,-1-1 3-16,-3 3 4 0,-2-1 7 0,-1 3-3 16,-3 1 3-16,-1-3 13 0,-1 3-12 15,-1 0 4-15,-12 4-1 0,19-8 6 0,-19 8-12 16,16-6 7-16,-16 6-26 0,13-5 4 0,-13 5-13 15,0 0 1-15,14-6-19 0,-14 6 12 16,0 0-20-16,0 0 11 0,13-4-16 0,-13 4 21 16,0 0-21-16,0 0 11 0,0 0-10 0,12-5 3 15,-12 5-5-15,0 0 7 0,0 0-10 16,0 0 15-16,10-4-11 0,-10 4 21 0,0 0-19 0,9-5 28 16,-9 5 0-16,0 0 28 0,10-6-13 15,-10 6 27-15,0 0-28 0,12-6 19 0,-12 6-31 16,0 0 14-16,13-9-24 0,-13 9 27 15,10-6-31-15,-10 6 12 0,10-7-38 0,-10 7 31 16,15-8-32-16,-15 8 39 0,14-9-43 0,-14 9 23 16,19-8-17-16,-9 3 24 0,1-1 4 15,1 0-11-15,0 2-7 0,1-3 7 0,-1 0-9 16,3 2 6-16,-3 0-10 0,3-1 5 0,-3 1 3 16,0-1 6-16,-1 2-10 0,-1-1-1 0,-10 5-2 15,17-6 7-15,-17 6-3 0,14-5 4 16,-14 5 1-16,10-5-8 0,-10 5 8 0,0 0 2 15,11-3-4-15,-11 3 3 0,0 0-5 0,0 0 4 16,10-4-11-16,-10 4 7 0,0 0 2 0,0 0 0 16,0 0-1-16,0 0-6 0,0 0 5 15,12-6 2-15,-12 6 3 0,0 0-3 0,0 0-5 16,0 0 6-16,0 0-3 0,0 0 0 0,0 0-19 16,0 0 26-16,0 0-8 0,0 0 3 15,0 0-5-15,0 0-2 0,0 0 13 0,-18 3-15 16,18-3 1-16,0 0 6 0,-17 1 1 0,17-1-2 15,-12 1-7-15,12-1 10 0,-21 1-9 16,21-1 10-16,-23 1-4 0,23-1-7 0,-24 1 1 16,24-1-2-16,-27 0 1 0,27 0 1 0,-27-1-8 15,12 0 10-15,3 1-1 0,12 0-3 0,-27-2 13 16,27 2-9-16,-23-4-8 0,23 4 9 0,-18-2-5 16,18 2-5-16,-19-3 17 0,19 3-8 15,-12-2 1-15,12 2 2 0,0 0-12 0,-15 0 2 16,15 0-9-16,0 0-6 0,0 0 4 15,0 0 3-15,0 0-1 0,0 0 13 0,0 0 0 16,11 4 11-16,3-3-1 0,5 0-2 0,3 0 3 16,5 2 0-16,2-2-16 0,2 2 8 0,0 0 1 15,0 1 2-15,-2 1-1 0,2 1-7 0,-4-1 7 16,0 0 2-16,-6 1-4 0,-5-2 11 16,1 4 11-16,-5-2 29 0,-4 5 41 0,-3-1-17 15,-5-10 33-15,-7 25-87 0,-1-11-18 0,-6 1 0 16,-3 0 0-16,-6 2 0 0,-1 0 0 15,-1 2 0-15,-2-3 0 0,0 0 0 0,0-1 0 16,4-1 0-16,5-3 0 0,1-2 0 0,3-2-82 16,1 3-371-16,5-2-133 0,8-8-97 0,-8 9-75 15,8-9 138-15,0 0-87 0,20-2-657 16,-3-2-1034-16</inkml:trace>
  <inkml:trace contextRef="#ctx0" brushRef="#br0" timeOffset="24884.59">21147 3119 39 0,'0'0'268'0,"0"0"-43"16,-7-13-21-16,7 13-7 0,0 0-11 0,-4-14-20 16,4 14-8-16,-2-13 11 0,2 13-21 0,0-16-4 15,0 16 2-15,4-20-29 0,-4 20 21 0,7-21-18 16,-3 10 27-16,-2 0-11 0,2 1 40 15,0-1-15-15,-4 11 29 0,6-19-13 0,-6 19 14 0,4-17 6 16,-4 17 17-16,5-13-4 0,-5 13 4 16,0 0-8-16,4-14-6 0,-4 14-16 0,0 0-14 15,0 0-21-15,2-12-20 0,-2 12-16 16,0 0-27-16,0 0 10 0,0 0-5 0,0 0 8 16,0 0 26-16,-9 20 10 0,5-9 4 15,0 3-8-15,-2 1-20 0,2 1-7 0,-2 1 0 16,2 1-33-16,-1 1 21 0,-1-1-21 0,4 1-1 15,-2-1-21-15,2 1 12 0,-2-1-37 0,2-1 13 16,2 1-20-16,-2-1-6 0,2-1 10 0,0-1-6 16,0-1 3-16,2-1-10 0,0-1 0 15,-2-12-2-15,8 19 9 0,-8-19-22 0,15 14 9 16,-15-14 9-16,16 4-12 0,-16-4-19 0,17 0-8 16,-17 0 4-16,14-5-3 0,-14 5 16 0,17-11-25 15,-17 11 25-15,12-10-21 0,-12 10 23 16,10-9-10-16,-10 9 19 0,0 0-25 0,13-10 25 15,-13 10-37-15,0 0 21 0,0 0-16 0,0 0 29 16,8-7-32-16,-8 7 32 0,0 0-31 16,0 0 38-16,0 0-26 0,0 0 32 0,0 0-27 15,17 2 35-15,-17-2-22 0,0 0 33 16,16-2-11-16,-16 2 47 0,21-4-18 0,-11-2 24 16,2 1-33-16,-1-3 6 0,-1 1-14 0,3-2 37 15,-3-1-51-15,0-2 6 0,-2 0-1 0,-1-2-5 16,1-1-10-16,-4 0-14 0,0 0-33 0,0 0-51 15,-2 2-66-15,1-1-59 0,-1 3-109 16,-2 11-80-16,2-20-83 0,-2 20 73 0,2-13 33 16,-2 13-20-16,0 0 34 0,0 0 9 0,0 0-35 15,0 0 11-15,0 0-6 0,0 0-24 0,2 15-294 16,-2-15-279-16</inkml:trace>
  <inkml:trace contextRef="#ctx0" brushRef="#br0" timeOffset="25006.43">21479 3089 398 0,'0'0'371'0,"11"11"-26"0,-11-11-43 0,6 8 5 16,-6-8-24-16,0 0 14 0,10 7-26 0,-10-7 8 15,0 0-13-15,0 0 22 0,7 8-12 16,-7-8-22-16,0 0-32 0,0 0-35 0,0 0-39 16,0 0-27-16,0 0-30 0,4 10-19 0,-4-10-41 15,0 0-108-15,-4 10-95 0,4-10-126 16,-7 11-95-16,7-11-151 0,-8 10-501 0,8-10-695 16</inkml:trace>
  <inkml:trace contextRef="#ctx0" brushRef="#br0" timeOffset="25172.41">21719 2871 38 0,'2'-15'714'0,"-2"15"-189"0,-2-26-150 16,2 26-61-16,-4-19-104 0,4 19-45 0,-6-12-82 16,6 12-39-16,0 0-46 0,0 0-59 15,-15 2-26-15,15-2-63 0,-8 13-72 0,8-13-394 16,-6 22-174-16</inkml:trace>
  <inkml:trace contextRef="#ctx0" brushRef="#br0" timeOffset="25533.36">21692 3041 518 0,'0'0'509'0,"4"11"-67"0,-4-11-66 16,0 0-37-16,0 0-37 0,0 0-14 16,0 0-46-16,7 10-11 0,-7-10-50 0,0 0 21 15,0 0 28-15,2 12 0 0,-2-12 3 0,0 17-36 16,0-17-22-16,-2 18-20 0,2-18-21 15,-4 24-20-15,-1-12-23 0,1 1-13 0,2 0-20 16,0-1-14-16,2-12-10 0,-4 20-10 0,4-20-6 16,2 13 4-16,-2-13-2 0,6 7-4 15,-6-7-5-15,19-1 2 0,-7-3-12 0,3-1 2 0,1-3-4 16,1 2 21-16,-1-2-27 0,3 1 19 16,-2-1-21-16,-3 3 15 0,0-1-24 0,1 2 24 15,-5 1-23-15,-10 3 25 0,25-2-13 0,-25 2 23 16,19 2 36-16,-19-2 27 0,16 5 70 15,-16-5 16-15,17 6-9 0,-17-6-6 0,16 7-27 16,-16-7-18-16,17 4-16 0,-17-4-16 0,25 3-13 16,-11-6-11-16,1 2-37 0,3-2-77 15,1-2-93-15,6-1-119 0,-1-1-136 0,1-1-8 16,0 1 2-16,2-1-44 0,0 0-13 0,-5 0-85 16,1 1-98-16,-4 1-260 0,-5 0-566 15</inkml:trace>
  <inkml:trace contextRef="#ctx0" brushRef="#br0" timeOffset="26784.69">19458 3936 458 0,'0'0'409'16,"-13"-3"-64"-16,13 3-48 0,0 0-16 15,-16-3-18-15,16 3-18 0,0 0-9 0,-15-5-7 16,15 5-17-16,0 0-15 0,0 0-32 0,-12-3-22 16,12 3-26-16,0 0-17 0,0 0 7 15,0 0 54-15,0 0 27 0,6 8 32 0,7-4 10 16,3 2 2-16,3 1-36 0,6-2-22 0,8 5-9 15,2-3-16-15,10 3-11 0,5 0 22 16,2 0-24-16,1 0-24 0,3 0-26 0,4 1-9 16,-2-2-16-16,2 1-15 0,2-1-3 0,-2-2-8 15,-2 1-11-15,-2-1-3 0,-5 1-4 0,1-2-29 16,-13 0-48-16,-2-3-57 0,-6 1-57 16,-4-1-57-16,-4 2-33 0,-2-2 31 0,-5-1-18 15,-1 0-1-15,-15-2 1 0,20 2 2 0,-20-2 25 16,0 0-3-16,0 0 25 0,0 0 10 15,0 0 49-15,0 0 18 0,0 0 33 0,0 0 18 16,0 0 21-16,0 0 15 0,-14-4 47 0,14 4 24 16,0 0 40-16,-15-4 26 0,15 4 13 0,0 0 9 15,0 0-16-15,-12-6 4 0,12 6-13 0,0 0 22 16,0 0 4-16,0 0 23 0,0 0-2 16,0 0-10-16,14 6-7 0,-14-6-7 0,25 4-11 15,-8 0-1-15,1 1 13 0,7-1 11 0,0 3 9 16,4 0 12-16,4 1-14 0,-2 2 2 15,0 0 31-15,-6-3-14 0,-2 3-11 0,-3-2 29 16,-3 2 48-16,-3-2 41 0,-3 1-13 0,-7 3 13 16,-4-12-56-16,0 24-20 0,-4-12-35 15,-7 0-31-15,-1 2-24 0,-5-1-37 0,1-1-61 16,-3-2 0-16,5-2-4 0,-3-1-270 0,3 1-133 16,1-2-167-16,1-3-173 0,12-3-22 15,-13-2 70-15,13 2-145 0,3-13-387 0,5 0-871 16</inkml:trace>
  <inkml:trace contextRef="#ctx0" brushRef="#br0" timeOffset="27185.1">22980 3054 299 0,'0'0'769'0,"0"0"-188"0,0 0-92 16,8-11-85-16,-8 11 32 0,11-7-25 0,-11 7 10 15,18-8-32-15,-7 4-24 0,1 1-34 0,-2 0-49 16,3 0-46-16,-1-1-58 0,-12 4 6 16,23-4-11-16,-23 4-31 0,25-2-36 0,-25 2-52 15,23-2-84-15,-23 2-130 0,22 0-244 0,-22 0 10 16,21 0-82-16,-21 0-84 0,16 0-52 0,-16 0-531 15,0 0-788-15</inkml:trace>
  <inkml:trace contextRef="#ctx0" brushRef="#br0" timeOffset="27401.07">23185 2883 435 0,'-6'-12'736'16,"1"0"-148"-16,1 2-26 0,-2-1-88 15,6 11 14-15,-8-15-25 0,8 15-47 0,-8-12-58 16,8 12-28-16,0 0-46 0,-9-8-20 0,9 8 16 15,0 0 118-15,-8 16-8 0,4-2-62 0,0 2-31 16,0 2-39-16,2 3-26 0,-5 4-41 0,3 2-40 16,0 0-30-16,0 1-19 0,0-1-57 0,0 2-45 15,2-1-69-15,0-1-245 0,0 0-214 16,-1-2-205-16,6-3-159 0,-3 1 219 0,4-2-100 16,0-1-563-16,2-4-997 0</inkml:trace>
  <inkml:trace contextRef="#ctx0" brushRef="#br0" timeOffset="27618.29">23691 2925 1003 0,'11'-23'824'0,"-3"0"-211"0,0 4-24 0,-2 4-51 0,-2 0-9 16,1 3-53-16,-1 0-37 0,-4 12-20 15,6-22 12-15,-6 22 45 0,0 0-78 0,0 0-63 16,-4-11-61-16,4 11-47 0,-15 8-53 0,5-1-30 15,0 1-22-15,-1 4-20 0,-1 1-42 16,2 0-71-16,-3 1-136 0,3 1-171 0,0 0-164 16,1 0-152-16,1 1-149 0,4-1 124 0,0 1 79 15,2-1-63-15,4 0-603 0,4 0-884 16</inkml:trace>
  <inkml:trace contextRef="#ctx0" brushRef="#br0" timeOffset="27887.49">23869 3045 608 0,'0'0'552'16,"-8"-15"-133"-16,8 15-70 0,-13-15-31 0,13 15-27 16,-10-11 7-16,10 11-34 0,-10-10-3 15,10 10-65-15,0 0-2 0,-9-9-73 0,9 9 6 16,0 0-42-16,0 0 65 0,0 0-28 0,15 3 67 16,-3-1-6-16,3 0 28 0,3-2-25 15,3 0 30-15,0-1-7 0,1-1 51 0,-1-2 21 16,0-1 7-16,-3 1-37 0,-1-3 0 0,-3-2-59 15,-1-2 4-15,-5-3-43 0,-4 3-72 0,-2-4-28 16,-6 0-44-16,-2 0-64 0,-6 0-90 0,-3 0-83 16,-4 3-148-16,-3 1-110 0,-5 2-154 15,0 2 144-15,-2 4-2 0,-2 4-38 0,0 2-1 16,-6 5-61-16,-5 6-328 0,3 4-577 16</inkml:trace>
  <inkml:trace contextRef="#ctx0" brushRef="#br0" timeOffset="29223.4">21531 4289 156 0,'0'0'344'0,"-12"1"-49"0,12-1-63 16,0 0-25-16,-15 1-26 0,15-1-6 0,0 0-16 16,0 0-12-16,0 0-16 0,-16 2-7 15,16-2-9-15,0 0-17 0,0 0-16 0,0 0 6 16,4-18-5-16,4 8 3 0,-2-3 13 0,5-4-18 16,1-2-5-16,3-7-5 0,1-1-24 15,1-3 11-15,1-8-28 0,1 1 11 16,-3-6-26-16,1-1 18 0,-3 3-21 0,-1-1 30 15,-1 8-7-15,-4 0 34 0,1 8-5 0,-3 2 28 16,-4 5-32-16,0 1 20 0,0 2-29 0,-4 1 14 16,0 2-25-16,-4 1 27 0,0 4-20 0,-5 4 29 15,11 4-5-15,-25 1 2 0,9 2 5 0,-1 5 4 16,-1 4 0-16,-3 5-1 0,-2 1 6 0,1 3-2 16,-1 2-2-16,2-1-3 0,1 4 2 15,3-2-11-15,-2 1-18 0,7-2-7 0,4-2-8 16,-1-3-5-16,5 2-5 0,2-3-6 15,4 0 0-15,2-1-6 0,5-1-4 0,1-3 1 16,2-1-10-16,7 0-19 0,4-1-11 0,2-5-35 16,1 3-26-16,1-5-14 0,0-2-7 15,-2 1 7-15,0-2 11 0,-2 0 22 0,-3-2 9 16,1 2 18-16,-5-2 11 0,-1 0 13 0,-3 2-3 16,-12 0 7-16,21-4 8 0,-21 4 19 0,0 0 5 15,0 0 19-15,0 0-1 0,0 0-1 0,0 0 12 16,0 0-16-16,0 0 0 0,0 0-8 15,0 0-3-15,-10 8-4 0,10-8 2 0,0 0-20 16,-2 11 10-16,2-11-8 0,4 11 12 0,-4-11-3 16,12 10-3-16,-12-10-24 0,19 5-15 15,-19-5-13-15,20 5-1 0,-20-5 8 0,25-1-1 16,-25 1 11-16,23-5 5 0,-23 5 13 16,16-7-7-16,-16 7 13 0,13-11-3 0,-13 11 13 15,8-13 18-15,-8 13 10 0,0 0 7 0,-2-21 5 16,2 21 4-16,-8-16-3 0,8 16-3 0,-8-13 5 15,8 13-4-15,-9-12-7 0,9 12-14 16,0 0-1-16,-8-12-4 0,8 12-10 0,0 0-3 0,0 0-1 16,0 0 0-16,0 0 7 0,8-10-7 15,-8 10-2-15,21-5-13 0,-9 4-16 0,3-2-5 16,1 0 6-16,1 0-2 0,1-2 10 16,-1 1 1-16,2-2 5 0,-3 2 4 0,1-2 1 15,-3 1 3-15,-1-3 1 0,-1 4 3 0,-2-1 14 16,-10 5 8-16,19-10 14 0,-19 10-10 15,14-5-3-15,-14 5-1 0,0 0-13 0,13-4-6 0,-13 4-1 16,0 0-1-16,8 9 4 0,-8-9 2 16,2 15-4-16,-2-15 4 0,4 19-5 0,-4-19 15 15,4 23-25-15,-4-23 11 0,5 22-7 0,-5-22 10 16,2 23-3-16,-2-23 1 0,2 21-5 16,-2-21 6-16,0 16-1 0,0-16 9 0,0 0-18 15,0 18 12-15,0-18-9 0,0 0 12 0,0 0-9 16,4 14 3-16,-4-14-2 0,0 0 4 15,0 0-1-15,16 2 0 0,-16-2-19 0,19-2 12 16,-19 2-12-16,21-3 2 0,-21 3 4 0,18-4 6 16,-18 4-2-16,17-6 5 0,-17 6 0 15,12-2 6-15,-12 2 8 0,0 0 40 0,10-3 34 16,-10 3 19-16,0 0 10 0,0 0-7 0,0 0-19 16,0 0-16-16,0 0 12 0,0 0-23 0,0 0-13 15,0 0-8-15,0 0-6 0,11 8-7 0,-11-8 2 16,8 5-44-16,-8-5-84 0,17 7-92 15,-17-7-44-15,22 8-48 0,-9-4-70 0,3-1-85 16,1 0-74-16,1-2-146 0,3-1-374 16,2-1-679-16</inkml:trace>
  <inkml:trace contextRef="#ctx0" brushRef="#br0" timeOffset="29790.36">23187 3982 612 0,'0'0'688'0,"0"0"-113"0,-15 2-74 16,15-2-16-16,0 0 27 0,0 0 25 0,0 0-38 15,-14 1-15-15,14-1-20 0,0 0 1 0,0 0 67 16,0 0-72-16,0 0-70 0,0 0-50 16,0 0-30-16,0 0-42 0,0 0-199 0,0 0-69 15,0 0 0-15,14 4 0 0,-14-4 0 0,23 0 0 16,-23 0 0-16,23 3 0 0,-23-3 0 16,29 0-169-16,-15 0-548 0,1-3-125 0,1 3-79 15,-1-1 184-15,1-1-28 0,-1-2-519 0,1 1-932 16</inkml:trace>
  <inkml:trace contextRef="#ctx0" brushRef="#br0" timeOffset="30016.28">23567 3804 701 0,'0'0'744'0,"2"-16"-86"0,-2 16-160 16,0 0-31-16,2-17 8 0,-2 17-11 0,0 0-48 15,0 0-43-15,0 0-48 0,0 0-24 16,0 0 66-16,0 0 72 0,0 0-41 0,5 17-58 15,-5-3-59-15,2 1-56 0,-2 2-41 0,2-1-30 16,-2 4-33-16,2-2-16 0,-2 1-40 16,2 1-105-16,-2 0-133 0,2-1-150 0,0 0-204 15,0-1-166-15,2 1-45 0,0-2 146 0,2 0-35 16,1-1-60-16,3-2-485 0,2-5-817 16</inkml:trace>
  <inkml:trace contextRef="#ctx0" brushRef="#br0" timeOffset="30273.32">23956 3989 575 0,'2'-15'808'0,"-2"15"-191"0,2-22-89 16,-2 22-135-16,-4-16 26 0,4 16-48 0,-8-11 24 15,8 11-25-15,-17-3 1 0,5 8-26 0,1 0-18 16,-3 3 51-16,4 3 12 0,-3 1-36 0,1 2-26 16,3 2-49-16,3 0-28 0,2 2-31 15,2 0 5-15,6-2-52 0,2 2-99 0,5-3-74 16,3-1 0-16,5-2 0 0,-1-3 0 0,3-5 0 15,0-1 0-15,-1-4 0 0,1-2 0 16,-4-4 0-16,-1-2 0 0,1-4 0 0,-5-4 0 16,-4 0 0-16,-4-3 0 0,-4-1 0 0,-6 1-195 15,-2-3-217-15,-4 1-167 0,-9-2-128 0,-2 3-48 16,-4 2 81-16,-8-3 6 16,-4 7-666-16,4 7-993 0</inkml:trace>
  <inkml:trace contextRef="#ctx0" brushRef="#br0" timeOffset="31125.38">19609 4034 132 0,'-11'-10'553'0,"3"2"-134"0,0 0-80 0,-3 0-45 16,3 0-29-16,0 0-24 0,-2 1-11 0,1-1 1 15,1 2 2-15,0-2-8 0,8 8-7 0,-15-12-14 16,15 12-1-16,-10-9-19 0,10 9-19 16,-10-8-14-16,10 8-15 0,0 0-6 0,-9-7-10 15,9 7-2-15,0 0 34 0,0 0 23 0,0 0 56 16,0 0-24-16,-2 15 76 0,9-4 38 15,-1 0-22-15,6 7-53 0,5 2 0 0,1 5-53 16,9 6-8-16,4 3 29 0,17 15-38 0,3 0 28 16,9 6-30-16,4-1-80 0,7 5-94 15,3 1 0-15,5 0 0 0,1 1 0 0,48 31 0 16,-35-22 0-16,-14-14 0 0,0 2 0 0,-1 2 0 16,-3 0 0-16,-3-3 0 0,-4-1 0 15,-6-3 0-15,-4 0 0 0,-2-2 0 0,-7-5 0 16,-9-9 0-16,-7-7 0 0,-4-2 0 15,0-1 0-15,-7-7 0 0,-3-4 0 0,0-1 0 0,-5-4 0 16,-2-2 0-16,1 0-64 0,-3-4-493 16,-10-5-169-16,17 3-70 0,-17-3 93 0,12-2 98 15,-12 2-64-15,15-8-81 0,-15 8-292 0,12-13-697 16</inkml:trace>
  <inkml:trace contextRef="#ctx0" brushRef="#br0" timeOffset="31408.49">21560 5183 910 0,'-12'-7'880'0,"-3"3"-170"0,-1-3-132 0,-1 3-102 15,1 0-71-15,-3 0-41 0,2 1-14 0,3-1-15 16,2 2-22-16,12 2-43 0,-23-3 16 16,23 3 14-16,-11 5-41 0,11-5-30 0,-2 15-57 15,7-2-13-15,3 2-26 0,0 1-35 0,5 5-15 16,1-3-16-16,0 4-8 0,1 4-13 15,-3-4-1-15,1 1 3 0,-7 0 21 0,0 2-30 16,-2-1 35-16,-6-3-29 0,-2 4 19 0,-4-1-36 16,-3-1 20-16,-5 1-33 0,-3-2 23 15,-1-3-86-15,1-3-102 0,-2-5-102 0,3 0-95 16,1-3-121-16,1-5-160 0,3-2 7 0,13-1 83 16,-20-6-72-16,20 6-19 0,-7-17-544 0,12 5-818 15</inkml:trace>
  <inkml:trace contextRef="#ctx0" brushRef="#br0" timeOffset="31625.48">21657 5219 847 0,'6'-11'807'0,"-1"2"-140"0,-5 9-115 0,2-16-76 16,-2 16-49-16,0 0-13 0,0 0-3 0,0 0 11 16,0 0 23-16,0 0 49 0,0 0 49 15,-9 16-70-15,5-1-70 0,2 4-65 0,0 2-61 16,2 3-82-16,-2 4-195 0,2 1 0 0,-2 1 0 15,2 0 0-15,0 0 0 0,0 0 0 0,0-1 0 16,0 1 0-16,2-3-191 0,0 0-372 16,0-5-148-16,2 0-54 0,-2-2 105 0,0-5 56 15,3 0-47-15,-1-4-32 0,-4-11-375 0,6 12-707 16</inkml:trace>
  <inkml:trace contextRef="#ctx0" brushRef="#br0" timeOffset="31894.48">21686 5581 675 0,'0'-17'637'16,"0"2"-88"-16,-2 0-100 0,2 0-66 0,0 0-75 15,2 0-24-15,0 3-37 0,2-1-13 0,5 0-5 0,-3 4-30 16,4-1-17-16,1 1-35 0,3 2-23 16,0 0-30-16,1 0-13 0,1 0-23 0,3-1-5 15,0 3-16-15,-1-2-1 0,1 2-20 16,-1-1 12-16,-1-1-11 0,0 0 39 0,-3 2 43 16,0-2 17-16,1 4 56 0,-5-3 21 0,3 2 143 15,-13 4 46-15,14-7-21 0,-14 7 14 16,13-7-60-16,-13 7-29 0,0 0-61 0,0 0-22 15,0 0-198-15,0 0-5 0,0 0 0 0,8 10 0 16,-8-10 0-16,-4 22 0 0,2-9 0 0,0 2 0 16,-3 1 0-16,3-1 0 0,0 0 0 15,0 0 0-15,2 0-247 0,0 0-427 0,0-15-145 16,2 26-53-16,2-16 154 0,-4-10-45 0,13 16-539 16,-5-11-954-16</inkml:trace>
  <inkml:trace contextRef="#ctx0" brushRef="#br0" timeOffset="32012.35">22174 5357 294 0,'2'-15'710'0,"-2"-1"-179"0,0 1-107 0,-2 0-108 16,0 2-72-16,2 13-64 0,-4-24-37 0,4 24-64 15,-2-16-57-15,2 16-80 0,0 0-79 0,0-14-91 16,0 14-57-16,0 0-423 0,0 0-279 0</inkml:trace>
  <inkml:trace contextRef="#ctx0" brushRef="#br0" timeOffset="32277.42">22323 5306 384 0,'8'9'801'0,"-8"-9"-150"16,0 0-109-16,0 0-90 0,6 11-18 0,-6-11-32 16,0 0-27-16,0 0-35 0,0 0-54 0,0 0-29 15,0 0-48-15,0 0-45 0,11 4-35 0,-11-4-24 16,0 0-20-16,12-4-18 0,-12 4 7 0,0 0-11 16,12-3-6-16,-12 3 1 0,0 0 36 15,0 0 13-15,0 0 31 0,0 0 12 0,0 0 88 16,0 0 58-16,-22 5 31 0,9 2 11 0,-1 0-3 15,-1 3-102-15,-1-2-233 0,-1 7 0 16,5-1 0-16,-3 2 0 0,5 0 0 0,2 1 0 16,2 0 0-16,4 2 0 0,4-1 0 0,0 1 0 15,6-1 0-15,4 1 0 0,5-3 0 16,1-2 0-16,5-2 0 0,2-4 0 0,4-1-798 16,0-3-196-16,2-5-8 0,0-2 95 15,6-4-515-15,0-3-1106 0</inkml:trace>
  <inkml:trace contextRef="#ctx0" brushRef="#br0" timeOffset="35591.12">23753 5313 306 0,'0'0'431'0,"4"-17"-141"16,-4 17 30-16,7-19-88 0,-7 19 27 0,4-14-54 16,-4 14-1-16,0 0-44 0,2-16-10 0,-2 16-32 15,0 0-8-15,-8-11-33 0,8 11-2 16,-21 0-2-16,6 2-16 0,-1 4 8 0,-5 5-12 16,-4 4-3-16,1 4-8 0,-5 7-1 0,2 3-11 15,2-1 0-15,4 0-10 0,5 0 0 16,1-1-6-16,1-1 1 0,6 0-5 0,-1 0-2 15,5-1-2-15,2-1 1 0,2-2 20 16,4 4-27-16,4-2 23 0,3-3-23 0,3-4 18 16,7-2-19-16,0-2 36 0,6-6-8 0,-1-4 11 15,5-5 11-15,5-4 16 0,-3-4-6 16,-2-3 30-16,0-6-31 0,-2-6 18 0,-5-4-32 0,-5-7 19 16,-5 4-41-16,-7-3 25 0,-3 1-31 15,-6 2 26-15,-4-6-39 0,-3 2 1 0,-5 2-3 16,-7-2 0-16,-2 4 14 0,-1 2-44 0,1 8-32 15,-4 2-66-15,0 4-51 0,0 2-52 16,2 7-29-16,1 2-48 0,1 3-67 0,0 4-103 16,-2 3-237-16,3 2-289 0</inkml:trace>
  <inkml:trace contextRef="#ctx0" brushRef="#br0" timeOffset="36056.1">22957 5368 735 0,'0'0'851'15,"0"0"-158"-15,0 0-123 0,0 0-28 16,0 0-43-16,0 0-68 0,-2-13-67 0,2 13-51 16,0 0-75-16,-2-13-38 0,2 13-49 0,0 0-29 15,0 0-162-15,0-14-177 0,0 14-143 16,0 0-120-16,0 0-70 0,0 0-181 0,0 0-315 15,-2 21-699-15</inkml:trace>
  <inkml:trace contextRef="#ctx0" brushRef="#br0" timeOffset="36220.17">22924 5811 981 0,'0'0'760'0,"-4"15"-126"0,4-15-52 0,0 0-11 15,-4 11-29-15,4-11-108 0,0 0-56 16,0 0-97-16,0 0-35 0,0 0-74 0,0 0-36 15,6-8-175-15,-6 8-152 0,11-7-133 0,-11 7-112 16,14-8-90-16,-14 8-184 0,17-6-391 16,-17 6-749-16</inkml:trace>
  <inkml:trace contextRef="#ctx0" brushRef="#br0" timeOffset="37336.58">22722 3951 268 0,'0'0'731'16,"0"0"314"-16,2-15-685 0,-2 15-22 15,0 0-68-15,0 0-16 0,2-14-50 0,-2 14-15 16,0 0-53-16,0 0-18 0,0 0-48 15,0 0-52-15,2-12-117 0,-2 12-90 0,0 0-56 16,0 0-74-16,0 0-113 0,0 0-420 0,4 11-473 16</inkml:trace>
  <inkml:trace contextRef="#ctx0" brushRef="#br0" timeOffset="37491.41">22776 4172 442 0,'10'13'858'16,"-10"-13"-206"-16,0 0-140 0,8 10-103 0,-8-10-27 15,0 0-15-15,0 0-43 0,0 0-50 0,0 0-53 16,10 5-41-16,-10-5-42 0,0 0-62 16,0 0-131-16,0 0-128 0,0 0-109 0,0 0-115 15,0 0-158-15,0 0-482 0,0 0-699 0</inkml:trace>
  <inkml:trace contextRef="#ctx0" brushRef="#br0" timeOffset="37956.04">22680 3034 680 0,'-6'-17'473'0,"6"17"-88"16,-4-14-108-16,4 14-26 0,-4-11-79 0,4 11-23 15,0 0-125-15,-4-12-17 0,4 12-155 0,0 0-115 16,0 0-374-16,0 0-193 0</inkml:trace>
  <inkml:trace contextRef="#ctx0" brushRef="#br0" timeOffset="38126.37">22693 3323 664 0,'0'0'723'0,"0"0"-133"15,-6 12-111-15,6-12-52 0,0 0-23 16,0 0-42-16,0 0-61 0,0 0-64 0,0 0-54 16,0 0-36-16,0 0-36 0,0 0-87 0,0 0-127 15,0 0-132-15,0 0-91 0,0 0-117 16,0 0-150-16,14-6-328 0,-14 6-570 0</inkml:trace>
  <inkml:trace contextRef="#ctx0" brushRef="#br0" timeOffset="49119.48">4316 5133 173 0,'-12'2'171'0,"12"-2"-47"0,0 0-73 15,0 0-20-15,0 0-59 0,0 0-55 0,0 0-56 16,0 0 37-16</inkml:trace>
  <inkml:trace contextRef="#ctx0" brushRef="#br0" timeOffset="84719.3">2741 7012 380 0,'0'0'351'0,"0"0"-80"0,-14-3-50 0,14 3-25 15,0 0-18-15,0 0-1 0,-15-3-7 0,15 3 1 16,0 0-14-16,0 0-6 0,-12-4-16 16,12 4-11-16,0 0-21 0,0 0-17 0,0 0-15 15,0 0-8-15,0 0-11 0,-15 0-4 0,15 0-1 16,0 0 1-16,0 0-1 0,0 0 3 15,0 0 0-15,0 0-1 0,0 0 2 0,0 0 0 16,0 0-5-16,0 0-6 0,0 0-6 0,0 0-5 16,0 0-4-16,0 0-3 0,0 0-2 0,0 0-4 15,0 0 9-15,0 0 15 0,0 0 26 16,0 0-28-16,0 0 17 0,13-3-22 0,-13 3 11 16,14 2-26-16,-14-2 22 0,21 0-22 0,-21 0 23 15,25 0-9-15,-25 0 24 0,24-2-18 0,-9 2 9 16,1 0 1-16,1-1 9 0,-1 0-4 15,-1 1-2-15,1-3-2 0,1 2-2 0,-3-1-1 16,1 2 1-16,1-1 2 0,-1-2-2 16,-1 3-8-16,-1-1-3 0,-1-1-2 0,-12 2-8 15,27-2-2-15,-27 2-9 0,25-2 5 0,-25 2-4 16,25-2-4-16,-25 2 2 0,27-2-3 0,-15 2-2 16,2 0 5-16,1 0-1 0,-1-1 2 15,3 1 2-15,-3-1 0 0,1-1 4 0,1 2 3 16,1 0-3-16,-3-1-3 0,3 1-4 15,-3 0 2-15,1-2-3 0,1 2 1 0,-1 0-4 16,-1 0 1-16,1 0-3 0,-3 0 1 0,3 0 1 16,-1 0 0-16,1 0-2 0,-15 0 1 0,26-1-1 15,-26 1-2-15,27 0-2 0,-27 0 4 0,25-1 0 16,-25 1 1-16,25 0 0 0,-25 0-1 16,23 0-2-16,-23 0 2 0,22 0-4 0,-22 0 2 15,21 0-2-15,-21 0 1 0,19 0 2 0,-19 0-1 16,14 0 0-16,-14 0-5 0,15 0 4 15,-15 0 1-15,14 1 0 0,-14-1 0 0,15 0-2 16,-15 0 2-16,14 1-2 0,-14-1 6 0,17 0-2 16,-17 0 7-16,20 0 2 0,-20 0 14 0,23 2-3 15,-23-2-3-15,23 0 0 0,-23 0 10 0,25 0 2 16,-25 0-5-16,24 0 0 0,-24 0-1 16,27 0-4-16,-27 0-2 0,27 0-10 0,-14 0-22 15,-13 0 24-15,26 1 2 0,-26-1-14 0,27 0 6 16,-27 0-5-16,25 0 1 0,-25 0 6 15,27 0-11-15,-27 0 4 0,23 2-2 0,-23-2 1 16,22 1 2-16,-22-1-2 0,17 1 1 0,-17-1 9 16,14 0 7-16,-14 0 20 0,0 0 7 15,19 2 9-15,-19-2 8 0,0 0 7 0,0 0 8 16,17 2-29-16,-17-2 36 0,0 0-31 0,0 0 26 16,0 0-38-16,12 0 34 0,-12 0-24 0,0 0 35 15,0 0-34-15,0 0 22 0,0 0-35 16,0 0 12-16,0 0-27 0,14 2 15 0,-14-2-21 15,0 0 0-15,0 0-69 0,0 0-123 0,0 0-174 16,0 0-203-16,0 0-109 0,0 0 39 16,0 0-114-16,0 0-603 0,0 0-994 0</inkml:trace>
  <inkml:trace contextRef="#ctx0" brushRef="#br0" timeOffset="87503.14">5071 6882 187 0,'-17'-7'503'16,"1"-1"-114"-16,-1 1-62 0,3 0-38 0,1 2-27 16,-1 0-38-16,-1 0-33 0,3 0-21 0,1 3-13 15,11 2-16-15,-18-7-17 0,18 7-13 16,0 0 6-16,0 0 16 0,0 0 20 0,10-6-8 0,11 6 1 16,10-2-12-16,14 0-11 0,15-3-20 15,31-1-4-15,8 2 4 0,9-4-6 0,4-3 1 16,3 3-6-16,1-4-7 0,-2-2-8 0,2-1-3 15,-5 0-10-15,-3 0-7 0,-7 3-13 16,-2 2-5-16,-8-2-11 0,-21 5-10 0,-12 1 0 16,-6 3-8-16,-11 0-50 0,-10 0-83 15,0 3-68-15,-8 0-45 0,-6 4-57 0,-5 1-100 16,-12-5-155-16,0 17-490 0,-8-3-692 0</inkml:trace>
  <inkml:trace contextRef="#ctx0" brushRef="#br0" timeOffset="109579.46">1215 4653 178 0,'0'0'241'0,"0"0"-38"0,0 0-62 0,-2-14-13 15,2 14-28-15,0 0 3 0,-2-16-22 16,2 16 26-16,0 0-41 0,-2-19 55 0,2 19-45 16,0 0 74-16,-4-17-14 0,4 17-7 0,-4-15 0 15,4 15-20-15,-6-14 2 0,6 14-3 16,-4-12 4-16,4 12 4 0,-7-11 5 0,7 11-1 16,-6-10 0-16,6 10-6 0,0 0 1 0,-6-13-4 15,6 13-9-15,0 0-4 0,-6-11-11 0,6 11-2 16,0 0-1-16,0 0-4 0,-4-9-2 15,4 9-6-15,0 0 0 0,0 0-10 0,0 0-3 16,0 0 4-16,-6-9-1 0,6 9 2 0,0 0 12 16,0 0-4-16,0 0 0 0,0 0 16 0,0 0 1 15,0 0-1-15,0 0 3 0,0 0 13 16,0 0 4-16,-5 14 2 0,5-14-10 0,5 18-5 16,-3-6-14-16,2-1-5 0,0 2 24 0,-2 2 11 15,4 2-3-15,-2-1 17 0,0 4-8 0,1 0 3 16,-1 0-14-16,0 2-1 0,0-2 2 0,0 6-10 15,-2 0-9-15,2-2-2 0,0 2-9 0,-2 1-17 16,3-2-4-16,-1 2 9 0,-2 0-1 16,0 1-1-16,2-2-12 0,-2 2 5 0,2-1-18 15,-2 2 0-15,2-1 4 0,-2 2 16 16,1-2-36-16,-1 2 1 0,0 0-2 0,0 0 16 0,0-2-1 16,0 2-5-16,2 0-4 0,-2-1 20 15,0-1-21-15,0 2 31 0,2-3-34 0,-2-1 18 16,0 2-23-16,1 0 19 0,-1-2-17 0,0 1 14 15,2-1-30-15,-2-1 17 0,-2 2 3 0,2-4-4 16,0 4-5-16,0-5-10 0,0 3-14 0,0-2 18 16,2 1-9-16,-2 2 0 0,0-3 0 15,1 4 0-15,1-1 0 0,-2-1 0 0,2 1 0 16,-2-2 0-16,0-1 0 0,2 3 0 0,-2-4 0 16,2 1 0-16,-2 0 0 0,0-1 0 0,3 1 0 15,-3 0 0-15,0-2 0 0,0-1 0 0,2 3 0 16,-2-2 0-16,0-1 0 0,0-1 0 0,-2 0 0 15,4-2 0-15,-4 0 0 0,2 0 0 0,0 0 0 16,1-2 0-16,-1 0 0 0,-2-1 0 16,2 1 0-16,-2-3 0 0,0-12 0 0,2 26 0 15,-2-26 0-15,2 22 0 0,-2-22 0 0,2 20 0 16,-2-20 0-16,2 18 0 0,-2-18 0 0,0 14 0 16,0-14 0-16,0 0 0 0,0 17 0 0,0-17 0 15,0 0 0-15,0 0 0 0,2 15 0 16,-2-15 0-16,0 0 0 0,0 0 0 0,0 0 0 15,2 12 0-15,-2-12 0 0,0 0 0 16,0 0 0-16,0 0 0 0,0 0 0 0,0 0 0 0,0 0 0 16,0 14 0-16,0-14 0 0,0 0 0 0,0 0 0 15,0 0 0-15,0 0 0 0,0 0 0 16,0 0 0-16,0 0 0 0,0 0 0 0,0 0 0 16,0 0 0-16,0 0 0 0,0 0 0 0,15-7 0 15,-15 7 0-15,14-8 0 0,-6 1 0 0,3 1 0 16,-1-1 0-16,2 1 0 0,3-2 0 0,-1 1 0 15,3-1 0-15,-1 3 0 0,1-1 0 16,1-2 0-16,1 3 0 0,0-2 0 0,-1 3 0 16,1 0 0-16,-1-2 0 0,-1 2 0 0,0 1 0 15,-3 1 0-15,3 0 0 0,-3-2 0 0,-2 3 0 16,1-2 0-16,-13 3 0 0,23-2 0 0,-23 2 0 16,18-3 0-16,-18 3 0 0,13-2 0 15,-13 2-44-15,0 0-131 0,16-3-62 0,-16 3 11 16,0 0-52-16,10-6 21 0,-10 6-11 0,0 0 4 15,0 0 20-15,3-14 29 0,-3 14 27 0,0 0 43 16,-3-15 58-16,3 15 14 0,-4-9 19 0,4 9 11 16,-4-10 6-16,4 10 10 0,-6-11 9 15,6 11 11-15,-6-7 21 0,6 7 18 0,0 0 11 16,-6-10-2-16,6 10-2 0,0 0-4 0,0 0-6 16,-7-9 5-16,7 9-2 0,0 0 15 0,0 0 20 15,13-12 17-15,-3 7-4 0,3-1-10 0,3 3-9 16,3-2-4-16,-1 0 3 0,5 2 36 15,2 0 6-15,0 0 72 0,-3 3 9 0,1 0 37 16,-4 2 42-16,-1 1 24 0,-1 1 24 0,-5 4 4 16,1 1-199-16,-7 5-115 0,-2 1 0 0,-4 5 0 15,-2-1 0-15,-6 6 0 0,-5 5 0 16,-3 1 0-16,-5 5 0 0,0-2 0 0,1-6 0 0,3-1 0 16,-1-5 0-16,5-3 0 0,1 0 0 15,1-8 0-15,3 3 0 0,0-3 0 0,0-1 0 16,8-10-94-16,-9 15-826 0,9-15-89 0,0 0 70 15,0 0-22-15,0 0-393 0,0 0-1020 0</inkml:trace>
  <inkml:trace contextRef="#ctx0" brushRef="#br0" timeOffset="150154.39">1815 9804 47 0,'0'0'510'0,"0"0"-127"0,0 0-71 16,0 0-65-16,0 0-32 0,0 0-41 0,0 0-18 0,0 0-37 16,0 0-3-16,0 0-7 0,0 0 39 15,-6 9-6-15,6-9 32 0,4 25-15 0,-2-8 16 16,0 3-1-16,2 2-32 0,0 5 16 15,0 1-25-15,1 2 4 0,-1 7-16 0,0 0 10 16,0 0-12-16,0-2 0 0,-2-1-8 0,0-4-6 16,0 0-11-16,0-1-21 0,0-5-5 15,0-2-18-15,1-3 3 0,-3-2-16 0,2-2 16 16,0 0 10-16,-2-15 52 0,2 21 3 0,-2-21-5 16,0 0-40-16,0 0 3 0,-4-15-34 0,2-6 26 15,-5-7-34-15,1-10-7 0,-2-8-2 0,0-5-20 16,-1-3 16-16,-1 0-4 0,2-2 15 15,-1 0-27-15,3 0 16 0,2 0-25 0,0 2 16 16,2 2-23-16,2 7 9 0,0 3-7 0,2 4 21 16,0 6-27-16,0 4 15 0,0 2-24 15,0 6-3-15,0 2 24 0,2 0-31 0,1 5 2 16,1 2 13-16,0 4 20 0,-6 7-18 0,19-4 25 16,-19 4-20-16,22 11 27 0,-11 0-20 15,1 5 23-15,3 3-7 0,-3 3 52 0,2 6 12 16,-1 1 12-16,-1 2-12 0,-1 3-5 0,1 0-5 15,-4 2-34-15,3-1 37 0,-3 3-41 0,0-1 29 16,-2 0-15-16,3-2-6 0,-3-1-3 16,0-5-7-16,-2-2-5 0,0-4-5 0,2 3-28 15,-1-7-90-15,-1 2-104 0,-2-4-107 0,2-2-59 16,0 0 8-16,-2 0-29 0,0-1-41 16,0-2-51-16,-2-12-68 0,0 22-490 0,0-22-695 15</inkml:trace>
  <inkml:trace contextRef="#ctx0" brushRef="#br0" timeOffset="150317.35">1871 10143 238 0,'0'0'577'0,"-11"-12"-158"0,11 12-77 0,-4-12-81 16,4 12-41-16,-2-21-74 0,4 9-10 0,2-3-39 15,5-1-3-15,1-3-40 0,2 0 9 0,3 0-35 16,3-3-48-16,5 1-75 0,0-2-124 15,0 0-81-15,2 0-348 0,-3 0-205 0</inkml:trace>
  <inkml:trace contextRef="#ctx0" brushRef="#br0" timeOffset="150683.53">2290 9608 161 0,'0'0'542'0,"-16"6"-129"0,8 0-64 15,-5 1-51-15,1 3-2 0,1-2-59 16,-3 4-16-16,4 0-46 0,-3 1-18 0,1 0-42 15,1 2-12-15,3-4-38 0,0 4 0 0,2-2-31 16,0 0 12-16,1-2-28 0,5-11 10 0,0 18-4 16,0-18-6-16,7 7-3 0,-7-7-19 15,12-2 18-15,-12 2-19 0,19-12 20 16,-9 4-17-16,-2-3 16 0,-2 0-17 0,1 0 22 0,-1-1-16 16,0-2 26-16,-4 2 14 0,2 0 55 15,-4 12 8-15,4-21 35 0,-4 21-12 0,4-15-34 16,-4 15-23-16,0 0-18 0,5-12-14 0,-5 12-6 15,0 0-6-15,6 16 15 0,-4-1 13 16,2 6 3-16,-2 3 9 0,2 6 4 0,0 8 21 16,-2 3-1-16,3 2-1 0,-3 1-3 0,-2 1-13 15,0 0-11-15,0 2-10 0,-2-3-10 16,-1-3-5-16,1 0-9 0,0-4-6 0,0-6-12 16,-2-4-74-16,4-5-62 0,-2-4-56 0,0-3-86 15,2-15-114-15,-4 12-48 0,4-12-21 0,0-13-34 16,0-4-13-16,0-5-271 0,2-8-362 15</inkml:trace>
  <inkml:trace contextRef="#ctx0" brushRef="#br0" timeOffset="151136.32">2394 9714 239 0,'6'-17'476'16,"-6"17"-100"-16,0 0-61 0,2-13-55 0,-2 13-16 15,0 0-56-15,0 0-29 0,0 0-47 0,0 0-7 16,0 0-42-16,0 0 6 0,0 0-33 0,0 0 13 15,0 0-24-15,0 0 8 0,0 0-20 16,0 0 10-16,0 0-28 0,0 0 29 0,0 0-24 16,0 0 16-16,8 5-22 0,-8-5 21 15,0 0-14-15,0 0 15 0,0 0-20 0,0 0 10 16,6 9-14-16,-6-9 17 0,0 0-12 0,0 0 11 16,0 0-22-16,7 7 22 0,-7-7-25 15,0 0 25-15,0 0-19 0,12 5 16 0,-12-5-18 16,0 0 19-16,17 2-14 0,-17-2 17 0,0 0-20 15,18 0 20-15,-18 0-21 0,13-2 21 16,-13 2-15-16,12-4 12 0,-12 4-10 0,14-7 20 16,-14 7-6-16,15-13 37 0,-9 4 7 0,0-1 46 15,3-3 16-15,-5-1 48 0,0-3 20 0,-2-1 60 16,0-2 44-16,-2 1 2 0,-2-4 11 0,-2-3-18 16,-2-1 22-16,-5 1 3 0,3 1 115 15,-2 2 52-15,-1 3-8 0,3 3-64 0,0 2-52 16,2 1-81-16,-1 1-53 0,1 3-160 0,0 1-57 15,6 9 0-15,0 0 0 0,0 0 0 16,0 21 0-16,6 0 0 0,0 4 0 0,5 8 0 16,-1 3 0-16,5 4 0 0,-5-3 0 15,2 5-465-15,-1-8-235 0,-1 0-117 0,2-4 37 16,-3-4 70-16,-1-4-110 0,0-5-420 0,-2-3-879 16</inkml:trace>
  <inkml:trace contextRef="#ctx0" brushRef="#br0" timeOffset="151285.32">2528 9714 377 0,'-8'-9'641'16,"8"9"-117"-16,-11-15-103 0,11 15-77 0,-6-15-71 16,6 15-25-16,0-18-50 0,0 18-23 15,11-20-49-15,-5 10-6 0,6-2-39 0,-1 4 1 16,3-3-30-16,0 0-5 0,3 3-86 0,0-1-104 16,3-1-123-16,-5 0-173 0,1 2-443 15,1 0-518-15</inkml:trace>
  <inkml:trace contextRef="#ctx0" brushRef="#br0" timeOffset="151655.22">2966 9446 411 0,'0'0'793'0,"0"0"-203"0,0 0-118 0,0 0-93 16,-14 0-55-16,14 0-42 0,0 0-20 0,0 0-17 15,0 0-9-15,0 0-2 0,0 0 7 0,0 0 16 16,2-13-25-16,6 6 15 0,3-3-29 16,1-1 26-16,7-4 56 0,3-5 3 0,9-3-29 15,2-3-8-15,2-1-70 0,1-2-13 0,5 3-49 16,0 0-6-16,3-1-45 0,-1 4 5 15,-2-1-42-15,1 3 8 0,-3 1-23 0,-4 2 8 16,-4 4-28-16,-2 0 28 0,-6 5-33 0,0-2 6 16,-7 4-50-16,1-1-49 0,-3 1-48 0,-1 1-68 15,-1 0-18-15,-2 3-75 0,-10 3-28 16,19-8-38-16,-19 8-57 0,12-7 51 0,-12 7 12 16,0 0-21-16,11-5-42 0,-11 5-49 0,0 0-72 15,0 0-478-15,0 0-671 0</inkml:trace>
  <inkml:trace contextRef="#ctx0" brushRef="#br0" timeOffset="152002.06">3574 8765 679 0,'0'0'636'0,"-12"-4"-94"0,12 4-47 0,0 0-27 16,-15-2-2-16,15 2-22 0,0 0-50 16,0 0-50-16,-18 1-73 0,18-1-43 0,0 0-64 15,0 0-28-15,0 0-32 0,0 0-17 0,0 0-31 16,0 0 3-16,12 5-24 0,5-2 19 16,3-1-29-16,9-2 19 0,4 2-29 0,4-2 21 15,5 2-28-15,-3 0 18 0,-8 2-30 0,-2-1 25 16,0 1-6-16,-6 0 164 0,-5 4 137 0,-3 2 83 15,-5 5-23-15,-6 3-32 0,-4 3-73 16,-6 4-32-16,-4 6-65 0,-5 1-129 0,-3 4-45 16,-3 1 0-16,-2-2 0 0,3-3-10 0,1-5-466 15,2-4-180-15,3-2-168 0,1-4-31 16,3-2 12-16,2-5-591 0,2-1-1119 0</inkml:trace>
  <inkml:trace contextRef="#ctx0" brushRef="#br0" timeOffset="153170.32">4740 8422 341 0,'-10'11'470'16,"-1"0"-79"-16,3-1-61 0,0-1-46 0,1-1-25 16,7-8-64-16,-12 13-27 0,12-13-40 0,-6 10-12 15,6-10-30-15,0 0 5 0,0 0-18 0,0 0 0 16,16 2-24-16,-5-8 3 0,1-2-8 16,3-1-6-16,-3-1-10 0,3-1-4 0,-3-1-1 15,0-1 20-15,-1 0 16 0,-3-1 13 0,-4-1 0 16,0 1 8-16,-2-1 14 0,-4 0 11 15,-2 2 5-15,-2 0 8 0,-4 2-12 0,-1 3-9 16,-1 1-20-16,-1 4-5 0,-3 0-6 0,1 5-15 16,1 2-9-16,-3 5-4 0,1 2-8 15,-1 6-7-15,1 0 1 0,3 5-6 0,-1 5 1 16,4 3-12-16,1-3 3 0,3 2-4 0,2 1-2 16,2-1 3-16,4-2-4 0,0 0 1 0,4 0-6 15,0-6 5-15,5 1-7 0,-3-8-1 16,4 0-8-16,3-4-1 0,-1-4 1 0,3-1-5 15,-3-5 2-15,3-2-2 0,-3-4 10 0,-1-1-7 16,1-3 11-16,-1-1-4 0,-1-1-2 0,-4-2 12 16,3-1-1-16,-3 2-9 0,0-2 7 15,0 0-1-15,-1 0 6 0,1-1-8 0,-2 0 6 16,0 0-8-16,3 1 0 0,-3 0 1 0,0 0 6 16,2 2-5-16,1 0 5 0,-1 1 3 15,-2 0 6-15,2 2-13 0,1 2 6 0,-9 8 6 16,12-12 13-16,-12 12 30 0,14-3 14 15,-14 3 16-15,13 4 6 0,-13-4-4 0,12 15-12 16,-6-4-4-16,-1 0-8 0,-1 1-6 0,0 3-9 16,0-1-9-16,-2 1-6 0,2 0-2 0,-2-2-7 15,0 2-4-15,0-3-3 0,-2-12 1 0,4 22 2 16,-4-22-3-16,5 15 3 0,-5-15 2 0,0 0-7 16,0 0 1-16,0 0-4 0,8-9-3 15,-8 9-1-15,6-25-1 0,-4 9-1 0,2-4 4 16,0-1-5-16,3-5 1 0,-3 0 16 15,4 1 11-15,-4 0 8 0,2 3 10 0,1 3 11 16,-1 0-8-16,-2 7-2 0,0-2-17 0,2 3 5 16,-6 11 6-16,13-13 32 0,-13 13 10 15,14-2-4-15,-14 2-17 0,17 14-1 0,-9-6-19 16,2 6-1-16,-1 1-12 0,-1 1-62 0,0 2-139 16,0 2-152-16,1-3-85 0,-1 0 13 15,0 2-70-15,-2-3-65 0,3-2-68 0,-1-1-520 0,-2-3-762 16</inkml:trace>
  <inkml:trace contextRef="#ctx0" brushRef="#br0" timeOffset="153460.57">5331 8266 497 0,'0'-23'515'0,"-2"4"-99"0,2-1-10 16,-2 1-47-16,2 0-42 0,-2 0-17 0,2 4-23 16,0 0-26-16,0 15-31 0,-2-22-37 0,2 22-19 15,2-13 50-15,-2 13 26 0,0 0-1 0,0 0-4 16,14 8-6-16,-7 4-1 0,-1-1-7 15,0 4 23-15,2 1 61 0,1 0-11 0,-1 1-17 16,0-2-46-16,2 0 18 0,1 0-43 0,-1-4 0 16,0-1-47-16,3-4 7 0,1-2-54 15,-1-6 29-15,1-3-54 0,5-7-84 0,-3-4-3 16,5-6 0-16,-2-2 0 0,-3-4 0 16,-1-1 0-16,-3 0 0 0,-2 3 0 0,-1 3 0 15,-5 4-15-15,2 0-354 0,-4 3-93 0,0 2-120 16,-2 14-79-16,-2-18 48 0,2 18 104 0,0 0-23 15,0 0-73-15,-10 8-615 0,8 2-863 0</inkml:trace>
  <inkml:trace contextRef="#ctx0" brushRef="#br0" timeOffset="154406.29">3431 10207 120 0,'-4'-19'568'0,"0"1"-145"0,0-3-93 0,2 0-47 16,2-2-43-16,2 0-20 0,0-3-32 0,4 2-9 15,-2 3-37-15,3 2-13 0,1 4-31 0,0 2 11 16,5 4 22-16,-1 4 23 0,2 5 35 15,3 7 16-15,2 3 26 0,-1 8 20 0,3 3 7 16,0 5-3-16,1 6-1 0,1 2-41 0,0 3 16 16,-1 1-53-16,1-1 22 0,0 0-35 15,0-3-28-15,1 0-23 0,1-3-20 0,0-2-16 16,0-6-12-16,0-3-11 0,2-2-8 0,2-3-22 16,-1-4-80-16,-1-5-95 0,2-4-115 0,0-4-116 15,4-8 70-15,7-9 0 0,-5-4 18 16,-2-6 6-16,-4-2 46 0,-7-3 12 0,-1-3 45 15,-8 7 23-15,-5 2 45 0,-4 1 7 0,0 5 52 16,-4 1 28-16,-2 2 53 0,0 1 34 16,0 2 35-16,-2 2 9 0,0 5 1 0,4 9 8 15,-7-12-4-15,7 12 5 0,0 0 2 16,0 0 9-16,0 0 21 0,7 20 17 0,1-8 19 16,2 3 1-16,7 3 19 0,1 5-8 0,5 3 40 15,6 3 59-15,-2 1 124 0,2 3-2 0,-2-1 28 16,0 0-40-16,-5 0-2 0,-3-4-82 0,-3 2-315 15,-3 1 0-15,-3-1 0 0,-4 0 0 16,-4 0 0-16,-2 0 0 0,-4 2 0 0,-6 0 0 16,-2 1 0-16,-5-3 0 0,-6 1 0 0,-4-1 0 15,-1-4 0-15,3-5 0 0,-2-4 0 16,0 0 0-16,6-4 0 0,1-2-56 0,-1-2-821 16,6 0-100-16,-1-8 28 0,4 1 107 0,12-2-580 15,-17-3-1106-15</inkml:trace>
  <inkml:trace contextRef="#ctx0" brushRef="#br0" timeOffset="155695.35">5116 10278 568 0,'0'0'648'0,"-12"9"-126"16,12-9-63-16,-15 5-67 0,15-5-24 0,-14 1-63 15,14-1-48-15,0 0-61 0,0 0-32 0,-15-3-43 16,15 3-19-16,4-11-29 0,3 2-13 0,1-1-12 16,4-2-12-16,1 0-6 0,1-3-5 0,3 1-2 15,-5 2-4-15,3 1-4 0,-3 0-5 16,-2 1 4-16,1 3 2 0,-5-1 15 0,-6 8 11 15,8-9-6-15,-8 9 23 0,0 0 11 16,-16 4 19-16,5 3 16 0,-5 6 8 0,-1 2 0 16,-6 6 22-16,3 1-20 0,-7 7 11 0,2 2-37 15,0 3-13-15,3 3 20 0,1-1-22 16,4 5-15-16,1-1-4 0,5-4-17 0,3 1 2 16,4-1-16-16,4-6 0 0,0-2-5 0,4 0-9 15,2-3-2-15,5-4-6 0,-1-3-2 0,7-5-7 16,-3-2-14-16,5-5-5 0,1-4 6 0,1-2 1 15,0-4-8-15,1-4 6 0,1-3 4 16,2-4 3-16,-2-3 1 0,-3-1 3 0,3 0 3 16,-4-3 4-16,-3 2 23 0,-1 1-28 0,-1-1 27 15,1-2-30-15,-1 3 26 0,-1-2-26 16,-1 2 4-16,0-1 0 0,1 3 0 0,-3 3-5 16,0 4 2-16,1 0 3 0,-1 1 1 0,0 3 3 15,-10 6 3-15,19-1 3 0,-19 1 1 16,15 11-1-16,-9-3 3 0,-2 3 1 0,0 2-4 15,0 2 0-15,-2 0 5 0,-2 0-5 0,2 2 0 16,-2 1 9-16,-2-3-10 0,2 2 0 0,-2-2 3 16,2-1 3-16,0-14-2 0,-2 22 7 15,2-22-8-15,0 0 0 0,0 0-7 0,0 0-3 16,4-9 0-16,2-7-11 0,-1-6 5 0,3-4-3 16,0-7-5-16,2-1 4 0,-1-1 3 0,1 1 3 15,-2 3 3-15,1 4 10 0,-5 2-9 16,2 6 5-16,0 1-4 0,-6 3 8 0,4 1-8 15,-2 1 4-15,-2 13-7 0,4-15 18 16,-4 15-19-16,0 0 3 0,0 0 1 0,0 0-1 16,5 11-3-16,-5-11 3 0,6 22 2 0,0-10-2 15,-4 0 3-15,4 2-1 0,0-4 3 0,5 1 0 16,-3-2 1-16,4-2 4 0,1-3 4 0,-1 1-5 16,3-5 1-16,-1-2 2 0,1-4 5 15,-1-1-6-15,1-5 1 0,-1 1 1 0,-2-6 0 16,1-1 6-16,-5-1 7 0,0-4 27 0,1 2 23 15,-7 1 1-15,0-5 18 0,-4 2 2 16,0-4 5-16,-2-2-7 0,-3 2 5 0,-1 0 27 16,2 2 4-16,-2 2 19 0,3 3 3 0,-1 3 33 15,0 2-30-15,2 0-19 0,0 3-6 16,0 1-45-16,4 11-1 0,-7-12-42 0,7 12 0 16,0 0-3-16,0 0 3 0,0 25-22 0,3-9 38 15,1 3 7-15,-2 3-21 0,4 6-40 0,-2 1 0 16,2 8 0-16,0 0 0 0,5 3 0 0,-5-3 0 15,0 4 0-15,5-5 0 0,-3 0 0 16,0-5 0-16,-2-3 0 0,3-5 0 0,-3-4 0 16,-2-3 0-16,0-1 0 0,-4-15 0 0,4 15 0 15,-4-15 0-15,0 0 0 0,4-15 0 16,-8 3 0-16,2-6 0 0,0-1 0 0,-2-3 0 16,2-5 0-16,-2 0 0 0,2-1 0 15,0-2 0-15,2 2 0 0,2-1 0 0,0-1 0 16,4 2 0-16,0 2 0 0,2 3 0 0,1 1 0 15,-1 6 0-15,2 2 0 0,1 3 0 0,-1 3 0 16,2 7 0-16,-12 1 0 0,23 4 0 16,-13 3 0-16,3 4 0 0,-7 2 0 0,0 4 0 15,0 3 0-15,-1 0 0 0,-5 5 0 0,0-2 0 16,-5 6 0-16,3-1 0 0,-4-1 0 0,-2 2 0 16,2-3 0-16,-7 3 0 0,-1-2 0 15,1-5-386-15,3-1-281 0,-9-2-104 0,5-1-7 16,-3-3 189-16,1 1-44 0,-3-2-73 0,1 1-452 15,-3-1-805-15</inkml:trace>
  <inkml:trace contextRef="#ctx0" brushRef="#br0" timeOffset="155909.35">5085 11098 731 0,'-33'27'875'0,"-2"2"-112"16,2-3-107-16,2-1-44 0,8-6-71 15,4-4-34-15,1-2-91 0,5-2-52 0,5-5 87 16,8-6 75-16,0 0-13 0,15-3-36 0,9-11-55 15,16-14-85-15,26-17-337 0,10-9 0 16,50-32 0-16,3-4 0 0,-1 1 0 16,2-1 0-16,0 1 0 0,-31 21 0 0,-14 10 0 15,-2 0 0-15,4 1 0 0,-7 7 0 16,-7 4 0-16,-5 5 0 0,-16 13-507 0,-15 8-315 0,-6 5-55 16,-8 7 143-16,-7 3 35 0,-16 5-123 15,15 5-360-15,-15-5-826 0</inkml:trace>
  <inkml:trace contextRef="#ctx0" brushRef="#br0" timeOffset="157044.26">5811 10388 243 0,'0'0'343'0,"0"0"-92"0,0 0 10 15,-9-4-38-15,9 4 4 0,0 0-3 0,0 0-4 16,0 0 0-16,-12-5-1 0,12 5 10 16,0 0 2-16,0 0-3 0,0 0-17 0,0 0 1 15,0 0-9-15,-8-7 0 0,8 7-21 0,0 0-16 16,0 0-1-16,0 0 61 0,0 0 20 0,0 16 37 15,2-2-23-15,0 0 53 0,2 3 54 0,-2 2-19 16,2 2-60-16,-2-1 8 0,2 2-67 16,1 3-19-16,-5 0-60 0,4-1 4 0,-2-1-53 15,2-3-18-15,-2 1-23 0,2-3 9 16,2 0-63-16,-4-3-103 0,2-1-175 0,3-2-121 16,-1-1-119-16,2-3-150 0,-4 0-20 0,-4-8 118 15,15 11-76-15,-15-11-152 0,12 5-325 0,-12-5-762 16</inkml:trace>
  <inkml:trace contextRef="#ctx0" brushRef="#br0" timeOffset="158430.4">1780 10839 148 0,'-8'10'555'0,"1"-2"-141"0,7-8-86 16,-8 13-58-16,8-13-46 0,0 0-34 15,-4 10-5-15,4-10 30 0,10-5 7 0,5-4-4 16,5-7 15-16,13-9-30 0,7-5-2 0,24-20-25 15,8-3 0-15,5-7-21 0,45-35-7 0,-31 21-4 16,-15 14-22-16,3 1-15 0,-3 0-20 16,-4 4-9-16,-3 2-17 0,-5 7-12 0,-6 5-8 15,-15 12-11-15,-8 5-7 0,-10 8-11 0,-2 2-2 16,-5 3-10-16,-3 4-4 0,-3 0 1 16,1 4-23-16,-13 3-61 0,18 2-62 0,-18-2-62 15,13 14-68-15,-9-2-61 0,-2 3-88 0,0 2-153 16,2 3-330-16,-2 2-555 0</inkml:trace>
  <inkml:trace contextRef="#ctx0" brushRef="#br0" timeOffset="160490.4">6024 12130 332 0,'0'0'488'16,"-2"-18"-96"-16,2 18-56 0,-3-15-32 0,3 15-12 0,-2-13-13 15,2 13-7-15,-4-9-4 0,4 9-3 16,-8-10 12-16,8 10-21 0,-10-5-11 0,10 5-10 15,-19 3-24-15,5 1 15 0,-1 6-29 16,1 3-5-16,-7 5-14 0,0 1-4 0,-1 8-24 16,-5 3 4-16,2 7 39 0,2 1-35 0,0 1 30 15,5 3 2-15,-1 2-1 0,5-1-17 0,3 3-18 16,3 0-7-16,6-1 3 0,2-4-32 16,0 1-29-16,6-2-8 0,5 6-16 0,1-5-14 15,2 0 2-15,5-2-16 0,2-6 5 0,4-2-16 16,-1-2-2-16,5-4-8 0,-2-5 4 0,2-2-10 15,2-4-66-15,0-3-86 0,0-1-114 0,0-1-173 16,-4-6-157-16,-2 3-86 0,2-5 123 16,-3 3 10-16,-5-3-15 0,2 1-45 0,-5-4-509 15,-1 2-758-15</inkml:trace>
  <inkml:trace contextRef="#ctx0" brushRef="#br0" timeOffset="161439.4">6573 12427 354 0,'0'0'397'0,"7"-13"-74"0,-7 13-44 0,0 0-22 16,-4-19-42-16,4 19 4 0,-3-11-44 16,3 11 6-16,-6-16-33 0,6 16-4 0,-4-18-38 15,4 18 3-15,-6-20-31 0,6 20 14 0,-8-16-16 16,8 16 21-16,-9-16-22 0,9 16 8 0,-6-14-11 15,6 14 11-15,-12-9-30 0,12 9 17 16,-19-9-30-16,19 9 27 0,-21-3-17 0,21 3 20 16,-26 3-17-16,11 1 11 0,1 1-14 15,-1-2 6-15,-1 4-13 0,1 1 10 0,-1-1-17 16,1 3 4-16,1 0-6 0,1 0-8 0,-3 4-1 16,5-2-4-16,-1 2-12 0,4-2-10 0,2 1 7 15,-3 2-8-15,5-2 13 0,2 0-13 16,2-13 12-16,2 26-12 0,4-14 12 0,5 1-13 15,-3-2 9-15,6-2-5 0,-1-1 5 0,3 3-11 16,1-3 19-16,2-1-19 0,-1 1 15 0,-1-1-13 16,1 3 28-16,3-3 15 0,0 2 29 0,-1-1 12 15,-3 5 9-15,1-3 21 0,1 2-8 0,-2 0 24 16,1 0 5-16,1 1 2 0,-7 0-11 16,3-3-10-16,-5 1 33 0,2 0 31 0,-1-1 2 15,1 1 22-15,-8-2 28 0,2 1 8 0,1-1 17 16,-7-9-18-16,6 18-23 0,-6-18-39 0,-4 18-24 15,4-18-7-15,-11 16-45 0,-1-11-8 0,2 2-48 16,-5-1-42-16,1-1 0 0,-3-3 0 0,1 0 0 16,-3 1 0-16,-2-2 0 0,3-2 0 15,-1 1 0-15,3-3 0 0,-3 3 0 0,5-2 0 16,-3-3 0-16,3 5 0 0,1-4-14 0,3 0-274 16,10 4-106-16,-21-7-91 0,21 7-144 0,-14-4-65 15,14 4 211-15,0 0 11 0,0 0 13 16,0 0 2-16,0 0-37 0,0 0-37 0,14 10-342 15,-4-5-505-15</inkml:trace>
  <inkml:trace contextRef="#ctx0" brushRef="#br0" timeOffset="161652.4">6745 12921 161 0,'0'0'710'0,"19"8"-168"0,-19-8-75 16,16 4-35-16,-16-4-26 0,15 2 17 0,-15-2 16 15,0 0-12-15,10 5-36 0,-10-5-33 16,0 0-24-16,0 0-32 0,12 5-38 0,-12-5 58 15,0 0-19-15,0 0-52 0,0 0-34 0,-4 18-45 16,4-18-33-16,-14 19-4 0,5-9-46 0,-1 0-17 16,-2 0-14-16,3 0-24 0,-5-1-69 15,6-1-104-15,-9 2-137 0,7-3-118 16,-7 0-175-16,3-2-31 0,-1-1 52 0,3 0-17 0,0-4-80 16,12 0-519-16,-25 0-809 0</inkml:trace>
  <inkml:trace contextRef="#ctx0" brushRef="#br0" timeOffset="166131.15">7394 12305 166 0,'0'0'298'0,"0"0"-45"0,0 0-25 0,6-12-11 0,-6 12-48 16,0 0 7-16,0 0-33 0,6-9 5 15,-6 9-2-15,0 0-21 0,0 0 9 0,0-14-16 16,0 14 4-16,0 0-20 0,0 0 20 15,-4-19-24-15,4 19 7 0,0 0-13 0,-4-12 4 0,4 12-26 16,0 0 14-16,-6-15-23 0,6 15 10 16,-4-7-21-16,4 7 10 0,-10-11-21 0,10 11 8 15,-11-9-19-15,11 9 18 0,-10-8-17 0,10 8 16 16,-15-7-24-16,15 7 16 0,-12-7-22 16,12 7 15-16,-14-4-22 0,14 4 15 0,-13-2-21 15,13 2 16-15,0 0-18 0,-18 0 17 0,18 0-21 16,-15 2 13-16,15-2-14 0,-16 4 27 15,16-4-13-15,-17 4 24 0,17-4-18 0,-17 5 8 16,17-5 0-16,-12 7 26 0,12-7-22 0,-21 7 17 16,21-7-17-16,-14 8 17 0,14-8-12 0,-19 11 16 15,11-5-18-15,0 0 16 0,2 0-19 16,-3 2 10-16,-1-1-6 0,2 4-4 0,-1-4-8 16,3 3-6-16,0 1-3 0,0 0 0 0,2 1-5 15,-3 2 1-15,3 0 4 0,2-1-6 0,0 4-1 16,0-2 0-16,2 0-1 0,0 2-12 15,0-3 14-15,2 2-13 0,0-2 13 0,2 2-5 16,1-4 0-16,-1 2-7 0,0-2 18 0,2 1-11 16,0-1 10-16,5 0-14 0,-7-4 14 0,4 2-11 15,2 0 7-15,-1-4-9 0,1 2 11 0,2-2-8 16,-1-1 11-16,1 0-11 0,3-3 15 16,-3-1-10-16,2-1 9 0,-14 0-15 0,29 0 6 15,-14-1-1-15,-3-1 6 0,3 0 3 0,-1-3-6 16,-4 2 5-16,1-3-5 0,-1-1 5 0,0 2-5 15,3-4 3-15,-5 2-3 0,0-3 4 0,-1 2-7 16,1-2 0-16,-2-2 7 0,-2 0-5 0,4-2 5 16,-3 1-2-16,-1 0 4 0,0 0-3 15,-4-1 10-15,2-1 6 0,-2 2 13 0,2-1 11 16,-2 14 1-16,0-25 0 0,0 25-4 16,0-24 2-16,0 24 4 0,-2-24 13 0,2 24 10 15,-2-18-12-15,2 18 2 0,0-14 6 0,0 14 12 16,0 0-16-16,-4-16-4 0,4 16 16 15,0 0 1-15,0 0-6 0,0-16-14 0,0 16-6 0,0 0-11 16,0 0-7-16,0 0-3 0,-4-13-7 16,4 13-7-16,0 0-4 0,0 0-6 0,0 0 3 15,0 0 11-15,0 0 19 0,-9 11 3 0,9-11 12 16,-2 18 10-16,2-18-5 0,2 26 42 16,-2-10-20-16,0 0 20 0,4-1-28 0,-4 3 29 15,5 0-23-15,-1 1 12 0,0-2-12 0,0 1-1 16,2 0-16-16,2-3-8 0,-1 1 2 0,1-1-9 15,0-3-6-15,3 3-11 0,1-5 6 0,0 0-8 16,3-2 3-16,-3-2-5 0,3-3-7 16,1 0 0-16,3-3-13 0,-1 0-86 0,-1-4-97 15,2 2-133-15,-1 0-162 0,-3-2-146 0,1 2-56 16,-3-2 105-16,1 2-75 0,-14 2-719 0,19-2-1026 16</inkml:trace>
  <inkml:trace contextRef="#ctx0" brushRef="#br0" timeOffset="167236.37">7497 13135 56 0,'0'0'485'15,"0"0"-122"-15,-6-10-54 0,6 10-40 0,0 0-21 16,0 0-26-16,-4-11-9 0,4 11-29 0,0 0-3 15,0 0-10-15,-6-13-8 0,6 13-7 0,0 0 1 16,0 0-3-16,-2-12 3 0,2 12 4 16,0 0-6-16,0 0-3 0,0 0-16 0,0 0-13 0,-6-10-15 15,6 10-8-15,0 0-5 0,0 0 19 16,-4 17 21-16,4-17-23 0,-5 22 3 0,5-5-21 16,-4 2 12-16,4 0-19 0,4 1 11 0,-4 2-2 15,0 3-8-15,5-1-10 0,-5 1 22 0,2 3-18 16,0-2 12-16,2-3-43 0,-2 4 26 15,0-6-26-15,0 3 0 0,2-4-15 0,-4 2 0 16,4-2-20-16,-4-1 14 0,4-3-17 0,-4-1 10 16,0 2-21-16,2-3 19 0,-2-14-18 0,3 22 8 15,-3-22-26-15,0 18-5 0,0-18-29 0,0 0-9 16,2 12-78-16,-2-12 6 0,0 0-40 16,0 0 68-16,0 0 7 0,2-14 51 0,-2 14-28 15,0-23 46-15,0 23-28 0,2-26 17 0,-2 13 5 16,0-1 2-16,0-4 10 0,0 5 8 0,0-3 1 15,-2 0 4-15,2 2-11 0,-2 0 21 0,0 0-12 16,-1 2 10-16,3 12-6 0,-2-18 14 16,2 18-4-16,-8-15 17 0,8 15-21 0,-6-12 14 15,6 12-13-15,-10-2 12 0,10 2-8 0,0 0 0 16,-17 2 5-16,17-2-6 0,-12 8 3 0,12-8 1 16,-17 9-4-16,17-9 3 0,-10 12-3 0,10-12-3 15,-15 11 1-15,15-11 3 0,-8 5-6 16,8-5 7-16,0 0-1 0,-8 8 3 0,8-8 4 15,0 0-8-15,0 0 3 0,0 0-1 0,8-15-3 16,0 6 0-16,3 0-9 0,-3-3 8 0,0 0-9 16,7 0 14-16,-5-2-16 0,2 3 14 0,1 0-18 15,-3 1 17-15,3 1-14 0,-3 1 5 16,2 1-3-16,-1 1 16 0,1 3 2 0,-2-1 31 16,-10 4-3-16,21 2 25 0,-21-2-20 0,23 5 11 15,-23-5-21-15,18 9 18 0,-18-9-19 0,15 12 9 16,-7-8-11-16,0 3-20 0,-8-7 13 0,15 11-45 15,-15-11-99-15,12 15-62 0,-12-15-73 0,8 12-62 16,-8-12-63-16,7 14-101 0,-7-14-23 16,4 14-116-16,-4-14-309 0,4 16-579 0</inkml:trace>
  <inkml:trace contextRef="#ctx0" brushRef="#br0" timeOffset="167582.39">7865 13852 357 0,'0'0'589'0,"-6"-12"-108"0,6 12-55 16,-8-5-39-16,8 5-20 0,-19-5 2 16,19 5-42-16,-22 5 35 0,9-3-76 0,1 3-8 15,-3 1-70-15,3 1-5 0,2 4-52 0,-3-2 1 16,3 2-43-16,2 0 2 0,-3 4-38 0,7-1 19 16,0-1-34-16,0 4 3 0,4-2-21 15,4-2 1-15,-4 2-17 0,6-2 12 0,2-2-24 16,5-1-27-16,-5-3-154 0,7 0-117 0,-1-1-86 15,3-4-71-15,1-2-92 0,-5-1-116 0,5-2-327 16,-3-1-633-16</inkml:trace>
  <inkml:trace contextRef="#ctx0" brushRef="#br0" timeOffset="167783.39">7867 13930 568 0,'0'0'645'0,"-16"-6"-101"0,16 6-60 16,-10-2-44-16,10 2-64 0,0 0 10 15,-13-6-90-15,13 6-10 0,0 0-98 0,0 0 1 0,-12-6-77 16,12 6 19-16,0 0-66 0,0 0 25 0,0 0-57 16,0 0 32-16,8-13-50 0,-8 13 20 15,0 0-129-15,15-3-50 0,-15 3-70 0,0 0-64 16,16 0-72-16,-16 0-38 0,10 2-4 0,-10-2-74 16,13 1-358-16,-13-1-434 0</inkml:trace>
  <inkml:trace contextRef="#ctx0" brushRef="#br0" timeOffset="168851.18">8070 13870 51 0,'0'0'346'0,"6"-8"-100"0,-6 8-70 0,9-8-32 16,-9 8-21-16,4-7-49 0,-4 7 6 0,10-10-20 15,-10 10-10-15,12-8-9 0,-12 8-11 0,11-11-1 16,-11 11-57-16,12-5 49 0,-12 5 0 15,8-6-38-15,-8 6 74 0,0 0 15 0,9-8 13 0,-9 8 3 16,0 0 19-16,6-11 63 0,-6 11-45 16,0 0 20-16,0 0 16 0,4-15 13 0,-4 15 0 15,0 0 4-15,-8-10-14 0,8 10 1 0,-6-7-18 16,6 7 15-16,-9-7-31 0,9 7 33 0,-14-6-54 16,14 6 30-16,0 0-54 0,-17-4 26 15,17 4-56-15,0 0 30 0,0 0-66 0,-12-4 42 16,12 4-58-16,0 0 44 0,0 0-56 0,0 0 38 15,0 0-48-15,-10-4 39 0,10 4-37 0,0 0 42 16,0 0-45-16,0 0 77 0,0 0-77 0,0 0 42 16,0 0-48-16,16 2 46 0,-16-2-45 0,15 9 47 15,-15-9-48-15,12 12 53 0,-6-3-27 16,2 1 60-16,-3 2-27 0,-3-2 47 0,2 4-28 16,0 1 29-16,-4 1-34 0,0-2 18 0,0 4-40 15,-4 0 24-15,0 0-41 0,2 0 6 0,-3-2-2 16,1-1-2-16,0 0 0 0,0-1 10 15,0-2-11-15,0-4 0 0,2 5 1 0,2-13-4 16,-9 14-4-16,9-14-6 0,0 0-1 0,-8 11-10 16,8-11 1-16,0 0-7 0,0 0-4 0,0 0 1 15,8-19 26-15,-3 11-61 0,1-4 24 0,6 0-49 16,-4-2 32-16,1 3-46 0,5-3 43 0,-6 2-31 16,3 0 47-16,1-1-24 0,-4 1 42 15,3 1-31-15,-3 1 45 0,0 1-35 0,3 0 48 16,-11 9-32-16,10-14 40 0,-10 14-37 0,12-12 41 15,-12 12-38-15,4-7 38 0,-4 7-35 0,0 0 37 16,0 0-48-16,5-12 41 0,-5 12-37 16,0 0 37-16,0 0-38 0,0 0 38 0,0 0-34 15,-9-8 33-15,9 8-35 0,0 0 39 0,0 0-35 16,0 0 30-16,0 0-37 0,0 0 33 0,0 0-35 16,-8-6 32-16,8 6-31 0,0 0 38 0,0 0-32 15,0 0 37-15,12-4-35 0,-12 4 27 16,15-4-34-16,-15 4 21 0,19-4-28 0,-19 4 21 15,20-2-13-15,-20 2 25 0,23-5-27 0,-23 5 29 16,19-1-25-16,-19 1 27 0,12-2-23 0,-12 2 29 16,0 0-26-16,10 0 27 0,-10 0-26 0,0 0 22 15,0 0-24-15,0 0 23 0,17 0-20 16,-17 0 19-16,0 0-20 0,0 0 22 0,0 0-25 16,0 0 36-16,8 3-34 0,-8-3 21 0,0 0-25 15,0 0 27-15,0 0-22 0,15 7 21 0,-15-7-22 16,0 0 29-16,14-2-25 0,-14 2 25 0,19-5-24 15,-19 5 22-15,16-4-23 0,-16 4 26 0,15-9-19 16,-15 9 23-16,12-7-26 0,-12 7 32 16,10-5-18-16,-10 5 44 0,0 0-34 0,0 0 43 15,13-5-49-15,-13 5 33 0,0 0-49 0,0 0 34 16,0 0-41-16,0 0 36 0,0 0-39 0,0 0 33 16,0 0-39-16,0 0 35 0,0 0-37 0,10 3 32 15,-10-3-45-15,0 0 22 0,0 0-28 16,0 0 26-16,0 0-19 0,0 0 25 0,0 0-18 15,0 0 35-15,17 0-21 0,-17 0 27 0,8-11-25 16,-8 11 28-16,10-12-30 0,-6 2 32 0,1-2-27 16,3 2 51-16,-6-2-12 0,6-4 71 0,-8 1-30 15,4-1 64-15,0-3-16 0,-4 3 32 16,5 0 4-16,-5 2 18 0,4 2 31 0,-4 12 18 16,0-23 50-16,0 23-31 0,0-15-53 0,0 15-38 15,0 0-42-15,0-17-22 0,0 17-20 0,0 0-4 16,0 0-22-16,0 0-3 0,0 0-14 0,0 16-23 15,0-16-77-15,0 24-104 0,0-9-175 0,0 2-154 16,0-1 3-16,2 5-19 0,-2 0-40 16,2-2 6-16,-2 1-65 0,2 0-339 0,2 0-620 15</inkml:trace>
  <inkml:trace contextRef="#ctx0" brushRef="#br0" timeOffset="169067.18">8655 13851 28 0,'0'0'455'0,"0"0"-115"15,0 0-55-15,8-9-52 0,-8 9-46 0,2-12 16 16,-2 12-22-16,5-15-16 0,-5 15-28 0,8-17-24 15,-8 17-23-15,12-19-15 0,-8 9-16 0,3 2 3 16,1-3 24-16,0 4 22 0,-4-3 23 0,2 5 27 16,-6 5 13-16,13-13-3 0,-13 13 60 15,8-9-22-15,-8 9 56 0,0 0 10 0,0 0 32 16,10 6-25-16,-10-6-14 0,0 19-35 0,0-5-10 16,0 2 15-16,-4-1-24 0,0 4-62 0,2 1-26 15,0-2-22-15,0 3-28 0,-2 0-94 0,4-2-156 16,-4 1-186-16,4-1-179 0,0 2-66 0,-4-4-61 15,4-1-668-15,-5 0-999 0</inkml:trace>
  <inkml:trace contextRef="#ctx0" brushRef="#br0" timeOffset="171707.81">7963 12503 248 0,'0'0'640'0,"0"0"-165"0,14 1-102 0,-14-1-12 0,4 19-54 16,-4-19-1-16,0 29-46 0,0-11-8 0,-4 1-48 16,-2 0-15-16,2 1-44 0,0 2-23 0,-1 3-27 15,-3-2-20-15,2-2-12 0,2-3-12 16,0 3-14-16,-5-5-14 0,5 2-74 0,-2-5-70 15,2 1-82-15,-4-2-90 0,4-4-84 0,-7 2-111 16,3-5-357-16,8-5-463 0</inkml:trace>
  <inkml:trace contextRef="#ctx0" brushRef="#br0" timeOffset="174359.4">8475 11987 274 0,'0'0'294'0,"0"0"-79"0,0 0-40 0,0 0-25 0,0 0-25 16,0 0-7-16,0 0-15 0,0 0-8 0,0 0 5 15,0 0-15-15,0 0 16 0,8-7 7 16,-8 7 12-16,0 0-7 0,0 0 15 0,7-9-11 15,-7 9 10-15,0 0-9 0,4-13 9 0,-4 13-18 16,0 0 9-16,4-15-17 0,-4 15 6 0,0 0-17 16,4-17 18-16,-4 17-20 0,0-14 11 0,0 14-29 15,-4-20 13-15,4 20-19 16,-4-21 12-16,4 21-6 0,-11-17 0 0,7 7 3 0,0 0-3 16,-4 4-2-16,2-3-14 0,-3 5-10 15,1-4 3-15,-6 7-6 0,1-1 4 0,13 2 1 16,-27 3-1-16,9 1 4 0,1 4-3 0,-3 1 4 15,3 0 0-15,-6 5 1 0,5-1 0 16,1 2-4-16,-1 2 4 0,1 0-6 0,3 0-5 16,1-1-4-16,3 1-6 0,2-1-1 0,3-2-3 15,1 0 3-15,4 1 7 0,4-1 16 16,5-2 15-16,-1 0 20 0,4-2-8 0,7-3 10 16,0 0-9-16,3-1 33 0,1-2-23 0,0-1-6 15,4 2-7-15,0 1 7 0,-5-2-10 0,1-1 8 16,-2 2-2-16,-3 1 4 0,5-2 8 0,-6 4 18 15,1-4 19-15,-3 6 13 0,1-3 10 16,-1 3 12-16,-3-3 1 0,-2 4 22 0,3-1-1 16,-3-1 21-16,-6 3-17 0,5-1-190 0,-5 0 0 15,-2 0 0-15,-2-11 0 0,-2 27 0 16,-2-14 0-16,-1-1 0 0,-3-1 0 0,-6 1 0 16,1-3 0-16,3 0 0 0,-9-1 0 0,7-3 0 15,-7 2 0-15,-1-6 0 0,1 2 0 16,0-6 0-16,-1 2 0 0,1-3 0 0,1 0 0 15,-1-2 0-15,2-2 0 0,3 1 0 0,-5-1 0 16,7 1-406-16,2-1-293 0,1 0-98 0,1 0-1 16,0 1 163 15,6-5-42 31,2 12-649-30,-9-22-987-1</inkml:trace>
  <inkml:trace contextRef="#ctx0" brushRef="#br0" timeOffset="177130.39">8471 11452 650 0,'4'-18'1211'0,"0"6"-708"15,0 0 120-15,-4 12 28 0,0 0-226 16,11 5-19-16,-3 10-219 15,-4 7 118-15,0 2-84 16,-4 5-69-16,4 1-55 16,3-1-75-1,-3-1-373 48,4-2-382-48</inkml:trace>
  <inkml:trace contextRef="#ctx0" brushRef="#br0" timeOffset="178033.41">8930 12322 502 0,'0'0'503'0,"0"0"-136"0,0 0-35 0,0 0-59 15,0 0 4-15,0 0 11 0,0 0 7 0,0 0-9 16,0 0-16-16,-6 18-9 0,2-6-16 0,-1 0-24 15,1-1-19-15,-4 3-25 0,6-1-25 16,-6 4-24-16,-1-4-22 0,1 4-23 0,-2-1-14 16,2 0-18-16,-7 3-7 0,3 0-2 15,1-2-29-15,-1-4-43 0,0 2-76 0,1-5-77 0,1 2-31 16,2-2-65-16,-1-5-34 0,-3 2-66 0,12-7-96 16,0 0-28-16,-14 0-344 0,14 0-471 15</inkml:trace>
  <inkml:trace contextRef="#ctx0" brushRef="#br0" timeOffset="178321.35">9211 11874 623 0,'2'-16'580'0,"2"2"-108"15,0 0-60-15,-4 3-75 0,0 11-41 16,5-19-38-16,-5 19-34 0,4-13-26 0,-4 13-7 16,0 0-7-16,0 0 20 0,0 0-11 0,0 0-19 15,-4 19-16-15,4-6-21 0,0 2-15 16,0 3-21-16,-5 0-16 0,5 3-6 0,0 0-25 16,0 0 8-16,0 0-34 0,-4 0-2 0,4-2-4 15,-4 4-52-15,4-4-92 0,-2 0-95 16,2-2-102-16,0 1-69 0,-4-3-93 0,4-2-136 15,0-13-332-15,0 24-608 0</inkml:trace>
  <inkml:trace contextRef="#ctx0" brushRef="#br0" timeOffset="178777.8">9027 12040 169 0,'-12'-18'574'15,"1"-1"-114"-15,3-5-105 0,0-1-37 0,0-3-34 16,6-2-36-16,2-2-10 0,2-6-12 16,6-1-13-16,4-8-14 0,3 5-23 0,3 0-20 15,7 0-21-15,2 2-22 0,6 1-19 0,17-9-8 16,-7 13-11-16,-6 6-4 0,3 3-1 0,1 5-9 16,-2 4-4-16,-6 5-2 0,-6 4-5 15,0 4 6-15,-8 4 11 0,1 4 30 0,-5 4 5 16,-3 4-4-16,-6 4-18 0,-2 1-11 0,-8 5-14 15,-2 4-4-15,-2 4-12 0,-7 2-10 16,-5 5-2-16,-3 1-5 0,-4-4-5 0,0 0 0 16,5-1-8-16,-5-9 3 0,8-1-2 0,0-5 3 15,3-3 0-15,1-3-2 0,3-2-5 16,2-1-5-16,1-6 1 0,9-3-5 0,0 0 0 16,0 0 0-16,0 0-2 0,-12-3 1 0,12 3-1 15,12-10 1-15,-12 10 3 0,19-9-6 0,-11 5 1 16,5 0 0-16,-13 4 8 0,29 0 11 15,-17 3 10-15,7 2 8 0,-3 0 6 0,-1 0-1 16,-1 4-2-16,3-3-4 0,-3 3-6 0,3-2-4 16,-3 3-3-16,1-1-2 0,1-2 0 15,-1 3-37-15,-3-3-99 0,2-2-108 0,-5 2-97 16,5-2-100-16,-6 2-69 0,-8-7-119 0,15 6-457 16,-15-6-721-16</inkml:trace>
  <inkml:trace contextRef="#ctx0" brushRef="#br0" timeOffset="178987.23">9697 11170 569 0,'4'-18'682'0,"0"3"-166"0,2 5-103 0,3 1-43 0,-1 6 8 16,6 0 24-16,-1 5 15 0,5 2 0 15,1 3 3-15,0 5-10 0,5 3-27 0,-1 6-29 16,0 3 104-16,0 3-54 0,-5 5-61 0,-1 1-51 15,-7 2-49-15,-6 6-41 0,0 2-37 16,-8 9-37-16,-4 2-37 0,-7 3-64 0,-7 17-199 16,-1 0-223-16,-8-2-238 0,-4-5-195 0,-2-1 17 15,-3-3-37-15,-9-5-546 0,-1-3-1069 0</inkml:trace>
  <inkml:trace contextRef="#ctx0" brushRef="#br0" timeOffset="201791.43">9908 12021 31 0,'0'0'398'16,"0"0"-55"-16,-4-16-29 0,4 16-41 15,0 0-26-15,-5-14 3 0,5 14-9 0,0 0-13 16,-4-14-6-16,4 14-16 0,0 0-15 0,0 0-18 0,-4-12-22 16,4 12-19-16,0 0 1 0,0 0 26 15,0 0 12-15,13-7 14 0,-13 7-2 0,18 7-6 16,-10-3-12-16,7 2-17 0,-3 2-19 16,3 0-14-16,-3 0-19 0,7 0-11 0,-7 3-9 15,3 0-10-15,-1-3-14 0,3 2-5 0,-3 2-12 16,3-5-10-16,-3 2-4 0,-1 0-4 15,-3-3-1-15,2 1-7 0,3 1-3 0,-7-4-53 16,0 2-53-16,-8-6-33 0,19 9-17 0,-19-9 16 16,14 2 14-16,-14-2 18 0,0 0 15 0,17-6 17 15,-17 6 15-15,4-11 13 0,-4 11 9 16,0 0 13-16,2-13 13 0,-2 13 20 0,0 0 17 16,0 0 21-16,0-14 10 0,0 14-1 0,0 0 0 15,0 0-19-15,0 0-1 0,0 0-15 0,0 0 8 16,0 0 14-16,0 0 23 0,0 0 4 15,0 0 1-15,8 18 1 0,-8-18-3 0,5 22 0 16,-1-13 11-16,0 5-10 0,-4-14 17 0,4 24-20 16,-4-11 35-16,0-13-28 0,0 27 15 15,0-13-51-15,-4-1 23 0,0 1-44 0,0-1 32 16,-1 1-78-16,1 0-105 0,-2-2-142 0,2-1 5 16,-4-2-65-16,8-9-53 0,-9 17-57 15,9-17-49-15,-4 12-32 0,4-12-32 0,0 0-283 16,0 0-458-16</inkml:trace>
  <inkml:trace contextRef="#ctx0" brushRef="#br0" timeOffset="202746.39">10313 12251 177 0,'0'0'619'0,"0"0"-118"0,4-15-95 0,-4 15-54 0,0 0-45 16,0 0-30-16,0-13-26 0,0 13-35 16,0 0-52-16,0 0-17 0,4-18-33 0,-4 18-21 15,8-21-19-15,-1 10-19 0,1 1-7 0,4-4-10 16,-1 3-5-16,1-1-9 0,-2 0-9 15,3-2-1-15,-3 4-4 0,2-2 1 0,-3 1 0 0,1-1-5 16,-2 4 4-16,-4-2 1 0,-4 10-3 16,11-16 49-16,-11 16 15 0,0-14 26 15,0 14 1-15,0 0 8 0,-6-12 2 0,6 12 0 0,-13-1-8 16,13 1 0-16,-23 7-8 0,15-1-7 16,-6 2-10-16,5-1-10 0,-5 4-10 0,2 1-9 15,3 2-8-15,-1-1-9 0,-2 3-6 16,5-2-9-16,-1 2-4 0,0 1-6 0,4 0 4 15,0-1-13-15,2-2 9 0,2-14-6 0,2 27 2 16,-2-15-1-16,4-2-7 0,4-2 4 0,-8-8-4 16,14 11-2-16,-14-11 1 0,21 4-15 15,-21-4 2-15,27 0 4 0,-17-4 3 0,7 1 9 16,-7-1-9-16,3-3 8 0,1 2 0 0,-2-1 5 16,-1 2-3-16,1 0 2 0,-1-3 0 0,-11 7 5 15,16-7-1-15,-16 7 8 0,10-5 3 16,-10 5 7-16,0 0 16 0,13-5 1 0,-13 5 2 15,0 0-13-15,0 0 3 0,0 0-14 0,0 0 5 16,0 0-14-16,0 0 5 0,0 0-9 0,0 0 7 16,0 0-9-16,0 13-12 0,0-13-36 15,0 0-35-15,0 0-14 0,0 0-20 0,0 0-10 16,0 0 0-16,0 0-1 0,0 0 21 0,0-13 15 16,4 2 24-16,0 0 3 0,2-3 24 15,-2-1-2-15,1 3 17 0,-1-2-2 0,4 3 16 16,-6 0-4-16,-2 11 10 0,8-19-9 0,-8 19 17 15,4-16-14-15,-4 16 11 0,5-12-12 0,-5 12 12 16,0 0-10-16,0 0 13 0,10-10-9 16,-10 10 14-16,0 0-3 0,0 0 1 0,8 5-8 15,-8-5 6-15,0 0-2 0,15 6 2 16,-15-6-5-16,0 0 6 0,16 6 1 0,-16-6-9 16,0 0 11-16,11 1 2 0,-11-1 13 0,0 0 9 15,12-4 2-15,-12 4 15 0,8-11 5 0,-8 11 9 16,6-19-2-16,-6 19 2 0,0-28-4 15,5 14-4-15,-5-2 0 0,0-4-8 0,0 3 3 16,0-1-2-16,-5 2 17 0,5 1 19 0,0 15 8 16,0-26 11-16,0 26-23 0,0-18 6 0,0 18-23 15,0 0 27-15,0 0 6 0,0 0 64 16,0 16-33-16,0 1 24 0,0 3-55 0,0 3 20 16,0 6-42-16,5-2 24 0,-5 3-44 0,4 4 19 15,-4-1-41-15,4 2 27 0,0 3-41 16,0-5 0-16,0 0-2 0,-2-5-12 0,2-2 6 15,1 1 27-15,-5-5-33 0,4-4 31 0,-4 0-32 16,4-5 31-16,-4-13-27 0,0 24-3 0,0-24-2 16,0 0-3-16,0 0-1 0,0 0-1 0,0 0 3 15,0 0-1-15,0-17 30 0,4 4-29 16,-2 1 25-16,2-3-32 0,0 0 25 0,0 1-32 16,1 0 34-16,5 0-35 0,-6-1 28 15,4 2-32-15,1 1 34 0,1 3-30 0,-2 0 29 16,0 2-29-16,3 2 31 0,-11 5-23 0,18-6 43 0,-18 6-25 15,13 2 31-15,-13-2-29 0,12 7 26 16,-12-7-44-16,6 14 32 0,-6-14-76 0,-2 25-117 16,0-10-167-16,-4 3-167 0,-6 3-30 15,3 2 58-15,-9 5-35 0,-1 0-58 0,-4 5-34 16,-3 1-458-16,-1-1-709 0</inkml:trace>
  <inkml:trace contextRef="#ctx0" brushRef="#br0" timeOffset="202966.38">10462 12726 788 0,'-33'26'531'0,"-3"0"-1"16,5-4-49-16,9-3 11 0,-5-3 11 15,8-2 19-15,1-2-44 0,1 0-32 0,7-5-44 16,2 1-22-16,8-8 121 0,0 0 24 0,0 0-82 16,18 7-35-16,5-14-60 0,12-4-33 0,10-5-217 15,32-7-98-15,4-3 0 0,7 0 0 0,3-1 0 16,2 2 0-16,-2-2 0 0,-6 5 0 0,-4-2 0 16,-17 8 0-16,-15 2 0 0,-9 2 0 15,-5 3 0-15,-10 2 0 0,-9 4 0 0,-1-1-50 16,-15 4-523-16,0 0-125 0,0 0-36 0,-4 16 72 15,-11-3 128-15,-8 7 46 0,-8 2 27 0,-6 6-34 16,-2 1 10-16,-19 13-454 0,4-3-593 0</inkml:trace>
  <inkml:trace contextRef="#ctx0" brushRef="#br0" timeOffset="208858.42">7442 11896 198 0,'0'0'755'15,"10"4"-158"-15,-10-4-94 0,0 0-102 0,0 0-63 16,0 0-25-16,0 0-14 0,0 0-3 0,0 0-14 16,0 0-41-16,0 0-31 0,-4-18-41 0,4 18-27 15,-4-20-30-15,2 7-18 0,-3-3-19 0,5 0-32 16,-8-6 8-16,4 0-7 0,-2-6-1 15,2-1-4-15,-5-5-10 0,-3-3 2 0,2 2-2 16,-3-6 11-16,-1 1 22 0,-1 6 0 16,3 3 21-16,-5 1-11 0,1 1 76 0,-1 4-39 15,-1 0 26-15,-3 5-36 0,3 3 22 16,3 2-51-16,-8 1 19 0,5 1-45 0,-3 3 20 16,-2 1-43-16,1 4 24 0,3-1-37 0,-4 4 27 15,3 0-40-15,-3 2 32 0,0 2-37 0,0 0 35 16,1 1-34-16,-1 2 36 0,-2 4-23 15,2 0 29-15,3 3-31 0,-3 3 27 0,2 3-26 16,-2 0 31-16,1 2-30 0,1 3 5 0,5 3 1 16,-1-1 1-16,3 2 10 0,1-1-1 0,1-2 7 15,1-1 2-15,3 2 3 0,0-1 3 0,2 1 2 16,2-7-15-16,-1 1 23 0,-1 0-30 16,4-3 19-16,0-1-26 0,0 0 25 0,0-1-31 15,0-3 25-15,2-11-22 0,-4 20 20 0,4-20-25 16,-2 17 24-16,2-17-16 0,0 0 10 15,-4 15-12-15,4-15 39 0,0 0-47 0,0 0 22 16,-5 14-18-16,5-14-6 0,0 0 4 0,0 0 3 16,0 0-6-16,0 0 1 0,0 0-28 15,0 0-33-15,0 0-27 0,0 0 13 0,-14-4-53 16,14 4 13-16,-4-15-35 0,-4 5 16 0,3 1-9 16,-1-4 16-16,2 0 19 0,0 0 19 0,-4-1 17 15,1-2 16-15,1 1 10 0,4 1 9 0,-6 3 11 16,4-2 5-16,0 0 2 0,-1 4 6 15,-1-1 1-15,6 10 7 0,-4-17 1 0,4 17 6 16,-6-14 4-16,6 14-12 0,0 0 3 16,-8-12 0-16,8 12 3 0,0 0 23 0,0 0 16 15,0 26 19-15,0-10 2 0,0 0 34 0,2 5-33 16,0-1 42-16,2 2-45 0,-2-2 53 0,2 2-41 16,0-3 32-16,-2-1-36 0,2 0 22 15,1-3-40-15,1-2 24 0,0 1-25 0,2-5 26 16,1-2-31-16,1 0 19 0,4-4-32 15,1-6 21-15,1-1-33 0,3-2 17 0,2-6-90 0,1 1-63 16,1 0-121-16,0-6-102 0,-5 4-136 16,3-3 29-16,0 2-1 0,-1 2-60 0,-3 1-80 15,0 4-632-15,-1-1-868 0</inkml:trace>
  <inkml:trace contextRef="#ctx0" brushRef="#br0" timeOffset="210978.55">8242 12808 322 0,'0'0'555'0,"-9"-10"-121"0,9 10-18 16,0 0-50-16,0 0-11 0,-6-10 6 15,6 10 14-15,0 0 34 0,0 0-12 0,-4-10-32 16,4 10-36-16,0 0-40 0,0 0-25 0,0-19-46 16,0 19 16-16,8-18 31 0,3 11 13 15,-1-3-57-15,2-3-18 0,5 2-49 0,1 0-14 16,5-1-32-16,0-3-21 0,0 3-13 0,-5 2-9 16,5-2-20-16,0 1-13 0,-3 2 0 15,-1 1-9-15,-4-2-8 0,1 3-3 0,-1 2-5 16,-3-1-14-16,-2 2-59 0,-10 4-97 0,21-10-78 15,-21 10-139-15,10-5-142 0,-10 5-28 16,0 0 74-16,0 0-38 0,0 0-65 0,17 0-73 16,-17 0-384-16,0 0-688 0</inkml:trace>
  <inkml:trace contextRef="#ctx0" brushRef="#br0" timeOffset="211278.55">9164 12439 980 0,'0'0'836'0,"-11"-8"-175"0,11 8-132 0,-12-8-96 16,12 8-58-16,0 0-20 0,-6-10 19 0,6 10 46 16,6-11 20-16,2 4 38 0,7-4 92 0,5-2-92 15,7-2-53-15,0 1-64 0,10-6-56 0,-2 3-134 16,7-3-171-16,-3 3 0 0,-2 0 0 15,2 1 0-15,-1 2 0 0,-3-1 0 0,-4 5 0 16,0-2 0-16,2 1 0 0,-6 2 0 0,-5 2 0 16,-1 2 0-16,-2-1 0 0,-1 2 0 15,1 0 0-15,-7-1 0 0,3 2 0 0,-15 3 0 16,20-4-324-16,-20 4-432 0,0 0-129 0,15 4 25 16,-15-4 40-16,0 0-620 0,8 15-1126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3:31:46.49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6683 6452 455 0,'0'0'485'16,"-23"-3"-116"-16,23 3-77 0,-22-2-62 0,22 2-33 15,-25 2-25-15,25-2-4 0,-23 4-15 16,23-4 19-16,-19 3-18 0,19-3-8 0,-14 3-32 16,14-3 26-16,0 0 46 0,0 0 13 0,0 0 15 15,14 4 3-15,3-7 4 0,14 1-1 16,10-2-12-16,13-3-21 0,8-1 10 0,33-5-42 15,0 1-13-15,9 0-13 0,7-1 6 0,-3 1-11 16,-1 1 22-16,1 3-46 0,1-3-15 0,-5 2-13 16,-5 2-10-16,-2 1-11 0,-21 1-8 0,-11 2-5 15,-3-1-6-15,-7 4-11 0,-7-3-2 16,-7 3-1-16,-10 0 4 0,-4 0 11 0,-8 0 23 16,-3 2 6-16,-16-2-7 0,19 7-13 0,-19-7-2 15,-4 11-11-15,-7-5-9 0,-1 1 1 16,-5 0-9-16,3 2-2 0,-9-2-16 0,5 1-57 15,-5-1-77-15,4 1-108 0,3-1-130 0,-1-1-79 16,3-1 45-16,-1 2-63 0,3 1-79 16,2-1-73-16,1 0-481 0,9-7-754 0</inkml:trace>
  <inkml:trace contextRef="#ctx0" brushRef="#br0" timeOffset="1223.14">1860 7238 646 0,'7'-11'578'0,"-7"11"-148"0,0 0-56 0,6-10-99 16,-6 10-32-16,0 0-62 0,0 0-12 0,0 0-41 16,0 0 52-16,0 0-19 0,14 12 38 0,-10-1-12 15,1 4-11-15,1 4-16 0,0 3-1 16,0 4-1-16,0 3-21 0,3-1 0 0,-3 2-19 16,0-1-5-16,0 1 3 0,0-3-9 0,-1 2-7 15,1-1-16-15,-2-2-10 0,0-1-16 16,-2-4-9-16,2-1-9 0,-2-3-6 0,0 0 0 15,0-2-6-15,1-2 13 0,-3-13 66 0,2 22 1 16,-2-22-24-16,0 0-22 0,0 0-15 16,0 0-12-16,-13-7-7 0,9-6-9 0,-2-4-1 15,2-3-33-15,-3-6 36 0,1-1-35 0,2-1 36 16,-4 0-6-16,2-5 2 0,-5-1 5 0,5 2-1 16,-2 0 0-16,-2-1 19 0,3 6 3 0,-1 2 28 15,0-2 22-15,2 3-7 0,-1 2 0 16,1 2-14-16,2 3-17 0,2 1-9 0,-2 1-18 15,0 0-11-15,4 2-6 0,0 13-2 0,0-26-8 16,4 13 8-16,2-2-4 0,0 3-6 16,5-1 4-16,-1-1-3 0,2 0 4 0,5 3-2 15,-1-4-3-15,1 4 0 0,2-1 0 0,-5 3 0 16,3-1-3-16,-1 2-23 0,-1 1 31 16,-1 0-36-16,1 2 30 0,-3-1-61 0,0 2-28 15,1 0-96-15,-1 2-93 0,-12 2-97 0,19-3-29 16,-19 3 53-16,18 4-34 0,-18-4-47 0,13 15-19 15,-11-3-80-15,0 3-535 0,-2 0-715 16</inkml:trace>
  <inkml:trace contextRef="#ctx0" brushRef="#br0" timeOffset="1371.14">2007 7393 124 0,'-8'12'620'0,"2"2"-127"0,0-3-123 0,1-1-50 0,5-10-55 15,-6 15-27-15,6-15-19 0,0 0-20 0,0 0-30 16,17-5-31-16,-5-3-23 0,3-3-26 15,1-2-17-15,3 0-22 0,-1 2-42 0,3-1-64 16,-4 1-68-16,-3 4-57 0,0-1-75 0,-1 4-12 16,-13 4-88-16,16 0-356 0,-16 0-284 0</inkml:trace>
  <inkml:trace contextRef="#ctx0" brushRef="#br0" timeOffset="1521.67">2042 7688 61 0,'-8'20'589'0,"0"-4"-95"16,0 0-93-16,-1-3-15 0,3 0-69 0,0-1-27 15,2-1-60-15,4-11-6 0,-4 13-16 0,4-13 27 16,0 0-38-16,0 0-19 0,16-2-34 0,-3-5-32 16,-1-4-24-16,7-1-23 0,-1 0-69 15,1-6-77-15,6-1-102 0,-1 0-136 0,5-10-154 16,0 2-515-16,0-3-643 0</inkml:trace>
  <inkml:trace contextRef="#ctx0" brushRef="#br0" timeOffset="1785.67">2516 7032 173 0,'-7'-11'653'0,"7"11"-136"0,-10-15-115 0,10 15-39 16,-6-19-53-16,6 19-2 0,4-26 3 15,0 12-8-15,4-3 4 0,5-2-15 0,-1 0-50 16,5-1-33-16,3-1-38 0,1-1-34 15,2 1-20-15,0 1-30 0,-1 3-17 0,-1 2-14 16,-2 1-11-16,-1 2-9 0,1-2-8 0,-5 7-8 16,1-2-9-16,-3 2-30 0,-1-1-56 15,-1 2-61-15,0 2-44 0,-10 4-46 0,15-9-46 16,-15 9-53-16,0 0-71 0,0 0-62 0,0 0-31 16,0 0-325-16,0 0-424 0</inkml:trace>
  <inkml:trace contextRef="#ctx0" brushRef="#br0" timeOffset="2055.3">2652 6806 375 0,'0'0'492'0,"-14"11"-96"16,14-11-29-16,-11 6-47 0,11-6-4 15,0 0-27-15,-10 8-20 0,10-8-14 0,0 0-28 16,0 0-29-16,-8 7-32 0,8-7-26 0,0 0 40 16,-6 15 66-16,6-15 26 0,-3 24 10 0,1-8-2 15,0 3-10-15,0 6 7 0,-2 3 67 16,2 0 17-16,-2 3-28 0,0 0-33 0,2 2-35 15,0-2-45-15,0 2-35 0,2-2-52 16,0 3 2-16,2-2-46 0,2-1 3 0,2-2-34 16,2-1 1-16,5 1-59 0,1-5 0 0,3-1 0 15,1-5 0-15,1-3 0 0,4-3 0 0,-3-2 0 16,5-5-48-16,-4-3-304 0,1-4-127 16,-1-1-180-16,2-4-102 0,0-2 103 0,-5-3-15 15,1-3-67-15,-1-1-473 0,-3-1-855 0</inkml:trace>
  <inkml:trace contextRef="#ctx0" brushRef="#br0" timeOffset="2256.28">3022 6941 408 0,'0'0'816'0,"-2"-18"-131"0,2 18-91 16,0-15-68-16,0 15-40 0,0 0-50 0,2-21-82 15,2 9-11-15,2-1-45 0,5-2-34 0,1-7-44 16,7 0-37-16,4-1-5 0,-3 1-7 15,3 1-45-15,0 0-29 0,1 2-54 0,-1 1-103 16,-4 5-121-16,-3-1-156 0,-1 4-5 16,-3 2-55-16,-1 1-16 0,-11 7-60 0,12-7-89 15,-12 7-529-15,0 0-741 0</inkml:trace>
  <inkml:trace contextRef="#ctx0" brushRef="#br0" timeOffset="2458.27">3169 6745 72 0,'-8'12'748'0,"8"-12"-171"15,0 0-96-15,-9 12-68 0,9-12-32 0,0 0-31 16,0 0-16-16,-6 10-18 0,6-10-12 16,0 0 12-16,-6 20 26 0,6-6-26 0,0 3-21 15,-2 1-71-15,2 6-6 0,-2 0 26 0,2 6-1 16,-2-1-61-16,0 2-37 0,0 0-24 0,0 0-28 16,-1-1-16-16,1 0-13 0,0-1-33 15,0-2-107-15,2-4-155 0,0 0-205 0,0-2-119 16,2-2 64-16,-2-3-102 0,4-1-134 0,1-4-471 15,1-1-842-15</inkml:trace>
  <inkml:trace contextRef="#ctx0" brushRef="#br0" timeOffset="2977.23">3454 6915 767 0,'4'-15'801'0,"-2"4"-107"0,-2 11-73 0,4-22-44 15,-4 22-56-15,5-16-84 0,-5 16-70 0,2-12-68 16,-2 12-62-16,0 0-51 0,0 0-35 0,6-10 25 16,-6 10 32-16,6 8-3 0,-6-8-26 0,10 18-33 15,-3-6-28-15,-1 3-21 0,0 2-11 16,0 1-23-16,-2 2-6 0,3 0-11 0,-1 3-10 16,-2-1 2-16,-2 0-9 0,0-2-4 15,0 1 2-15,0-2 0 0,-2-3 57 0,0 2 67 16,0-6 4-16,0-12 47 0,0 25-19 0,0-25 0 15,-2 15-171-15,2-15-12 0,0 0 0 0,0 0 0 16,-8-7 0-16,4-6 0 0,2-4 0 16,0-5 0-16,2-1 0 0,0-10 0 0,2-1 0 15,2-3 0-15,0-3 0 0,6-7 0 0,-1 5 0 16,3 5 0-16,-2 3 0 0,3 4 0 0,-1 3 0 16,-2 4 0-16,1 4 0 0,-3 4 0 0,2 1 0 15,-1 3 0-15,-1 2 0 0,-8 9 0 16,12-10 0-16,-12 10 0 0,0 0 0 0,11 6 0 15,-11-6 0-15,0 20 0 0,-5-6 0 16,1 1 0-16,-2 1 0 0,-2 2 0 0,0-2 0 16,-1 5 0-16,-1-4 0 0,2-2 0 0,-1 0 0 15,3-1 0-15,-2-2 0 0,4-1 0 0,-2 0 0 16,6-11 0-16,-4 19 0 0,4-19 0 0,4 15 0 16,4-9 0-16,-8-6 0 0,23 6 0 0,-9-6 0 15,5 0 0-15,-1-3 0 0,1-2 0 16,0 2-188-16,1-2-430 0,-1-2-142 0,-1 3-43 15,-1-2 153-15,-3-1-21 0,1-1-58 16,-1-2-467-16,-3-1-840 0</inkml:trace>
  <inkml:trace contextRef="#ctx0" brushRef="#br0" timeOffset="3278.12">3872 6505 731 0,'-6'-15'562'0,"-1"0"-70"0,1 0-50 15,0 4-27-15,0-2-32 0,2 1-18 16,-1-1-37-16,3 4-68 0,2 9-54 0,2-26-40 15,3 12-29-15,5 1-30 0,4-2-20 0,7 2-17 16,2 2-12-16,2 2-19 0,4 3 1 16,-1 3-15-16,3 5 2 0,-2 2 33 0,4 3 41 0,-4 7 57 15,-2 4 43-15,-6 6 59 0,-4 3 183 16,-9 4-4-16,-4 5 13 0,-6 5-38 0,-6 6-27 16,-7 5-60-16,-3 0-318 0,-9 17-9 15,-2 1 0-15,4-16 0 0,2-7 0 0,5-2 0 16,-1-3 0-16,2-2 0 0,7-6 0 0,0-4 0 15,4-4 0-15,1-3 0 0,3-2 0 0,0-4 0 16,4 0-2-16,-2-4-524 0,0-13-78 16,2 18-71-16,-2-18-44 0,0 0 192 0,0 0-20 15,-8 12-3-15,8-12-32 0,-16 0-25 0,1 2-284 16,1 0-530-16</inkml:trace>
  <inkml:trace contextRef="#ctx0" brushRef="#br0" timeOffset="3715.89">1987 8804 212 0,'-15'-5'207'0,"15"5"-82"15,0 0-79-15,-8-12-67 0,8 12-161 0,-9-11 57 16</inkml:trace>
  <inkml:trace contextRef="#ctx0" brushRef="#br0" timeOffset="4378.12">1916 8768 241 0,'0'0'380'0,"0"0"-74"0,-10 8-64 0,10-8-17 0,-8 8-24 16,8-8-15-16,-11 14 8 0,5-6-24 15,0 5 17-15,0 0-32 0,-1 1 17 0,1 1-38 16,0 2 13-16,2-2-35 0,-2 2 3 0,2-2-18 16,-1 0-21-16,3-2-11 0,2-13-14 0,0 22-15 15,0-22 2-15,5 20-10 0,-5-20 1 0,14 10-3 16,-14-10-11-16,23 2 7 0,-11-5-5 16,1-3-25-16,1-2 24 0,0 1-23 0,-1-2 29 15,-1-1-29-15,-3-1 25 0,1 0-22 16,-2-1 20-16,-2 1-20 0,-1 0 30 0,-1-1-7 15,-4 12 36-15,4-20-10 0,-4 20 35 0,2-19-25 16,-2 19 28-16,0-16-18 0,0 16 16 16,0 0-11-16,-2-20 1 0,2 20-15 0,0 0-14 15,0-15-14-15,0 15-5 0,0 0-4 0,0 0-10 16,0 0-3-16,-2-15 1 0,2 15-15 0,0 0 11 16,0 0-13-16,0 0 20 0,8-7-16 15,-8 7 17-15,12-4-7 0,-12 4 4 0,21-9 1 16,-11 3-1-16,1-2-6 0,1-1 3 0,1-1 0 15,-1-1-6-15,-2-1 8 0,3 2-3 0,-3-2 0 16,0 1-1-16,-1-2-2 0,-1 3 1 16,0-1 3-16,0 0-1 0,-3-1 2 0,1 4-5 15,-6 8 10-15,10-16-5 0,-10 16 18 0,6-13 8 16,-6 13 7-16,6-9-3 0,-6 9-19 16,0 0-2-16,0 0-6 0,0 0 6 0,0 0-13 15,0 0 5-15,0 0-1 0,9 9-3 0,-9-9-1 16,0 25-2-16,2-10 6 0,-2 0-5 0,0 1 4 15,0 0 1-15,2 2-4 0,0-3 2 0,-2 0-2 16,2 0-2-16,2-3 2 0,-2 0-2 16,-2-12 4-16,8 18 7 0,-8-18 12 0,11 7-12 15,-11-7 18-15,14-7-5 0,-3-3 3 16,1-5-1-16,0-5 7 0,1-1 6 0,-1-3 14 16,-1 1 5-16,1 0-4 0,-4-1-3 0,3 2-12 15,-5-1-6-15,0 5-10 0,0-1 6 16,-2 3-17-16,0-1 2 0,-1 2-8 0,-1 3-7 15,2-1-29-15,-4 13-77 0,2-20-88 0,-2 20-60 16,4-15-41-16,-4 15-8 0,0 0-24 0,6-8-36 16,-6 8-30-16,0 0-6 0,13 5-86 0,-13-5-246 15,12 8-313-15</inkml:trace>
  <inkml:trace contextRef="#ctx0" brushRef="#br0" timeOffset="4764.1">2582 8447 436 0,'0'0'512'0,"0"0"-100"0,0 0-42 15,-15 5-10-15,15-5-26 0,-18 8-11 0,7-1-22 16,1-1-40-16,-2 3-261 0,1-3 417 16,-1 3-265-16,4-3-46 0,-1 0-14 0,9-6-35 0,-10 14 0 15,10-14-21-15,0 0 6 0,2 11-8 16,-2-11-16-16,19 5 12 0,-19-5-19 0,27-5 1 16,-11 1-7-16,1-2 5 0,-3-2-6 0,3 1 3 15,-5-2-2-15,1 1 11 0,-1 0 22 16,-2 1 49-16,-1 1 52 0,-9 6 38 0,14-11-5 15,-14 11-2-15,10-6-44 0,-10 6-5 16,0 0-21-16,11 9 57 0,-7 3 38 0,-2 3 47 16,0 4-15-16,0 3 25 0,0 1-19 0,0 6-7 15,0-2 0-15,-2 3 2 0,0 0 0 0,-2 0-26 16,-2 0-25-16,-4 5-129 0,-1-2-48 16,-1-3 0-16,-2-2 0 0,-1-6 0 0,1-1 0 15,-5-5 0-15,1-1 0 0,1-4 0 0,-1-7 0 16,-1 0 0-16,-1-8 0 0,-1-1 0 0,0-9-150 15,3-1-245-15,-1-4-93 0,3-8-103 0,4 3-59 16,3-4 121-16,3-1 65 0,4-1 5 16,6-5-23-16,3-2-30 0,5-5-86 0,5 4-300 15,6-3-537-15</inkml:trace>
  <inkml:trace contextRef="#ctx0" brushRef="#br0" timeOffset="4999.1">2995 8064 553 0,'11'-12'577'0,"-5"1"-122"0,2 0-31 0,-8 11-41 16,8-15-32-16,-8 15-36 0,2-12 9 0,-2 12-11 16,0 0-27-16,-6-10-38 0,6 10-35 0,-10 6-21 15,2 3-12-15,-3 2-8 0,3 6 14 16,-4 4-18-16,-3 7 14 0,3 2-37 0,-1 2 39 16,1 0-27-16,4 0 3 0,4-4-59 0,-1 0 11 15,5-5-58-15,2 3 27 0,5 0-44 16,3-5 30-16,4-1-43 0,5-4 31 0,6-1-45 15,2-7-50-15,0 0-111 0,4-3-139 0,-2-3-178 16,2-3 39-16,-3-2-43 0,3-3-88 16,-4-1-116-16,-2-3-470 0,-2 0-791 0</inkml:trace>
  <inkml:trace contextRef="#ctx0" brushRef="#br0" timeOffset="5329.14">3328 7943 343 0,'0'0'501'15,"0"0"-102"-15,0 0-70 0,0 0-23 0,0 0-22 16,-4-11-19-16,4 11-15 0,0 0-31 0,0 0-30 15,0 0-18-15,4-13-21 0,-4 13-20 16,12-17-16-16,-3 6-26 0,1 0 4 0,0-1-12 16,3-1-7-16,1-1-30 0,1 2 3 0,-3 0-21 15,3 0 6-15,-1 3-16 0,-2-2 6 16,1 3-32-16,-1 0-17 0,-1 1-36 0,-3 0-34 16,0 2-14-16,-8 5-41 0,13-10-38 0,-13 10-48 15,0 0-52-15,0 0-41 0,0 0 11 16,0 0-56-16,0 0-239 0,0 0-175 0</inkml:trace>
  <inkml:trace contextRef="#ctx0" brushRef="#br0" timeOffset="5478.14">3502 7739 725 0,'0'0'176'0,"0"0"66"0,0 0-3 0,-13 6-2 16,13-6-4-16,0 0 7 0,0 0-10 15,-8 6 17-15,8-6 17 0,0 0 9 0,-8 15 13 16,8-15 4-16,-6 24-18 0,3-9-23 0,-1 3-20 16,2 1-28-16,0 4-8 0,0-1-39 15,-2 5-24-15,2 0-32 0,-2 0-12 0,4 1-23 16,-2-1-12-16,0 2-20 0,2-6-61 0,0 2-115 15,2-5-104-15,-2 3-69 0,4-4-89 0,0-2-108 16,0-4-93-16,0-1-383 0,5-5-645 16</inkml:trace>
  <inkml:trace contextRef="#ctx0" brushRef="#br0" timeOffset="5982.32">3715 7927 1015 0,'6'-18'661'16,"0"8"-94"-16,-2 0-67 0,-4 10-43 15,6-18-43-15,-6 18-33 0,4-14-39 0,-4 14-35 0,0 0 15 16,0 0-43-16,0 0-1 0,7 15-32 16,-9-1 13-16,0 2-46 0,2 1-35 0,0 2-39 15,0 1-28-15,0 0-22 0,0-2-19 0,-3 1-18 16,6 1-1-16,-3-4-13 0,2-2-5 0,0 0-8 16,-2-14 14-16,2 22-7 0,-2-22 20 15,0 0-2-15,2 12 14 0,-2-12-23 0,0 0 10 16,0-16 1-16,0 16 15 0,0-30 15 15,0 11 0-15,2-4-13 0,-2-2-3 0,0-6-17 16,4-6-38-16,0-2 24 0,2-2-29 0,1-7 15 16,3-1-23-16,2 7 16 0,1-2 57 0,-1 11-32 15,1 1 19-15,-3 10-42 0,0 0 25 16,-2 7-28-16,3 2 32 0,-3 3-45 0,-8 10 0 16,17 2 0-16,-9 7 0 0,-4 5 0 0,0 3 0 15,-4 7 0-15,0 4 0 0,0 5 0 16,-4 5 0-16,2 0 0 0,-4 0 0 0,0-1 0 15,1-2 0-15,-1-5 0 0,2-4 0 0,-2 0 0 16,4-7 0-16,-2-2 0 0,2-2 0 0,2-15 0 16,-5 17 0-16,5-17 0 0,0 0 0 15,13-4 0-15,-5-3 0 0,2-5 0 0,3 0 0 16,1-2 0-16,3-1 0 0,-5 3 0 0,1 1 0 16,1-1 0-16,-1 1 0 0,-1 1 0 15,0 1 0-15,-1 0 0 0,1 2 0 0,-2 2-424 16,1-3-456-16,-11 8-45 0,18-7 149 0,-18 7 33 15,17-9-665-15,-9 3-1087 0</inkml:trace>
  <inkml:trace contextRef="#ctx0" brushRef="#br0" timeOffset="6213.93">4186 7492 728 0,'-2'-19'626'0,"0"3"-104"0,2 0-41 0,0-1-45 15,2 2 4-15,2 2-22 0,2-1-17 0,2 0-29 16,5 2 14-16,3 4-37 0,3 0-8 15,2 2 45-15,-1 6 25 0,7 3 9 0,-2 3-40 16,4 7-8-16,-4 4-39 0,-2 4-22 0,-5 5-233 16,-1 4-78-16,-7 5 0 0,-4 2 0 0,-6 5 0 15,-2 9 0-15,-8 2 0 0,-3-1 0 16,-5 2 0-16,-11 16 0 0,-2-5 0 0,-2-1 0 16,2-14 0-16,4-8 0 0,-6-2 0 0,-11 10 0 15,7-9-492-15,4-9-314 0,0-2-77 0,-2 0 89 16,2-6 7-16,2-1-617 0,4-4-1081 15</inkml:trace>
  <inkml:trace contextRef="#ctx0" brushRef="#br0" timeOffset="6546.01">1784 9493 1476 0,'-29'10'995'0,"4"-3"-201"0,7 1-160 0,1-5-162 16,17-3-86-16,0 0-81 0,0 0-51 0,29-30-36 16,31-8 65-16,14-10 109 0,69-42 41 15,16-2 4-15,19-5-10 0,12-1-51 0,13-1-67 16,14-2-309-16,8 2 0 0,4 3 0 15,5 5 0-15,-7 4 0 0,-7 8 0 0,-14 7 0 0,-18 9 0 16,-16 11 0-16,-52 16 0 0,-29 11 0 16,-11 6 0-16,-22 4 0 0,-12 4 0 0,-11 6 0 15,-14 1 0-15,-5 4-297 0,-16 0-199 0,8 6-192 16,-16 3-123-16,-6 4 81 0,-13 5-78 16,-12 9-576-16,-26 9-1053 0</inkml:trace>
  <inkml:trace contextRef="#ctx0" brushRef="#br0" timeOffset="32754.97">19737 5534 239 0,'0'0'355'0,"0"0"-81"0,0 0-41 0,0 0 1 15,0 0-36-15,0-13-1 0,0 13-18 0,0 0-6 16,0 0-19-16,0 0-22 0,0 0 7 15,0 0-22-15,2-14 7 0,-2 14-21 0,0 0 13 16,0 0-11-16,0 0 7 0,0 0-8 0,0 0-2 16,0 0-3-16,0 0-17 0,0 0 0 0,0 0-14 15,0 0-2-15,4-11-16 0,-4 11 3 0,0 0-23 16,0 0 11-16,0 0-15 0,0 0 11 16,0 0-10-16,0 0 11 0,0 0 27 0,0 0 30 15,0 0 31-15,6 8 7 0,-6-8 7 0,0 0 7 16,2 17 5-16,-2-17 1 0,2 17-1 15,-2-17-4-15,-2 22-7 0,2-9 1 0,-2 2 52 16,0 0-22-16,-2 2-18 0,2 4-23 0,0 0-18 16,0 2-7-16,-2 2-8 0,0 2-13 15,2 3-3-15,2-1 8 0,-3 1-5 0,3 0 8 16,-2 0-14-16,2 0 26 0,0 0-16 0,0-1 23 16,0 1-39-16,0 0 28 0,0 0-20 15,0-2 33-15,0 2-19 0,-2-2-9 0,2 1 4 16,-2-1-10-16,0-6-80 0,0 3 0 0,0-1 0 15,0-1 0-15,0 0 0 0,0 3 0 0,-2-4 0 16,2-3 0-16,0 2 0 0,0-2 0 0,-1-2 0 16,1-2 0-16,0 0 0 0,0 0 0 15,2-4 0-15,0-11 0 0,-2 25 0 0,2-25 0 16,-2 17 0-16,2-17 0 0,0 0 0 0,-2 18 0 16,2-18 0-16,0 0 0 0,-2 14 0 15,2-14 0-15,0 0 0 0,0 0 0 0,-2 12 0 16,2-12 0-16,0 0 0 0,0 0 0 0,0 0 0 15,-15-11-515-15,11 1-321 0,0-2-43 0,0-1 132 16,4-4 36-16,0 0-90 0,0-1-372 16,4-4-816-16</inkml:trace>
  <inkml:trace contextRef="#ctx0" brushRef="#br0" timeOffset="33838.04">19824 5513 123 0,'0'0'417'0,"0"0"-86"15,0 0-69-15,0 0 0 0,-15-2-19 0,15 2-10 16,0 0-4-16,0 0-47 0,0 0 5 0,-14-2-26 16,14 2 2-16,0 0-20 0,0 0 0 0,0 0-11 15,-13-2-7-15,13 2 3 0,0 0-12 16,0 0 15-16,0 0-12 0,0 0 8 0,0 0-16 15,-14-3-2-15,14 3-12 0,0 0-3 0,0 0-23 16,0 0-14-16,0 0-7 0,0 0-15 16,0 0-10-16,0 0-5 0,0 0-7 0,0 0 4 15,0 0-2-15,0 0 11 0,0 0 24 16,18 7 13-16,1-5-5 0,2-1 3 0,8 2 0 16,4-2 0-16,8 0 0 0,5-1 3 0,11 0-4 15,8 0-4-15,3 0 3 0,31 0-19 16,4-1 3-16,3 1-16 0,1-1 1 0,3 0-11 15,6 1 5-15,1-3-7 0,3 3-4 0,4 1 4 16,-2 1-6-16,-2 0-3 0,2-1 1 0,-4 2-12 16,0 0 10-16,-9-2-3 0,-1 4 3 0,-9-3 13 15,-20-1-18-15,-15-1 25 0,-4 0-30 16,-5 0 30-16,-11-1 53 0,-3 0 70 0,-10 0 25 16,-2 1 40-16,-6 0 18 0,-2-2 19 0,-1 1 1 15,-3 1-20-15,-3 0-12 0,-14 0-45 16,27 0-6-16,-27 0-60 0,21 0 3 0,-21 0-40 15,16 0-2-15,-16 0-36 0,0 0-31 0,17 0-2 16,-17 0 0-16,0 0 0 0,0 0 0 16,16 1 0-16,-16-1 0 0,0 0 0 0,0 0 0 15,0 0 0-15,15 2 0 0,-15-2 0 0,0 0 0 16,0 0 0-16,0 0 0 0,0 0 0 0,0 0 0 16,14 1 0-16,-14-1 0 0,0 0 0 15,0 0 0-15,0 0 0 0,0 0 0 0,0 0 0 16,0 0 0-16,0 0 0 0,0 0 0 0,0 0 0 15,15 1 0-15,-15-1 0 0,0 0 0 16,0 0 0-16,0 0 0 0,0 0 0 0,0 0 0 16,0 0 0-16,0 0 0 0,0 0 0 0,4 12 0 15,-4-12 0-15,-2 18 0 0,2-18 0 0,-2 25 0 16,0-9 0-16,2 3 0 0,-2 1 0 16,2 1 0-16,0 3 0 0,-2 5 0 0,2-1 0 15,0 2 0-15,0 3 0 0,0-2 0 0,2 3 0 16,-2-1 0-16,2 1 0 0,-2 1 0 0,2 0 0 15,-2-1 0-15,0 0 0 0,0 1 0 16,0 0 0-16,0-2 0 0,0 0 0 0,0 1 0 16,0-2 0-16,0-2 0 0,0 0 0 0,0 0 0 15,0-6 0-15,0 0 0 0,0-2 0 16,0-2 0-16,0 1 0 0,0-4 0 0,2 0 0 16,-2-1 0-16,0-16 0 0,0 26 0 0,0-26-201 15,-2 22-230-15,2-22-175 0,0 16-169 0,0-16-13 16,0 0 25-16,-2 15-702 0,2-15-1157 15</inkml:trace>
  <inkml:trace contextRef="#ctx0" brushRef="#br0" timeOffset="35084.98">19567 6642 438 0,'-10'-5'396'15,"10"5"-53"-15,-21-7-31 0,21 7-24 16,-16-8-16-16,16 8-25 0,-15-7-21 0,15 7-21 15,-10-5-31-15,10 5-27 0,0 0-26 0,-10-7-20 16,10 7-19-16,0 0-16 0,0 0-8 0,0 0 5 16,-9-8 31-16,9 8 6 0,0 0 15 0,13-1-7 15,-13 1 2-15,27 0 7 0,-11 1 2 16,9 1-4-16,2 1 6 0,6 0-8 0,8 0-8 16,11 1 6-16,4 1-7 0,4 0 0 15,4-1 7-15,31 2-13 0,0-2-2 0,4 1-20 16,3-1-9-16,3 1-14 0,4-2-10 0,3-2-8 15,0 1 2-15,4-1 2 0,-1-1-3 16,3 1-13-16,-2 1-5 0,0 2-3 0,-7 0-5 16,1-1-4-16,-5 1-4 0,-4 0 10 0,-1-2-9 15,-9 1 1-15,-13 0 19 0,-12-3-24 0,-2 1 20 16,0-1-24-16,-4 0 20 0,-2 0-20 0,-2-1 21 16,-8 1-16-16,-5 0 33 0,-2 0-24 15,-5-1 29-15,-5 1-24 0,-3-2 25 0,-3 2-28 16,-2 0 26-16,-2 0-33 0,-3 0 34 0,-1 0-38 15,-1 2 41-15,-1-2-43 0,-1 0 33 0,-14 0-30 16,25 1 39-16,-25-1-22 0,25 0 41 16,-25 0-35-16,23 1 34 0,-23-1-45 0,22 2 37 15,-22-2-46-15,21 1 35 0,-21-1-43 0,19 0 37 16,-19 0-40-16,14 3 34 0,-14-3-41 0,17-3 39 16,-17 3-36-16,12 3 35 0,-12-3-38 15,0 0 34-15,21 1-31 0,-21-1 35 0,0 0-37 16,18 1 33-16,-18-1-32 0,19 0 51 0,-19 0-33 15,21 0 40-15,-21 0-35 0,22-1 29 0,-22 1-37 16,21 0 32-16,-21 0-36 0,25-1 31 0,-25 1-39 16,21-3 36-16,-21 3-38 0,22 0 32 0,-22 0-31 15,21 0 27-15,-21 0-29 0,23 0 29 16,-23 0-3-16,22 0 3 0,-22 0-11 0,25 0 4 16,-25 0 1-16,27-1 5 0,-12-1 22 0,-1 2 1 15,3-1 8-15,1 0-17 0,1-1 24 0,-1 1-32 16,3-1 16-16,-2 2-23 0,1-2 16 0,-1 2-26 15,2-2 20-15,-3 2-29 0,1-2 21 16,-1 0-23-16,-1 2 22 0,2 0-22 0,-3-1 18 16,-1 1-21-16,-3-1 25 0,-12 1-21 0,25-2 21 15,-25 2-15-15,18 0 19 0,-18 0-17 0,0 0 23 16,19 0-12-16,-19 0 4 0,0 0-18 0,0 0 17 16,0 0-28-16,0 0 4 0,0 0-103 0,0 0-38 15,0 0-131-15,0 0-203 0,0 0-149 16,0 0 45-16,-12-3-36 0,12 3-133 0,-21 3-447 15,21-3-845-15</inkml:trace>
  <inkml:trace contextRef="#ctx0" brushRef="#br0" timeOffset="36387.08">22976 6746 116 0,'-6'-7'491'0,"6"7"-103"16,0 0-66-16,0 0-44 0,0 0-27 0,0 0-18 16,-6-9-32-16,6 9-12 0,0 0-9 15,0 0-9-15,-9-7-8 0,9 7-19 0,0 0-10 16,0 0-13-16,-6-14-11 0,6 14-3 0,0 0-22 16,-2-16 0-16,2 16-22 0,0-18-3 0,0 18-8 15,0-23-7-15,0 23-2 0,2-27-5 0,0 12-1 16,0 0 5-16,-2-3 3 0,2 2 9 15,0-2 2-15,-2 1-5 0,3-1 3 0,-1-1-5 16,0 0-5-16,-2-2 2 0,2 1-7 0,0-2-3 16,0 0-3-16,0-1-6 0,0-3-1 0,0-1-6 15,2-2-2-15,0 1-10 0,0-1-11 0,1 1 8 16,-1-1 4-16,2 1-6 0,0 2-3 16,-2-3 5-16,5 3-6 0,-3 0 4 0,0 0-5 15,0 3 2-15,0 0 5 0,-2 3-4 0,3-1 10 16,-3 2 13-16,0 0 5 0,0 3 5 0,-2-2-14 15,2 1 10-15,0 2-12 0,1 0 4 0,-1 0-10 16,0 2 6-16,0-2-13 0,0 2 7 16,0 0-16-16,0 1 8 0,3 0-7 0,-3 0 9 15,2 2-7-15,0-2 9 0,0 2-17 0,0 1 8 16,-1-1 4-16,1 1-4 0,2 1 1 0,-2 0 0 16,3 1-2-16,-1-1-7 0,2 2 10 0,0-1-6 15,1 0 2-15,1 2 2 0,3 0-3 16,-3 0 4-16,3 0-5 0,3 0 3 0,-3 2 1 15,3 0 4-15,-1 0 4 0,-1-1-12 0,3 3 5 16,0 0-3-16,-1-1-2 0,1 2-1 0,-1 0 3 16,1 2 1-16,-3 0-4 0,3 1 3 0,-2 1 5 15,-1 0-4-15,-1 0-3 0,1 3 7 0,-1-1-3 16,-1 3-4-16,1-1 3 0,-1 0-2 16,-2 3-1-16,1 0 13 0,-3 1 15 0,3-1-28 15,-3 1-6-15,0 2 16 0,-1-1-15 0,1 0 9 16,-2 2-1-16,2 2 6 0,-1-1-5 0,-3 1 14 15,0 1-16-15,0 0 14 0,-2 0-3 0,1 1 0 16,-1 2 5-16,-2-2 4 0,0 2 2 16,0 0 1-16,0 0 5 0,0 1 9 0,-2-2-1 15,0 1-4-15,0 0-2 0,0 0-6 0,0-1 5 16,0 1 2-16,-2-1-7 0,2-1-9 0,0 1 13 16,-2-2 10-16,2 0-3 0,-2-2 1 0,2 1-3 15,0-2 7-15,-2 1 1 0,2-2 4 16,0 1 15-16,-2 0-2 0,2 0 46 0,-2 0-1 15,2-1-10-15,-2 0-8 0,2 1-4 0,-2-1-28 16,2 1-6-16,-3-3 5 0,3 3 8 0,0-15-16 16,0 27 0-16,0-27-14 0,0 26 7 0,0-26-12 15,-2 23 3-15,2-23-10 0,0 19 10 16,0-19-15-16,0 16 10 0,0-16 12 0,0 0 21 16,0 18 10-16,0-18 14 0,0 0 6 0,-2 14 4 15,2-14 3-15,0 0-11 0,0 0-9 0,-2 13-7 16,2-13-9-16,0 0-7 0,0 0-13 0,0 0-3 15,0 0-5-15,0 15-10 0,0-15-2 16,0 0-4-16,0 0 0 0,0 0-2 0,0 0-13 16,0 0 8-16,0 0-3 0,0 0 4 0,0 14 0 15,0-14-15-15,0 0 12 0,0 0 3 0,0 0 2 16,0 0-10-16,0 0 4 0,0 0 23 0,0 0-23 16,0 0-2-16,0 0 1 0,0 0-1 0,0 0-5 15,0 0 3-15,0 0 4 0,0 0-25 16,0 0 18-16,0 0 9 0,0 0 5 0,2 11-6 15,-2-11 4-15,0 0 3 0,0 0-7 0,0 0 4 16,0 0-9-16,9 7 2 0,-9-7-3 0,0 0 11 16,0 0 0-16,0 0 0 0,0 0-2 0,0 0 2 15,0 0 10-15,0 0-4 0,8 5-1 0,-8-5-11 16,0 0 9-16,0 0 3 0,0 0-16 16,0 0 7-16,0 0 2 0,0 0-9 0,-15 8 3 15,15-8-7-15,-14 3 13 0,14-3-10 0,-25 4 5 16,13-4-15-16,-5 3-11 0,1-1-46 0,-3 1 10 15,0-3-25-15,-1 2-30 0,-3-2-31 16,2-2-52-16,-1 2-69 0,1-3-101 0,-2 1-104 16,3-2 36-16,-1 1-84 0,-2-5-148 0,7 3-651 15,1-1-979-15</inkml:trace>
  <inkml:trace contextRef="#ctx0" brushRef="#br0" timeOffset="40301.97">19962 6722 65 0,'0'0'430'0,"8"-18"-110"0,-1 10-17 0,-1-2-61 0,0 3 2 16,0-2-14-16,0 1-7 0,1 0 1 15,-7 8-19-15,12-14 19 0,-12 14-3 0,6-10 0 16,-6 10 7-16,0 0-49 0,0 0-7 15,0 0-22-15,-20-1 11 0,-1 12 16 0,-12 9-1 16,-8 6 2-16,-17 16-14 0,-2 3-7 0,2 6-6 16,0 2-24-16,4 0 5 0,5-1-25 0,11-10 8 15,9-5-34-15,5-2 16 0,3 3-20 0,9-7-6 16,7-4-9-16,7 1 7 0,11 1-4 16,10-4 2-16,12-3-10 0,8-4-6 0,11-6-11 15,8-5-10-15,4-6-2 0,25-9-10 0,-2-1 3 16,-6-6 26-16,-19-2-35 0,-13 0 36 15,-5-4-43-15,-7-6 33 0,-6-3-41 0,-10-2 29 16,-9 2-37-16,-7 2 42 0,-9-2-42 0,-7-2 41 16,-3-1-37-16,-13-1 3 0,-4 3-2 15,-4 2 5-15,0 2-1 0,-2 5-3 0,0 0 3 16,6 7-43-16,6 4-109 0,2 0-174 0,3 6-130 16,5 1 72-16,13 4-59 0,-12 7-108 0,12-7-188 15,10 17-340-15,7-2-733 0</inkml:trace>
  <inkml:trace contextRef="#ctx0" brushRef="#br0" timeOffset="40910.07">22451 6750 302 0,'-14'-9'506'0,"1"-1"-112"16,1 3-89-16,-3-1-38 0,1 1-35 0,-3 1-26 15,3 0-23-15,-3 3-9 0,1-2-15 0,-1 4-15 16,-1 1-11-16,-3 1-13 0,-4 4-4 0,-2 2-2 15,-4 4 3-15,0 1-1 0,-6 7-1 0,0 1 5 16,2 3-4-16,2 1-10 0,2 4-3 16,4 1-8-16,6-3 2 0,4 1 5 0,7-2 0 15,4 1 3-15,8-4 13 0,4 2-4 16,11 1-14-16,5-4-11 0,7-3-19 0,11-3-10 16,3-3-6-16,5-5-4 0,-3-4-14 0,9-6 5 15,-5-4-23-15,1-1 18 0,-4-4-18 16,-5-6 28-16,-4-1 8 0,-6-3 12 0,-8-1-15 15,-5-1 34-15,-5-5-23 0,-5 1-17 0,-8-2-4 16,-2-2-30-16,-8-1 16 0,-5 1-7 0,-1 3-8 16,-5 1-15-16,-2 3-101 0,1 6-113 0,1 4-58 15,0 4-90-15,3 7-62 0,1 4-59 16,1 3-74-16,1 5-557 0,3 3-762 0</inkml:trace>
  <inkml:trace contextRef="#ctx0" brushRef="#br0" timeOffset="41351.17">23513 6625 242 0,'0'0'538'0,"0"0"-102"16,-8-7-52-16,8 7-19 0,-18 0-34 16,3 0-23-16,-3 4 2 0,-5 1-30 0,-4 4 12 15,-4 2-13-15,-2 4-21 0,-4 2-32 0,-1 5 0 16,1 1-40-16,4 5-8 0,2 0-23 0,4 2-2 15,9-2-24-15,5 1 19 0,7-1-9 0,4-3 17 16,8 2 19-16,7 4-15 0,11 0-20 16,7-1-13-16,9-3-11 0,5-4-5 0,9-5-14 15,4-6-12-15,2-5-15 0,4-4-16 0,-2-5-8 16,-2-3-9-16,-2-6-1 0,-5-4-9 16,-5-4 15-16,-9-4-19 0,-6-2-14 0,-12 0-6 15,-9-3-6-15,-7 2-12 0,-10-2-50 0,-11-4-85 16,-11-5-75-16,-10 4-157 0,-25-9-161 15,-9 8 64-15,-11 6-87 0,-11 8-171 0,-9 3-507 16,-9 8-884-16</inkml:trace>
  <inkml:trace contextRef="#ctx0" brushRef="#br0" timeOffset="49585.11">20187 5930 258 0,'0'0'545'0,"0"0"-113"0,0 0-56 0,0 0-65 0,3-14-18 15,-3 14-43-15,0 0-20 0,0 0-16 16,0 0-21-16,-5-13-19 0,5 13-22 0,0 0-17 16,0 0-12-16,-8-9-14 0,8 9-8 0,0 0-2 15,-16 1 2-15,16-1 15 0,-17 7 3 16,7-1 5-16,-3 2-6 0,3-1 2 0,-2 3-8 16,-1 1-13-16,3 0-5 0,0 3-6 15,-3 1-10-15,5 0-7 0,0 1-19 0,1 0-2 16,3 1-13-16,2 0 2 0,2 1-11 0,4-2 2 15,3-1-8-15,3-1 5 0,4-3-13 0,3-2 8 16,-1-2-13-16,5-1 6 0,0-4-8 16,-1 0 6-16,3-4-8 0,0 0-3 0,0-4 2 15,1-1-1-15,-1-3 2 0,-2-1-5 0,0-2 2 16,-3-2 1-16,-1 0 0 0,-3-2-2 0,-1-2-1 16,-3 0 4-16,-2-2-5 0,0 3 6 15,-3-3-5-15,-3 0 1 0,-2 2-2 0,0-1 3 16,0 1-1-16,-2 2 1 0,-3 1-4 0,1 1 3 15,-2 2 3-15,0 2-1 0,0 2 1 16,-5 1-4-16,3 3 4 0,8 5-1 0,-19-4-1 16,19 4 2-16,-20 5-1 0,7 1 1 0,5 3 2 15,-2 0 0-15,2 1-2 0,-1 1 0 0,3 1 1 16,2-1-1-16,0 0-3 0,4-11 2 16,-4 19 0-16,4-19 6 0,0 15 1 0,0-15 0 15,0 0 4-15,6 11 1 0,-6-11 1 0,0 0 1 16,0 0-1-16,6-7 10 0,-6 7 4 0,0-19 8 15,-2 8 1-15,-2-1-5 0,0-2 5 16,-2-2-5-16,-3-2-7 0,-1-2 0 0,0 2 23 16,-5 2-35-16,1-2 27 0,-1 3-40 15,-3 2 34-15,-1-1-43 0,0 4 29 0,-1 1-40 16,1 3 32-16,0 0-64 0,1 2-50 0,1 2-99 16,3 2-90-16,-1 0 18 0,3 4-29 0,2 1-26 15,3 3-21-15,7-8-55 0,-2 19-93 16,7-8-113-16,5 2-291 0,2-1-539 0</inkml:trace>
  <inkml:trace contextRef="#ctx0" brushRef="#br0" timeOffset="50178.46">20853 5853 285 0,'0'0'624'0,"6"-11"-150"16,-6 11-56-16,0 0-54 0,2-12-47 0,-2 12-21 15,0 0-39-15,0 0-13 0,-10-11-35 0,10 11-17 16,0 0-16-16,-16-3-23 0,16 3-19 0,-17 3-8 16,17-3-5-16,-21 9-8 0,11-3 7 15,-2 1-11-15,1 1-9 0,1 3-14 0,0 0-12 16,-1 1-14-16,3-1-11 0,2 1-7 0,0 2-5 15,3-1-8-15,1 0-2 0,4 0-1 16,3-2-8-16,1 1-1 0,2-1 0 0,4-4-7 16,1 1 2-16,1-2-3 0,3 0-5 0,-1-3 2 15,-1-1 4-15,1-2-5 0,1-2 5 16,0-1-1-16,-1-1-7 0,-1-2 2 0,-1-2-1 16,0-1 1-16,-1-2-3 0,-3-1 0 0,1 1 0 15,-3-3 0-15,-2 0 3 0,0 0 2 0,-2 0-5 16,0-1 1-16,-1 2 0 0,-3 13 4 15,0-26 4-15,0 26-7 0,-5-20 11 0,5 20-10 16,-6-17 6-16,6 17-9 0,-8-12 5 0,8 12-10 16,-8-7 1-16,8 7-1 0,0 0 3 0,-13-4-4 15,13 4 5-15,0 0-6 0,-10 5 5 0,10-5-3 16,0 0-3-16,0 0 7 0,-10 7 0 16,10-7-4-16,0 0 4 0,0 0 5 0,0 0 4 15,-9 7 3-15,9-7-5 0,0 0-3 16,0 0 1-16,-20-5-2 0,20 5 1 0,-19-9-2 15,7 3 0-15,-1 0-2 0,1 1 0 0,-1-2 6 16,1 1 0-16,-2 0-7 0,-1 0-4 0,1 3 3 16,1-1-2-16,-1 0 2 0,1 2-10 15,-1 0-7-15,14 2-56 0,-23 0-59 0,23 0-49 16,-21 6-28-16,21-6-19 0,-14 11-26 16,14-11-48-16,-6 17-76 0,6-17-68 0,2 23-135 15,0-9-249-15,4 0-448 0</inkml:trace>
  <inkml:trace contextRef="#ctx0" brushRef="#br0" timeOffset="50865.04">21599 5850 233 0,'0'0'588'0,"4"-14"-125"16,-4 14-74-16,3-12-48 0,-3 12-31 0,0 0-30 15,-3-20-28-15,3 20-17 0,-10-15-22 0,10 15-14 16,-12-11-34-16,12 11-14 0,-17-7-26 0,17 7-3 16,-23 0-12-16,11 2-6 0,-2 4-3 0,1 0-3 15,-3 2 2-15,1 2-10 0,3 1-12 0,-3-1-2 16,3 4-23-16,0-2 1 0,3 3-12 16,1-1-11-16,2 1-1 0,4 0-2 0,0 0-5 15,4 0-3-15,4-2-3 0,0 0-5 16,4-3-1-16,3 0-6 0,1-2 4 0,3-2-5 15,-1-3 7-15,3-1-7 0,-2-2-2 0,1-2-1 16,1-3 5-16,-3 1-9 0,1-4 10 16,-1 0-11-16,-3-2 6 0,-3-2 4 0,0 1-1 15,-1-2 4-15,-3 0-3 0,-2 0 4 0,-2 1 5 16,-2 12 9-16,-2-22 4 0,2 22-2 0,-4-21 0 16,4 21-4-16,-8-14-6 0,8 14-3 15,-9-12-3-15,9 12-10 0,0 0 0 0,-10-3 2 16,10 3-1-16,0 0-3 0,-6 8 4 0,6-8 1 15,0 0-1-15,0 13 0 0,0-13 0 0,6 8 0 16,-6-8 2-16,8 8 3 0,-8-8 0 16,0 0 2-16,17 2-3 0,-17-2-1 0,10-7 3 15,-10 7 3-15,10-14 5 0,-10 14-2 0,3-21 9 16,-6 7-4-16,-1-1 5 0,-2 3-9 16,0-3 3-16,-4 0-13 0,-3-2 10 0,1 1-13 15,-1 2 5-15,1 2-9 0,0 1-2 0,-1 3-49 16,1 1-87-16,-1 3-74 0,1 4-44 15,-2 2-46-15,3 3-52 0,1 2-36 0,0 1-118 16,-1 6-100-16,5-1-263 0,-2 4-504 0</inkml:trace>
  <inkml:trace contextRef="#ctx0" brushRef="#br0" timeOffset="51382.98">21169 6329 664 0,'-4'-16'519'15,"4"16"-95"-15,-8-12-44 0,8 12-44 0,-10-11-23 16,10 11-17-16,-15-7-28 0,15 7-6 0,-18-3-32 16,18 3-23-16,-23 3-29 0,12 0-31 0,-1 1-10 15,0 4-22-15,-1-1-7 0,3 4-17 16,0 0-7-16,-1 0-16 0,5 1-5 0,0 0-12 15,2 3-2-15,2-1-8 0,2-1-5 16,4 0-9-16,2-1-6 0,4-1 3 0,1 0-6 16,3-3-3-16,3 0 0 0,-1-4-16 0,1-1 7 15,1-2-7-15,-1-1-10 0,2 0 0 0,-3-2-7 16,-4-3 9-16,3 1 5 0,-3-5-3 16,-3 1 2-16,-3-3 0 0,0-1 0 0,-2-1 5 15,-2 0-2-15,-2 13 10 0,-2-24-1 0,-2 11 12 16,0 2 5-16,0 1 2 0,0 0-2 0,4 10-2 15,-11-15-4-15,11 15-7 0,-10-10 1 16,10 10-4-16,0 0-3 0,-15-1-5 0,15 1 0 16,0 0-3-16,-10 6 4 0,10-6 1 0,0 0-3 15,0 0 5-15,-2 14-8 0,2-14 9 16,0 0-3-16,0 0 8 0,0 0-2 0,8 8 3 16,-8-8 5-16,0 0-5 0,0 0-3 0,2-13-2 15,-2 13 3-15,-8-19 8 0,2 6 5 16,-2 0-7-16,-5-1 4 0,1-2-7 0,-3 1-4 15,-1 0-3-15,-1 1-5 0,3 5 2 0,-1-2-4 16,1 1-45-16,-1 5-89 0,3-1-90 0,0 2-77 16,12 4-62-16,-17 0-63 0,17 0-131 15,0 0-517-15,-2 19-725 0</inkml:trace>
  <inkml:trace contextRef="#ctx0" brushRef="#br1" timeOffset="54986.02">20504 6295 419 0,'0'0'385'16,"6"-18"-55"-16,-6 18-44 0,4-18-16 0,-4 18-19 15,4-15-21-15,-4 15-19 0,0-14-15 0,0 14-1 16,0 0-8-16,-2-19-24 0,2 19-7 16,0 0-10-16,-6-15-6 0,6 15-7 0,-10-3 13 15,10 3-3-15,-19-2 17 0,7 4-7 0,-3 1-1 16,1 1 2-16,-3 6-8 0,3-1-17 16,-3-1-18-16,3 3-24 0,1 0-11 0,1 0-20 15,4 1-1-15,1 1-9 0,3 0 5 0,4-13-3 16,4 26 5-16,7-15-9 0,1-1 5 15,5-2-18-15,5 0 21 0,5-4-17 0,0-3 50 0,4-1-12 16,2-4 43-16,-4 1-28 0,2-1 52 16,-2-4-3-16,-4 1 61 0,-2-3 22 0,-5-1 20 15,-3-1-7-15,-5-1-20 0,-6-1-44 0,-4-1-29 16,-2 2-25-16,-8-1-28 0,-3 3-20 16,-5-1-19-16,-5 3-16 0,-2-1-23 0,0 6 19 15,1 1-38-15,3-1-137 0,0 4-160 16,1 0-107-16,3 4-131 0,1 0-91 0,3 3 54 15,5 3 84-15,4 1-19 0,4-11-64 0,0 23-141 16,6-10-265-16,0 0-640 0</inkml:trace>
  <inkml:trace contextRef="#ctx0" brushRef="#br1" timeOffset="55504.77">22170 6321 242 0,'0'0'567'16,"2"-16"-124"-16,-2 16-28 0,-4-11-51 16,4 11-21-16,-11-14-37 0,1 9 8 0,0 1 2 15,-3 1-13-15,-1 0-8 0,-1 3-19 0,-1 2-23 16,-1-1-32-16,-1 3-23 0,1 3-24 0,-1-1-19 15,1-1-23-15,3 6-10 0,-1-2-17 16,3 2-11-16,1 0 18 0,5 2 17 0,0-1-16 16,6-12 44-16,2 24-38 0,4-10 27 15,5-3-42-15,1-3 28 0,5 0-33 0,1-4 14 16,3 1-27-16,0-3 16 0,-3-1-30 0,1-2 3 16,-1-1-8-16,-1-3 35 0,-3 0-28 0,-3-2-3 15,-1-1-6-15,-4-3-25 0,-4-3-10 16,-2 1 0-16,-4-2-22 0,-2-2-4 0,-4 2-42 15,-1-2-41-15,-3 0-125 0,1 4-68 0,1 3-149 16,0-1-146-16,-1 2-42 0,3 3 53 16,10 6-59-16,-19-4-87 0,19 4-445 0,-10 4-791 15</inkml:trace>
  <inkml:trace contextRef="#ctx0" brushRef="#br1" timeOffset="56244.04">21632 6313 434 0,'0'0'506'0,"-16"3"-89"0,16-3-17 16,-17 4-36-16,17-4-10 0,-20 5-22 0,7 0-28 15,3-1-25-15,-2 2-19 0,1 0-17 0,1 3-35 16,2-2-18-16,-1 3-10 0,3-1-3 16,2 2 18-16,4-11-5 0,-2 22 33 0,6-11-10 15,4-2 45-15,1 0 52 0,5-1-6 0,3-3-25 16,-1-2-27-16,3-2-45 0,-1 2-34 0,1-6-23 16,0 2-43-16,-3-3-2 0,1 0-22 15,-3-3-16-15,-2-1-20 0,-1-2 8 0,-3 1-18 16,-2-4-12-16,-2 1-23 0,-1-1-38 15,-6 0-64-15,1 0-106 0,-2 2-65 0,0 0-126 16,0 1-153-16,4 10-129 0,-8-16 112 0,8 16-37 16,0 0-64-16,0 0-556 0,0 0-864 0</inkml:trace>
  <inkml:trace contextRef="#ctx0" brushRef="#br1" timeOffset="56556.94">22468 6381 476 0,'0'0'670'0,"0"0"-114"0,0-15-79 15,0 15-35-15,0 0-35 0,-5-7-32 0,5 7-27 16,0 0-57-16,0 0-31 0,-10-6-56 16,10 6-14-16,0 0-43 0,-8 6 2 0,8-6-28 15,-4 11 10-15,4-11-17 0,0 13 25 0,0-13 2 16,10 19 61-16,-4-11 18 0,5 1-2 0,3-3-7 15,-2 0 8-15,5-3-19 0,-1-1 19 0,1-2-27 16,0-2-39-16,-1-3-17 0,-1 0-35 16,-1-2-10-16,0-3-30 0,-3-1 6 0,-3 2-34 15,0-5-30-15,-6-2-64 0,1-1-93 0,-6-2-117 16,-1 2-80-16,-4 0-140 0,-4-2-96 16,-3 4 33-16,-1 2 74 0,-5 1-9 0,-2 4-29 15,0 2-96-15,-3 2-454 0,1 5-718 0</inkml:trace>
  <inkml:trace contextRef="#ctx0" brushRef="#br1" timeOffset="58187.94">22244 5853 492 0,'0'0'421'0,"0"0"-39"0,0-17-69 0,0 17 2 15,-2-12-41-15,2 12-5 0,-8-15-31 0,8 15 7 16,-8-13-21-16,8 13-23 0,-15-11-12 0,5 7-21 16,10 4-10-16,-23-3-18 0,9 3 3 15,-3 1-10-15,1 2-1 0,-3 3-7 0,2 0-16 16,1 3-15-16,1 1-17 0,1 1-14 0,0 1-6 16,3 0-15-16,3 3-7 0,2 0 2 15,2 1-14-15,4-1-1 0,4 1-2 0,0-1-1 16,6 0-3-16,3-3 0 0,5 1-1 0,1-4-4 15,1-5 2-15,1 0 1 0,0-4-7 16,-1 0 1-16,-1-2 2 0,0-3-2 0,-5-1 2 16,1-1-4-16,-5-3 4 0,0-3-4 0,-4-2 2 15,-3-2-3-15,-1 0-7 0,-4-2 3 0,-3-2 1 16,-3 2-2-16,0 0 0 0,-2 1-2 16,-3 1-14-16,1 3-63 0,1 0-96 0,-1 4-92 15,0 3-86-15,-1 2-47 0,-1 5-82 0,-1 3-639 16,1 3-768-16</inkml:trace>
  <inkml:trace contextRef="#ctx0" brushRef="#br2" timeOffset="97050.4">19524 9392 291 0,'0'0'292'0,"0"0"-85"0,4-11-5 15,-4 11-30-15,0 0 14 0,6-11-31 16,-6 11 32-16,0 0-23 0,6-12 7 0,-6 12-10 15,5-9-22-15,-5 9 3 0,6-9-16 0,-6 9 10 16,6-11-12-16,-6 11 11 0,8-14 5 0,-8 14 0 16,11-15 1-16,-11 15 13 0,8-13-1 15,-8 13 28-15,10-14-8 0,-10 14 15 0,6-10 9 16,-6 10-1-16,0 0-10 0,7-10-8 16,-7 10-23-16,0 0-21 0,0 0-24 0,0 0-13 15,0 0-12-15,0 0 12 0,0 0 44 0,0 0 24 16,-4 16 8-16,-1-2 8 0,-1 2 12 15,2 3-15-15,-2 3 26 0,-2 5-37 0,-1 0 23 16,1 3-30-16,-2 3 7 0,-1 0-36 0,1-2 4 16,0 3-41-16,-1-1 11 0,1-1-35 0,0 0-28 15,-1-1-42-15,1-1 0 0,2-7 0 0,-1 3 0 16,1-3 0-16,0-1 0 0,2-4 0 16,0-2 0-16,1-2 0 0,1-2 0 0,0-1 0 15,4-11 0-15,-6 12 0 0,6-12 0 0,0 0 0 16,0 0 0-16,6-16 0 0,0 2 0 15,1-1 0-15,-1-2 0 0,2-7 0 0,0 0 0 16,1-3 0-16,1-5 0 0,-2 0 0 0,2-1 0 16,-1-1 0-16,-1 0 0 0,0 0 0 0,-2 5 0 15,1 2 0-15,-1 1 0 0,-2 0 0 0,0 7 0 16,0 1 0-16,-2-1 0 0,2 4 0 16,-1 0 0-16,1 0 0 0,-2 3 0 0,-2 12 0 15,2-21 0-15,-2 21 0 0,4-18 0 0,-4 18 0 16,0 0 0-16,0-15 0 0,0 15 0 15,0 0 0-15,0 0 0 0,0 0 0 0,0 0 0 16,-10 8 0-16,10-8 0 0,-7 15 0 0,7-15 0 16,-6 19 0-16,6-19 0 0,-2 18 0 0,2-18 0 15,2 18 0-15,-2-18 0 0,11 15 0 16,-3-7 0-16,2-3 0 0,0 0 0 0,3-3 0 16,1-1 0-16,-1 0 0 0,1-3 0 0,1 0 0 15,-3-2 0-15,1 0 0 0,-1-1 0 16,0-3 0-16,-1 1 0 0,-1-4 0 0,0 0 0 15,-1 1 0-15,1-3 0 0,-4 1 0 0,2-1 0 16,-1 1 0-16,-1 2 0 0,-2-2 0 0,0 3 0 16,-4 9 0-16,8-18 0 0,-8 18 0 15,7-13 0-15,-7 13 0 0,0 0 0 0,4-14 0 16,-4 14 0-16,0 0 0 0,0 0 0 0,0 0 0 16,0 0 0-16,0 0 0 0,0 0 0 0,-11 20 0 15,7-9 0-15,-2 3 0 0,0 1 0 16,0 1 0-16,-1-1 0 0,1 5 0 0,0-2 0 15,2 0 0-15,-4 1 0 0,3-1 0 0,-1 1 0 16,2-2 0-16,0 0 0 0,0 0 0 16,0-2 0-16,0 0 0 0,2-2 0 0,-3 0 0 15,5-13 0-15,-2 19 0 0,2-19-141 16,-4 17-682-16,4-17-63 0,0 0 14 0,0 13 174 16,0-13-18-16,0 0-572 0,0 0-939 0</inkml:trace>
  <inkml:trace contextRef="#ctx0" brushRef="#br2" timeOffset="97373.48">19882 9540 252 0,'0'0'342'0,"0"0"-52"0,0 0-14 0,0 0-32 16,0 0 3-16,0 0 2 0,0 0 6 0,0 0-16 16,0 0 12-16,-13 5 0 0,13-5-9 0,0 0 17 15,0 0-4-15,-6 8 4 0,6-8-16 16,0 0-12-16,0 0-11 0,0 0 6 0,0 0-28 16,0 0 9-16,6 14-46 0,-6-14-5 0,17 1-52 15,-17-1 34-15,20 0-52 0,-20 0 14 16,23 0-54-16,-23 0 9 0,23-1-90 0,-23 1-135 15,18-1-132-15,-18 1-38 0,0 0-55 0,17 2-25 16,-17-2-52-16,0 0-67 0,0 0-31 16,0 13-317-16,-6-4-525 0</inkml:trace>
  <inkml:trace contextRef="#ctx0" brushRef="#br2" timeOffset="97517.46">19805 9739 28 0,'-8'9'682'0,"8"-9"-129"15,-15 11-101-15,15-11-32 0,0 0-36 0,0 0-14 16,0 0 11-16,0 0 15 0,9 7-13 0,-9-7-32 15,18-5-41-15,-5 1-48 0,-1-2-60 16,0 3-40-16,3-1-34 0,-3-1-29 0,3 1-39 16,-1 1-79-16,-1-1-151 0,-1 0-132 0,0 1-109 15,-1 1-138-15,-11 2-181 0,20-3-354 16,-20 3-734-16</inkml:trace>
  <inkml:trace contextRef="#ctx0" brushRef="#br2" timeOffset="109577.63">7266 6637 78 0,'0'-16'501'0,"0"16"-100"15,0 0-56-15,0 0-37 0,0-18-3 0,0 18-49 16,0 0-2-16,0 0-26 0,-2-15-8 0,2 15-19 15,0 0-19-15,0 0-17 0,0 0-20 16,0-13-9-16,0 13-8 0,0 0 3 0,0 0-33 16,0 0 2-16,0 0 6 0,0 0 27 0,-6 10 24 15,6 5 10-15,-4 2 1 0,-3 2-5 16,3 8-8-16,-4 6-6 0,0 4-16 0,-3 8-18 16,-1 2 16-16,2 3-3 0,-3-2-15 0,3 0-14 15,0 0-18-15,-1-1-8 0,3-2-18 0,2-6-6 16,2-2-11-16,-5-2 2 0,5-4-12 15,2-3 0-15,-2 0-12 0,4-6 0 0,-2-2-10 16,0-3 10-16,2-2-7 0,0-15 1 0,0 25-2 16,0-25 5-16,0 0 6 0,0 0-14 15,14-5 3-15,-10-5-5 0,1-4 2 0,-1-5-4 16,2-3 2-16,2-5-7 0,-4-1 3 0,5-6-1 16,-3-2 0-16,2-2-1 0,-2 3 3 15,3-2 1-15,-1-1-5 0,-4 2 7 0,2-2-11 16,0 1 9-16,1 0-1 0,-3 1 3 0,0 3-3 15,0 3 2-15,-2 2-3 0,0-1 7 0,0 7-4 16,0 2 6-16,0 2 0 0,0 1 7 16,-2 2 11-16,2 1 3 0,-2 14-15 0,0-22 0 15,0 22-4-15,0 0-3 0,0-15-1 0,0 15 2 16,0 0 6-16,-8 16 12 0,4-5 5 0,2 0-2 16,-2 4 0-16,0 0-5 0,-3 3 1 15,5-1-1-15,0 0-4 0,0-1-5 0,2 1 7 16,2-2-11-16,0 0 10 0,3-2-10 15,3 1 5-15,-2-4 0 0,4-1 3 0,5-3-8 16,-3-1 12-16,5-4-11 0,-1-2 1 0,1-3-4 16,1-2 6-16,1 1-10 0,-5-5 11 0,3-1-12 15,-3-1 8-15,-1-3-8 0,1-1 14 0,-5 1-12 16,-1 0 10-16,-2 0 10 0,2 0 57 0,-3 3 4 16,-1-2 41-16,0 2-7 0,-2 1 38 15,-2 11-15-15,4-19 10 0,-4 19-149 0,4-12-5 16,-4 12 0-16,0 0 0 0,0 0 0 15,0 0 0-15,0 0 0 0,-12 8 0 0,6 3 0 16,1 2 0-16,1 2 0 0,-2 6 0 0,-2 2 0 16,4 1 0-16,-1 1 0 0,-3 2 0 15,4 0 0-15,0 0 0 0,2-2 0 0,-2 2 0 16,0-4 0-16,4-3 0 0,0 0 0 0,0-1 0 16,0-1 0-16,0-2-61 0,0-1-591 0,4-1-139 15,-4-2-88-15,0-12 167 0,4 20-29 0,-4-20-639 16,10 19-1055-16</inkml:trace>
  <inkml:trace contextRef="#ctx0" brushRef="#br2" timeOffset="110269.06">8440 7093 366 0,'-10'-4'526'0,"10"4"-94"0,0 0-39 0,0 0-22 16,0 0-39-16,-9-8-24 0,9 8-39 0,0 0-59 15,0 0-26-15,0-11-35 0,0 11-6 0,17-11-30 16,-7 3-10-16,3 1-33 0,1-1-4 16,1 4-24-16,1-1-6 0,-1-1-89 0,-1 2-111 15,3 3-105-15,-3-1-105 0,-14 2-143 0,25 3-340 16,-15 1-482-16</inkml:trace>
  <inkml:trace contextRef="#ctx0" brushRef="#br2" timeOffset="110440.06">8417 7341 618 0,'0'0'673'0,"-10"11"-143"0,10-11-104 0,0 0-66 16,0 0-35-16,0 0-19 0,0 0-45 0,0 0-35 15,0 0-35-15,14-11-34 0,-1 6-32 16,1-3-26-16,1 1-15 0,1-3-23 0,7 3-10 16,-4-2-95-16,1-1-111 0,3 2-95 0,0-3-140 15,4 4-143-15,-5-1-442 0,5 1-631 16</inkml:trace>
  <inkml:trace contextRef="#ctx0" brushRef="#br2" timeOffset="111828.91">9674 6701 372 0,'6'-12'448'0,"-6"12"-54"0,9-19-51 16,-9 19 4-16,4-18-45 0,-4 18-39 15,8-10-46-15,-8 10-30 0,0 0-43 0,0 0-14 16,0 0 7-16,0 0 19 0,0 0 26 0,-4 18-14 16,0-3 1-16,-5 4-3 0,3 6 6 0,-2 6 8 15,-4 5-9-15,1 6-13 0,-7 2-10 0,5 3-23 16,-5-1 0-16,1 1-19 0,3-1-6 15,-5-1-4-15,2 0-9 0,7-3-8 0,-6-1 13 16,5-7-6-16,3-3-26 0,0-5 0 16,2 0-18-16,1-7-5 0,1-3-12 0,0-1 3 15,0-1-6-15,4-14 5 0,4 15-9 0,-4-15 2 16,0 0-5-16,13-4 4 0,-7-6-9 16,2 0-2-16,4-3-1 0,-5-3-2 0,1-4 1 15,2-2-3-15,-2-4 30 0,1-3-37 0,-1-2 31 16,-2-3-40-16,2-3 31 0,-3 3-33 0,3 4 3 15,-6 0-2-15,6 2 8 0,-4 2 3 0,1 0-2 16,-1 3 0-16,0 2 1 0,-4 1 4 16,6-2-5-16,-2 3 4 0,0 1-6 0,0 0 5 15,1 3-5-15,-5 1 7 0,4 1-5 0,-2 1-1 16,-2 12-9-16,4-18 7 0,-4 18-2 16,0 0 6-16,0 0 10 0,0 0 19 0,0 0-1 15,0 0 3-15,0 0-3 0,0 14-7 0,0-14 1 16,-4 22-3-16,4-22-6 0,4 24 1 15,0-12 1-15,0-2 3 0,0 2 0 0,7-1-6 16,-3-4 6-16,4 1 2 0,-1-1-1 0,5 0-5 16,-1-4-1-16,-3-2 5 0,7-2-3 0,-1-2-4 15,-3-4-1-15,1 2 2 0,3-5 4 0,-3 2-3 16,-5-3 2-16,1-3-3 0,3-2-4 16,-7-2 7-16,0 1-6 0,-2 0 7 0,3-2 33 15,-5 4 23-15,0 3 21 0,-2-2 2 0,2 3 7 16,-4 11-28-16,8-19-1 0,-8 19-31 15,4-15-4-15,-4 15-18 0,0 0 13 0,0 0 31 16,0 0 47-16,0 0 20 0,0 17 32 0,-4-4-17 16,0 5 19-16,0 0-32 0,-2 2-63 15,2 5-66-15,-5 1 0 0,5 2 0 0,-2-2 0 16,-2 1 0-16,0-1 0 0,-1 1 0 0,3-3 0 16,2 1 0-16,-4-1 0 0,-1 0 0 0,7-5-188 15,-6 3-403-15,4-3-161 0,0 0-75 0,4-1 152 16,-4-2-16-16,4 4-101 0,-4-5-371 15,4 2-809-15</inkml:trace>
  <inkml:trace contextRef="#ctx0" brushRef="#br2" timeOffset="112077.95">10075 7416 372 0,'0'0'710'0,"0"0"-146"16,-6-8-69-16,6 8-28 0,-17-5 25 0,17 5-8 15,-22-2-32-15,22 2-47 0,-27 0-25 0,12 3-27 16,-1 1-33-16,1 0 45 0,-3 2 22 16,5 0-20-16,-1 3-37 0,-3 0-33 0,7-1-43 15,-2 5-27-15,7-3-25 0,-1 4-24 0,2-1-88 16,4-13-90-16,4 22 0 0,2-10 0 16,7-3 0-16,1-1 0 0,3-4 0 0,6-2 0 15,3-2-94-15,1-2-580 0,6-1-213 0,-6 0-154 16,4-4 85-16,-4 2-482 0,-8 4-1123 15</inkml:trace>
  <inkml:trace contextRef="#ctx0" brushRef="#br2" timeOffset="113014.05">10685 7232 223 0,'0'0'453'0,"-17"-3"-51"16,17 3-42-16,0 0-34 0,0 0-14 16,0 0-50-16,0 0 1 0,0 0-7 0,0 0-11 0,17-10-1 15,-3 7-27-15,-1 0 7 0,5-1-3 16,5 0-15-16,0-1-30 0,8 0-30 0,-4 0-31 15,0 1-19-15,4 0-21 0,-4-1-10 0,-1 0-19 16,-3 4-11-16,0-2-30 0,-5 2-113 16,3-1-86-16,-2 0-59 0,-5-1-58 0,-1 3-59 15,1-2-66-15,-14 2-48 0,19-6-397 0,-19 6-515 16</inkml:trace>
  <inkml:trace contextRef="#ctx0" brushRef="#br2" timeOffset="113249.03">11094 7006 404 0,'0'0'476'0,"-8"-16"-63"16,8 16-21-16,-6-18-13 0,6 18-27 0,-9-13-8 16,9 13-36-16,-4-11-24 0,4 11-46 0,0 0-32 15,-8-9-41-15,8 9-15 0,0 0 5 16,0 0 31-16,-10 8 6 0,10-8 6 0,-9 22-14 16,5-5 6-16,0-1-31 0,2 3 6 0,-2 6-43 15,-4-1 55-15,4 2-55 0,-5 1 8 0,3 2-54 16,-2-1-15-16,4-1-9 0,-5-2-7 15,3 3-6-15,2-3-9 0,0-1-42 0,0-4-153 16,0 0-153-16,2-3-77 0,0-2-19 16,2-2-65-16,0-13-60 0,2 19-82 0,-2-19-466 15,6 10-737-15</inkml:trace>
  <inkml:trace contextRef="#ctx0" brushRef="#br2" timeOffset="114083.2">11942 6867 312 0,'0'0'357'0,"0"0"-38"16,0-14-43-16,0 14-19 0,0 0-11 0,0 0-27 16,0 0-12-16,-4-13-38 0,4 13-7 15,0 0-37-15,0 0 4 0,0 0-28 0,0 0 8 16,0 0-25-16,0 0-1 0,0 0-15 0,0 0 20 16,0 0 3-16,0 0-2 0,0 0 9 0,-13 8-6 15,13-8 5-15,-4 15-2 0,4-15 8 16,-8 21-4-16,2-9 2 0,-3 0-12 0,1 3 2 15,2 0-13-15,-2 1 2 0,-5 2-4 0,-1 0-1 16,3 1-2-16,-5 1-3 0,3-2-11 16,-1 0-9-16,0 0-6 0,-3-1-7 0,3 1-5 15,-1-2 0-15,-1-1-6 0,1-1-3 0,-2-2-1 16,3-1 2-16,-3-2-12 0,7-2 9 0,-6 1-6 16,1-3 2-16,5-1 0 0,-3-1-4 15,-1-3-4-15,14 0 0 0,-25-3-6 0,15 0 4 16,-3-3-8-16,3-2 4 0,2 1 1 0,0-3-5 15,1 0-2-15,7 10-1 0,-8-19 0 16,8 19 0-16,-4-19-1 0,4 19 3 0,4-18-3 16,-4 18 3-16,10-16 2 0,-10 16-4 0,13-14-2 15,-13 14 5-15,18-11 1 0,-18 11-3 0,23-5 2 16,-23 5 0-16,21-3-5 0,-21 3 4 0,18 4-4 16,-18-4 5-16,19 7-4 0,-11 0 5 15,3-2 2-15,-3 2 3 0,0 4 1 0,2-1 9 16,-1 2 6-16,-1-2 6 0,-2 3 2 15,2-1 12-15,1 3-7 0,1-1 15 0,-2-1-10 16,1-1 19-16,1 1-20 0,2-1 2 0,-1 2 2 16,-3-2 14-16,4 0-5 0,-1-2-5 15,-3-1-6-15,6 1-6 0,-5-2 7 0,-1 2-18 0,4-3 3 16,-1 0-8-16,-3-4-1 0,-8-3-3 16,14 9-15-16,-14-9-119 0,19 5-155 0,-19-5-32 15,12 0-70-15,-12 0-50 0,15-7-70 16,-15 7-102-16,19-13-481 0,-11 4-729 0</inkml:trace>
  <inkml:trace contextRef="#ctx0" brushRef="#br2" timeOffset="114507.05">12514 6743 514 0,'0'0'483'0,"4"-14"-45"0,-4 14-47 0,0 0-32 16,-4-18-51-16,4 18-23 0,-4-11-27 0,4 11-22 15,-10-11-23-15,10 11-16 0,-13-7-3 16,13 7-29-16,-22 0 9 0,11 3-3 0,-1 1-1 16,-2 3 6-16,-3 1-6 0,-2 6-2 0,-3 4 1 15,-1 2-9-15,-8 8 1 0,4 2 16 16,0 4 55-16,0 3 4 0,0 4 4 0,1-2-11 16,7 2-28-16,-2 1-35 0,3-1-25 0,3 0-15 15,7-4 1-15,4-2-45 0,4-1-3 0,2-4-13 16,4 7-6-16,11-6-17 0,5 3 2 15,7-2 11-15,6-5-30 0,5-4 1 0,1-3-222 16,5-5-226-16,3-1-263 0,-1-6-183 16,-7-3 76-16,0-2-777 0,1-1-1285 0</inkml:trace>
  <inkml:trace contextRef="#ctx0" brushRef="#br2" timeOffset="121144.97">13025 6900 124 0,'0'0'205'0,"0"0"-53"0,6-13-13 0,-6 13-23 0,0 0-8 15,4-10-3-15,-4 10-16 0,0 0-9 0,9-11 12 16,-9 11-18-16,0 0 20 0,0 0-12 16,6-12 28-16,-6 12-11 0,0 0 24 0,0 0-25 15,6-11 21-15,-6 11-9 0,0 0 0 0,4-11-3 16,-4 11-7-16,0 0 19 0,6-12-19 15,-6 12 15-15,0 0-10 0,9-11 23 0,-9 11 1 16,0 0 6-16,0 0-7 0,6-10-4 16,-6 10 0-16,0 0-4 0,0 0-2 0,0 0-11 15,0 0-9-15,0 0-20 0,0 0-1 0,0 0-10 16,0 0 20-16,0 0 26 0,0 0-4 0,-9 15 25 16,3-4-3-16,0 4-4 0,-2 3-18 0,-5 1 0 15,7 1-6-15,-4 3-8 0,0-1-4 16,-1 4-9-16,3-4-8 0,-4 4 20 0,5-3-15 15,1 1-14-15,-4-2-6 0,8 0-12 0,-2-4-9 16,-1 0-4-16,1-1-1 0,4-2-5 16,-4 0 0-16,4-15 0 0,6 23-6 0,-1-12 0 15,-5-11-2-15,18 10 4 0,-18-10-6 0,21 1-4 16,-5-5 1-16,-1-2-1 0,-1-6-4 16,5 0 1-16,-3-6-8 0,3 3 5 0,-5-1-5 15,-1 1 1-15,-1 1 0 0,-1 4 2 0,-3 0-5 16,0 0-6-16,-2 2-8 0,-6 8-2 0,9-8-6 15,-9 8 1-15,0 0 7 0,0 0 34 0,0 0-37 16,4 15 6-16,-4-15 4 0,-4 19 0 16,4-19-2-16,0 19 1 0,0-19 8 0,-5 21-2 15,5-21 9-15,5 16 13 0,-5-16 40 16,4 13 41-16,-4-13 30 0,8 9 38 0,-8-9-1 16,14 1 13-16,-14-1-27 0,21-7 12 0,-10 1-44 15,1-4 18-15,-2-1-51 0,3-4 8 0,-3-3-39 16,2-1 3-16,-3 0-32 0,-3 0 12 15,2 3-31-15,-4-1 22 0,0 0-33 0,1 2 13 16,-3 1-75-16,-2-1-131 0,0 15-116 16,4-20-118-16,-4 20-145 0,0-15-85 0,0 15 122 0,0 0 90 15,0 0-19-15,0 0-38 0,0 0-50 16,0 0-530-16,0 16-732 0</inkml:trace>
  <inkml:trace contextRef="#ctx0" brushRef="#br2" timeOffset="122788.48">13544 7041 421 0,'6'-12'389'0,"-6"12"-80"15,0 0-71-15,0 0-31 0,0 0-25 0,0 0-24 16,0 0-26-16,0 0-27 0,6-9-23 15,-6 9-19-15,0 0-15 0,0 0-5 0,11-7-9 16,-11 7-7-16,12-9-6 0,-12 9-9 0,12-10 4 16,-12 10-3-16,15-8 3 0,-15 8 14 0,8-8 13 15,-8 8 26-15,6-7 18 0,-6 7 14 16,0 0-6-16,4-10-13 0,-4 10-11 0,0 0-15 16,0 0-11-16,-4-14-8 0,4 14-10 0,0 0-7 15,-14-7-2-15,14 7-6 0,0 0-4 16,-19 1-6-16,19-1 0 0,-14 7 1 0,14-7-3 15,-17 12-3-15,11-3 2 0,6-9 1 0,-10 15-2 16,10-15 1-16,-11 18-2 0,11-18 2 16,0 17 2-16,0-17 0 0,0 15-2 0,0-15 5 15,11 15-1-15,-11-15 1 0,12 12 0 0,-12-12 3 16,15 8 0-16,-15-8-2 0,10 5 3 16,-10-5 1-16,0 0 0 0,16 0 0 0,-16 0 6 15,13-4 10-15,-13 4 14 0,10-5 19 0,-10 5 8 16,10-6 10-16,-10 6 2 0,0 0-7 0,11-9-6 15,-11 9 1-15,0 0-16 0,0 0-5 0,10-6-20 16,-10 6 7-16,0 0-15 0,0 0-9 16,0 0 1-16,0 0-12 0,0 0 8 0,0 0-7 15,0 0-21-15,0 0-58 0,0 0-71 0,8 7-78 16,-8-7-51-16,0 0-65 0,0 0-23 16,0 0-74-16,5 8-255 0,-5-8-267 0</inkml:trace>
  <inkml:trace contextRef="#ctx0" brushRef="#br2" timeOffset="126725.42">13821 6904 554 0,'0'0'427'0,"6"-17"-78"0,-6 17-26 16,0 0-45-16,4-17-34 0,-4 17-71 0,0 0-18 15,0 0-47-15,0 0-9 0,0 0-34 16,-4-11-1-16,4 11-30 0,0 0 12 0,-12 8-25 16,12-8-5-16,-13 15-2 0,5-7-1 0,4-1-2 15,-2 4 0-15,-1-2-2 0,1 0 0 16,2 0-1-16,4-9-1 0,-8 15-1 0,8-15 0 15,-6 11 2-15,6-11 2 0,0 0 2 0,0 0-2 16,4 13 4-16,-4-13-1 0,0 0-3 0,14-2 1 16,-14 2 9-16,19-7-17 0,-19 7 15 15,16-9-18-15,-16 9 19 0,15-10-1 0,-15 10 34 16,12-7 8-16,-12 7 16 0,8-7 5 0,-8 7-7 16,0 0-15-16,9-6-11 0,-9 6-15 0,0 0-10 15,0 0-8-15,0 0-1 0,0 0-6 16,0 0 2-16,4 11-2 0,-4-11-1 0,-10 20-1 15,5-8 2-15,-1 3-8 0,-2 0 9 16,0 0-1-16,-3 4-2 0,-5-1 1 0,3 1-4 16,-1 3 5-16,-1-3-3 0,1-2 2 0,-1 0-4 15,1 1 0-15,0-6 3 0,5 2-3 16,-1-3 2-16,2-1 1 0,-1-3-8 0,3 1 3 0,6-8-11 16,-8 10-37-1,8-10-9 16,0 0-21 16,0 0-2 0,10-10 11-16,-1 1 10 63,3 0 10-63,0-1 8 16,3-2 6 31,-1-2 5-46,7-1 7 30,-2-1 6 1,1-3 0-16,1-2 6 31,2 2 4 0,-1-1 5 31,-3 0-5 1,2-2 16-17,-7 2-5 110,19-18 63-140,-4 0 58 31,6-13 133-32,-12 16 49 32,-13 16-170-16,1 6-44 16,-11 13-60-16,0 0-4-31,-13 48 18-16,-7 11-7 0,7-6-18 1,3-19-18-17,2 6-231 1,3-18 72 15,3-7-68-15,31-26 13-1,2-8 95 17,7 2 50-1,-12 5 41-16,-13 7 17 17,-13 5 24 15,12-6 65-32,-1 1 23 1,-3-2 14-1,13-11-37 17,-13 7-42-32,8-16-17 31,3-6-22-15,16-24-428-1,-23 39-72 16,3-7-409 1,-5 14 95-17,-10 11 728 17,9-6-24-17,-9 6-21 1,0 0-43-1,0 0-68-15,0 0 74 16</inkml:trace>
  <inkml:trace contextRef="#ctx0" brushRef="#br2" timeOffset="128627.12">14637 7099 356 0,'0'0'538'0,"0"0"-137"0,-16-1-67 16,16 1-61-16,0 0-29 0,-19 0-45 0,19 0 4 15,0 0-24-15,-14 1-10 0,14-1-28 0,0 0-6 16,0 0-21-16,-15 1-15 0,15-1-9 0,0 0-6 16,0 0 21-16,0 0 9 0,-12 0 17 15,12 0 3-15,0 0 19 0,0 0 9 0,0 0 0 16,0 0-2-16,-13 3-8 0,13-3-10 16,0 0-12-16,0 0-7 0,0 0-12 0,0 0-12 15,0 0-5-15,0 0-6 0,0 0 12 0,-12 4 16 16,12-4-3-16,0 0-1 0,0 0 20 0,0 0 14 15,0 0 23-15,0 0-9 0,14 4 10 16,-14-4-25-16,19 0-7 0,-19 0-30 0,25 0 17 16,-9 0-39-16,3 0 8 0,0 0-36 0,-1-1 25 15,5-1-36-15,0 2 22 0,-1-1-32 16,1 0 11-16,0-1-35 0,0 2 22 0,-5 0-30 16,1-1 24-16,-5 1-31 0,5 0 22 0,-5 0-27 15,-14 0 30-15,23 0-27 0,-23 0 21 0,17-3-38 16,-17 3-47-16,0 0-93 0,16 0-75 15,-16 0-89-15,0 0-99 0,0 0-125 0,0 0-56 16,0 0 128-16,8 8-2 0,-8-8-14 0,0 0-45 16,0 0-30-16,-4 11-386 0,4-11-612 0</inkml:trace>
  <inkml:trace contextRef="#ctx0" brushRef="#br2" timeOffset="129683.05">15379 6793 11 0,'0'0'397'0,"0"0"-61"0,7-13-63 0,-7 13-30 15,6-9-16-15,-6 9-6 0,6-10-4 0,-6 10-7 16,4-9-6-16,-4 9-7 0,0 0 3 0,6-13-5 16,-6 13 4-16,0 0-23 0,0 0 3 15,4-11-24-15,-4 11-8 0,0 0-17 0,0 0-13 16,0 0-23-16,0 0 1 0,0 0 7 0,0 0 9 16,-12 15 8-16,4-4 5 0,2 4 0 0,-3 2-6 15,-3 3 6-15,2 5 3 0,-5 4 2 16,1 3 3-16,-3 3-4 0,-2 3-9 0,3-6 34 15,1 0-19-15,1-2-11 0,0 0-23 0,1 0-11 16,1-1-18-16,1-6-14 0,3-2-12 0,2-1-6 16,0-4-10-16,0-2-1 0,1-1-1 15,1-2 2-15,4-11-3 0,-2 17 0 0,2-17-1 16,0 0-6-16,0 0 2 0,19 2-11 16,-11-10 1-16,4-1-2 0,-1-2-8 0,-1-6 10 15,3-3-7-15,-1-3 2 0,0-6 0 0,1-2-9 16,-1-2-3-16,-2-3 3 0,1 1-4 15,-1 1 10-15,-2 0-2 0,1 8 0 0,-3-2-3 16,0 2 1-16,-2 7-1 0,2 0 5 0,-3 1-6 16,1 3 0-16,0 0-6 0,-2 2-4 0,-2 13 2 15,4-22-5-15,-4 22-5 0,4-18 5 16,-4 18 2-16,0 0 7 0,0 0-2 0,0 0 8 16,0 0-4-16,0 0 8 0,6 15-5 0,-6-15 4 15,4 23-2-15,-1-12 0 0,-1 3 0 0,0-1 3 16,2 0 1-16,0 0-3 0,0-1 2 15,2 0 1-15,0-2 5 0,3 1 2 0,1-2 1 16,0-3-1-16,5 1-1 0,-1-2 3 0,1-3-1 16,1-1 0-16,-1-2-6 0,1-1 4 15,1-3-1-15,-3 1 2 0,1-2-3 0,-1-3 1 16,-1-2-3-16,-1 0-1 0,0-1 6 0,-1-2-7 16,-1 1 13-16,1 0 30 0,-3 1 33 0,-2 1 15 15,0 2 14-15,0-1 10 0,-6 10-10 0,9-15-13 16,-9 15-11-16,4-7-15 0,-4 7-17 15,0 0-10-15,0 0 3 0,0 0-5 0,-6 7 1 16,6-7-7-16,-13 21-10 0,9-12 20 16,-2 6-36-16,0 0 28 0,-1 4-30 0,1-1 18 15,0 1-77-15,2 0-87 0,2 3-121 0,0-2-111 16,0 1-104-16,4 0-128 0,0 0 6 16,4 3 105-16,2-2-23 0,3-3-24 0,1 3-40 15,0-6-502-15,5-1-733 0</inkml:trace>
  <inkml:trace contextRef="#ctx0" brushRef="#br2" timeOffset="129880.07">15892 7180 246 0,'19'-8'597'0,"-19"8"-97"0,6-7-85 16,-6 7-27-16,0 0-60 0,-2-20-41 0,2 20-12 15,-9-16-17-15,9 16-4 0,-12-15 8 0,12 15-6 16,-14-11-23-16,14 11-15 0,-15-10-21 16,15 10-20-16,-18-4-21 0,18 4-17 0,-17 0-19 15,17 0-12-15,-17 9-8 0,17-9-6 0,-12 13-4 16,12-13 26-16,-6 18-6 0,6-18-14 0,4 23-17 15,2-12-7-15,5 1-17 0,3-1-12 16,3 1-107-16,5 0-176 0,1-5-158 0,2 3 7 16,0-5-89-16,-1-2-104 0,-1-3-166 15,4-3-307-15,0-2-708 0</inkml:trace>
  <inkml:trace contextRef="#ctx0" brushRef="#br2" timeOffset="130118.05">16291 6786 612 0,'10'-22'751'0,"3"1"-87"0,-1 1-157 16,3 1-98-16,-1 1-36 0,3 3-15 0,3 2-1 16,1 3 15-16,4 1-3 0,0 4 5 0,-3 1-5 15,3 6 57-15,0 1 41 0,-2 5-50 16,-1 3-45-16,-1 2-36 0,-4 5-47 0,-3 1-43 16,-6 5-123-16,-4 2-123 0,-4 3 0 0,-8 6 0 15,-8 6 0-15,-7 0 0 0,-6 1 0 16,-19 15 0-16,-1-5 0 0,-7-3 0 0,-2 1-486 15,-4-6-260-15,-2-2-111 0,0-1 48 0,-4-4 20 16,4-2-638-16,12-6-1110 0</inkml:trace>
  <inkml:trace contextRef="#ctx0" brushRef="#br2" timeOffset="135037.01">19824 10812 237 0,'-11'-5'505'0,"1"0"-105"16,0 1-76-16,10 4-27 0,-17-8-19 0,17 8-12 15,-14-5-22-15,14 5-4 0,-13-6-8 16,13 6-26-16,0 0-10 0,-12-6-36 0,12 6-22 15,0 0-24-15,0 0-19 0,-10-5-18 0,10 5-13 16,0 0-7-16,0 0-15 0,0 0-2 16,0 0-10-16,0 0-6 0,0 0-2 0,14-5-8 0,-14 5-26 15,19 2-55-15,-19-2-50 0,24 3-46 16,-11 0-82-16,1-1-70 0,-1 3-47 0,-3-1-44 16,0 0-414-16,-10-4-435 0</inkml:trace>
  <inkml:trace contextRef="#ctx0" brushRef="#br2" timeOffset="135225.01">19797 10879 166 0,'-17'4'608'0,"5"-2"-123"0,-3 2-66 0,1-1-63 16,2-1-40-16,12-2-33 0,-21 2-38 0,21-2-22 15,-17 2-36-15,17-2-9 0,0 0-17 0,0 0-8 16,0 0-20-16,0 0-21 0,9-6-29 16,-9 6-10-16,26-1-25 0,-11-1-11 0,1 2-52 15,3-2-33-15,2 0-45 0,-1 2-49 0,-1 0-60 16,2 0-48-16,-3-2-61 0,3 2-55 0,-4-1-36 15,-1 0-366-15,-1 1-361 0</inkml:trace>
  <inkml:trace contextRef="#ctx0" brushRef="#br2" timeOffset="143959.41">20057 11717 33 0,'-6'-15'701'0,"6"15"-202"0,0 0-86 16,2-15-69-16,-2 15-66 0,6-14-49 16,-6 14-31-16,13-15-41 0,-3 5-27 0,2 2-32 15,3-2-15-15,-1 3-23 0,5-1-54 0,0 1-93 16,-1 3-43-16,1 0-73 0,-1 2-130 0,-1 2-447 15,0 0-376-15</inkml:trace>
  <inkml:trace contextRef="#ctx0" brushRef="#br2" timeOffset="144120.46">20072 11804 724 0,'-15'5'575'15,"3"-3"-134"-15,12-2-57 0,-21 8-99 0,21-8-28 0,-16 2-58 16,16-2-17-16,0 0-51 0,0 0 2 0,8-6-46 15,2 0 2-15,7 3-37 0,-1 0 2 16,3 0-79-16,4 0-78 0,-1 1-89 0,7-1-103 16,2 2-87-16,0-1-434 0,2 0-424 15</inkml:trace>
  <inkml:trace contextRef="#ctx0" brushRef="#br0" timeOffset="152387.65">20456 9342 230 0,'0'0'339'0,"0"0"-88"0,0 0 4 0,-12 3-64 15,12-3-10-15,0 0-19 0,0 0-17 0,0 0-2 16,0 0-15-16,-11-5 3 0,11 5-17 0,0 0 14 16,0 0-18-16,0 0 14 0,0 0-20 15,0 0 11-15,-8-7-23 0,8 7 18 0,0 0-18 16,0 0 13-16,0 0-5 0,0 0-5 0,0 0 5 15,0 0-1-15,0 0-5 0,0 0-11 0,0 0 3 16,0 0-12-16,4-11-6 0,-4 11 0 0,17-7-4 16,-5 2 6-16,3 1 0 0,-1-2-11 15,3 1 0-15,-1 0-8 0,1 0 0 0,-1 0-14 16,3 1-4-16,-5 0-24 0,3 1 16 0,-3-2-7 16,-3 2 1-16,-11 3-5 0,23-5 1 15,-23 5-13-15,16-6 8 0,-16 6-6 0,15-2 4 16,-15 2-2-16,0 0 2 0,14-5-2 0,-14 5-2 15,0 0-7-15,0 0-16 0,12-4-39 16,-12 4-37-16,0 0-51 0,0 0-43 0,0 0-33 16,0 0-42-16,0 0-6 0,0 0-12 0,-10-5-31 15,10 5-16-15,0 0-26 0,-19 7-347 0,19-7-270 16</inkml:trace>
  <inkml:trace contextRef="#ctx0" brushRef="#br0" timeOffset="152887.35">20508 9303 15 0,'0'0'384'0,"-17"-8"-68"0,17 8-67 0,-14-7-10 16,14 7-45-16,-13-8-21 0,13 8-23 16,-10-3-18-16,10 3-16 0,0 0-19 0,-12-5-14 15,12 5-21-15,0 0 11 0,-13 3-8 0,13-3 17 16,-10 10-12-16,4-1 21 0,2 0-22 15,-3 3 16-15,1 2-19 0,0-1 16 0,0 3-15 16,-2 1 19-16,-1 0-20 0,1 0 14 0,0 1-18 16,-3 1 7-16,1 2-19 0,0-2 0 15,-1-4-24-15,3 1 14 0,0-2-26 0,2-1 19 16,0-2-24-16,-1-1 18 0,3 0-19 0,4-10 17 16,-8 15-17-16,8-15 13 0,0 0-18 15,-2 15 14-15,2-15-20 0,12 5 15 0,-12-5-18 16,23 4 18-16,-11-3-18 0,3 1 15 0,-3 1-18 15,3 0 18-15,-1 0-21 0,-1 1 12 16,-1 1-7-16,2-2 17 0,-1 1-19 0,1 4 23 16,-1-2-16-16,-1 0 19 0,3 3-11 0,-3-2 29 15,0 2-12-15,-1-1 17 0,-3-1-14 0,0 3 41 16,-1-2 22-16,-7-8 22 0,4 19 26 16,-4-19-1-16,-9 19 4 0,-1-11-21 0,-4 0-16 15,-5-1-12-15,-4 3-18 0,-4-2-11 0,-8 0-11 16,-2-2-9-16,0 0-7 0,-5-2-6 0,3-1 0 15,2 0-11-15,4-2 0 0,2 3-1 16,4-4-18-16,4 2-66 0,3-1-71 0,1-1-88 16,2 1-47-16,17-1-38 0,-18 3-29 0,18-3-68 15,0 0-33-15,0 0-487 0,10 9-579 0</inkml:trace>
  <inkml:trace contextRef="#ctx0" brushRef="#br0" timeOffset="154859.76">6596 10958 271 0,'-4'-14'536'0,"0"-1"-85"0,2 3-78 15,0-2-41-15,2 14-86 0,0-21-45 0,0 21-42 16,0 0 12-16,0 0 6 0,16 12 0 0,-9 5-5 15,3 16-7-15,-2 17-7 0,5 6 17 0,-5 31-14 16,2 3-16-16,-2 7 14 0,-3-1-3 16,1 3 3-16,-2-3 13 0,0 2-18 0,0-4 17 15,-4-15-27-15,-4 15-16 0,4 1-4 0,-4-16-18 16,0 14-2-16,2-14-4 0,-5 12 4 0,5-17-40 16,-2-9 7-16,0-2-34 0,4-3 6 15,-4-2-24-15,4 1-5 0,4-6-4 0,-4-9-43 16,4 0-170-16,0-6-105 0,-4-8-12 0,7-2-73 15,-3 0-62-15,0-7-59 0,0-4-64 0,0-2-459 16,-4-15-691-16</inkml:trace>
  <inkml:trace contextRef="#ctx0" brushRef="#br0" timeOffset="155230.76">5761 12747 189 0,'-21'-23'593'0,"3"-1"-117"15,3 3-114-15,3 0-40 0,4 6-82 0,1 0-33 16,5 0-52-16,7 2-3 0,3-1-24 16,4 3 8-16,11 0-23 0,10 0 23 0,15-1-15 15,7 5 20-15,34-5-10 0,10 1 10 0,17 0 7 16,79-10-13-16,5-4 9 0,9 0 2 0,18-6 11 15,11-2 2-15,8-6-15 0,16 2-8 16,7-5-11-16,6-2-41 0,0 2-8 0,-2 3 0 16,-13 11-27-16,-7 4-7 0,-16 9 8 0,-22 5-27 15,-54 1 11-15,-34 3-18 0,-5 1-4 0,-7 1 11 16,-5 1-19-16,-7 0 15 0,-22 1-18 16,-19-1 14-16,0 3-18 0,-17 0 15 0,-3 0-19 15,-7 0 8-15,-4 0-13 0,-8 3-56 0,-1-1-54 16,-7 0-68-16,-15-2-92 0,12 7-41 15,-12-7-61-15,-12 13-61 0,-7-2-73 0,-12 3-491 16,-10 1-662-16</inkml:trace>
  <inkml:trace contextRef="#ctx0" brushRef="#br0" timeOffset="197635.74">6797 12352 60 0,'0'0'263'0,"0"0"-117"0,0 0-72 15,0 0-93-15,0 0-147 0,4-14 47 0</inkml:trace>
  <inkml:trace contextRef="#ctx0" brushRef="#br0" timeOffset="197734.74">6871 12402 129 0,'0'0'101'0,"0"0"-180"16,0 0 27-16</inkml:trace>
  <inkml:trace contextRef="#ctx0" brushRef="#br0" timeOffset="204673.98">21312 9256 436 0,'0'0'315'0,"-8"-10"-22"0,8 10-36 0,-13-8-25 0,13 8-9 15,-12-8-5-15,12 8-16 0,-10-6-19 0,10 6-21 16,0 0-22-16,-13-6-28 0,13 6-22 16,0 0-21-16,0 0-15 0,-12-2-10 0,12 2 6 15,-6 10 19-15,1-1 12 0,1 5 8 0,-2 1-22 16,0 5 19-16,-4 3-10 0,-1 2 18 0,-1 5-11 15,-1 0 18-15,-1 0-19 0,0 0 15 16,1-2-11-16,1 0-6 0,1-3-6 0,3 0-11 16,0-1-2-16,2 1-16 0,1-6-5 0,3 2-1 15,2 1-5-15,0-1 0 0,5-1-5 16,-1-1 5-16,4-2 9 0,0-1 14 0,3-2 14 16,1-5 12-16,2 1 4 0,3-5 7 0,0-1-11 15,1-4 2-15,1-1-3 0,1-6-10 0,1 0-4 16,-2-6-7-16,1-2-5 0,1-7 5 15,-2-3-21-15,-1-2 25 0,-3-3-24 0,-3-1 9 16,-2-3-25-16,-3 1-7 0,-3 3-3 0,-2 0-3 16,-4 0-24-16,-2 2 24 0,-1-1-22 15,-3 3 20-15,-2 4-26 0,-3-2-17 0,1 6-85 16,-4 2-51-16,-1 1-54 0,3 4-55 0,-3 7-47 16,3 1-64-16,-3 3-31 0,0 5-76 15,3 5-582-15,0 4-730 0</inkml:trace>
  <inkml:trace contextRef="#ctx0" brushRef="#br0" timeOffset="-203712.82">20609 10635 295 0,'0'0'183'0,"0"0"-20"0,-10-6-73 0,10 6-2 16,0 0-40-16,0 0 12 0,-15-6-34 0,15 6 25 16,0 0-21-16,-10-4 34 0,10 4-13 15,0 0 34-15,-10-2-16 0,10 2 32 0,0 0-3 16,0 0 5-16,-15-4 11 0,15 4 15 15,0 0 3-15,0 0-1 0,-12-3-3 0,12 3-8 16,0 0 4-16,0 0-15 0,0 0-15 0,0 0 1 16,-13-4-3-16,13 4 2 0,0 0 25 15,0 0 13-15,0 0 17 0,0 0 13 0,0 0-8 16,13-7 12-16,-13 7-18 0,14-4-2 0,-14 4-1 16,19-4-9-16,-19 4-5 0,25-4-9 15,-13 1-10-15,1 1-8 0,-1 0-10 0,2-1-8 16,-1 1-15-16,-1-1 1 0,1 2-16 0,-13 1-3 15,22-3-12-15,-22 3-5 0,19-3-10 0,-19 3-2 16,14-3-9-16,-14 3 7 0,0 0-16 0,17-2 9 16,-17 2-13-16,0 0-42 0,0 0-75 15,12-1-77-15,-12 1-57 0,0 0-78 0,0 0-58 16,0 0-62-16,0 0-36 0,0 0-98 0,-10 13-264 16,10-13-463-16</inkml:trace>
  <inkml:trace contextRef="#ctx0" brushRef="#br0" timeOffset="-203266.9">20572 10649 177 0,'0'0'600'0,"0"0"-141"0,-6-11-87 16,6 11-40-16,0 0-36 0,0 0-29 0,-2-14-15 15,2 14-28-15,0 0-17 0,0 0-34 0,0 0-24 16,-2-11-39-16,2 11-15 0,0 0-19 15,0 0-1-15,0 0-16 0,0 0 28 0,0 0 8 16,0 0 13-16,0 0 9 0,-9 11-8 0,9-11-10 16,-6 22-5-16,2-10-16 0,2-1-5 0,-2 1-17 15,2 2-4-15,0-1-10 0,0-2-9 16,2-11-5-16,-2 24-3 0,2-24-2 0,6 20-3 16,-2-11 16-16,2-1 8 0,2-1 6 0,3 0 9 15,1-3-6-15,1 2 10 0,-1-3-8 0,2 0 15 16,-1 2-13-16,1-3 15 0,-1 1-21 15,-1 1 45-15,3 0-23 0,-5-2 39 0,0 3-34 16,-10-5 51-16,19 5-13 0,-19-5 51 0,14 9-9 16,-14-9 28-16,11 9 25 0,-11-9-10 15,0 0-17-15,4 15-25 0,-4-15-28 0,-6 12-16 16,6-12-28-16,-15 15-15 0,5-6-13 16,-3 0-13-16,-1-1-5 0,-1 0-10 0,-3-1-8 15,-1 0-3-15,1-1-1 0,-1 1-14 0,0-4-42 16,1 3-92-16,-1-5-115 0,3 2-71 0,1 0-139 15,3-1-161-15,12-2-112 0,-21 3 143 0,21-3-32 16,0 0-41-16,0 0-553 0,0 0-853 16</inkml:trace>
  <inkml:trace contextRef="#ctx0" brushRef="#br0" timeOffset="-202971.1">21025 10743 423 0,'-15'-17'723'0,"7"12"-157"0,-4-1-86 0,-1 2-83 0,-1 1-38 16,-1 2-20-16,1-2-19 0,1 3-40 16,13 0-51-16,-20 0-43 0,20 0-34 0,-19 3-20 15,19-3 0-15,-4 8-4 0,4-8-7 0,4 13-2 16,4-7 0-16,3 1-20 0,3 0 1 16,3-2-28-16,-1-2 3 0,3-1-27 0,-1 0-7 15,-1-2-1-15,-1-1 18 0,-1 0 27 16,-1-1 18-16,-3-2-2 0,-11 4-20 0,14-12 18 15,-14 12-53-15,2-15 23 0,-2 15-46 0,-6-17 25 16,0 12-39-16,-4-3 25 0,1 2-63 16,-1 0-55-16,2 1-120 0,8 5-126 0,-17-7-37 15,17 7-46-15,0 0-31 0,-14-2-17 0,14 2-47 16,0 0-22-16,4 18-426 0,2-9-614 0</inkml:trace>
  <inkml:trace contextRef="#ctx0" brushRef="#br0" timeOffset="-202627.8">21508 10745 188 0,'-6'-8'706'0,"6"8"-145"0,0 0-79 0,0 0-66 16,0 0-26-16,0 0-16 0,0 0-2 0,0 0-14 16,-2-14-25-16,2 14-34 0,8-5-18 0,-8 5-53 15,17-10-12-15,-9 5-46 0,5 0-11 0,1 0-43 16,-2 1 49-16,3 0-45 0,1 0 15 16,-3 1-55-16,1-1 17 0,-1 2-52 0,-13 2 20 15,20-6-6-15,-20 6-44 0,17-3 30 0,-17 3-36 16,12-2 28-16,-12 2-53 0,0 0-38 15,13-3-106-15,-13 3-99 0,0 0-109 0,0 0 51 16,0 0-52-16,14-2-56 0,-14 2-36 0,0 0-101 16,0 0-54-16,0 0-294 0,0 0-554 0</inkml:trace>
  <inkml:trace contextRef="#ctx0" brushRef="#br0" timeOffset="-201483">21597 10561 103 0,'-6'-12'631'0,"6"12"-171"0,-6-11-63 0,6 11-57 16,0 0-21-16,-4-15-53 0,4 15-5 16,0 0-42-16,0 0-2 0,-4-11-31 0,4 11 4 15,0 0-19-15,0 0 0 0,0 0 30 0,0 0 34 16,0 0 12-16,-2 15-5 0,2-15-17 0,0 29-42 16,0-13 4-16,0 1-36 0,0 0 43 15,2 4-18-15,0-1 9 0,0-1-61 0,-2 0 3 16,4 0-50-16,-2 2 17 0,2-3-50 15,-2 2 22-15,4-3-40 0,-4 1 22 0,3-3-46 16,-1 0-111-16,0-3-140 0,-2 2-163 0,2-4-57 16,-4-10 23-16,6 19-68 0,-6-19-75 0,4 13-676 15,-4-13-907-15</inkml:trace>
  <inkml:trace contextRef="#ctx0" brushRef="#br0" timeOffset="-200330.94">22071 10517 523 0,'0'0'410'0,"0"0"-67"0,0 0-30 0,-2-12-34 15,2 12 5-15,0 0-45 0,0 0-6 0,-7-12-38 16,7 12-5-16,-10-3-36 0,10 3 0 15,0 0-40-15,-19-2 15 0,19 2-21 0,-20 4 22 16,9-1-20-16,1 2 6 0,0 0-12 0,-1 1-1 16,3 0-14-16,-2 3-15 0,2 0-8 15,1 0-2-15,1 1-11 0,0 1-1 0,4-1-4 0,2-10 3 16,-4 23-7-16,4-23-1 0,2 19 0 16,-2-19-4-16,10 19 8 0,-4-11 7 0,3-2 4 15,1 0 1-15,0-1-6 0,-10-5 6 0,21 4-6 16,-21-4 16-16,19 1-2 0,-19-1 20 15,16-4-2-15,-16 4-9 0,13-11 18 0,-13 11-22 16,8-13-10-16,-8 13-18 0,0-15-2 0,0 15-13 16,-2-13-8-16,2 13-9 0,-6-12-12 15,6 12-66-15,-7-9-96 0,7 9-63 0,-12-5-25 16,12 5-73-16,0 0-76 0,-15 2-24 0,15-2-43 16,-10 7-93-16,10-7-432 0,-4 13-645 15</inkml:trace>
  <inkml:trace contextRef="#ctx0" brushRef="#br0" timeOffset="-200178.75">22184 10651 334 0,'-4'-12'661'0,"4"12"-138"0,-8-7-99 16,8 7-64-16,-8-9-88 0,8 9-35 0,0 0-70 16,-11-9-14-16,11 9-76 0,0 0-91 15,0 0-127-15,-6-8-107 0,6 8-92 0,0 0-436 16,0 0-373-16</inkml:trace>
  <inkml:trace contextRef="#ctx0" brushRef="#br0" timeOffset="-199913.74">22294 10455 59 0,'0'0'762'0,"-6"-16"-138"0,6 16-122 0,-4-11-76 0,4 11-86 16,0 0-17-16,-5-12-63 0,5 12-20 15,0 0-43-15,0 0-9 0,0 0 20 0,0 0-4 16,0 0-5-16,0 0-35 0,13 4-10 16,-5 5-36-16,-2 0-2 0,0 1-32 0,1 2-7 0,-1 1-18 15,0-2 5-15,0 2-28 0,1 0 7 0,-3 0-21 16,0 4-4-16,0-3-12 0,2 0-65 16,-4 0-77-16,0-1-69 0,0 0-56 0,2 0-58 15,-1 1-62-15,-3-14-61 0,4 21-37 16,-4-21-83-16,4 17-269 0,-4-17-447 0</inkml:trace>
  <inkml:trace contextRef="#ctx0" brushRef="#br0" timeOffset="-199665.76">22672 10252 688 0,'0'-16'625'0,"-2"2"-121"0,0 2-60 16,-2 2-86-16,-4 1 2 0,-1 2-34 0,-1 1 5 15,-4 1-7-15,-1 5-29 0,1 0-6 16,-3 5-46-16,1 2-16 0,-1 0-50 0,0 7-10 16,1 2-31-16,4 4-8 0,1 2-1 0,3 0 17 15,4 4-33-15,4-4-13 0,4 5-6 0,4 5-5 16,7-1-19-16,3 5-6 0,5-3-17 16,2-1-6-16,4-2-8 0,2-1-8 0,4-3-38 15,0-1-63-15,2-2-189 0,-2-4-176 0,-2-4 31 16,-2-1-72-16,-2-2-46 0,-4-2-70 15,-2-4-579-15,-7 1-822 0</inkml:trace>
  <inkml:trace contextRef="#ctx0" brushRef="#br0" timeOffset="-197126.79">23028 10176 391 0,'0'0'420'0,"0"0"-63"0,-9-11-65 0,9 11-8 0,0 0-43 16,-8-10 1-16,8 10-39 0,0 0-1 0,0 0-38 15,-6-10-5-15,6 10-47 0,0 0-4 16,0 0-40-16,0 0 7 0,0 0-21 0,0 0 28 16,0 0-9-16,0 0 14 0,0 0 1 0,0 0-8 15,-2 19-5-15,2-19-7 0,2 23-9 16,-2-23-1-16,4 23-10 0,-4-11 0 0,4 2-3 15,-2-2-11-15,0 2-5 0,0-1-3 0,-2-13-6 16,7 22 2-16,-7-22-9 0,6 21-2 16,-6-21 7-16,6 16-5 0,-6-16-4 0,10 15 9 15,-10-15-4-15,9 9 3 0,-9-9-1 0,0 0-4 16,18-1-5-16,-18 1 4 0,15-11-7 16,-7 4 5-16,0-2 4 0,-2-1-10 0,1-1-2 15,1-1 6-15,-4 0-4 0,2 2 13 0,-2-1 35 16,1-1 20-16,-5 12 11 0,6-15 13 0,-6 15-4 15,4-13 11-15,-4 13-16 0,0 0 18 0,4-14-25 16,-4 14 4-16,0 0-22 0,0 0 4 16,4-11-30-16,-4 11 11 0,0 0-23 0,0 0 15 15,0 0 9-15,0 0 45 0,0 16 1 0,0-16-15 16,-2 22 19-16,2-7-9 0,0 2 18 0,2 0-5 16,-2 0-6-16,2 0-18 0,-2 2-7 0,2-2-15 15,0-1-7-15,2 0-14 0,-1-1-2 16,1 0-11-16,0 0-1 0,0-1-8 0,0-3-33 15,0-1-131-15,2 0-122 0,-1 0-164 0,-5-10 6 16,12 16 13-16,-12-16-36 0,12 13-10 16,-12-13-69-16,15 9-78 0,-15-9-324 0,14 4-593 15</inkml:trace>
  <inkml:trace contextRef="#ctx0" brushRef="#br0" timeOffset="-196743.79">23365 10202 98 0,'-4'-15'699'0,"1"3"-155"0,3 12-93 0,-4-20-84 0,4 20-72 16,-2-16-18-16,2 16 3 0,0 0 11 15,0 0 29-15,9-8-8 0,-9 8-43 0,12 10-36 16,-2-1-35-16,1 4-29 0,1 3-37 0,-2 5-20 16,3-1-4-16,-3 0-40 0,0 4 7 15,-1-2-35-15,-3-1-7 0,-4-1-10 0,0-1-20 16,-2 2-19-16,-2-4-12 0,-2 1-5 0,-2-2-1 15,-1-1 10-15,1-1 4 0,-2-6 3 16,2 2 6-16,6-10 0 0,-15 10-1 0,15-10 1 16,0 0-1-16,-12-5 4 0,12 5 3 0,-4-10-3 15,4 10 4-15,6-27-8 0,0 12 6 0,0-1-3 16,5-3 10-16,-1-1 1 0,2-1-9 16,1 2 5-16,-3-1 1 0,3 1-5 0,-3 2 6 15,-2 2 3-15,-2 0 2 0,1 0-1 0,-5 0-4 16,0 3-10-16,-4-3-26 0,-3 5-52 0,-1-2-34 15,-2 4-55-15,-2 1-33 0,-3 3-32 0,1 3-34 16,12 1-30-16,-23 1-26 0,13 3-48 16,-1 1-35-16,1 3-378 0,4 0-395 0</inkml:trace>
  <inkml:trace contextRef="#ctx0" brushRef="#br0" timeOffset="-196529.79">23755 10349 11 0,'0'0'885'0,"0"0"-198"16,0 0-73-16,0 0-144 0,0 0 7 0,0 0-60 15,0 0 17-15,0 0-52 0,0 0-5 0,11-7-38 16,-11 7-40-16,16-3-46 0,-3 1 32 16,3-1-46-16,1 2-42 0,-1-2-43 0,3 0-36 15,-1 3-8-15,1-3-95 0,0 2-105 0,-1-2-178 16,-1 1-121-16,-1 0-118 0,-1 2 32 0,-15 0-71 15,23-1 6-15,-23 1-83 0,12 1-422 0,-12-1-695 16</inkml:trace>
  <inkml:trace contextRef="#ctx0" brushRef="#br0" timeOffset="-194025.81">24194 9961 262 0,'0'0'256'0,"0"0"-50"16,0 0-31-16,0 0-28 0,0 0-19 16,0 0-10-16,0 0-5 0,0 0 56 0,0 0-82 15,0 0 49-15,0 0-69 0,0 0 54 0,0 0-83 16,0 0 61-16,0 0-83 0,0 0 46 15,0 0-40-15,0 0 72 0,0 0-21 0,0 0 50 16,0 0-13-16,12 5 16 0,-12-5-11 0,25 0 5 16,-11-1-7-16,1 0 2 0,-1-1-3 0,3 1-2 15,-1-1 4-15,1 0-15 0,-1 0 11 0,-1-2-31 16,1 2 14-16,-1-1-49 0,-3 0 20 16,1 2-35-16,-13 1 11 0,20-3-24 0,-20 3 17 15,17-4-23-15,-17 4 16 0,0 0-40 0,14-3-34 16,-14 3-51-16,0 0-84 0,0 0-95 0,0 0-37 15,0 0-4-15,0 0-11 0,0 0-62 0,0 0-309 16,0 0-270-16</inkml:trace>
  <inkml:trace contextRef="#ctx0" brushRef="#br0" timeOffset="-193668.94">24367 9970 3 0,'0'0'557'0,"-12"-3"-220"0,12 3 15 0,-15-2-94 0,15 2 15 16,-16 0-44-16,16 0-4 0,-19 2-41 16,19-2-4-16,-16 7-29 0,16-7-8 0,-17 9-21 15,17-9-13-15,-10 13 1 0,10-13 1 0,-4 21 14 16,6-10 16-16,2 2 0 0,4 2 4 16,2 0 3-16,3 0-47 0,3 0 56 0,3 2 11 15,2-2-1-15,1 2 1 0,3-2-6 16,-4-1-8-16,2-1-5 0,-3-2-10 0,1 1-10 0,-4-2-6 15,-3-2 50-15,-2 1 27 0,1-3 4 0,-3 1 46 16,-2 0-33-16,-8-7 15 0,13 13-30 16,-13-13-30-16,0 0-33 0,-6 17-28 0,-3-10-9 15,-5-1-22-15,-1 1-21 0,-3 1-11 0,-3-1-11 16,-2 0-5-16,1 1 17 0,1-4-128 16,0 2-126-16,5-2-118 0,-3 0-106 0,5-1-221 15,-1 1-62-15,3-2 116 0,12-2-12 0,-15 5-46 16,15-5-522-16,0 0-820 0</inkml:trace>
  <inkml:trace contextRef="#ctx0" brushRef="#br0" timeOffset="-193415.38">24566 10251 230 0,'-11'-11'727'0,"-1"1"-114"0,0 1-100 0,-1 0-50 0,3 0-22 15,-3 4 40-15,5-2-70 0,-2 1-40 0,10 6-70 16,-17-12-40-16,17 12-59 0,-10-5-20 0,10 5-16 15,0 0 15-15,0 0-8 0,0 0 41 0,16-3-53 16,-3 7-6-16,-1-3-47 0,5 2-8 16,-3 0-33-16,1-1 7 0,-1 0-38 0,1 1 16 15,-15-3-30-15,20 2 6 0,-20-2-49 0,17 2-29 16,-17-2-129-16,0 0-60 0,10-7-78 16,-10 7-48-16,-2-10 51 0,2 10-7 0,-12-17-18 15,6 7-17-15,-3 1-51 0,-1-1-15 0,2-1-17 16,-1 1-486-16,1-3-574 0</inkml:trace>
  <inkml:trace contextRef="#ctx0" brushRef="#br0" timeOffset="-193166.38">24551 9789 148 0,'-4'-10'790'0,"4"10"-207"0,-8-16-50 0,8 16-154 16,-4-13-11-16,4 13-40 0,0 0 40 0,4-12 23 15,-4 12-10-15,20-2-6 0,-3 5-23 0,2 2-19 16,3 4-30-16,7 4 81 0,8 5-38 16,1 4-23-16,1 1-41 0,-2 3-33 0,-2 1 10 15,0 1-99-15,-4-1 2 0,-2 2-56 0,-6-3 9 16,-4 0-46-16,-5 0 22 0,-3-1-83 16,-5 2-3-16,-6-3-5 0,-2 4 0 0,-9 3 0 15,-3 0-163-15,-7 4-171 0,-2-1-162 0,-5-1-208 16,-3 0-216-16,-5-3 126 0,-1-2-717 0,-4 2-1218 15</inkml:trace>
  <inkml:trace contextRef="#ctx0" brushRef="#br0" timeOffset="-191495.78">21140 11415 115 0,'0'0'400'0,"11"-3"-53"16,-11 3-54-16,0 0-42 0,0 0-5 0,12-4-27 16,-12 4 20-16,0 0-36 0,0 0 11 0,0 0-25 15,0 0 12-15,0 0-42 0,8-4 9 0,-8 4-18 16,0 0-14-16,0 0-9 0,0 0-15 0,0 0-7 16,0 0-12-16,0 0-12 0,0 0-4 15,0 0-17-15,0 0-2 0,0 0-4 0,0 0-4 16,7-11-3-16,-7 11 6 0,0 0 6 15,0 0 8-15,16-3 1 0,-16 3-7 0,17-6-2 16,-17 6-12-16,20-6 2 0,-7 3-5 16,-1 1 3-16,1-4-2 0,1 2-5 0,-2 0-3 15,3-4-6-15,-1 5-5 0,1-5 9 0,-3 4-31 16,1-1 27-16,-3-1-20 0,0 2 8 0,-10 4-9 16,19-4 16-16,-19 4-20 0,12-8-11 15,-12 8-67-15,0 0-73 0,0 0-75 0,0 0-18 0,0 0-43 16,-4-14 8-16,4 14-28 0,0 0 15 15,-18 0 9-15,18 0-21 0,-19 4 27 0,19-4 5 16,-21 6-1-16,11-2-34 0,0 1-254 16,-1-1-118-16</inkml:trace>
  <inkml:trace contextRef="#ctx0" brushRef="#br0" timeOffset="-191248.43">21258 11355 765 0,'0'0'329'0,"0"0"-41"16,-12 8-29-16,12-8 0 0,0 0-52 0,0 0-10 15,-13 4-40-15,13-4 3 0,0 0-35 0,0 0 2 16,-10 6-31-16,10-6 3 0,0 0-29 15,-10 7 13-15,10-7-16 0,-6 12 13 0,6-12-17 0,-5 16 20 16,5-16-8-16,0 21-8 0,0-21 7 16,5 27-1-16,-1-15-10 0,2 2 13 0,0-1-20 15,2 2 6-15,1-2-11 0,-3 0 10 16,0 1-4-16,2-3 19 0,-4 1 24 0,3-4 28 16,-5 4 24-16,-2-12 8 0,4 21-11 0,-4-21-10 15,-6 20-36-15,-3-10-7 0,-1 2-19 0,-2-4-13 16,-3 1-14-16,-1 0-6 0,-5-2-12 15,0 0-26-15,-1-1-54 0,1 0-69 0,0-4-68 16,3 0-65-16,-1-1-61 0,0 1-69 16,5-2-65-16,14 0-93 0,-25 2-508 0,25-2-699 0</inkml:trace>
  <inkml:trace contextRef="#ctx0" brushRef="#br0" timeOffset="-190948.3">21469 11529 326 0,'0'0'642'16,"-10"-12"-162"-16,10 12-49 0,-11-7-84 0,11 7-43 15,-8-8-64-15,8 8-32 0,0 0-55 0,-12-5-20 16,12 5-38-16,0 0 23 0,0 0 8 0,0 0-3 16,0 0-6-16,10 13-18 0,-2-9-18 15,3 5-12-15,-1-3-13 0,5 0-1 0,-1-2 4 16,0 1 4-16,1 0 22 0,-1-3 21 0,-1 0 21 15,-13-2 10-15,23 1 5 0,-23-1-11 0,16 0-21 16,-16 0-22-16,0 0-22 0,8-10-12 16,-8 10-11-16,-10-16-9 0,4 7-19 0,-5 0-45 15,-1 0-54-15,0 1-52 0,-1 1-46 16,3 3-47-16,0-3-73 0,-1 2-37 0,11 5-38 16,-14-2-65-16,14 2-9 0,0 0-453 0,-8 4-543 15</inkml:trace>
  <inkml:trace contextRef="#ctx0" brushRef="#br0" timeOffset="-188942.82">22199 11419 71 0,'0'0'483'0,"0"0"-121"0,0 0-60 16,0 0-41-16,-2-14-20 0,2 14 0 16,0 0-33-16,0 0 10 0,0 0-29 0,-4-12-7 15,4 12-9-15,0 0-14 0,0 0 4 0,0 0-38 16,0-15 16-16,0 15-32 0,0 0 17 16,4-12-30-16,-4 12 8 0,8-11-33 0,-8 11 11 15,14-8-32-15,-14 8 7 0,17-9-23 16,-17 9 8-16,19-5-24 0,-19 5-4 0,20-5 0 15,-20 5-3-15,25-3 3 0,-25 3-5 0,27 3-1 16,-15-2-2-16,3 1-4 0,-3 2 5 0,3-3-6 16,-3 2 1-16,-12-3-18 0,21 5-44 15,-21-5-34-15,18 6-31 0,-18-6-25 0,15 5-29 16,-15-5-10-16,10 7-6 0,-10-7-3 0,0 0 5 16,11 8-28-16,-11-8-43 0,0 0-19 0,0 0-73 15,0 0-236-15,0 0-149 0</inkml:trace>
  <inkml:trace contextRef="#ctx0" brushRef="#br0" timeOffset="-188123.94">22844 11351 29 0,'0'0'394'0,"0"0"-140"0,0 0-4 0,0 0-80 16,0 0 18-16,0 0-76 0,0 0 61 16,6-4-10-16,-6 4-12 0,0 0-4 0,0 0-7 15,0 0 2-15,0 0-9 0,0 0 3 0,0 0-4 16,0 0-11-16,-2-12 7 0,2 12-6 15,0 0 6-15,-13-7 1 0,13 7-5 0,-8-7-9 0,8 7-7 16,0 0-8-16,-14-3-16 0,14 3-15 16,0 0-19-16,-11-4-7 0,11 4-6 0,0 0-18 15,0 0-1-15,0 0-5 0,-14 0-2 0,14 0 0 16,-4 9 4-16,4-9 0 0,-6 16 1 16,6-16 1-16,-7 20 12 0,7-20-2 0,-4 22 0 15,4-22 10-15,-2 24-18 0,2-24 10 0,0 24-17 16,0-24 4-16,4 23-5 0,-2-11 12 15,3-4-11-15,1 3 10 0,0-3-14 0,2 0 26 16,0-1-5-16,-8-7 18 0,19 8 7 0,-19-8 12 16,21 3 8-16,-21-3 27 0,20-4-11 0,-11 1 12 15,1-5-8-15,-4 1-8 0,0-3-15 16,1 0-10-16,-3-1-12 0,0-4-19 0,-4 0 5 16,0-2-7-16,-2 3-6 0,-2-5-5 0,-3 0-4 15,-1 2-4-15,2 2-1 0,-4-1-6 0,1 2-5 16,-1 2 4-16,2-3-31 0,-3 7-45 15,5-3-61-15,-2 2-62 0,0 0-55 0,8 9-58 16,-11-10-58-16,11 10 23 0,0 0-69 0,0 0-7 16,0 0-74-16,0 0-305 0,0 15-406 0</inkml:trace>
  <inkml:trace contextRef="#ctx0" brushRef="#br0" timeOffset="-187951.64">23034 11333 77 0,'6'-10'679'16,"-6"10"-175"-16,0 0-71 0,0 0-59 0,2-14-64 16,-2 14-36-16,0 0-38 0,0 0-42 0,0 0-40 15,2-15-32-15,-2 15-25 0,0 0-32 0,0 0-90 16,0 0-113-16,0 0-24 0,0 0-100 16,0 0-33-16,0 0-107 0,0 0-306 0,0 0-279 15</inkml:trace>
  <inkml:trace contextRef="#ctx0" brushRef="#br0" timeOffset="-187355.94">23185 11268 132 0,'0'0'337'0,"-8"-11"-72"16,8 11-36-16,-11-13-21 0,11 13 9 15,-8-17-56-15,8 17 65 0,-8-20-52 0,4 9 32 16,1-1-34-16,3 12 0 0,-2-21-7 0,2 21-1 16,0-23-11-16,0 23 7 0,7-22-1 0,-1 13-5 15,2 0 18-15,2 0-20 0,3 2 24 16,-1 0-54-16,3 1-8 0,1 3-6 0,-1 0-20 15,1 3 1-15,1 0 32 0,-1 5-45 0,-1 0 36 16,-1 4-34-16,-1-1 39 0,-1 5-22 16,-2 0 27-16,-1 2-7 0,-1 0 12 0,-2 1-25 15,0 1 22-15,-2-1 24 0,3 1 8 0,-3 0-22 16,0-2-4-16,0 2-33 0,2-1 5 0,-2-2-2 16,3-1-9-16,-1-1-4 0,0 1-9 0,0-4 2 15,2 1 3-15,3-1-37 0,-1-1-6 0,3-2-8 16,-1-2-2-16,0-1-3 0,3-1-10 15,-1-2-9-15,3 0-41 0,-1-2-78 0,1-2-84 16,2 1-144-16,-3-3-121 0,3 2-74 0,-3 0 36 16,3 0-61-16,-1 0 3 0,1 1-114 0,0 2-330 15,-1 1-655-15</inkml:trace>
  <inkml:trace contextRef="#ctx0" brushRef="#br0" timeOffset="-182977.95">20427 12536 211 0,'0'0'476'0,"4"-15"-125"0,-4 15-80 16,9-17-70-16,-1 7-28 0,0 0-37 0,3 3-27 16,-1-4-52-16,0 4-67 0,1-1-29 0,-1 4-64 15,0 0-3-15,1-3-33 0,-11 7-33 0,16-1-273 16,-16 1 14-16</inkml:trace>
  <inkml:trace contextRef="#ctx0" brushRef="#br0" timeOffset="-182812.95">20446 12620 206 0,'-10'8'524'16,"10"-8"-123"-16,-15 12-82 0,15-12-41 0,-12 10-34 16,12-10-17-16,0 0-12 0,-7 8-12 0,7-8-16 15,0 0-31-15,15 0-27 0,-3-1-25 0,3-2-27 16,1-1-36-16,3 1-78 0,4 1-55 0,2-3-51 16,1 2-53-16,3-2-92 0,2 1-108 0,-2 0-289 15,2-1-249-15</inkml:trace>
  <inkml:trace contextRef="#ctx0" brushRef="#br0" timeOffset="-180875.83">21490 12342 209 0,'0'0'442'0,"-6"-15"-94"0,6 15-60 0,-5-10-36 15,5 10-23-15,-6-9-25 0,6 9-17 0,-4-12-10 16,4 12-10-16,-2-11-8 0,2 11-7 0,-4-12-11 16,4 12-7-16,0 0-8 0,-4-14-12 0,4 14-7 15,0 0-10-15,0 0-9 0,-4-15-11 16,4 15-14-16,0 0-8 0,0 0-14 0,0 0-7 16,-4-11-3-16,4 11-8 0,0 0-7 0,0 0-1 15,0 0-5-15,0 0 4 0,0 0 0 16,0 0 7-16,-5 17 16 0,5-17-20 0,0 18 13 15,0-18-20-15,5 23 23 0,-3-11-20 0,2-1 17 16,0 1-13-16,0 2 10 0,2-2-10 16,2 0 9-16,-1-1-13 0,1 0 13 0,2-2-9 15,1 1 5-15,1-2-5 0,0-2 14 0,1 0-20 16,1-2 20-16,1-2-20 0,-3-2 13 0,3-2-16 16,-1 0 13-16,1-4-15 0,-3-1 10 15,0-1-16-15,-1 0 12 0,1-5-1 0,-4 0-5 16,1 5-8-16,-3-6 12 0,0 4-7 0,0 0 8 15,0 0-3-15,-6 10 13 0,9-15-11 0,-9 15 0 16,6-12-7-16,-6 12 6 0,0 0-11 0,8-11 2 16,-8 11-5-16,0 0 9 0,0 0 26 15,0 0 17-15,6 14 21 0,-6-14-6 0,5 26 5 16,-3-10-10-16,2 2 17 0,-2 3-26 0,2 1 10 16,-2 4-3-16,4 0-5 0,-2 0-15 15,0 0 3-15,1-1-5 0,-1 0 10 0,2 4-28 16,-2-6 17-16,2 3-25 0,0-2 20 0,1 0-45 15,-1-5-29-15,0-2-124 0,-2 1-55 0,2-4-63 16,1 1-66-16,-1-3-19 0,0 0-83 0,0-4-51 16,-6-8-445-16,13 9-610 0</inkml:trace>
  <inkml:trace contextRef="#ctx0" brushRef="#br0" timeOffset="-180377.78">22079 12319 438 0,'0'-21'494'0,"0"1"-117"0,-2 5-80 16,2-4-33-16,-2 6-27 0,2-1-31 0,0 14-22 0,-6-21-28 15,1 11-28-15,5 10-22 0,-14-13-10 0,14 13-15 16,-21-2 9-16,9 4 2 0,-3 4 1 16,1 1-5-16,-3 4 0 0,3 1-4 0,-3 2-8 15,3-1-10-15,4 2-11 0,-1 2 13 16,3-1-29-16,0-2 13 0,4 0-29 0,2 0 18 15,-1 0-28-15,6-1 18 0,-1-1-23 0,4-2 16 16,2 0-23-16,0-2 25 0,1-1-29 0,1-2 26 16,-10-5-26-16,21 7 18 0,-21-7-17 0,20 0 17 15,-20 0-18-15,17-7 17 0,-17 7-20 16,12-12 20-16,-12 12-22 0,8-21 22 0,-5 13-22 16,-3 8 2-16,2-24 0 0,-2 24 1 0,2-21 3 15,-2 21 7-15,0-15 9 0,0 15 5 16,0 0-4-16,0-19-2 0,0 19-4 0,0 0-3 15,0 0 6-15,0 0 50 0,0 0 63 0,0 0 26 16,12 8 0-16,-8 4 10 0,2 5-6 0,1 1 9 16,-1-1-25-16,0 3 9 0,0 2-18 15,0 0 58-15,-1-4 0 0,-1 4 11 0,-2-3-15 16,0 1-6-16,2-1-17 0,-2 0-32 0,-2-1-16 16,0-2-27-16,0 1-5 0,-2-3-23 0,0 2 2 15,-2-4-18-15,0 2-8 0,0-2 21 16,-3-4-26-16,1 2-38 0,6-10-69 0,-14 12-81 15,14-12-114-15,-17 2-148 0,17-2-138 0,-21-7 36 16,13 2 18-16,0-2 17 0,8 7-36 0,-10-16-87 16,10 16-417-16,-7-19-683 0</inkml:trace>
  <inkml:trace contextRef="#ctx0" brushRef="#br0" timeOffset="-180216.66">22234 12451 721 0,'0'0'573'0,"0"0"-111"0,0 0-63 16,0-19-68-16,0 19-36 0,0 0-17 16,0 0-53-16,0 0-31 0,-2-13-54 0,2 13-15 15,0 0-51-15,0 0-57 0,0 0-133 0,0 0-99 16,0 0-68-16,2-13-117 0,-2 13-482 16,0 0-516-16</inkml:trace>
  <inkml:trace contextRef="#ctx0" brushRef="#br0" timeOffset="-179842.93">22356 12175 279 0,'4'-18'681'0,"-4"18"-164"16,0 0-122-16,4-12-79 0,-4 12-74 0,0 0-25 15,17-3-25-15,-17 3-26 0,20 7-15 0,-9 1-23 16,-1 3-18-16,0-3-24 0,1 7-14 15,-3 0-18-15,-2 3-3 0,0 2-14 0,-1 1-6 16,-3-1-8-16,-2 3-2 0,-2-4-5 0,-3 1-6 16,3-2 2-16,-2-1-6 0,0-1 6 15,0-4-7-15,4-12 6 0,-6 19-11 0,6-19 6 16,0 0-10-16,0 0 6 0,0 0-2 0,0 0-1 16,4-17 4-16,2 3 6 0,4-2 0 15,1-2 12-15,3-2 0 0,-1-1 22 0,1 1-10 16,1-1 44-16,-3 0-18 0,-2-2 53 0,1 2-41 0,-5 0 43 15,-2 1-70-15,-2 1-8 0,-2 4-12 16,-4-3-1-16,-4 3-16 0,-3 2-21 0,-3 1-38 16,-3 3-21-16,-1 4-52 0,-3 1-48 15,0 3-37-15,-3 3-97 0,-3 3 25 0,2 3-72 16,-6 4-28-16,2 4-78 0,2-2-213 0,2 6-232 16</inkml:trace>
  <inkml:trace contextRef="#ctx0" brushRef="#br0" timeOffset="-179594.93">21874 12925 620 0,'-12'15'693'16,"2"-1"-106"-16,1-5-116 0,3 0-29 0,6-9-14 16,0 0-3-16,8 10-44 0,7-12-9 0,8-8-29 15,12-1-28-15,10-11-31 0,25-6-39 16,5-4 28-16,1 0-22 0,1-1-51 0,-1 0-30 15,-1 3-20-15,-3 2-49 0,-4-1-25 0,-10 10-31 16,-10 1-80-16,-3 3-101 0,-3-1-113 0,-7 4-136 16,-2 1-79-16,-8 4 77 0,-1-1-48 15,-5 2-90-15,-5 0 8 0,-1 4-125 0,-13 2-324 16,16 1-625-16</inkml:trace>
  <inkml:trace contextRef="#ctx0" brushRef="#br0" timeOffset="-168504.66">6666 12350 246 0,'0'0'316'0,"-2"14"-49"0,2-14-71 0,0 0-10 16,0 0-66-16,0 0-13 0,-4 11-7 15,4-11-2-15,0 0-15 0,0 0-11 0,-4 9-8 16,4-9-18-16,0 0 1 0,0 0-20 16,0 0-2-16,0 0-2 0,-8 11-5 0,8-11 0 15,0 0-3-15,0 0-1 0,0 0 28 0,0 0-13 16,2 17 6-16,-2-17 7 0,0 0 10 0,0 0 9 15,0 0 1-15,0 0 10 0,2 13 12 0,-2-13 3 16,0 0-8-16,0 0-5 0,0 0-11 0,0 0-22 16,0 0 3-16,0 0-5 0,0 0-9 15,0 0 9-15,0 0-17 0,0 0-1 0,0 0 0 16,0 0-4-16,0 0 14 0,4 10-17 0,-4-10 3 16,0 0 0-16,0 0 15 0,0 0-10 0,0 0 14 15,0 0-8-15,0 0 8 0,0 0-10 16,0 0 3-16,0 0-11 0,0 0 3 0,0 0-9 15,0 0-1-15,0 0-3 0,0 0 1 0,0 0-4 16,0 0 3-16,0 0-5 0,0 0 6 0,0 0-6 16,0 0 7-16,0 0-6 0,8-4 2 0,-8 4-5 15,0 0 6-15,0 0-6 0,5-10 2 0,-5 10 0 16,0 0-1-16,0-23 2 0,0 23-7 16,0-26 4-16,-3 11 1 0,1 0-1 0,2-4 0 15,-4 3-20-15,4-2 25 0,0-3-20 0,-4 1 21 16,4 1-19-16,0-1 18 0,0 2-17 15,0-1 20-15,0 1-20 0,0 2 19 0,0 0-18 16,0 2 19-16,0 14-23 0,0-26 25 0,0 26-20 16,0-22 18-16,0 22-20 0,0-13 14 15,0 13-13-15,0 0 14 0,0 0-11 0,0 0 29 16,0 0-15-16,0 0 30 0,13 13-21 16,-9-1 20-16,2 4-28 0,2 1 21 0,0 2-9 0,3-1-4 15,-1 1 1-15,0 2-6 0,1-2 1 16,1-2-3-16,3 1-2 0,-5 0-3 0,-2-2 8 15,5-2-12-15,-5-2 6 0,2-1-5 16,-4-1 7-16,1-1-11 0,-1-1 19 0,-6-8-4 16,12 8 5-16,-12-8-10 0,0 0 1 0,9-7 3 15,-9 7-3-15,4-23-1 0,-6 7-2 0,0-2-6 16,-3-5-17-16,1-1 26 0,-4-4-23 16,0-4 24-16,-3 0-9 0,1 2 8 0,2 5-2 15,-1 0-3-15,-1 2 2 0,2 0 0 0,0 3-5 16,3 2 3-16,-3 1-3 0,2 2 0 0,2 0 2 15,0 2-4-15,-2-1 0 0,1 5-1 16,5 9 1-16,-4-21-3 0,4 21-3 0,-4-13 6 16,4 13 3-16,0 0-4 0,0 0 6 0,0 0 10 15,0 0 4-15,15 15 0 0,-7-2-3 16,-4 2-1-16,4 3-18 0,3 4 16 0,-1 0-20 16,2-1 16-16,-3 0 4 0,1 3-1 0,2-5 2 15,-1 0-6-15,1 2-5 0,-4-6 4 0,1 2 1 16,1-4-3-16,-4 0-2 0,2-2 4 15,1 1-4-15,-5-2 1 0,0 0 3 0,-4-10 1 16,8 14 1-16,-8-14 5 0,11 11 1 16,-11-11-1-16,0 0 3 0,0 0-14 0,0 0 7 0,4-11 0 15,-4 11-1-15,0-28-7 0,0 9 3 16,0-2 0-16,0 0 0 0,-4-5-2 0,4 0-5 16,-5-1 6-16,5-1 0 0,-2 4-9 0,2-1 10 15,-2 2-13-15,2 1 18 0,0 3-15 16,0-2 12-16,0 4-13 0,0-2 15 0,0 4-15 15,0 15 12-15,2-26-12 0,-2 26 11 0,2-21-13 16,-2 21 10-16,5-17-7 0,-5 17 10 16,8-9-9-16,-8 9 11 0,0 0-9 0,18 9 10 15,-11 0 0-15,1 3-2 0,4 3-4 0,-3 2 3 16,5 5-1-16,-4-4 0 0,1 1-5 16,3 0 5-16,-6 0 0 0,3-3-1 0,-3-2 1 15,2-3-2-15,-1 1 0 0,-1-1 3 0,2-3 0 16,-1 0 5-16,-9-8-10 0,14 11 4 0,-14-11 4 15,0 0-3-15,17 0-2 0,-17 0 4 0,8-11-3 16,-4 0 3-16,-4 11-3 0,2-28-1 16,-2 12-9-16,0-4 11 0,-2 1-12 0,0-5 15 15,0 2-14-15,0-2 2 0,-2 3 4 16,2-3 9-16,-3 0-14 0,5 4 15 0,-4 1-8 16,4 1 5-16,-4 2-13 0,2 0 16 0,0-1-16 15,2 5 13-15,0 12-13 0,-4-23 15 16,4 23-14-16,-2-16 4 0,2 16-2 0,-2-14 2 0,2 14-7 15,0 0 12-15,0 0-10 0,0 0 12 16,0 0-6-16,10 7 2 0,-4 5 12 0,3-4-15 16,-5 7 11-16,4-1-6 0,2-1 10 0,-3 4-15 15,1-4 12-15,0 2-13 0,2-1 10 16,-1-2-8-16,-1-1 7 0,0-1-11 0,-2 0 13 16,3-3-11-16,-9-7 13 0,10 15-10 0,-10-15 14 15,8 8-14-15,-8-8 10 0,0 0-14 16,13-8 9-16,-13 8-7 0,4-22 9 0,-4 6-11 15,0-4 5-15,0-1-1 0,0-2 11 0,-4-3-11 16,4-2 9-16,-4 0-10 0,-1 1 8 16,3 5-6-16,2 1 9 0,-2-1-13 0,0 4 8 15,0 0-12-15,2 2 12 0,-2 2-9 0,0 1 12 16,2 13-12-16,-2-22 10 0,2 22-12 0,0-19 11 16,0 19-15-16,0 0 10 0,0-16-9 0,0 16 10 15,0 0-8-15,0 0 12 0,0 0-7 16,12 11 11-16,-5-2-12 0,1 6 10 0,-4-1-11 15,6-1 10-15,-1 4-6 0,-1 0-4 16,2-1 2-16,-2 2 3 0,-1-3 3 0,1 2-6 16,0-2 12-16,0 0-14 0,1-1 10 0,1-4-12 15,-6 2 11-15,2-1-9 0,1-4 16 16,-7-7-14-16,10 17 8 0,-10-17-1 0,6 8 2 16,-6-8-16-16,0 0 3 0,0 0-16 0,2-13 7 0,-2 13 13 15,-2-23-9-15,0 6 8 0,-2-1-7 16,0-3 12-16,-2-4-11 0,-1-1 14 0,1-3-14 15,2-5 15-15,-4 1-13 0,-1 1 11 16,5 2-12-16,-2 1 16 0,2 5-16 0,0-2 13 16,0 4-10-16,2 3 9 0,-2 1-8 0,1 0 7 15,1 3-6-15,2 1 10 0,-4 0-10 16,4 14 2-16,-4-22-4 0,4 22 10 0,0-19-14 16,0 19 8-16,0 0-10 0,-4-12 13 0,4 12-8 15,0 0 9-15,8 9-9 0,-4 4 8 0,1 0-2 16,3 6 3-16,2 4-5 0,-2 1 11 15,7 6-14-15,-3-2 12 0,3 1-12 0,-1-1 12 16,3-2-11-16,-5 0 12 0,3-1-11 0,-3-4 10 16,3-3-11-16,-5 2 10 0,2-3-9 0,-3-5 10 15,1 0-7-15,-2-1 11 0,-2-1-12 16,1-2 8-16,-7-8-5 0,14 8 14 0,-14-8-14 16,0 0 6-16,12-7-4 0,-12 7 7 15,7-19-12-15,-7 19 13 0,-5-28-14 0,3 11 12 16,-2-5-15-16,0-3 14 0,0-2-12 0,-4-2 4 15,-1-4-1-15,3 0 4 0,-2-1-8 0,0 0 10 16,2 1-11-16,1 1 12 0,1 2-12 16,0 5 9-16,-2 0-8 0,2 4 1 0,2 1 0 0,-2 2 0 15,2 3 1-15,2 0-2 0,0 15-2 16,-5-22 1-16,5 22 1 0,-4-16 3 0,4 16 1 16,0 0 11-16,0 0-9 0,0 0 12 15,0 0-14-15,9 16 4 0,-5-1 3 0,2-1 9 16,2 4-13-16,-4-1 10 0,5 4-4 0,1 2-2 15,-2-1 5-15,2-1-3 0,3 1-2 16,-5-4-4-16,2 4-8 0,3-4 12 0,-5-3-9 16,2-1 6-16,-1-1-9 0,-3-4 13 0,2 2-8 15,0-1 9-15,-8-10-7 0,11 9 10 16,-11-9-11-16,0 0 12 0,16-7-15 0,-12-3 9 16,-1-3-9-16,1-4 12 0,-4-2-13 0,2-4 13 15,-4-7-12-15,2 2 7 0,-2-3-10 0,0-2 2 16,-1 7 2-16,3-2-2 0,-4 3 6 0,4 5-6 15,0 1 1-15,-4 2 2 0,4 0-3 16,0 4 2-16,0 13 1 0,-4-25-5 0,4 25-2 16,0-18-2-16,0 18 5 0,0 0 5 0,0 0-2 15,0 0 3-15,0 0-3 0,0 0 10 16,17 13-12-16,-11-1 14 0,2 3-14 0,2 3 4 16,3 3 2-16,-3-1 4 0,3 3-10 0,1 5 11 15,3-4-11-15,-7 1 11 0,2-3-13 0,1 0 12 16,1-2-11-16,-6-1 9 0,3-4-7 15,-3-2 12-15,0 0-11 0,1-3 10 0,-3-1-8 16,-6-9 5-16,14 11-3 0,-14-11 9 0,13-3-15 16,-13 3 10-16,8-17-10 0,-2 5 16 15,-4-4-14-15,2-2 8 0,-2-4-8 0,-2 1 10 16,0-4-11-16,0-5-4 0,-2 0 2 0,-2 0 5 16,2 0 0-16,0 0-1 0,-2 2 2 0,4 2 3 15,-4 4-5-15,4 0-1 0,-4 3 3 16,4 0 7-16,-4 2-14 0,4 2 12 0,-3 2-14 15,3 13 11-15,0-23-10 0,0 23 10 0,-2-18-13 16,2 18 16-16,0 0-15 0,2-12 12 16,-2 12-11-16,0 0 10 0,11 4-10 0,-3 6 6 15,-4 2 2-15,2-1 12 0,3 4-10 0,-1 1-3 16,2 2 4-16,3 1-6 0,-7 0 12 0,6-1-11 16,-3-2 14-16,-1-1-14 0,2 1 6 15,-2-3-4-15,-1 0 7 0,1-2-9 0,-4-3 13 16,0 3-9-16,-4-11 11 0,10 15-4 15,-10-15 8-15,0 0-12 0,13 4 1 0,-13-4-3 16,0 0-3-16,6-17 0 0,-4 4 1 0,0-2 5 16,-2-4-4-16,0 0 8 0,0-4-11 0,-2 1 1 15,0-1 0-15,2 1-4 0,-2-1 6 0,2 1 8 16,0 3-12-16,-4 4 11 0,4-3-11 16,0 3 7-16,0 2-12 0,0 13 10 0,0-24-10 15,0 24 11-15,-4-18-10 0,4 18 8 0,0-14-12 16,0 14 10-16,0 0-9 0,0-15 9 15,0 15-11-15,0 0 11 0,0 0-7 0,0 0 10 16,0 0-9-16,0 0 10 0,0 0-11 0,0 0 7 16,12 11-2-16,-12-11-2 0,6 22-1 15,-1-10 2-15,-1 3 13 0,0-3-13 0,0 2 11 16,-2-1-15-16,2 0 11 0,0-1-7 0,0 0 9 16,1-1-11-16,-5-11 25 0,8 18-26 0,-8-18 8 15,6 15-8-15,-6-15 8 0,8 11-4 16,-8-11 8-16,0 0-7 0,9 10 19 0,-9-10-20 15,0 0 7-15,0 0-7 0,0 0 6 0,0 0-8 16,4-14 11-16,-4 14-10 0,0-21-1 0,0 21 1 16,-4-23 1-16,-1 11 1 0,5-2 1 15,0 14-2-15,0-27-1 0,0 27 2 0,0-26 2 16,0 26-6-16,0-19 8 0,0 19-8 0,0-18 11 16,0 18-12-16,0-12 6 0,0 12-2 0,0 0 5 15,5-16-6-15,-5 16 5 0,0 0-11 16,0 0 10-16,0 0-9 0,0-14 8 0,0 14-6 15,0 0 16-15,0 0-14 0,10 8 2 0,-10-8 0 16,12 17-2-16,-8-8 3 0,1 2 0 16,1 1 2-16,2 2-2 0,-4 1 1 0,2-1 10 15,3 1-13-15,-1-2-2 0,0 2 5 0,-4-1-2 16,2-2 1-16,3 0 0 0,-1-1 2 16,-6 0-1-16,4-3 0 0,-6-8 3 0,15 15-3 15,-15-15 2-15,8 11 1 0,-8-11-7 0,0 0 7 16,0 0-6-16,14-9 9 0,-14 9-11 15,9-17 6-15,-7 5-2 0,0-3-1 0,0 0-1 16,2-3 11-16,-4 2-13 0,0-2 12 0,4 0-13 16,-4-2 11-16,0 5-7 0,4-2 0 0,0 0 0 15,-4 2 7-15,3 3-12 0,-1 1 8 0,-2 11-9 16,2-22 11-16,-2 22-10 0,2-16 11 16,-2 16-15-16,0 0 13 0,6-15-15 0,-6 15 20 15,0 0-14-15,0 0 15 0,0 0-16 0,0 0 10 16,0 0-8-16,14 4 14 0,-14-4-14 15,13 12 10-15,-13-12-10 0,8 15 12 0,-2-4-13 16,-2-4 9-16,5 4-5 0,-5-2 11 16,-4-9-15-16,8 17 13 0,-8-17-14 0,10 13 12 15,-10-13-7-15,9 11 11 0,-9-11-12 0,0 0 7 16,8 11-1-16,-8-11-2 0,0 0 2 0,0 0 2 16,0 0 12-16,0 0-14 0,10-4 10 0,-10 4-14 15,4-20 12-15,-4 20-13 0,0-28 8 0,0 13-10 16,0-1 11-16,0-1-11 0,0 0 14 15,0 2-15-15,0 0 12 0,0 0-11 0,0 15 4 16,-4-22-4-16,4 22 4 0,0-20-3 16,0 20 10-16,0-14-13 0,0 14 9 0,0 0-10 15,0-15 12-15,0 15-9 0,0 0 8 0,0 0 6 16,4 11 8-16,-4-11-12 0,5 23 10 0,-1-8-11 16,-2 0 1-16,2 3-1 0,0-1 5 15,4 0-9-15,-4 0 0 0,3 1-3 0,-3-1 2 16,4-1 2-16,0 0-3 0,-4-2 7 0,3-2-8 15,1 1 8-15,0-4-2 0,-4 2 1 0,7-3 0 16,-11-8-1-16,14 10 3 0,-14-10-3 16,17 1 3-16,-17-1 0 0,18-9-1 0,-9 0 1 15,-1 0 2-15,-2-3 1 0,2-3-7 0,-4 0 3 16,1-2 0-16,-1-2-4 0,-2 2 3 16,0-1-8-16,0 1 8 0,2 1-8 0,-4 1 11 15,4 1-9-15,-4 14 3 0,4-24-4 16,-4 24 4-16,0-18-5 0,0 18 0 0,4-12-6 15,-4 12 7-15,0 0-4 0,0 0 8 0,0 0-10 16,0 0 3-16,0 0 4 0,15 10 10 0,-7-1-11 16,-4 4 9-16,0 1-13 0,3 1 10 0,1 0-6 15,0 0 0-15,-2 2 1 0,3-1 2 0,-1-1-2 16,-2-1-1-16,2 1 2 0,1-3 6 16,-1 0-7-16,-4-2 3 0,6-1 1 0,-5 2-2 15,-5-11 2-15,12 14 9 0,-12-14-10 16,14 9 8-16,-14-9-6 0,0 0 0 0,15 0 0 15,-15 0 1-15,8-8 1 0,-8 8-6 0,10-19 4 16,-1 9-3-16,-5-5 2 0,0 1-1 16,0-2-1-16,0-1 1 0,-2 0 8 0,2-1-12 15,1 1 1-15,-1 2 1 0,0 4-2 0,0-1 2 16,-4 12-2-16,4-22 7 0,-4 22-2 0,2-15 4 16,-2 15 1-16,0 0 0 0,0 0 1 15,0 0 4-15,0 0 10 0,0 0 0 0,-6 15-1 16,2 0-1-16,4 0-3 0,-4 3 3 0,0 1-4 15,-1 0-7-15,5 0 4 0,-2 1-6 0,2-1 1 16,2 1-2-16,3-1 2 0,-5 1 3 16,4-2-8-16,-4-2 1 0,4-1-1 0,0-3 1 15,0-1-4-15,-2 2 3 0,-2-13 3 0,8 16 6 16,-8-16-8-16,13 9 10 0,-13-9-14 0,0 0 9 16,14-4-6-16,-14 4 5 0,13-15-5 15,-7 4 2-15,2-4 0 0,-4 0-1 0,5-1 0 16,-7-2-4-16,6-2 0 0,-4 2 5 0,-4 1 1 15,4 0-1-15,0 1 9 0,1 1 6 16,-5 1-1-16,0 1 21 0,0 13 4 0,2-21 2 16,-2 21 1-16,2-18-13 0,-2 18 0 0,0 0-17 15,2-17-1-15,-2 17-9 0,0 0-1 16,0 0-1-16,0 0 2 0,0 0-4 0,0 0 4 16,12 15-2-16,-8-6-1 0,0 5 0 0,-2 0-1 15,7 1-11-15,-5 0 11 0,4 2-3 0,-4 0-2 16,7 0 8-16,-7 1-2 0,4 1-1 15,-2-1 0-15,2-3 1 0,-3-2 2 0,3 2-6 16,2-4 2-16,-6 2 3 0,5-4-1 0,-3-3 1 16,-6-6-6-16,16 9-1 0,-16-9 5 0,19-1-3 15,-11-5 8-15,0-2-13 0,3-1 10 16,-7-4-3-16,4 1 1 0,-4-2 1 0,3-2-7 16,-3 1 5-16,0 0-2 0,0 1 0 0,0 2 1 15,-4-1-2-15,0 13 2 0,6-19 4 16,-6 19-9-16,4-16 6 0,-4 16-3 0,0-12-2 15,0 12-3-15,0 0 4 0,5-13-9 0,-5 13 6 16,0 0-2-16,0 0 1 0,0 0 4 16,0 0-1-16,0 0 2 0,4 13 2 0,-4-13-1 15,4 17-1-15,-4-17 2 0,0 17-1 0,0-17 2 16,4 19-1-16,-4-19 1 0,0 14-7 0,0-14 8 16,6 12 0-16,-6-12-2 0,0 0 3 0,4 15-6 15,-4-15 3-15,0 0 6 0,0 0-1 16,0 0 3-16,13 0-9 0,-13 0 2 0,10-15 1 15,-2 3 0-15,-4 0 4 0,3-3-6 16,-3-2 0-16,0-2 1 0,0 0 1 0,0-1-4 16,0 0 1-16,-4 3 4 0,4 0-2 0,-4 2-2 15,3 2 3-15,-3 13-3 0,4-23 0 0,-4 23-3 16,4-18 0-16,-4 18-2 0,0 0 0 0,0 0 0 16,0 0 1-1,0 0-1 1,0 0 4 15,0 0-4 16,-4 11 5 0,4-11-3 15,0 26 3-15,0-11-3-31,0 0 6 15,0 2-5 16,0 0 1 15,4 0 1 32,-4 1-10 16,8 18 17-17,145-114 23 32,-141 21-26-78,-5 15 4 31,1 2-38-15,-4 28 18 93,10 68-1-78,-1 1 8 0,18 68-2-31,14-1 15 78,9-84 21-31,18-185-2-16,-67 73-20 16,-10-41-6 15,-3 52-33-46,8 61 20-16,4 16 1 15,15 68-6 16,12 20-262 47,-23-81 115-78</inkml:trace>
  <inkml:trace contextRef="#ctx0" brushRef="#br0" timeOffset="-166011.86">9711 10467 191 0,'0'0'271'0,"0"0"-99"0,0 0-12 15,0 0-50-15,0-16 28 0,0 16-31 16,0 0 29-16,0 0-29 0,-4-15 14 0,4 15-2 16,0 0-1-16,0 0 6 0,-2-15-7 0,2 15-1 15,0 0-14-15,-4-13-8 0,4 13 7 16,0 0-9-16,-8-10 3 0,8 10-8 0,0 0-4 15,-4-10-4-15,4 10-8 0,0 0-5 0,0 0-9 16,-9-9-9-16,9 9-7 0,0 0-5 0,0 0-5 16,0 0-4-16,0 0-6 0,-6-11-2 0,6 11-3 15,0 0-2-15,0 0-7 0,0 0 0 16,0 0-5-16,0 0-1 0,0 0 2 0,0 0 2 16,0 0 4-16,0 0 0 0,0 0 5 0,0 0-2 15,10 19 3-15,-5-11 0 0,-1 5-1 16,0 0-2-16,4 1 9 0,-2 1-5 0,3 1 2 15,-1 2-7-15,2 2 7 0,-2-1-8 16,7 2 7-16,-7 0-12 0,5-1 10 0,-3 0-11 16,-2-1 7-16,3 1-5 0,1-3 1 0,-8-4-5 15,4 2 3-15,-1-5-3 0,1 1 7 0,-4-2-1 16,-4-9 18-16,10 17 15 0,-10-17 4 16,9 12 7-16,-9-12-15 0,0 0 0 0,0 0-12 15,0 0 0-15,8-8-10 0,-8 8 4 0,4-25-13 16,-4 10 5-16,0-2-6 0,0-2 7 15,0-1-3-15,0-3-5 0,0 1 0 0,4 0 1 16,-2 0-5-16,-2-1 3 0,4-1-3 0,-4 4 1 16,4-2 0-16,1 3-3 0,-1 0 1 0,0 1 0 15,-2 3 2-15,2 3-6 0,0-2-6 16,-4 14 7-16,4-20 1 0,-4 20 2 0,9-5-2 16,-9 5-1-16,0 0 7 0,10 9 0 0,-10-9 2 15,8 19 1-15,-8-19-4 0,4 23 1 0,0-10 1 16,-4 0-1-16,5-1 0 0,-3 2 0 0,-2-14-2 15,4 22 4-15,-4-22-1 0,8 21-4 16,-8-21 1-16,4 15 2 0,-4-15-8 0,4 12 11 16,-4-12-7-16,0 0 8 0,4 13 4 0,-4-13-11 15,0 0 21-15,0 0-14 0,0 0 10 16,0 0-9-16,0 0 9 0,0 0-8 0,11-7-4 16,-11 7 5-16,4-16-2 0,-4 16 0 15,4-15 0-15,-4 15-3 0,0 0-4 0,4-16 3 16,-4 16-3-16,0 0-2 0,2-13-2 0,-2 13 0 15,0 0-2-15,0 0-1 0,0 0 2 0,0 0-5 16,0 0 9-16,0 0-3 0,0 0 0 0,0 0-8 16,13 7 12-16,-13-7 0 0,4 18-1 15,-4-18 2-15,10 17 0 0,-10-17-7 0,8 18 8 16,-8-18-8-16,13 18 8 0,-13-18-10 0,10 14 12 16,-10-14-6-16,13 13 10 0,-13-13-11 15,10 6 7-15,-10-6-2 0,16 2 12 0,-16-2-8 16,15-4 6-16,-3 0-8 0,-6-4 10 0,7 2 0 15,-5-6-3-15,-2 2 0 0,3-2-2 16,-1 0-3-16,-4 1 3 0,2 2 5 0,-2-1 1 16,-4 10 11-16,13-16-10 0,-13 16 6 0,8-15-14 15,-8 15 11-15,2-9-16 0,-2 9 4 16,0 0-6-16,8-10-2 0,-8 10-4 0,0 0 2 0,0 0 2 16,0 0 2-16,0 0 2 0,13 5-4 15,-13-5-3-15,6 6 8 0,-6-6-1 0,4 9-2 16,-4-9-12-16,8 7 10 0,-8-7-6 0,9 8 14 15,-9-8-13-15,10 7 13 0,-10-7-10 16,8 5 9-16,-8-5-7 0,0 0 8 0,15 3-10 16,-15-3 13-16,0 0-12 0,20-5 10 0,-20 5-10 15,11-12 11-15,-11 12-11 0,16-14 6 16,-16 14-7-16,11-14 7 0,-11 14-8 0,8-15 10 16,-8 15-11-16,10-8 6 0,-10 8-5 0,0 0 5 15,4-8-13-15,-4 8 11 0,0 0-9 0,0 0 5 16,0 0-4-16,0 0 6 0,0 0-5 15,0 0 13-15,17 3-12 0,-17-3 5 0,0 0-3 16,2 15 8-16,-2-15-7 0,8 9 4 0,-8-9-4 16,8 14 11-16,-8-14-11 0,11 10 12 15,-11-10-10-15,12 9 7 0,-12-9-5 0,23 4 7 16,-23-4-11-16,23 0 7 0,-11-1-4 0,3-1 8 16,1-1-8-16,-1 1 8 0,-1-3-9 15,-2 2 6-15,1 0-13 0,-3 0 12 0,-10 3-5 16,19-4 4-16,-19 4-8 0,16-4 8 0,-16 4-7 15,0 0 0-15,15-3-4 0,-15 3 8 0,0 0-11 16,0 0 16-16,16 0-14 0,-16 0 11 16,0 0-7-16,0 0 11 0,15 3-11 0,-15-3 8 15,12 3-3-15,-12-3 5 0,15 5-8 0,-15-5 8 16,18 4-10-16,-18-4 7 0,21 5-1 0,-21-5 5 16,23 2-9-16,-23-2 9 0,18 3-6 15,-18-3 7-15,23-3-7 0,-23 3 11 0,23 0-13 16,-23 0 9-16,23-4-10 0,-23 4 9 15,20-4-9-15,-20 4-2 0,19-4 12 0,-19 4-8 16,18-4 6-16,-18 4-12 0,0 0 8 0,15-3-3 16,-15 3 1-16,0 0-7 0,12-3 6 0,-12 3-2 15,0 0 4-15,0 0-6 0,0 0 7 0,15 0-2 16,-15 0 2-16,0 0-1 0,0 0-5 16,0 0 14-16,16 2-12 0,-16-2 7 0,0 0-11 15,0 0 15-15,0 0-6 0,19-2 10 0,-19 2-11 16,0 0 7-16,0 0-5 0,0 0 5 15,14 0-7-15,-14 0 9 0,0 0-10 0,4-10 3 16,-4 10-6-16,9-9 5 0,-9 9-9 0,8-8 7 16,-8 8-11-16,10-7 7 0,-10 7-4 15,9-6 8-15,-9 6-12 0,14-3 13 0,-14 3-8 16,12-2 5-16,-12 2-5 0,19 3 12 0,-19-3-9 16,21 4 6-16,-21-4-4 0,18 7 8 0,-18-7-10 15,19 4 11-15,-19-4-11 0,23 4 8 0,-23-4-7 16,18 3 6-16,-18-3-5 0,17 1 9 15,-17-1-7-15,23-4 8 0,-23 4-9 0,18-4 11 16,-10 0-9-16,7 0 0 0,-7-1-2 16,7 0 6-16,-7 1-6 0,4-1 2 0,-1 0-6 15,1 0 7-15,-2 2-12 0,3-2-11 0,-1 1-14 16,-1 1-11-16,1-2-21 0,2 4-6 16,1-1-13-16,-3 0-3 0,3 0-8 0,1 2-1 15,-1-3 2-15,3 3-9 0,-1-1-5 0,6 0-2 16,-5-2-11-16,5 2-2 0,0-1-13 0,-1 0-1 15,3 2-20-15,0-2-39 0,-4 1-12 0,6-1-92 16,-5 1-331-16,1 1-189 0</inkml:trace>
  <inkml:trace contextRef="#ctx0" brushRef="#br2" timeOffset="-160385.81">6693 12444 12 0,'0'0'386'0,"0"0"-79"0,0 0-101 15,0 0-13-15,0 0-63 0,0 0-2 0,0 0-40 16,-6-8 19-16,6 8-22 0,0 0 12 0,0 0-18 15,0 0 1-15,0 0-22 0,4-13 12 16,-4 13-16-16,0 0-11 0,0 0 7 0,0 0-4 16,6-11-10-16,-6 11-3 0,0 0-8 0,7-14-8 15,-7 14 0-15,10-16-10 0,-10 16 3 16,10-17 0-16,-3 5-4 0,-1 3-9 0,0-3-13 16,2 2-19-16,0-2-3 0,1 2 6 0,-5-1-38 15,2 0 1-15,2 1-9 0,-4 3-27 0,1-4-6 16,-5 11-4-16,6-17 5 0,-6 17-1 15,6-15 6-15,-6 15-14 0,6-15-3 0,-6 15-69 16,4-19-108-16,-4 19 188 0</inkml:trace>
  <inkml:trace contextRef="#ctx0" brushRef="#br2" timeOffset="-160191.81">6819 12072 137 0,'0'0'250'0,"0"0"-54"0,0 0-51 16,-2-12-18-16,2 12-31 0,0 0 1 0,0 0-18 15,-4-12 18-15,4 12 10 0,0 0 7 0,0 0 0 16,4-15-9-16,-4 15-11 0,0 0-25 16,0 0-2-16,0-16-25 0,0 16 1 0,0 0-13 15,4-10 2-15,-4 10-23 0,0 0 10 0,7-14-56 16,-7 14-14-16,12-13-46 0,-12 13-39 0,8-11-24 16,-8 11-37-16,15-15-35 0,-11 6-135 15,-4 9 115-15</inkml:trace>
  <inkml:trace contextRef="#ctx0" brushRef="#br2" timeOffset="-160041.8">6966 11847 17 0,'0'0'366'0,"8"-10"-99"0,-8 10-70 0,0 0-37 0,7-9-57 16,-7 9-5-16,0 0-42 0,6-13 8 16,-6 13-38-16,6-9 2 0,-6 9-52 0,8-11-5 15,-8 11-30-15,9-12-37 0,-9 12-71 0,10-10-151 16,-10 10 169-16</inkml:trace>
  <inkml:trace contextRef="#ctx0" brushRef="#br2" timeOffset="-159917.81">7107 11663 348 0,'6'-11'321'0,"-6"11"-62"0,2-14-53 16,-2 14-48-16,4-12-34 0,-4 12-27 0,4-15-2 15,-4 15-36-15,4-16-11 0,-4 16-69 16,5-17-22-16,-5 17-71 0,8-17-29 0,-8 17-295 15,10-14 22-15</inkml:trace>
  <inkml:trace contextRef="#ctx0" brushRef="#br2" timeOffset="-159758.81">7313 11407 244 0,'0'0'303'15,"11"-12"-119"-15,-11 12-14 0,10-13-63 0,-10 13 5 16,10-12-68-16,-10 12 0 0,13-11-31 15,-13 11-13-15,8-11-17 0,-8 11-18 0,4-9-7 0,-4 9-5 16,9-6-5-16,-9 6-10 0,10-9-41 16,-10 9-166-16,6-10 215 0</inkml:trace>
  <inkml:trace contextRef="#ctx0" brushRef="#br2" timeOffset="-159616.81">7495 11226 163 0,'0'0'389'16,"0"0"-131"-16,0 0-30 0,5-12-83 0,-5 12-22 15,0 0-64-15,6-11-20 0,-6 11-71 16,0 0-21-16,8-13-60 0,-8 13-269 0,8-13 98 16</inkml:trace>
  <inkml:trace contextRef="#ctx0" brushRef="#br2" timeOffset="-159510.81">7626 11088 185 0,'6'-9'327'0,"-6"9"-64"0,8-8-83 0,-8 8-8 0,8-10-72 15,-8 10 5-15,9-12-52 0,-9 12-4 16,10-11-71-16,-10 11-21 0,12-14-74 0,-5 6-64 16,1 1-159-16,0-1 149 0</inkml:trace>
  <inkml:trace contextRef="#ctx0" brushRef="#br2" timeOffset="-159353.81">7847 10925 203 0,'0'0'310'0,"0"0"-111"0,0 0-32 16,0 0-75-16,8-7-23 0,-8 7-83 0,0 0-28 16,8-9-104-16,-8 9-116 0,7-6 226 15</inkml:trace>
  <inkml:trace contextRef="#ctx0" brushRef="#br2" timeOffset="-159217.81">8008 10849 302 0,'10'-10'254'0,"-10"10"-62"16,13-12-39-16,-13 12-29 0,10-14-25 0,-10 14-28 16,17-15-32-16,-13 7-36 0,4 3-24 15,2-1-21-15,-10 6-14 0,15-11-61 0,-15 11-63 0,16-8-77 16,-16 8 233-16</inkml:trace>
  <inkml:trace contextRef="#ctx0" brushRef="#br2" timeOffset="-159102.79">8287 10707 171 0,'0'0'302'0,"12"-7"-104"0,-12 7-42 0,9-5-79 15,-9 5-22-15,14-6-86 0,-14 6-58 0,13-10-173 16,-13 10 225-16</inkml:trace>
  <inkml:trace contextRef="#ctx0" brushRef="#br2" timeOffset="-158905.81">8593 10646 476 0,'0'0'448'0,"0"0"-108"0,12 5-75 15,-12-5-54-15,0 0-48 0,0 0-13 0,0 0-27 16,0 0-25-16,0 0-19 0,9 7-21 16,-9-7-9-16,0 0-14 0,0 0-17 0,14-2-18 15,-14 2-38-15,13-5-30 0,-13 5-43 0,22-4-28 16,-7 1-9-16,-3-2-63 0,-1 2-28 0,1-1-248 15,2-4-45-15</inkml:trace>
  <inkml:trace contextRef="#ctx0" brushRef="#br2" timeOffset="-158737.8">8920 10576 172 0,'0'0'530'0,"0"0"-142"0,0 0-100 0,14-5-58 0,-14 5-47 15,8-6-38-15,-8 6-28 0,13-8-28 16,-13 8-19-16,18-8-26 0,-18 8-32 0,19-7-47 15,-19 7-19-15,23-7-46 0,-23 7-7 0,22-3-46 16,-22 3 17-16,27 0-22 0,-27 0 15 0,23 0-52 16,-23 0-181-16,23 0 105 0</inkml:trace>
  <inkml:trace contextRef="#ctx0" brushRef="#br2" timeOffset="-158619.81">9248 10545 307 0,'0'0'346'0,"13"4"-100"0,-13-4-9 0,0 0-53 16,0 0-3-16,14 1-9 0,-14-1-5 0,0 0-17 15,0 0-22-15,0 0-28 0,13-1-21 0,-13 1-18 16,0 0-11-16,10-8-25 0,-10 8-40 16,16-6-49-16,-16 6-106 0,11-5-71 0,-11 5-374 15,0 0-173-15</inkml:trace>
  <inkml:trace contextRef="#ctx0" brushRef="#br2" timeOffset="-158445.81">9536 10586 494 0,'0'0'466'0,"12"-6"-113"0,-12 6-77 16,10-5-56-16,-10 5-48 0,13-7-28 0,-13 7-36 15,18-9-24-15,-9 5-18 0,1-2-15 0,2 1-35 16,3 1-32-16,-3-2-32 0,3 1-50 16,-3 1-20-16,3-1-79 0,-3 0-61 0,2 2-280 15,3-1-99-15</inkml:trace>
  <inkml:trace contextRef="#ctx0" brushRef="#br2" timeOffset="-158252.81">9995 10540 79 0,'8'5'543'0,"-8"-5"-157"0,0 0-94 16,0 0-72-16,0 0-39 0,0 0-32 15,18-3-19-15,-18 3-7 0,0 0-11 0,13-2-21 0,-13 2-1 16,0 0-31-16,14-5 1 0,-14 5-24 15,0 0 2-15,23 2-17 0,-23-2-11 0,17 3-44 16,-17-3-43-16,18 4-52 0,-18-4-38 0,23 5-85 16,-23-5-369-16,27 5-179 0</inkml:trace>
  <inkml:trace contextRef="#ctx0" brushRef="#br2" timeOffset="-158131.81">10362 10593 505 0,'0'0'443'0,"13"0"-102"15,-13 0-83-15,14-6-51 0,-14 6-49 0,17-7-83 0,-7 2-88 16,-2 0-65-16,7 0-35 0,-3 0-94 16,3 0-285-16,-3 0-52 0</inkml:trace>
  <inkml:trace contextRef="#ctx0" brushRef="#br2" timeOffset="-157937.81">10923 10485 19 0,'0'0'678'16,"10"-7"-192"-16,-10 7-121 0,19-5-73 0,-19 5-57 15,20-11-57-15,-9 4-33 0,5 0-31 0,-1-1-22 0,3-3-21 16,3 0-19-16,2 2-50 0,-5-1-73 16,5 1-101-16,-4 0-95 0,3 1-436 0,-1 1-273 15</inkml:trace>
  <inkml:trace contextRef="#ctx0" brushRef="#br2" timeOffset="-157828.81">11818 10282 311 0,'22'-5'589'16,"-3"-2"-173"-16,-2 2-175 0,1 0-181 16,-1-3-201-16,-3 4-321 0,5-2-12 0</inkml:trace>
  <inkml:trace contextRef="#ctx0" brushRef="#br2" timeOffset="-109277.9">11799 6345 318 0,'4'-13'229'0,"-4"13"-55"0,0 0-31 0,0 0-7 16,0 0 2-16,-4-13 14 0,4 13-23 16,0 0 33-16,-8-9-22 0,8 9 20 0,0 0-15 15,-6-9-9-15,6 9-11 0,0 0-9 0,-13-9 14 16,13 9-21-16,0 0 16 0,-8-7-14 16,8 7 5-16,0 0-20 0,0 0 0 0,-6-6-21 15,6 6-7-15,0 0-6 0,0 0 1 0,0 0 3 16,0 0 1-16,-13-7 10 0,13 7-1 0,0 0 14 15,0 0-8-15,0 0-5 0,0 0 2 16,0 0-3-16,0 0 2 0,0 0-4 0,-8-2-6 16,8 2 0-16,0 0-2 0,0 0-2 0,0 0-2 15,0 0-7-15,0 0 14 0,0 0-26 0,0 0 4 16,0 0-4-16,0 0-4 0,0 0-3 16,0 0-5-16,0 0 19 0,0 0 9 0,0 0 8 15,0 0 9-15,13 5 0 0,-13-5 2 16,18 5-2-16,-5-3 1 0,1-1-4 0,3 1-1 15,-3-1 21-15,5 0 0 0,1-1-1 0,1 2 3 16,0-2-6-16,-3 0-3 0,5 1-1 0,0-1-14 16,4 0-7-16,-5 0-14 0,9 0-4 15,-4 0-8-15,4 2-11 0,-4 0-3 0,4-1-5 16,-2-1 0-16,0 3-3 0,0-3-4 0,2 2 0 16,0-1-4-16,2 0-1 0,-2 1 2 0,0-1-6 15,-4 3 2-15,4-3-4 0,0 2 7 16,-4 0-3-16,2-2-4 0,-2 3 5 0,-3-1-6 15,-5-2 0-15,4 1 3 0,-1-1 0 0,-3 1-2 16,2 0 1-16,1-2-4 0,-3 2 5 16,2-2-1-16,-1 1-7 0,3-1 9 0,-2 0 2 15,2 1-6-15,-1-1-1 0,1 0 7 0,0 0-5 16,-3 1-1-16,3 0 0 0,0-1-1 16,-4 0-1-16,3 2 5 0,1-2 0 0,-2 3-7 0,-1-2 5 15,1 0 4-15,2 1-10 0,-3-2 7 16,3 3 1-16,0-2 2 0,0 0-1 0,1 0 1 15,1-1-3-15,0 2-2 0,4-2 0 0,-4 0 5 16,2-2-2-16,-3 2-2 0,-1-1 1 16,0 1 1-16,0 0-4 0,-1-1 2 0,1 0-1 15,-2 1-3-15,-3 0 5 0,1 0-5 16,-2 0 4-16,-1 0-7 0,1 0 10 0,-3 0-7 16,-1 0 5-16,3 1-2 0,-1-1 0 0,1 1 3 15,-1-1 1-15,-1 1-4 0,3 1 0 0,-3-2 1 16,5 0 2-16,-3 0-2 0,-1 2 3 15,3-2-4-15,-1 0 2 0,-3 0-2 0,5 1 3 16,-3-1-2-16,-1 0-2 0,1 0 4 0,-1-1 2 16,3 1-1-16,-1 0-4 0,2-2 0 0,-1 2 1 15,1-2 2-15,1 1-2 0,-1-1-1 16,4-1 1-16,2 1-3 0,2 0 0 0,-1-3 0 16,3 3 7-16,-2-2-9 0,0 2 7 0,2-1-7 15,0 0 0-15,0 0 5 0,-2 1-1 16,0 0-3-16,2 1 3 0,0 0 5 0,-3-1-2 15,3 2-3-15,0-1 6 0,0-1-4 0,2 2 4 16,0 0-4-16,0-1 0 0,0-3 0 16,2 4 3-16,-2-3 0 0,0 2-5 0,2 0 2 15,-4-1 2-15,4-1 0 0,-6 2-6 0,2-1 2 16,-4 0 0-16,-2 1 0 0,-3-1 0 0,3 2-4 16,-2-2 5-16,-3 0 0 0,3 2 1 0,-2-3 2 15,1 3 0-15,-1-1-1 0,0-3 0 16,1 3 3-16,-1-1-5 0,2 1 4 0,-1-2-5 15,1 0 4-15,0 1-3 0,-1-2 5 0,1 2-6 16,0-2 0-16,-3 2-2 0,1 0 2 16,-1-2-22-16,-1 1-47 0,-3 1-53 0,1 0-63 15,-15 2-50-15,23-2-45 0,-23 2-48 0,16 0 78 16,-16 0-12-16,0 0 18 0,0 0 22 0,0 0 8 16,-4 17 20-16,-2-10 23 0,0 3 28 15,-3 0 16-15,1-1 6 0,0 3-1 0,0-1-8 16,1 1-20-16,1-2-29 0,0 0-67 15,2 1-45-15,4-11-66 0,-8 18-362 0,8-18-293 16</inkml:trace>
  <inkml:trace contextRef="#ctx0" brushRef="#br2" timeOffset="-42453.95">19799 6220 129 0,'0'0'194'16,"0"0"-31"-16,0 0-58 0,0 0 0 0,0 0-41 16,0 0 29-16,0 0-32 0,0 0 36 0,0 0-23 15,0 0 31-15,0 0-28 0,0 0 24 16,0 0-39-16,0 0 25 0,0 0-27 0,0 0 17 16,0 0-8-16,0 0-5 0,0 0 5 0,0 0 6 15,0 0 17-15,0 0 6 0,0 0 6 16,0 0 8-16,0 0 15 0,0 0 13 0,0 0 6 15,0 0-12-15,0 0-7 0,0 0-6 0,-4-10-13 16,4 10-16-16,0 0 8 0,-13-7-11 16,13 7-9-16,-16-8 9 0,5 5-16 0,-1 0 0 15,-4 2-16-15,-1-2 3 0,-2 3-9 0,-3 0 2 16,-1 4-3-16,-4 0 9 0,-4 1-4 16,-4 3 9-16,0 1-1 0,-11 5 8 0,3 1 1 15,-3 4 6-15,3 0 12 0,-2 1-5 0,-1 3 3 16,3 4-3-16,-15 10-5 0,2 5-3 15,4 2 6-15,1 6 9 0,3 4-7 0,0 3-5 16,3 4-5-16,2 6 1 0,-1 2-7 0,5 0 8 16,0 0 13-16,3-2-8 0,5-1 0 0,9-11-14 15,3-7-10-15,5 0 6 0,5 0-12 0,5-5 6 16,4-3-10-16,6 2-4 0,7 5-4 16,3-4-2-16,7 1-7 0,6-5 3 0,19 11 6 15,-5-13-16-15,-2-8 0 0,21 4-6 0,-6-8-2 16,-8-7-8-16,1-3 8 0,-1-3-4 15,-3-2-3-15,-5-3-3 0,-3-3-1 0,-6-1 5 16,-4-2-4-16,-2 0 0 0,-5-2-16 16,1-2-56-16,-2 1-51 0,-5-3-56 0,0-1-32 15,-1 0-42-15,-1-2-17 0,-3-2 39 0,-1 1-17 16,-2-2 10-16,0 1 0 0,0 0-4 0,-1 0 8 16,-5 10-11-16,8-19-4 0,-8 19-6 0,4-19-14 15,-4 19 45-15,4-15 4 0,-4 15 50 16,0-14 10-16,0 14 51 0,0 0 4 0,-2-19 46 15,2 19 17-15,-2-13 57 0,2 13 23 0,-4-15 21 16,4 15 15-16,-2-12 17 0,2 12 21 0,0 0-12 16,-2-17 15-16,2 17-13 0,0 0-2 15,2-12-1-15,-2 12 9 0,8-7-7 0,-8 7-7 16,17-5-10-16,-17 5-18 0,22 0 2 0,-9 4-11 16,-1 0-3-16,3 1 2 0,-1 2 4 15,0-1 11-15,-1 2 7 0,-1-1 15 0,1 3 31 16,-3-3 36-16,-2 4 31 0,-2-3 27 0,-1 3 12 15,-5-11 12-15,0 22-5 0,-5-12 63 16,-1 0-10-16,-2 2-57 0,-4-2-25 0,-1 2-54 16,-1-1-17-16,-1 1-49 0,-1-2-4 0,-1 2-60 15,5-1-127-15,-3 1-135 0,5-1-128 0,0 2-155 16,1 0-22-16,3 2 49 0,4 0-100 16,0 0-86-16,4 0-515 0,4 0-834 0</inkml:trace>
  <inkml:trace contextRef="#ctx0" brushRef="#br2" timeOffset="-41916.32">20037 7878 679 0,'0'-17'696'0,"-5"2"-148"16,3 1-94-16,-2 1-74 0,-2-1-17 0,0 2-4 15,0 0-2-15,-3 0-24 0,1 3-29 0,0-1-31 16,0 3-42-16,-3 0-42 0,3 2-37 15,8 5-31-15,-19-2-22 0,19 2-14 0,-20 7 11 16,9 0 24-16,1 2 0 0,0 2-2 0,1 3-6 16,-1-1-5-16,4 4-14 0,0-2-10 15,-1 2-11-15,5 0-8 0,2-1-11 16,0 1 0-16,5 0-9 0,3-2-4 0,2 0-4 0,5 0-10 16,3-2-4-16,1-3 4 0,4-1-4 0,-1-3-5 15,-1-2-3-15,2-2 2 0,-3-4-3 16,1 0 2-16,2-6 0 0,-3-2-2 0,1-4-7 15,0-6 8-15,-5 1-8 0,1-8-6 0,-5-3-1 16,1 1 2-16,-3-3-4 0,-4 5 5 0,-4 0-5 16,2 4 8-16,-1 1-4 0,-3 3 12 15,-3 0-6-15,1 3 9 0,-2 1-15 0,-2 4 9 16,-2 2-5-16,-3 4 7 0,-1 0-9 0,-2 4-1 16,-1 2-1-16,1 2 9 0,1 1-11 15,-1 1 3-15,3-2-10 0,1 5 4 0,0-2 2 16,1 0 1-16,9-6-3 0,-10 13-1 0,10-13 5 15,-8 7 5-15,8-7 5 0,0 0 8 16,0 0-11-16,-10-5 6 0,3-5-13 0,1-1 12 16,-4-4-13-16,-5-6 11 0,-5-1-14 0,-5-8 15 15,-4 2-15-15,2 2 6 0,2 4-7 16,0 1 6-16,1 3-6 0,1 1 2 0,2 5-11 16,1 1-82-16,1 6-111 0,2 2-117 0,3 3-144 15,2 4-60-15,-1 4 78 0,5 3-74 0,4 3-84 16,0 2-653-16,4 4-904 0</inkml:trace>
  <inkml:trace contextRef="#ctx0" brushRef="#br2" timeOffset="-40629.07">20221 6539 78 0,'0'0'405'0,"0"0"-90"0,0 0-41 16,0 0-34-16,0 0-46 0,0 0-10 15,0 0-23-15,0 0-7 0,0 0-11 0,-9-9-7 0,9 9 13 16,0 0-19-16,-12 2 23 0,12-2-18 15,-15 3 8-15,15-3-10 0,-16 6-6 0,16-6-6 16,-21 7-12-16,9-2 7 0,-3 0-11 0,1 1 0 16,-3 2-3-16,-3 0-1 0,-3 4-1 15,-4 2-7-15,0 1-3 0,-2 1-6 0,0 2 1 16,-6 5 2-16,2 0-27 0,-4 5 16 0,0 1-12 16,4 3-7-16,-3 2-12 0,-13 14-12 15,12-5-1-15,-9 9-7 0,9-10 0 0,-6 12 1 16,5-9-12-16,-3 10 1 0,0-1-8 0,-1 3 8 15,3 0-7-15,8-9 2 0,4-7 1 16,-10 19-4-16,8-10 1 0,6-5 3 0,-2-2-13 16,3 3 6-16,-1-1 0 0,2-1 1 15,1-1 2-15,1 0-7 0,0-2-3 0,3 0 4 0,-1-1 0 16,7-6 7-16,0-1-6 0,-1-1 5 0,5 3-3 16,2-6 2-16,2-2-3 0,2-1 6 15,2 1-3-15,2 2 5 0,4-1-3 0,1 1 4 16,5 1-4-16,1 0 1 0,1-1 2 15,7 2-6-15,2 0 1 0,4-3 3 0,-2 0-3 16,4-3 0-16,-7-6 1 0,5-1-2 0,-2-2-8 16,0-1 9-16,-2-4 0 0,0-2 0 15,-3-1 2-15,3-1-2 0,-4 0-3 0,4-3 3 16,-5-2 4-16,3-1-11 0,-2 0 10 0,-3-2 0 16,3-1-1-16,-2 0 2 0,-1-2-8 0,-1-2 4 15,-1 2-4-15,-3-1 4 0,-1-2 1 0,-2 0-7 16,-1-1 3-16,-1 0-4 0,-2-2-16 15,-6 10-25-15,4-17-29 0,-4 17-27 0,0-20-8 16,0 20 10-16,-8-21 5 0,2 11 11 0,0 1 3 16,-1-2 15-16,-1 2 2 0,0 1 20 15,0 2-4-15,1-2 14 0,-1 2 0 0,8 6 6 16,-12-12 4-16,12 12 4 0,-9-9-9 0,9 9 11 16,0 0-7-16,0 0 13 0,0 0-9 0,0 0 15 15,7-8-10-15,-7 8 13 0,24 0-10 0,-9 0 12 16,2 0-11-16,-1 2 4 0,1-1 0 15,-3-1 3-15,3 0-2 0,-3 4 1 0,1-4 0 16,-15 0 5-16,22 1 7 0,-22-1 32 16,17 3 36-16,-17-3 29 0,12 0 1 0,-12 0-1 15,0 0-13-15,13 4-13 0,-13-4-13 0,0 0-2 16,0 0-15-16,0 0-1 0,-2 20-11 16,2-20-3-16,-9 16-8 0,9-16-11 0,-10 17-2 15,4-7-1-15,6-10-3 0,-9 18 1 0,9-18-10 16,-8 19-2-16,8-19-9 0,-6 17-47 15,6-17-56-15,-6 19-53 0,6-19-24 0,-2 13-23 16,2-13-31-16,0 0-51 0,-2 16-75 0,2-16-27 16,0 0-48-16,0 0-429 0,2 12-506 0</inkml:trace>
  <inkml:trace contextRef="#ctx0" brushRef="#br2" timeOffset="-33466.48">20328 8356 140 0,'0'0'376'0,"0"0"-49"15,-8-15-66-15,8 15-5 0,-8-13-37 0,8 13 9 16,-11-16-29-16,3 8-29 0,2 1-10 0,-3-1-26 16,-1 1 9-16,0 0-31 0,-1 2-12 15,1-1-6-15,-2 4 0 0,12 2-26 0,-23-4 4 16,8 5-16-16,3 3-3 0,-2 2-7 0,-3 3 8 16,-2 2-8-16,1 3 2 0,-1 2-9 15,-1 5 1-15,-1 0-1 0,2 1-8 0,5-2-5 16,1 1-1-16,1 0-8 0,4 1-5 0,2 1 6 15,4-2-4-15,-1-1-4 0,8 3 2 16,1-1-2-16,2 1 1 0,4-2-3 0,5-2 3 16,0-3 4-16,3-2 13 0,3-2 10 0,2-3 7 15,0-2 11-15,-1-5 2 0,1-2 6 0,2-2-10 16,-2-3 12-16,2-3-6 0,-2-2 4 0,-1-5-7 16,-1-4 4-16,-4 4-4 0,-5-4-6 15,-1 0 7-15,-5-3 1 0,-4 1-2 0,-2 0-5 16,-4-2-10-16,-4-2-1 0,-3-1 18 0,-1 1 0 15,-2 3-8-15,-1-1-7 0,-1 2-4 16,-1 3-10-16,1 1-1 0,-1-1-12 0,1 3-4 16,0 4-4-16,1 1-17 0,-1 2-57 0,-1-1-60 15,1 4-78-15,-1-1-44 0,1 5-55 16,-1 2-39-16,1 2-69 0,-1 2-67 0,1 4-469 16,1 2-603-16</inkml:trace>
  <inkml:trace contextRef="#ctx0" brushRef="#br2" timeOffset="-31099.57">15811 10778 100 0,'0'0'336'0,"0"-22"-52"16,0 22-77-16,-2-15-8 0,2 15-51 0,0-13-10 15,0 13-8-15,0 0 4 0,0-20 7 0,0 20 5 16,0 0-1-16,2-15-7 0,-2 15-3 15,0 0-3-15,0 0-3 0,0-14 1 0,0 14-6 16,0 0-1-16,0 0-1 0,0 0-9 0,0 0-10 16,0-14-11-16,0 14-9 0,0 0-9 15,0 0-12-15,0 0-14 0,0 0-7 0,0 0-18 16,0 0 5-16,0 0-7 0,0 0 15 0,0 0 12 16,0 0 17-16,5 20-1 0,-3-5 6 15,0 0 8-15,0 7-1 0,-2 1-2 0,0 6 23 16,0 2-2-16,0 11 7 0,-2 3 12 0,-2 11 5 15,-3 1 7-15,1 6 4 0,-4 26-17 0,-3 5 15 16,-1 1-24-16,2 1 16 0,-3 4 10 16,1 1 16-16,1-1-11 0,-1 5-17 0,-1 0-16 15,3-1-33-15,2-1 22 0,-1-1-16 0,1-4-12 16,-1-7-15-16,1 1 8 0,2-19-8 0,2-12 8 16,-3-1-12-16,-1 0 0 0,2-3-6 0,-3-2-31 15,1-4 25-15,0-2-2 0,2-5-6 16,-1-7-33-16,1-6 32 0,2-2 3 0,0-3-16 15,1-7 0-15,1-2-26 0,0 1-46 0,2-3-59 16,-2-3-49-16,4-12-143 0,-2 19-122 0,2-19 1 16,0 0 15-16,0 0-26 0,0 0-27 0,0 0-99 15,12-9-60-15,-3-3-295 0,-1 1-575 0</inkml:trace>
  <inkml:trace contextRef="#ctx0" brushRef="#br2" timeOffset="-29946.82">15708 10843 258 0,'0'0'200'0,"2"-18"-44"0,-2 18-16 0,0-12-53 15,0 12 16-15,0 0-27 0,2-15 15 16,-2 15 0-16,0 0 12 0,0 0 15 0,2-16 7 16,-2 16-28-16,0 0 22 0,0 0-17 0,-2-14 14 15,2 14-13-15,0 0-12 0,0 0-18 0,2-16-12 16,-2 16-14-16,0 0-4 0,6-15-16 0,-6 15 7 16,9-14-3-16,-9 14 4 0,12-12 1 15,-12 12 2-15,17-8 2 0,-17 8 2 0,16-11 3 16,-16 11-3-16,15-8 8 0,-15 8 0 0,16-6 7 15,-16 6 0-15,17-4-1 0,-17 4-3 16,20-1 9-16,-20 1 4 0,27-1 0 0,-12 2 2 16,1-1-17-16,3 1 2 0,4-1-12 0,-1 3-7 15,7-1-4-15,2 0 3 0,9 2-2 16,1 0 3-16,11 0-4 0,3 3-5 0,3 1-6 16,29 2-3-16,0 1 1 0,4 1-9 15,0 0 5-15,4 0-7 0,0-4 8 0,4 2-8 0,0-4-1 16,1 0-1-16,-1-3 1 0,-4 0-4 15,2-2 6-15,-16-2 4 0,14-2 19 0,0 0-3 16,-4-2 12-16,-15 2-14 0,-7-1 5 0,-1 1-12 16,-4 1-1-16,0-1-7 0,-4 1 3 15,-2 0-4-15,-4-1 0 0,-11 3-7 0,-2-2 10 16,-1 0-14-16,-7 1 10 0,-2-2-8 0,-2 2 12 16,-7 0-1-16,1-1 6 0,0 2-3 0,-3-3 8 15,1 3-6-15,-2-1 10 0,-1 0-18 16,-1-1 9-16,-1 2-7 0,1 0 7 0,0-1-12 15,-3 1 7-15,3 0-11 0,-3 0 7 0,-2 0-10 16,3 1 6-16,-15-1-8 0,23 0 10 16,-23 0-10-16,20 2 10 0,-20-2-13 0,15 1 14 15,-15-1-13-15,0 0 10 0,16 1-10 16,-16-1 10-16,0 0-10 0,0 0 8 0,15 3-10 0,-15-3 11 16,0 0-15-16,0 0 12 0,10 4-5 15,-10-4 15-15,0 0-15 0,4 11 9 0,-4-11 2 16,0 0 13-16,2 19-4 0,-2-19 11 0,0 20-6 15,-2-6 9-15,0 1-6 0,0 1 14 16,-2 2-1-16,2 1-4 0,-4 8 3 0,2 2 5 16,-3 7-1-16,1 0-8 0,0 5 7 0,-2 5-6 15,1 6 7-15,-1-2-3 0,2 4 10 0,0 4 7 16,0 1 1-16,-1 3-14 0,3 1 0 16,-2 1 9-16,-2 25-2 0,2-19 14 0,-1-6-12 15,1 0 6-15,0-1 1 0,0 2 0 0,-5 21-6 16,3-17 6-16,2-7-3 0,-2-2 17 0,2-1-22 15,-1 1 22-15,1-2-32 0,0 0 12 16,2-1-28-16,0-2-2 0,2-2-3 0,2-7 16 16,2 1-27-16,0-3 22 0,0 0-31 0,2-1 24 15,0-4-30-15,0 0-36 0,0-8-48 0,-2-1-40 16,3-5-28-16,-5-5-44 0,2 2-43 16,-2-4-73-16,-2-2-40 0,-1-3-47 0,-1 0-112 0,-2-3-581 15,-4-3-749-15</inkml:trace>
  <inkml:trace contextRef="#ctx0" brushRef="#br2" timeOffset="-28876.64">15460 13349 62 0,'0'0'381'0,"-19"-5"-121"0,19 5 0 0,-18-4-25 16,18 4-19-16,-19-4-25 0,19 4-4 0,-16-4-5 16,16 4-1-16,-15-3-17 0,15 3-8 0,0 0-12 15,-14-2-18-15,14 2-15 0,0 0-21 16,0 0-15-16,0 0 10 0,0 0 7 0,0 0-4 15,0 0-1-15,0 0-2 0,14 8-12 0,1-3-6 16,1-2 8-16,3 1 3 0,6 0-4 0,4-1 7 16,-1 2-4-16,12-2 0 0,1 1 0 0,2-2-3 15,9 3 0-15,2-1-15 0,2 0-7 16,0-1-11-16,-1 4 1 0,3-4-15 0,2 4-1 16,0-4-7-16,0 4 2 0,2-3-1 0,0 3-9 15,27 1-5-15,-17-2-1 0,-8-1 1 0,0-1-2 16,3 3 0-16,24-1-1 0,-17 0 0 0,-10-2-5 15,2 2 9-15,-2-2 44 0,-2 1-56 0,2 1 46 16,-2 1-60-16,0-3 56 0,-4 1-54 16,2 0 53-16,-4-2-55 0,0 1 48 0,-2-1-50 15,-1 2 45-15,-1-2-48 0,-2 0 7 0,-5-2 53 16,-1 2-63-16,-3-1 56 0,0 1-53 0,1-3 46 16,-3 0-43-16,-4 0 53 0,4-3-44 15,-4 3 47-15,-2-2-39 0,3 2 60 0,-3-3-44 16,0 3 47-16,0-1-37 0,-2-2 42 0,0 3-43 15,-2-3 37-15,0 3-30 0,0-1 29 0,-2-3-34 16,2 4 28-16,-3-1-24 0,3-1 20 0,0 0-28 16,2 2 17-16,-2-2-32 0,4 1 27 15,-2-1-26-15,0 2 20 0,0-2-26 0,-2 2 21 16,0-3-25-16,-4 3 23 0,-2-2-27 0,-5 2 27 16,1 0-30-16,-3-2 33 0,-1 2 11 0,-1-1 31 15,-14 1-18-15,21-4 3 0,-21 4-12 0,12-2 12 16,-12 2-30-16,0 0 15 0,0 0-23 0,5-12 6 15,-5 12-49-15,0 0-51 0,-11-14-52 0,11 14-66 16,-16-15-70-16,5 10-63 0,-1-3-109 16,-5 2 18-16,1-2-106 0,-5 1-532 0,-1-1-713 15</inkml:trace>
  <inkml:trace contextRef="#ctx0" brushRef="#br2" timeOffset="-27569.08">17167 10840 230 0,'7'-13'359'0,"-7"13"-77"0,0 0-59 0,4-12-18 16,-4 12-47-16,0 0 5 0,4-13-34 16,-4 13 11-16,0 0-10 0,4-15-2 0,-4 15-5 15,4-12 0-15,-4 12 0 0,0 0-15 16,6-11 4-16,-6 11-35 0,0 0 1 0,0 0-29 0,2-11-2 16,-2 11-23-16,0 0 26 0,0 0 4 15,0 0 16-15,5 12-5 0,-5-12 11 0,0 24 4 16,0-8 0-16,-2 7 2 0,2 1-5 15,0 7-9-15,-3 8-21 0,1 6 20 0,0 6-13 16,0 4 19-16,-2 1-6 0,0 3-12 0,-2 5 6 16,2-2-15-16,-3 5 0 0,1 22-3 0,0-12 4 15,0 10-17-15,2-11 16 0,-3-11-10 16,3-3 17-16,-2 5-6 0,2-1-3 0,-4 23 1 16,-1-21 6-16,5-6-2 0,-2-3 9 0,0 3 9 15,0-4-12-15,2-1 11 0,-1-1-16 0,1 3 7 16,0-5-6-16,2-1-5 0,0-2-14 0,0-8-16 15,0 2 17-15,2-3-21 0,0 1 11 16,-2-4-21-16,2-1 17 0,-2-2-15 0,2 0 9 16,0-4-10-16,0 0 12 0,-2-3-12 0,2 1 21 15,0-5-3-15,0 0 5 0,2-3-14 0,-2 1 1 16,0-2 6-16,2 2 3 0,-2-4-3 0,0-1-10 16,0 3 33-16,0-4-18 0,0 0 20 15,0 0-5-15,0 0 29 0,-2 1 5 0,2-3 25 16,-2 2-9-16,2-1 14 0,-2-1-41 0,0-1 27 15,2-14-29-15,-2 25 5 0,2-25-22 0,-3 21 11 16,3-21-31-16,-2 18 12 0,2-18-22 0,0 0 0 16,-2 18-18-16,2-18-4 0,0 0-55 15,0 0-44-15,-2 13-109 0,2-13-46 0,0 0-130 16,0 0-12-16,0 0-44 0,0 0-54 0,0 0 26 16,-12-9-60-16,12 9-437 0,-8-14-629 0</inkml:trace>
  <inkml:trace contextRef="#ctx0" brushRef="#br2" timeOffset="-26696.56">15882 11637 54 0,'0'0'420'15,"-25"-1"-126"-15,25 1-14 0,-25-2-72 0,25 2-29 16,-25-4 4-16,25 4-9 0,-22 0 2 16,22 0-4-16,-21-2-12 0,21 2-6 0,-15 0-5 15,15 0-15-15,0 0-19 0,-18-2-22 16,18 2-7-16,0 0-17 0,0 0-8 0,0 0 4 16,-15 2 15-16,15-2 22 0,0 0-4 0,0 0 0 15,15 8-4-15,-3-4-10 0,3-3 0 0,3 3-2 16,7 3-4-16,4-1 3 0,8-4-4 15,2 6-4-15,15-2 1 0,2 2-15 0,6-4 7 0,25 6-3 16,4-4-11-16,2 4 2 0,2-3-6 16,0-1-5-16,0 1 7 0,2 0-2 0,0 1 0 15,1-3-1-15,1 1-5 0,-2 1 1 16,0 1 8-16,-2-1-18 0,-2 2 8 0,0-4-21 16,-2 1-2-16,-2 1-7 0,-17 1 12 0,-10-4-11 15,0-1 6-15,-4 3-14 0,-2-1 16 16,-4-4-18-16,-9 2 14 0,-6 0-12 0,-6-2 13 15,-2 2 1-15,-8-3 40 0,0 3-2 0,-3-3 19 16,-1 1-17-16,-3 0 4 0,-1-1-24 16,-13 0 12-16,20 2-21 0,-20-2 11 0,0 0-28 0,15 0 17 15,-15 0-61-15,0 0-41 0,0 0-62 16,0 0-72-16,0 0-46 0,0 0-65 0,0 0-47 16,0 0-20-16,0 0-46 0,-2 13-56 0,2-13-488 15,-13 10-633-15</inkml:trace>
  <inkml:trace contextRef="#ctx0" brushRef="#br2" timeOffset="-25685.81">18280 11864 151 0,'0'0'293'0,"-15"-8"-82"15,15 8-3-15,-12-7-10 0,12 7-9 16,-11-5-16-16,11 5-14 0,0 0-17 0,-14-7-6 0,14 7-1 16,0 0-23-16,-10-3-9 0,10 3-15 15,0 0 9-15,0 0-26 0,0 0 26 0,0 0 12 16,0 0 56-16,0 0-11 0,0 0 26 0,18-1-28 16,-1 1 10-16,1 1-35 0,5-1 4 15,2 0-25-15,2 0 11 0,4-1-26 16,0 1 18-16,2 0-18 0,2 0 6 0,-2-3-1 0,2 3-8 15,-4-2-9-15,0 2-9 0,-2 0-4 16,-4-2-19-16,-4 2 1 0,-1 0-10 0,-3 0 11 16,-1 0-6-16,-3-2 3 0,-13 2-19 0,22-2 4 15,-22 2-19-15,0 0-20 0,0 0-69 16,0 0-64-16,0 0-73 0,0 0-39 0,0 0-62 16,-6 11-38-16,-4-8-48 0,0 2-80 0,1 2-410 15,-1 1-529-15</inkml:trace>
  <inkml:trace contextRef="#ctx0" brushRef="#br2" timeOffset="-23048.56">16161 11039 392 0,'0'0'269'0,"-2"-13"-24"16,2 13-60-16,0 0-3 0,0-18-46 0,0 18 6 16,2-15-20-16,-2 15 4 0,6-15-10 15,-6 15-5-15,6-12-21 0,-6 12-8 0,6-10-10 16,-6 10-1-16,0 0 6 0,11-12 0 0,-11 12 0 15,0 0-1-15,0 0-13 0,8-5 4 0,-8 5 14 16,0 0 9-16,0 0 7 0,6 10 2 0,-6-10-9 16,0 19-4-16,-2-5-7 15,0 2-5-15,2-1-20 0,-2 3 15 0,0 5-18 16,-2-2 16-16,2 2-2 0,-2 3-20 0,-1 1 12 0,3 0-9 16,-2 0-15-16,0-2 0 0,0 1-2 15,2-3-6-15,0-1-3 0,-2-2-7 0,2-1-8 16,2 2 8-16,-2-4-15 0,-1 0 10 0,1-4-8 15,2 2 8-15,0-15-7 0,-2 22 10 16,2-22-8-16,-2 17 16 0,2-17-5 0,0 0 9 16,0 0-16-16,0 0 9 0,0 0-12 15,13-5 8-15,-9-7-4 0,0 1-3 0,2-8-9 16,0 1 7-16,1-4 2 0,-1-5 0 0,0 0 0 16,0-1-9-16,0-2 7 0,1-4-15 0,-1 1 12 15,0 4-10-15,0-1 7 0,0 2 1 16,1 2 4-16,-1 0-13 0,-2 0 15 0,0 4-12 15,0 3 5-15,2 0 1 0,-4 2-5 0,3 2 5 16,-3 0 2-16,0 2-5 0,-2 13 2 0,4-20 1 16,-4 20-5-16,2-16-1 0,-2 16 4 15,0 0-1-15,0 0-1 0,0 0 3 0,0 0-1 16,0 0 5-16,0 0-8 0,-10 2 12 0,10-2-14 16,-7 21 10-16,5-9-1 0,-2 0 1 0,0 3 3 15,2 0-6-15,0-1-1 0,2-1 3 16,0 4 2-16,0-17 0 0,0 24-5 0,4-10 4 15,-2-3 3-15,4 0 2 0,1-2 3 0,1-1-5 16,2-2 2-16,0-2 7 0,3-1-4 0,1-3-1 16,-1 0-4-16,1-1 1 0,1-4 3 15,-3 2-1-15,0-1-5 0,1-4 2 0,-3 0-3 16,1-3 7-16,-1 3-15 0,-2-4 15 0,0 1-6 16,-1 0 14-16,-1 3 12 0,-6 8 14 15,8-17-6-15,-8 17 4 0,6-12 0 0,-6 12-7 16,0 0-6-16,6-11-3 0,-6 11-2 15,0 0-2-15,0 0 21 0,0 0 23 0,0 0 5 0,-10 14 9 16,4-6-11-16,0 2-4 0,0 2-9 16,-1 1-5-16,1 2-5 0,0 0-12 0,0 2-4 15,0 2-3-15,-1-3-4 0,1 3-6 16,2 0-3-16,2-2-3 0,-2 0-24 0,4 2-83 16,-2-2-90-16,4 0-85 0,0 1-75 0,2-2-60 15,0-1-70-15,4 2-67 0,1-2-436 0,3 2-634 16</inkml:trace>
  <inkml:trace contextRef="#ctx0" brushRef="#br2" timeOffset="-20202.13">16822 11359 81 0,'0'0'405'0,"4"-12"-89"0,-4 12-7 16,0 0-51-16,0 0-30 0,4-12-20 0,-4 12-45 16,0 0-1-16,-6-10-33 0,6 10 11 0,-10-4-22 15,10 4 8-15,-17-7-23 0,17 7 13 16,-18-5-26-16,18 5 5 0,-23 0-27 0,23 0 6 16,-25 5-25-16,13-1 10 0,-1 2-22 0,1 1 9 15,0 2-18-15,1 2 11 0,1 3-28 16,0 1 16-16,1 0-3 0,1 2-4 0,2 0-3 15,2 1-3-15,2 0-3 0,0 0-1 0,2-2-2 16,0 1 2-16,4-2-3 0,0-2 5 0,4 0-2 16,3-4 1-16,1 2 0 0,0-7-5 15,1 2 4-15,1-4-8 0,3-2 7 0,-5-2 1 16,3-4 0-16,-1-1 1 0,1-2-5 0,-5-5 1 16,4-1-3-16,-3-2-16 0,1-4 17 15,-4-3-18-15,1 2 17 0,-3-4-13 0,0-3 16 16,-2 5-15-16,0-5 16 0,-4 6-19 0,2 1 21 15,-2 2-14-15,-2 0 14 0,2 2-16 16,-2 3 16-16,0-2-25 0,-2 5 25 0,0 1-20 16,4 11 16-16,-8-14-22 0,8 14 22 0,-13-2-18 15,13 2 18-15,-18 5-15 0,9 2 17 0,1-1-17 16,0 2 11-16,0 1-10 0,-1 0 16 0,3-3-16 16,0 3 17-16,6-9-17 0,-10 13 16 15,10-13-16-15,-7 12 21 0,7-12-19 0,0 0 24 16,-8 9-6-16,8-9 32 0,0 0-23 0,0 0 15 15,0 0-20-15,0 0 17 0,-14-9-24 16,7-1 11-16,-1-1-14 0,0-2 15 0,-2 0-19 16,-1-2 15-16,1-2-19 0,0 1 17 15,-1 2-1-15,1 2-8 0,0-1-1 0,1 2-35 16,-1 2-54-16,2 4-44 0,8 5-59 0,-19-1-11 16,9 7-54-16,-1 3-120 0,3 2-482 15,2 4-477-15</inkml:trace>
  <inkml:trace contextRef="#ctx0" brushRef="#br2" timeOffset="-18424.85">16173 12118 281 0,'6'-13'460'15,"1"0"-75"-15,1 0-77 0,0 0-15 0,2 1-48 16,-1 0-17-16,1 3-55 0,-2-2-8 0,1 6-37 15,-9 5 1-15,14-12-18 0,-14 12 24 16,0 0-13-16,15 10 29 0,-15-10-23 0,2 22 16 16,-2-4-25-16,-2 2 16 0,-5 7-13 0,1 1-8 15,-2 6-12-15,-3 3-9 0,-3 6-1 16,2-2-2-16,-1 0-8 0,1-7-10 0,1 1-15 16,1-1 2-16,0-4-20 0,2-5-8 0,-1-2-2 15,3-2-12-15,2-5-1 0,-2 0-1 0,2-2 7 16,-1-1-2-16,5-13 9 0,-4 21-8 0,4-21 3 15,0 0-10-15,0 0 3 0,0 0-12 16,0 0-1-16,11-18-1 0,-7 6 4 0,2-6-3 16,-2-2 2-16,2-5-1 0,1-1-1 0,-1-6-4 15,2-4 1-15,0-1 3 0,1-3-2 0,1-6-2 16,-2 9-3-16,0 0 4 0,1 4 2 16,-3 5-3-16,-2 4 1 0,0 3-6 0,0 3 3 15,0 4-7-15,-2 0-2 0,-2 14 2 0,3-18 4 16,-3 18 3-16,0 0-3 0,0 0 4 0,0 0-1 15,0 0-2-15,-9 8 9 0,9-8-8 16,-4 15 0-16,4-15 3 0,-2 17-4 0,2-17 2 16,0 15 5-16,0-15-3 0,4 17-4 0,-4-17 12 15,11 13-8-15,-11-13 6 0,16 10 2 16,-16-10-3-16,19 7 0 0,-19-7 6 0,22 1-1 16,-22-1-2-16,19-3-3 0,-19 3 2 0,21-9 9 15,-11 2-13-15,-2-2 14 0,1 0-17 16,-3 1 16-16,0-2 21 0,0 2 44 0,-6 8 9 15,8-12 22-15,-8 12-23 0,7-10-2 0,-7 10-26 16,0 0 20-16,0 0-37 0,0 0 9 0,0 0-28 16,0 0 16-16,-11 18-22 0,5-3-2 15,0 2-2-15,0 0-3 0,-3 5-3 0,5 3 0 16,-2-1-30-16,2 4 39 0,2 0-82 0,2 2-80 16,0-3-76-16,2 2-39 0,0 1-82 0,4 0-89 15,3 1-45-15,1 0-85 0,0-1-548 0,5-1-756 16</inkml:trace>
  <inkml:trace contextRef="#ctx0" brushRef="#br2" timeOffset="-18140.97">16688 12612 243 0,'-13'-7'748'0,"-1"2"-134"0,-5 1-109 15,-1 2-58-15,-3-2-24 0,0 3-14 0,0 1-25 16,1 0-34-16,-1 1-36 0,2 3-50 0,3-2-32 15,1 0-58-15,1 0-19 0,3 1-29 0,3 2 19 16,10-5-5-16,-6 11 76 0,6-11-14 16,10 9-24-16,2-5-20 0,5 1-14 0,4-2-9 15,3-3-28-15,1-3-18 0,2 1 0 0,0-1-26 16,-6-1-8-16,-1 1-3 0,-1-3 3 0,-5-1-14 16,-1-4-6-16,-5-1-26 0,-4-2 8 0,-4-1-19 15,-6 0 19-15,-2 0-33 0,-7 0 4 16,-3 0-77-16,-3 4-19 0,-2-1-114 0,-2 1-92 15,3 4-157-15,-3-1-71 0,2 6 55 0,5 2-60 16,-1 2-83-16,0 1-608 0,7 4-879 16</inkml:trace>
  <inkml:trace contextRef="#ctx0" brushRef="#br2" timeOffset="-11052.1">17496 11361 386 0,'0'0'709'0,"0"0"-153"15,-16 0-100-15,16 0-110 0,0 0-50 0,-19-2-43 16,19 2-12-16,0 0-23 0,-15 0 6 0,15 0 16 16,0 0-13-16,0 0-23 0,0 0-22 0,-14 0-33 15,14 0-19-15,0 0 5 0,0 0 29 16,0 0 21-16,0 0 7 0,0 0 10 0,14 7 104 16,-14-7-2-16,19 9 20 0,-9-6-34 0,1 3 17 15,1-1-37-15,3-1 12 0,-1 0-18 16,3-1-115-16,3-3-149 0,3-3 0 0,12-4 0 15,9-7 0-15,5-8 0 0,26-14 0 0,5-7 0 16,1-2 0-16,2 1 0 0,-5-2 0 16,-1 4 0-16,-3-2 0 0,-6 3 0 0,-4 4 0 15,-4 0 0-15,-12 9 0 0,-11 6 0 0,-2 1 0 16,-8 5 0-16,-4 4 0 0,-3 4-77 0,-5 1-842 16,-1 6-30-16,-14 1 101 0,17 6 133 15,-17-6-10-15,4 19-533 0,-6-6-902 0</inkml:trace>
  <inkml:trace contextRef="#ctx0" brushRef="#br2" timeOffset="-5183.11">17858 12583 450 0,'0'0'439'0,"-15"3"-61"0,15-3-100 15,-10 3-7-15,10-3-49 0,-10 5-4 0,10-5-20 16,-11 7 26-16,11-7-24 0,-12 9 27 0,12-9-18 16,-8 10 22-16,8-10 2 0,-9 12-10 15,9-12-4-15,0 0 7 0,-6 15-16 0,6-15-10 16,0 0-13-16,0 15-5 0,0-15-5 0,6 13-4 16,-6-13 29-16,15 7 49 0,-15-7-11 0,19 3-39 15,-5-6-7-15,3 0-47 0,3-6-12 16,7-6-30-16,0 0-15 0,8-8-25 0,2-4-11 15,3 3-8-15,-3-2-14 0,2 0 1 0,-2-1-11 16,-2 2 5-16,1-1-20 0,-3 3-5 0,-2-1-73 16,-7 5-17-16,-1 1-88 0,0-2-26 15,-5 5-58-15,-1 2-78 0,-2 1-62 0,-3 2 14 16,0 1 62-16,-1-1-16 0,-1 2-22 16,0 3 24-16,-1 2-4 0,-9 3-11 0,18-8 4 15,-18 8-49-15,15 0-33 0,-15 0-288 0,12 5-292 16</inkml:trace>
  <inkml:trace contextRef="#ctx0" brushRef="#br2" timeOffset="67792.85">3547 9826 39 0,'-10'8'171'0,"-3"2"-244"16,3 2 25-16</inkml:trace>
  <inkml:trace contextRef="#ctx0" brushRef="#br2" timeOffset="71046.83">1722 10517 475 0,'-12'0'448'0,"-3"0"-102"0,1-2-114 16,-1-2 35-16,1-2-60 0,-1-3 8 0,3-2-47 15,-1 0-10-15,-1-8-11 0,6-1-5 0,1-5-5 16,1-1 0-16,6-4-10 0,2 2-7 0,4-2-20 16,3-2-16-16,5 3-1 0,3 1-37 15,3 6 14-15,3 2-32 0,4 4 15 0,4 6-24 16,-4 4 17-16,4 4-28 0,-2 4-1 0,0 3 1 15,4 0-3-15,-2 6 6 0,0-1 13 16,0 2 14-16,-2 0 8 0,-2 2 19 0,2 1 9 16,-5-5-16-16,5 0 8 0,0 3-26 15,0-3 8-15,2 0-22 0,0 0 11 0,0-2-48 16,0-2-49-16,-2-3-112 0,2-1-97 0,0-4-58 16,-2-2-101-16,2-7-143 0,-2-4-230 0,-4-4-406 15</inkml:trace>
  <inkml:trace contextRef="#ctx0" brushRef="#br2" timeOffset="71259.83">2532 9928 343 0,'0'0'766'0,"-6"-16"-190"0,6 16-99 15,-4-15-139-15,4 15-48 0,6-14-74 0,2 11-27 16,7 1-56-16,3-1-9 0,3 6-44 0,6 1 7 16,0 0-14-16,0 3 0 0,0 0 11 0,-1 3-11 15,-3-3 18-15,0 6 9 0,-4 0 27 0,-5 1 24 16,-4 2-16-16,-3 0-13 0,-3 4-20 15,-6 0-21-15,-5 7-3 0,-5 3-30 0,-2 0-36 16,-5-1-72-16,-2-2-83 0,1-4-27 16,1 0-58-16,5-4-35 0,3-5-65 0,3-2-68 15,2-3-77-15,6-9-435 0,0 0-552 0</inkml:trace>
  <inkml:trace contextRef="#ctx0" brushRef="#br2" timeOffset="72144.83">3123 10007 643 0,'0'0'680'16,"7"-12"-150"-16,-7 12-119 0,0 0-89 0,0 0-46 16,0 0-50-16,0-15-2 0,0 15-40 0,0 0-19 15,0 0-38-15,0 0-18 0,2-15-29 0,-2 15-11 16,10-18-24-16,0 6-12 0,1 1-41 16,1-3-9-16,3-1-22 0,-1-1-10 0,-2-3 6 15,3 4-14-15,-7 0 30 0,0 0-11 0,1 3 27 16,-5 0-8-16,-4 12 29 0,4-17-15 15,-4 17 23-15,0 0-10 0,-10-9 24 0,10 9 3 16,-19 9 2-16,7-2-3 0,-3 5 5 0,1 5-11 16,-3 1 11-16,3-1-11 0,1 5 6 15,1-3-10-15,2 0-8 0,1-2 2 0,3 0 0 16,4-2-4-16,4-2-2 0,2 0-4 0,4-2 1 16,5-2-7-16,3-3 12 0,5-2-16 0,2-3 4 15,2-1-2-15,4-2 8 0,0-3-12 16,-1 1 8-16,-1-4-16 0,0 3 12 0,0-2-12 15,-4 1 16-15,-5 2-11 0,-1-1 9 0,-3 1-12 16,1 2 17-16,-3-2-11 0,-12 4 12 16,21-5-13-16,-21 5 16 0,17-4-18 0,-17 4 17 15,12-3-10-15,-12 3 2 0,0 0-2 0,12-1 7 16,-12 1-12-16,0 0 9 0,0 0-6 0,0 0 11 16,0 0-10-16,13 1 10 0,-13-1-18 15,0 0-1-15,0 0-30 0,0 0-2 0,12-3-13 16,-12 3-13-16,13-8 3 0,-5 1 4 0,0-1 9 15,0 1 9-15,1-3 6 0,-1 0 10 0,0 1 7 16,0-1 5-16,-1 2 3 0,-1-2 2 16,-6 10 7-16,10-13-1 0,-10 13 3 0,8-12 3 15,-8 12 4-15,0 0 7 0,11-13 0 0,-11 13 6 16,0 0-4-16,0 0 4 0,6-9-2 16,-6 9 2-16,0 0 6 0,0 0-1 0,8-13 6 15,-8 13 0-15,6-13 3 0,-6 13-7 16,7-18-4-16,-3 6-2 0,-2 0-3 0,0-3-1 0,2-2-7 15,-4 0-1-15,2-2-2 0,-2-2 6 16,0-1 5-16,-2 0 8 0,-2 2 25 0,4 2 14 16,-2 2 8-16,0 1-8 0,0 3-8 15,2 12-15-15,-4-15-2 0,4 15 5 0,0 0 35 16,-9 20 24-16,7-3 5 0,-2 5 4 0,2 6-5 16,0 3-9-16,0 9 7 0,0-1-20 0,2 4 2 15,0-3-29-15,4 1 6 0,-2-3-28 16,4 1 14-16,0-4 3 0,1-7-10 0,-1-3-5 15,0-2-1-15,0-5-9 0,0-3 2 0,3-4-27 16,-9-11 24-16,12 6-32 0,-12-6 25 0,12-13-32 16,-7-2 30-16,1-3-23 0,-2-2 27 15,0-6-31-15,-2-3 27 0,2 1-30 0,0-2 24 16,3 1 2-16,1-5-9 0,0 4 2 0,3 0 11 16,3 3 15-16,0 4-15 0,3 4 48 15,2 2-22-15,-1 6 35 0,1 4-36 0,-1 2 29 16,1 5-41-16,0 2 29 0,-1 4-41 0,-1 1 32 15,-1 5-43-15,-3 3 32 0,-3 2-41 0,-2-1-6 16,-4 6-138-16,-2 1-149 0,-6 4-192 16,-6 5 60-16,-7 5-78 0,-7 2-89 0,-7-4-107 15,-21 14-388-15,-4-2-737 0</inkml:trace>
  <inkml:trace contextRef="#ctx0" brushRef="#br2" timeOffset="72345.83">3109 10433 806 0,'-29'15'783'0,"6"-3"-119"0,3-2-150 0,5-2-94 15,5-2-83-15,10-6 7 0,0 0 21 16,0 0-1-16,27-3 8 0,6-10-2 0,12-8-9 16,30-16 99-16,5 2-83 0,5-1-63 0,4-2-54 15,4 1-64-15,2 0-53 0,-2 1-7 16,0 0-78-16,-2 1-99 0,-6 5-146 0,-5 3-122 16,-7 1-97-16,-20 10-94 0,-9 2-45 0,-11 3 155 15,-6 4-5-15,-9 3-4 0,-1 0-26 0,-17 4-65 16,16 2-73-16,-16-2-370 0,-4 13-588 0</inkml:trace>
  <inkml:trace contextRef="#ctx0" brushRef="#br2" timeOffset="77402.02">1156 10267 210 0,'0'0'209'0,"0"0"-1"16,0 0-98-16,0 0 29 0,0 0-80 0,0 0 41 16,0 0-57-16,0 0 45 0,0 0-58 15,10 11 56-15,-10-11-53 0,4 18 37 0,0-6-54 16,-2 2 32-16,2 1-43 0,0 2 44 0,1 3-56 15,1 1 47-15,-2 5-15 0,4 1-4 16,-4 2-8-16,3 5-29 0,-1 0-2 0,0 4-42 16,0-4-12-16,-2 2-9 0,0 0-39 15,1-6 45-15,1 0-24 0,-2 1 49 0,2-1-29 16,-2-5 52-16,2 2-30 0,3 0 47 0,-3-5-33 16,0-4 46-16,0 2-36 0,0-2 49 0,1-1-30 15,-1-3 61-15,0 1-34 0,0 0 64 0,0 0-46 16,3-2 50-16,-3 2-50 0,0-2 51 15,2 2-65-15,-1 0 43 0,1 0-60 0,-2 1 51 16,2-1-56-16,1 0 46 0,-3 2-57 0,2-1 50 16,2 2-10-16,-1-3-21 0,-1 1-17 15,2 1-18-15,-1 2-12 0,1 2-20 0,0 0-18 16,-1-1-54-16,-1 3-165 0,0 2 183 0</inkml:trace>
  <inkml:trace contextRef="#ctx0" brushRef="#br2" timeOffset="77537.03">1767 12042 40 0,'9'18'303'0,"-1"-3"-140"0,0 0 16 15,0 0-91-15,1 0 32 0,-1 0-78 0,2-1 40 16,-1 1-48-16,-1 0-68 0,0 2-108 0,-2-4-131 16,1 2 211-16</inkml:trace>
  <inkml:trace contextRef="#ctx0" brushRef="#br2" timeOffset="77690.02">2063 12677 215 0,'4'12'319'0,"-2"2"-140"16,2 0 2-16,-2 2-80 0,3-2 31 16,-1 3-91-16,-2-2 21 0,0 2-94 0,2-4 22 15,-2 4-83-15,0-4-41 0,0 2-168 0,0-1 183 16</inkml:trace>
  <inkml:trace contextRef="#ctx0" brushRef="#br2" timeOffset="77861.02">2367 13291 226 0,'6'16'318'0,"-2"-4"-85"0,0 4-52 15,3-2-38-15,-1 3-82 0,0 1 36 16,0-1-66-16,0-3 28 0,1 5-48 0,-1-4 43 15,0 4-60-15,0-4 55 0,-2 3-81 16,2-2 34-16,-1-1-99 0,-1 0-16 0,2 0-272 16,0 0 93-16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in"/>
          <inkml:channel name="T" type="integer" max="2.14748E9" units="dev"/>
        </inkml:traceFormat>
        <inkml:channelProperties>
          <inkml:channelProperty channel="X" name="resolution" value="393.73947" units="1/cm"/>
          <inkml:channelProperty channel="Y" name="resolution" value="393.73947" units="1/cm"/>
          <inkml:channelProperty channel="F" name="resolution" value="249.9771" units="1/in"/>
          <inkml:channelProperty channel="T" name="resolution" value="1" units="1/dev"/>
        </inkml:channelProperties>
      </inkml:inkSource>
      <inkml:timestamp xml:id="ts0" timeString="2022-03-20T03:54:21.221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2340 3451 285 0,'0'0'459'0,"-17"-7"-72"0,9 2-36 16,-4 1-47-16,1-2 1 0,-1-3-44 0,-2 1 14 15,-1-1-30-15,1-3 17 0,1 4-17 0,-1-4 18 16,-1 1-6-16,1-1-5 0,3 2-37 0,1-1-23 16,2 0-53-16,2 0-13 0,2 1-47 15,4 10 2-15,4-20-22 0,4 12 3 0,2 1-3 16,5 2 26-16,5 0-11 0,7 2 14 0,4 0 17 15,2 3 1-15,9 1 26 0,-1 2 32 16,7 3 10-16,-1 2 4 0,-3 0-40 0,-7 4 42 16,-4 0-25-16,-2 1 11 0,-2 2 1 15,-4-2-2-15,-5 2-11 0,-1-2-33 0,-3 0-3 0,1 2-29 16,-5-3-8-16,3-1-23 0,-3 2-2 16,1-4-20-16,-3 3 4 0,4-5-35 0,-1 3 1 15,-1-1-58-15,1-3-159 0,-1-1-99 0,0-1-152 16,3-2-136-16,-1-2-63 0,1-6 150 15,1 1-6-15,1-9-22 0,-1-2-46 0,-1-3-42 16,-1-8-288-16,1-2-561 0</inkml:trace>
  <inkml:trace contextRef="#ctx0" brushRef="#br0" timeOffset="240">3026 3186 336 0,'-6'-14'450'0,"0"2"-74"16,0 2-62-16,-1 1-48 0,7 9-43 0,-10-13-41 16,10 13-13-16,0 0 18 0,0 0-2 0,0 0 28 15,2 18-13-15,4-6 24 0,9 5 3 0,1 2 22 16,5 5 10-16,8 8 8 0,4 0 18 15,2 0-7-15,0 0 15 0,1 0-36 0,-1 2 14 16,-4-3 57-16,-4 0-1 0,-7-5 13 16,-5 3-36-16,-5-3-3 0,-8 2-57 0,-4-1-25 15,-4 1-56-15,-7 3-14 0,-3-1-44 0,-9 3-105 16,-2-5 0-16,-4-2 0 0,0-1 0 0,2-8 0 16,0-2-9-16,4-4-378 0,1-4-108 0,3-4-152 15,2-2-100-15,3-1 95 0,3-3 59 16,3-4-47-16,4-2-638 0,6 9-925 0</inkml:trace>
  <inkml:trace contextRef="#ctx0" brushRef="#br0" timeOffset="1204.93">4515 3059 461 0,'12'-14'587'0,"-2"3"-129"0,-1 3-113 0,-9 8-46 0,16 0-33 16,-10 8 29-16,1 3-5 0,-5 8 18 0,0 3-4 16,-2 8-7-16,-4 12-20 0,-5 9-13 0,-3 3-25 15,-7 22-4-15,-3 3-27 0,-3 0-23 0,-4-2-33 16,0-1-25-16,-2-4-45 0,0-4 44 15,0 0-54-15,6-14-19 0,2-11-4 0,3-2-12 16,1-6-4-16,5-8-5 0,1-5 3 0,3-1-11 16,-1-8-17-16,3-3-15 0,8-10-21 15,-14 6-8-15,14-6-3 0,-9-9 23 0,9 9-21 16,-2-18 21-16,2 18-12 0,5-17 21 0,-5 17-24 16,4-13 20-16,-4 13-13 0,0 0 19 15,10-8-11-15,-10 8 18 0,10 11-11 0,-3 1 23 16,-1 3-6-16,0 7 29 0,2 7 67 0,0 7 10 15,1 9 73-15,1 4-11 0,0 3 37 0,3 5 6 16,-1 2 21-16,5 19-27 0,-3-16 20 0,1-6-49 16,-1-3 3-16,1-1-54 0,3-5-5 15,-1-2-49-15,3-4-10 0,1-3-64 16,2-4 0-16,-2-8-75 0,1-4-341 0,5-4-237 16,-6-4-189-16,4-5-67 0,-1-4-21 0,1-5-455 15,0 0-1056-15</inkml:trace>
  <inkml:trace contextRef="#ctx0" brushRef="#br0" timeOffset="2807.95">5304 3590 147 0,'0'0'457'0,"-4"-16"-107"16,4 16-28-16,-4-10-17 0,4 10-34 0,0 0-2 16,-6-12-39-16,6 12 13 0,0 0-28 0,0 0 10 15,-11-8-15-15,11 8-9 0,-10 6-3 0,0 0 7 16,1 3 7-16,-1 6-3 0,0 6 5 15,-5 8 0-15,3 3-13 0,-5 8-16 0,5 1-26 0,0 1-28 16,1 1-40-16,3-2 0 0,2-3-35 16,2 3-9-16,4-8 16 0,2 0-93 0,4-1-109 15,4-2-135-15,5-1-113 0,5-5-107 16,3-6-131-16,4-3-571 0,6-5-840 0</inkml:trace>
  <inkml:trace contextRef="#ctx0" brushRef="#br0" timeOffset="3413.02">6181 3900 435 0,'-11'-6'386'0,"11"6"-75"15,-20-7-59-15,9 4-41 0,-3 1-16 0,1 0-5 16,-3 6-25-16,-1-1 16 0,1 1-21 0,1 0 4 15,3 4-37-15,-5 0 1 0,7 3-25 16,2 1 3-16,2 5-11 0,6-1-1 0,2 3 2 16,10 7 11-16,1 3 27 0,9 5 3 15,5 1 36-15,2 0 20 0,2-5 6 0,-2 2-3 16,-2-4 7-16,-4-4-17 0,-3-4 25 0,-3 0 10 16,-11-5 42-16,0 2 49 0,-2-1 1 15,-8 0-45-15,0-1-45 0,-8 3-41 0,-5-1-31 16,-1-3-35-16,-5-1-19 0,0-3-28 0,0-1-8 15,1-1-25-15,1-4-109 0,2-3-117 0,1-1-192 16,1-4-200-16,5-4-86 0,4-2 90 16,3-7-84-16,5-4-130 0,7-8-320 0,9-11-759 15</inkml:trace>
  <inkml:trace contextRef="#ctx0" brushRef="#br0" timeOffset="3608.01">6664 3534 767 0,'11'-11'731'0,"-3"6"-169"0,-8 5-115 0,14-10-71 16,-14 10 28-16,0 0 15 0,0 0-12 0,7 11-29 15,-14-2-38-15,3 3-59 0,-2 1-45 0,-4 2-47 16,2 3-28-16,-5 2 14 0,3 2-32 0,2-3-36 16,-7 3-131-16,5 0-156 0,-3-3-134 15,5 0-16-15,0-3-55 0,-3 2-59 0,3-6-58 16,0 3-100-16,4-3-448 0,-4-1-702 15</inkml:trace>
  <inkml:trace contextRef="#ctx0" brushRef="#br0" timeOffset="3965.34">7469 3786 418 0,'0'0'881'0,"10"-7"-171"0,-10 7-154 15,0 0-81-15,0 0-71 0,0 0-75 0,0 0-63 16,-2-15-56-16,2 15-47 0,0 0-33 16,-8-9-33-16,8 9-57 0,0 0-117 0,-13-4-120 15,13 4-116-15,-10 9-90 0,6-1-95 0,-1 3-501 16,1 0-653-16</inkml:trace>
  <inkml:trace contextRef="#ctx0" brushRef="#br0" timeOffset="4092.45">7415 4147 387 0,'-4'16'808'0,"-1"-1"-181"0,-1-3-120 0,0 0-123 16,4-2-58-16,-6 0-59 0,8-10-45 16,-6 15-49-16,6-15-29 0,-5 11-44 0,5-11-56 15,0 0-121-15,0 0-160 0,0 0-189 16,0 0-593-16,0 0-671 0</inkml:trace>
  <inkml:trace contextRef="#ctx0" brushRef="#br0" timeOffset="4566.59">8326 3455 901 0,'11'-20'825'0,"-3"4"-201"0,0 1-152 16,-4 2-101-16,3 6-81 0,-7 7-55 0,0 0-45 15,16 5 7-15,-12 8 14 0,-2 4 22 0,-2 4-9 16,-4 12-16-16,-2 7-28 0,-2 12-31 0,-7 2-20 16,-5 23-46-16,-3 2 2 0,0 1-34 15,-4 1 18-15,-2-4-7 0,0-2-15 0,2-3 22 16,5-16-40-16,3-11 17 0,1-3-46 0,1-10 15 15,7-4-31-15,-3-6 23 0,5-4-25 0,2-6 14 16,2-4-30-16,4-8 17 0,0 0-20 16,-13 7 22-16,13-7-13 0,0 0 15 0,0 0-23 15,0 0 20-15,0 0-15 0,0 0 25 16,9 15-15-16,-1-3 26 0,-4 6 2 0,6 8 71 16,3 9 17-16,-1 13 75 0,9 26 22 0,-1 8 53 15,3 5 65-15,-4 7 5 0,3 3 36 0,-1 3-11 16,2 3-4-16,-5 2-299 0,1 1-37 15,2-1 0-15,-1-3 0 0,1-4 0 0,2-4 0 16,0-5 0-16,3-10 0 0,-3-7 0 0,4-19 0 16,-8-11 0-16,3-8 0 0,-1-8 0 0,-2-10 0 15,3-5 0-15,1-7-236 0,-4-8-715 16,6-5-81-16,-3-12 133 0,5-7-704 0,0-12-1327 16</inkml:trace>
  <inkml:trace contextRef="#ctx0" brushRef="#br0" timeOffset="4968.92">8969 3743 182 0,'0'0'813'15,"0"0"-203"-15,0 0-124 0,-8-7-112 0,8 7-55 16,0 0-49-16,0 0-31 0,-15 2-30 0,15-2-24 16,-12 11-21-16,6-2-27 0,2 3-34 0,0 1-10 15,-5 1-23-15,5 2-15 0,0-1-13 16,2 3-21-16,2 0-94 0,0 0-80 0,0 2-62 16,0-1-101-16,6-1-96 0,-2 1-102 0,0 1-329 15,5-2-463-15</inkml:trace>
  <inkml:trace contextRef="#ctx0" brushRef="#br0" timeOffset="5317.91">9341 3921 391 0,'0'0'711'0,"-4"-14"-198"0,4 14-88 0,-4-10-114 16,4 10-24-16,-12-6-48 0,12 6 2 0,-11-3-20 15,11 3-20-15,-18 0-17 0,18 0-29 0,-21 9-33 16,15-2-23-16,-7 1-21 0,5 2-21 0,2 2-6 16,-2-1-14-16,-1 0-5 0,5 4-12 15,-2-1 8-15,6-1-12 0,-4 1-3 0,4-14-5 16,0 27-14-16,4-16-14 0,-2 0-8 16,6-1 3-16,-8-10 1 0,9 17 18 0,-9-17-9 15,8 13 16-15,-8-13-3 0,2 8 20 0,-2-8 22 16,0 0 40-16,0 0 25 0,0 0 36 15,12 7 25-15,-12-7-9 0,0 0-2 0,0 0-40 16,0 0-10-16,0 0-37 0,0 0-5 0,0 0-33 16,0 0-2-16,0 0-51 0,9 6-98 0,-9-6-109 15,0 0-80-15,10 7-82 0,-10-7-120 0,17 6-180 16,-17-6-346-16,22 2-690 0</inkml:trace>
  <inkml:trace contextRef="#ctx0" brushRef="#br0" timeOffset="6374.03">9474 3947 238 0,'0'0'552'16,"0"0"-136"-16,-7-10-66 0,7 10-65 0,0 0 7 15,-12-7-50-15,12 7 3 0,0 0-24 0,-14-5 14 16,14 5-18-16,-13-1 3 0,13 1-15 16,-18 2-17-16,5 2-26 0,3 0-6 0,-3 2-3 15,3 3 4-15,-6 0 2 0,1 3 0 0,3 0-14 16,-3 5-2-16,-3 0-30 0,5 1-9 0,-1 1-13 15,1 1-13-15,3-2-13 0,2 1-10 16,4-1 19-16,-1-1-29 0,5 0 19 0,0-2-30 16,5 0 24-16,3-2-33 0,6-1 28 0,-1-3-34 15,5 0 33-15,5-5-40 0,-4-1 39 16,1 0-16-16,3-3 34 0,-4-3 24 0,-1 0 34 16,-1-1 23-16,-3-4 33 0,-1 1-16 0,1-4 7 15,-6-1-16-15,-1 0 15 0,1-3-26 0,-8 2-16 16,4 0-1-16,0 0 12 0,-4 13-11 15,0-22-83-15,0 22-48 0,0-18 0 0,0 18 0 16,0 0 0-16,0-16 0 0,0 16 0 16,0 0 0-16,0 0 0 0,0 0 0 0,0 0 0 15,0 0 0-15,-4 15 0 0,4-15 0 0,0 24 0 16,0-9 0-16,0 0 0 0,0 0 0 0,0-2 0 16,4 2 0-16,-4 0 0 0,4-2 0 0,0-1 0 15,-2 0-252-15,3-1-273 0,-1-1-172 16,-4-10-94-16,12 16 132 0,-12-16 18 0,10 8-98 15,-10-8-497-15,17-2-875 0</inkml:trace>
  <inkml:trace contextRef="#ctx0" brushRef="#br0" timeOffset="7061.47">10241 3880 93 0,'12'4'878'0,"-12"-4"-184"16,0 0-117-16,0 0-83 0,10 3-41 0,-10-3-39 16,0 0-39-16,0 0-51 0,0 0-46 0,0 0-55 15,0 0-43-15,0 0-45 0,0 0-109 0,15 1-192 16,-15-1-157-16,0 0-142 0,0 0-174 16,0 0-482-16,0 0-769 0</inkml:trace>
  <inkml:trace contextRef="#ctx0" brushRef="#br0" timeOffset="7198.47">10344 4246 1033 0,'-8'15'924'16,"3"-1"-154"-16,-5-3-134 0,2 0-71 0,0-3-109 0,1 1-40 15,-1-3-82-15,8-6-49 0,-8 11-76 16,8-11 33-16,-10 5-144 0,10-5-238 0,0 0-237 16,0 0-159-16,0 0-209 0,4-9-579 15,2 0-982-15</inkml:trace>
  <inkml:trace contextRef="#ctx0" brushRef="#br0" timeOffset="17483.59">6449 4366 704 0,'0'0'618'15,"0"0"-78"-15,0 0-62 0,0 0-44 0,0 0-42 16,0 0-40-16,0 0-27 0,0 0-43 0,0 0-18 16,-18 4 6-16,18-4 1 0,-8 15 2 15,1-4-20-15,3 1 0 0,-4 2 56 0,4 1-48 0,-2 1-51 16,-3-1-32-16,3 3-54 0,0-2 5 16,0 3-48-16,0 0 10 0,-1-2-47 15,3 0-100-15,-4 1-211 0,2-1-286 0,2 0-157 0,-3-2 52 16,5 3-189-16,-4-2-438 0,2-1-935 15</inkml:trace>
  <inkml:trace contextRef="#ctx0" brushRef="#br0" timeOffset="18278.91">9873 4348 287 0,'0'0'620'0,"0"0"-155"15,8 7-59-15,-8-7-43 0,0 0-14 0,-8 15-26 16,8-15 2-16,-9 19-9 0,3-8-10 0,-2 2-25 16,0-1-17-16,-3 1-41 0,3 1-31 15,-4 1-32-15,5-2-31 0,-5 2-23 0,4-3-18 16,1 3-17-16,-1-2-14 0,0-1-8 0,2 2-10 15,2-1-65-15,-1-3-126 0,1 2-106 16,0-1-104-16,4-11-56 0,-6 19-76 0,6-19-153 16,0 18-308-16,0-18-612 0</inkml:trace>
  <inkml:trace contextRef="#ctx0" brushRef="#br0" timeOffset="25884.09">9918 3474 57 0,'0'0'634'15,"0"0"-178"-15,0-15-96 0,0 15-58 0,0 0-58 16,0 0-55-16,-4-11-43 0,4 11-28 16,0 0-37-16,0 0-2 0,0 0-21 0,-10 7 20 15,10-7-5-15,-9 19 20 0,5-9-7 0,-2 2 12 16,2 0-15-16,-4 3 12 0,3 0-10 0,-1 0 11 16,-2 2-23-16,4 0 15 0,-4 0-29 0,1 1 8 15,-1 3-24-15,0-5 10 0,-7 2-28 16,7 1 10-16,0-4-23 0,-3 0 17 0,-1 0-19 15,6-3 1-15,-2 1-79 0,-1-4-58 0,-1 1-94 16,6-1-82-16,4-9-132 0,-13 11-462 16,13-11-534-16</inkml:trace>
  <inkml:trace contextRef="#ctx0" brushRef="#br0" timeOffset="27881.06">11392 3899 12 0,'-19'7'277'0,"5"-1"-47"0,-1 0-20 0,-5-2-10 16,5 1-2-16,-3 0-28 0,1-3 9 15,-2 0-5-15,7-1-22 0,-7-1 13 0,7-1-26 16,-2-1-2-16,3 0-17 0,11 2 3 0,-20-10-28 16,20 10 1-16,-11-13-32 0,11 13 6 0,0-22-27 15,4 5 12-15,3 1-16 0,5-4 11 0,2-4-17 16,9-1 16-16,0 0-16 0,4-1 13 16,0 0-16-16,4 2 8 0,-4 6-21 0,-1 3 17 15,1 4-23-15,-4 3 10 0,-2 4-16 16,-1 1 9-16,-3 5-14 0,2 3 14 0,-7 3-14 15,2 3 13-15,-5 4-15 0,-1 3 16 0,-6 2-14 16,-2 2 18-16,-6 7-13 0,-7 4 18 16,-1 7-17-16,-7 1 13 0,-6 1 1 0,-14 16 8 15,0-3-8-15,1-1 1 0,3-10-12 0,2-6 17 16,4-2-16-16,0-1 17 0,2-1-13 16,-2-6 13-16,13-5-21 0,1-6 14 0,3 0-18 15,1-4 17-15,7-2-18 0,2 0 18 0,4-11-18 16,6 19 20-16,11-15-18 0,1 0-4 15,5-3-67-15,12-3-54 0,6-2-73 0,9-3-58 0,8-1-39 16,0-3-75-16,2 0-400 0,18-8-361 16</inkml:trace>
  <inkml:trace contextRef="#ctx0" brushRef="#br0" timeOffset="44261.42">16758 3124 28 0,'-10'-8'411'0,"4"0"-94"0,-1-1-108 16,1-4-14-16,4 1-78 0,0 0 1 0,4-3-47 16,0-2 36-16,2 0 1 0,3-1 36 0,-1 0 17 15,2 2-3-15,-2 0 16 0,2 2-23 16,-1 2-6-16,-1 2-31 0,0 1 14 0,-6 9 3 16,0 0 39-16,0 0 14 0,12 5 4 0,-12-5-6 15,0 27 0-15,-4-10-8 0,0 4 4 16,-4 3-2-16,-4 6-5 0,-3 0-7 0,-1 0 6 15,-5 5-23-15,-2 0-17 0,-2-1-11 0,1 0-23 16,-3-4-14-16,2-2-16 0,0-6-11 0,2-1-9 16,7-6 8-16,-3-3-5 0,5-2-3 0,1-2-11 15,1-4-16-15,12-4-6 0,-17 0-10 16,17 0 3-16,-4-11-7 0,4 11-3 0,4-16 0 16,-4 16-6-16,9-14 23 0,-9 14-33 0,14-7 22 15,-14 7-19-15,12 3 5 0,-5 5 3 16,-3 5 12-16,0 6 12 0,0 3 35 0,-2 8 72 15,-2 4 0-15,-2 9 82 0,-4 10 9 0,-2 0 47 16,-3 3-5-16,1-1 16 0,-2 3-32 16,-1-1-17-16,1-1-40 0,1-3 3 0,3-2-167 15,4-9-18-15,2-1 0 0,4-3 0 0,4 0 0 16,2-4 0-16,5-3 0 0,5-1 0 0,3-3 0 16,8-2 0-16,2 0 0 0,6-5 0 0,1-4 0 15,3 2 0-15,0-6 0 0,3 1 0 16,-1-3-551-16,-4-3-221 0,3 0-67 0,-1-3 101 15,0-2 48-15,-1-2-60 0,-1-1-473 16,0-3-865-16</inkml:trace>
  <inkml:trace contextRef="#ctx0" brushRef="#br0" timeOffset="45183.81">18610 3805 127 0,'-12'-15'628'0,"2"11"-165"15,-5 3-94-15,-4 2-87 0,-1 2-27 0,-9 5-43 16,-2 0-11-16,0 6 1 0,2 1-1 0,0 1-18 16,4 3-16-16,4 0-11 0,7 0 4 0,8 6-14 15,6-3 5-15,6 6 9 0,13 8 12 16,5 0-1-16,10 1 8 0,13 9 8 0,-6-6 2 16,-3-10-3-16,1-2-2 0,-4-2-5 0,-4-3-5 15,-6-3 72-15,-5-6 79 0,-3 0 83 16,-5-3 31-16,-3-3-86 0,-9-8-54 0,-2 17-69 15,-7-11-28-15,-5-2-197 0,-5-2-5 0,-3-4 0 16,-7 0 0-16,-4-4 0 0,-3-1 0 0,1-5-272 16,4 1-169-16,2 2-94 0,7-3-111 15,1-1-31-15,4 0 182 0,5-1-26 0,4 0-29 16,-1-1-28-16,5-2-518 0,0 1-744 0</inkml:trace>
  <inkml:trace contextRef="#ctx0" brushRef="#br0" timeOffset="45406.4">18011 3681 92 0,'-23'-7'723'0,"4"1"-146"0,1 0-94 0,-1 3-88 16,3-1-76-16,-1 0-60 0,3 2-43 15,1 0-42-15,13 2-22 0,-20 3-17 0,20-3-1 16,-17 12-35-16,13 0-9 0,0-2-26 0,2 5-7 15,4 2-29-15,0-1-72 0,4 1-88 16,2 0-115-16,5 0-119 0,-1 1-141 0,5-4-339 16,1-1-469-16</inkml:trace>
  <inkml:trace contextRef="#ctx0" brushRef="#br0" timeOffset="45588.41">19049 3567 984 0,'24'-8'986'0,"-5"1"-197"0,-3-1-183 0,-3 2-112 16,-1 2-126-16,-1-1-67 0,-11 5-70 0,12-4-36 15,-12 4-53-15,0 0-16 0,0 0-33 16,0 0-10-16,-4 10-30 0,4-10-59 0,-13 15-104 16,5-8-92-16,2 4-98 0,0-2-84 0,-2 1-89 15,-1 1-244-15,3-1-306 0,-4-1-673 16</inkml:trace>
  <inkml:trace contextRef="#ctx0" brushRef="#br0" timeOffset="46363.98">19851 4088 1330 0,'0'0'930'16,"0"0"-235"-16,0 0-130 0,0 0-125 0,4-10-96 16,-4 10-80-16,0 0-55 0,-11-9-88 0,11 9-94 15,-8-5-99-15,8 5-89 0,-12-3-46 0,12 3-75 16,-15 3-46-16,15-3-64 0,-14 12-54 15,8 0-105-15,-1 1-232 0,1 2-380 0</inkml:trace>
  <inkml:trace contextRef="#ctx0" brushRef="#br0" timeOffset="46496.99">19745 4506 861 0,'0'0'789'0,"0"23"-174"0,0-23-149 0,-2 13-84 15,2-13-87-15,0 0-52 0,-6 9-53 0,6-9-42 16,0 0-60-16,0 0-81 0,-15 4-79 0,15-4-92 15,0 0-101-15,-12-8-134 0,12 8-171 0,0 0-251 16,-2-12-432-16</inkml:trace>
  <inkml:trace contextRef="#ctx0" brushRef="#br0" timeOffset="46961.97">20297 3813 339 0,'0'-17'732'0,"2"0"-128"0,0-2-106 15,0 4-112-15,0 2-64 0,5-2-51 0,-1 1-32 16,4 0-11-16,0 4-20 0,1 0-42 0,1 6-16 16,1 1-5-16,1 6 10 0,-2 1 8 0,1 8 15 15,-1 5-3-15,1 4-7 0,-5 4-20 0,0 6-13 16,-2 6-11-16,-4 3-34 0,-4 4 36 15,-6 8-21-15,-2 0-20 0,-7 1 20 0,1-3-51 16,-3-2 26-16,-2-3-45 0,1-4 21 0,5-10-30 16,1-5 28-16,1-2-38 0,5-6 33 15,-2-3-49-15,4-3 28 0,-1-5-56 0,7-7 23 16,0 0-45-16,0 0 25 0,0 0-28 0,0 0 33 16,0 0-26-16,13 4 31 0,-13-4-28 0,14 0 25 15,-14 0-23-15,19 6 38 0,-9-1-37 16,1 6 42-16,-1 0-27 0,-2 4 36 0,0 1-21 15,3 3 43-15,-3 6 7 0,0-2 73 0,-2 3-8 16,3 1 60-16,-3-1-2 0,0 4 19 16,-2 0-6-16,2 4-41 0,3-4 11 0,-3 2-45 15,2-2 4-15,3 2-38 0,1-1-13 0,0 0 25 16,5-2-44-16,6 4 17 0,1-3-89 16,7-2-213-16,5-2-178 0,1-1-245 0,6-3-138 15,1-4 110-15,1-1-843 0,-1-4-1257 0</inkml:trace>
  <inkml:trace contextRef="#ctx0" brushRef="#br0" timeOffset="47790.04">21388 5447 573 0,'-10'-7'548'0,"-2"-1"-99"0,-3 1-54 16,3 1-57-16,-5 1-47 0,3 0-25 16,-1 0-22-16,1 3-30 0,-3 0-5 0,3 0-23 15,-3 4-12-15,3 0-24 0,-1 1-11 0,-1 5-7 16,4-1-25-16,-1 3 16 0,1 3-34 16,-1 1-6-16,5 2-15 0,0 0-8 0,2 1-8 15,1 1-13-15,3-1-8 0,4 1 1 0,3-2-5 16,1 2 2-16,2-3-12 0,4-3-2 15,3 0 1-15,-1-3-2 0,3-3 0 0,-1 0-7 16,1-4 2-16,0-2-3 0,-1-1 3 16,1-4 1-16,-1-1-7 0,-1-2 1 0,-1-1 1 15,-2-2-5-15,3-1 9 0,-5-1 13 0,1 2 45 16,-1 2 56-16,-2-1 19 0,-2 2 77 0,1 0 46 16,-7 8 25-16,10-11-25 0,-10 11-19 0,8-9-45 15,-8 9-39-15,0 0-36 0,0 0-14 16,0 0-21-16,9 9-15 0,-9-9-15 0,2 18-10 15,-2-18-7-15,2 23-33 0,2-11 20 0,-2 0-44 16,2 1-141-16,0-1-136 0,0-1-119 16,-4-11-173-16,6 19-95 0,-6-19 165 0,7 14-52 15,-7-14-109-15,0 0-572 0,0 0-887 0</inkml:trace>
  <inkml:trace contextRef="#ctx0" brushRef="#br0" timeOffset="47974.05">20954 5365 373 0,'-8'-9'705'0,"0"3"-156"0,8 6-86 0,-13-13-98 15,13 13-61-15,-8-11-49 0,8 11-42 16,0 0-7-16,-10-11-52 0,10 11-10 0,0 0-33 16,0 0-9-16,0 0-31 0,0 0-3 0,0 0-24 15,-6 11-2-15,6-11-117 0,8 15-97 0,0-8-124 16,-8-7-165-16,19 11-529 0,-7-6-645 15</inkml:trace>
  <inkml:trace contextRef="#ctx0" brushRef="#br0" timeOffset="48190.05">21810 5231 803 0,'21'2'958'0,"-21"-2"-206"0,0 0-175 0,0 0-114 15,0 0-100-15,0 0-81 0,4 9-58 0,-4-9-43 16,0 0-34-16,-6 11-31 0,6-11-20 16,-11 13-19-16,5-3-14 0,-2-1-15 0,2-1-59 0,0 3-114 15,-1-3-106-15,3 2-103 0,4-10-84 16,-8 15-161-16,8-15-508 0,0 0-738 0</inkml:trace>
  <inkml:trace contextRef="#ctx0" brushRef="#br0" timeOffset="48545.36">22199 5413 258 0,'0'0'917'0,"0"0"-195"0,0 0-163 0,0 0-107 0,0 0-90 15,0 0-69-15,0 0-45 0,0 0-52 16,0 0-51-16,0 0-22 0,-8-9-26 0,8 9-32 16,0 0-60-16,0 0-77 0,0 0-73 0,0 0-87 15,-15 6-62-15,15-6-96 0,-8 15-180 16,4-5-287-16,-3 2-485 0</inkml:trace>
  <inkml:trace contextRef="#ctx0" brushRef="#br0" timeOffset="48694.36">22116 5763 1172 0,'0'0'668'0,"4"12"-117"0,-4-12-85 0,0 0-79 0,0 0-75 16,4 11-67-16,-4-11-51 0,0 0-44 15,0 0-27-15,0 0-27 0,0 0-70 0,0 0-79 16,11-5-100-16,-11 5-115 0,0 0-162 0,0 0-191 16,0 0-274-16,0 0-535 0</inkml:trace>
  <inkml:trace contextRef="#ctx0" brushRef="#br0" timeOffset="50418.02">22916 5333 168 0,'8'-13'623'0,"-8"13"-112"0,0 0-96 0,2-16-17 16,-2 16-77-16,0 0 12 0,-4-12-8 16,4 12 54-16,0 0 6 0,-8-11-3 0,8 11-5 15,0 0-14-15,-8-8-14 0,8 8-12 0,0 0 126 16,0 0-61-16,-6-8-42 0,6 8-67 0,0 0-21 15,0 0-52-15,0 0-25 0,0 0-22 0,-7-7-26 16,7 7-147-16,0 0 0 0,0 0 0 16,0 0 0-16,0 0 0 0,17 4 0 0,-7-1 0 15,5 1 0-15,-1 0 0 0,3 1 0 0,1-2 0 16,3 1 0-16,-2 2 0 0,1-2 0 16,-1-1 0-16,-1 2 0 0,-1-2 0 0,2-1 0 15,-5 2 0-15,1-2 0 0,-5 2 0 0,-10-4 0 16,21 4 0-16,-21-4 0 0,16 1 0 0,-16-1 0 15,0 0 0-15,0 0 0 0,0 0 0 0,0 0 0 16,-12 5-836-16,12-5-83 0,-27 2 71 0,10 1 258 16,-1-1 1-16,-3 0 19 0,0 1-32 0,-3 0-412 15,-3 2-669-15</inkml:trace>
  <inkml:trace contextRef="#ctx0" brushRef="#br0" timeOffset="50697.02">22757 5380 67 0,'-21'0'594'0,"21"0"-146"0,-12-1-50 0,12 1-57 0,0 0-12 15,-13-7-52-15,13 7 8 0,0 0-19 0,0 0 42 16,0 0 2-16,-4-10-6 0,4 10-18 16,0 0-45-16,0 0-4 0,0 0-39 0,0 0-11 15,0 0-30-15,0 0 32 0,0 0 14 0,0 0 91 16,-8 18 24-16,4-1-19 0,0 1-23 16,-4 4-2-16,-1 3-10 0,1 2 3 0,-2 5-17 15,-1 2 6-15,1 1-188 0,0 1-68 0,-1 0 0 16,1 2 0-16,2-2 0 0,1-1 0 0,3 2 0 15,0-6 0-15,4-1 0 0,2 0 0 16,4-1 0-16,5 1 0 0,3-3 0 0,5 0 0 16,6-4 0-16,6-1 0 0,6-5 0 0,0-2 0 15,0-5 0-15,3-3 0 0,-1 0 0 0,2-6 0 16,1-1 0-16,1 0-300 0,0-5-586 16,3-2-82-16,1-2 173 0,-1-4 72 0,-3-2-708 15,3 0-1117-15</inkml:trace>
  <inkml:trace contextRef="#ctx0" brushRef="#br0" timeOffset="51250.84">24562 5060 512 0,'-17'-1'634'0,"3"-3"-123"0,1 3-70 0,13 1-85 16,-25-3-57-16,25 3-40 0,-16-4-58 0,16 4-25 15,0 0-48-15,0 0 2 0,0 0-30 0,8-9 17 16,-8 9-43-16,25-2 6 0,-11 4-38 16,3 0 15-16,1 2-31 0,1 0 19 0,2 3-39 15,-1 1 24-15,1 4-4 0,0-2-5 0,-3 4 22 16,-1 1 22-16,-3 2 41 0,-1 4 29 0,-3-1 24 16,-6 6 18-16,0 0 11 0,-4 0 9 15,-2 4 2-15,-2 5 52 0,-2 0 32 0,-2 2 37 16,-1 1-45-16,-1 1 8 0,2 0-18 0,0 6-10 15,-1-7 2-15,1 3-42 0,4-3-18 0,-4 0-147 16,3 0-50-16,1-4 0 0,0-5 0 0,0 0 0 16,0-2 0-16,0-3 0 0,0-2 0 15,0-3 0-15,-5 0 0 0,3-3 0 0,-2-1 0 16,0-1 0-16,-5-3 0 0,1-1 0 0,-5-4 0 16,1 0 0-16,-5-3 0 0,0-2 0 0,-1-2 0 15,-5-1 0-15,0-2 0 0,0-1 0 0,0 1-360 16,-2-1-375-16,2 0-83 0,0 1 26 15,3-2 190-15,-3 1-18 0,4 4-143 0,0-2-341 16,1 0-753-16</inkml:trace>
  <inkml:trace contextRef="#ctx0" brushRef="#br0" timeOffset="53433.95">20894 6550 258 0,'7'-18'656'0,"-3"2"-175"0,2 1-89 16,0 0-99-16,-2 3-60 0,3 2-64 16,-3-1-17-16,-4 11-49 0,8-17-6 0,-8 17-33 15,6-11 5-15,-6 11-36 0,0 0 30 16,6-8-11-16,-6 8 24 0,0 0-14 0,0 0 8 16,9 7-22-16,-9-7 10 0,8 14-10 0,-8-14-7 15,10 18-9-15,-4-7-8 0,3 1-2 0,-1-2-2 16,0 1-4-16,0 0-4 0,1-2-3 15,-3 1 1-15,2-1-1 0,-2-2 2 0,-6-7-1 16,11 12-2-16,-11-12 0 0,8 12-4 0,-8-12-3 16,6 7-2-16,-6-7 1 0,0 0-2 0,4 15-4 15,-4-15 4-15,-6 20 1 0,0-6 1 16,0 3 6-16,-5 4 12 0,-1 1 7 0,0 8 31 16,-3 2 20-16,-3 4 12 0,-1 2 11 0,0 0 18 15,1-1 17-15,-3-2 6 0,5-6 2 16,-1 1-4-16,0-4-11 0,1 0-7 0,1-6-27 15,1-2-6-15,2 1-16 0,1-6-6 0,1 0-15 16,2-2 0-16,-1 0-14 0,3-3 4 0,-2 1-14 16,8-9 1-16,-10 10-57 0,10-10-120 15,0 0-93-15,-17 0-57 0,17 0-58 0,-14-10-58 16,5 1-137-16,3-2-546 0,-4-1-745 16</inkml:trace>
  <inkml:trace contextRef="#ctx0" brushRef="#br0" timeOffset="63349.79">1621 4596 25 0,'0'0'249'0,"0"0"-73"0,0 0-79 0,0 0-83 0,6-15-13 0,-6 15-180 0,12-11 54 0</inkml:trace>
  <inkml:trace contextRef="#ctx0" brushRef="#br0" timeOffset="68661.96">22914 5612 278 0,'0'0'355'0,"0"0"-106"0,0 0 24 0,0 0-46 16,0-15-17-16,0 15-21 0,0 0-24 0,4-12-9 15,-4 12-22-15,0 0-13 0,4-12 3 16,-4 12 4-16,0 0-1 0,0 0-6 0,4-10 3 15,-4 10-5-15,0 0-5 0,0 0-12 0,0 0-13 16,0 0-10-16,0 0-7 0,0 0 0 0,0 0 11 16,0 0 19-16,0 0 8 0,-12 12 6 15,8-1-14-15,0 3 13 0,-2-1-7 16,-1 4 1-16,3 0 3 0,-2 1-2 0,0 2-2 16,0 2-3-16,-1 3-4 0,1-2-2 0,0 0-4 15,0 0-2-15,0 0 5 0,-1-3-17 0,1-3 1 16,0 2-26-16,2-1-5 0,-2-3-1 0,2 0 13 15,-1-3-39-15,1 0 23 0,0-1-24 0,4-11-49 16,-4 19-180-16,4-19-67 0,-4 15-77 16,4-15-92-16,0 0-80 0,-2 13-140 0,2-13-404 15,0 0-718-15</inkml:trace>
  <inkml:trace contextRef="#ctx0" brushRef="#br0" timeOffset="69006.94">23063 5739 583 0,'-4'-12'557'0,"4"12"-92"15,-6-18-58-15,6 18-50 0,-7-17-40 16,7 17-33-16,-8-13-26 0,8 13-37 0,-8-6-28 16,8 6-12-16,0 0-38 0,-19 0-8 0,19 0-24 15,-18 12-5-15,11-3-14 0,-1 3-13 0,0 1-3 16,4 2-6-16,0 0-2 0,-1 3-5 15,5-1 5-15,3 2 5 0,1-1 21 0,4-1 0 16,0-1 28-16,3-1 3 0,1-4 32 0,-2 0 12 16,3-3 94-16,-3-2 0 0,-10-6-32 15,19-2-37-15,-9-3-34 0,-4-5-26 0,-2-3-26 16,-2-4-21-16,0 0-13 0,-2-2-26 0,-2-2-2 16,-2 2-19-16,0-1-6 0,0-1-8 0,-2 2-2 15,0 2-54-15,1 0-123 0,-1 1-125 16,0 2-196-16,0 1-151 0,0 2 78 0,-3 5-26 15,9 6-58-15,-18-5-607 0,5 8-891 0</inkml:trace>
  <inkml:trace contextRef="#ctx0" brushRef="#br0" timeOffset="75725.96">23241 5950 412 0,'0'0'393'0,"0"0"-55"0,0 0-48 0,0 0-15 16,0 0-27-16,0 0-28 0,14 1-30 0,-14-1-14 15,0 0-15-15,0 0-16 0,0 0-8 0,0 0 3 16,0 0 6-16,8 9-1 0,-8-9 4 0,0 0-5 16,2 14-7-16,-2-14-5 0,0 0-13 0,3 21-3 15,-3-21-9-15,-3 16-14 0,3-16-17 16,-6 20-10-16,2-9-12 0,0 1-6 16,0-1-12-16,-2 0-7 0,1 0-4 0,-1 1-77 15,2-2-90-15,0 0-91 0,4-10-76 0,-8 17-113 16,8-17-23-16,-6 15-538 0,6-15-638 0</inkml:trace>
  <inkml:trace contextRef="#ctx0" brushRef="#br0" timeOffset="76498.94">23441 5821 323 0,'0'0'283'0,"-8"-7"-13"0,8 7-73 0,0 0 30 15,-6-10-24-15,6 10-13 0,0 0-16 0,-9-15 1 16,9 15-50-16,-6-14 16 0,6 14-10 0,-6-15 19 16,6 15-20-16,-6-18 3 0,6 18-12 15,-6-18-4-15,6 18-10 0,-2-17-12 0,2 17 4 16,-3-16-16-16,3 16-5 0,3-19-15 0,-3 19 0 16,6-18-20-16,-6 18-1 0,10-19-15 0,-10 19 4 15,12-12-12-15,-12 12 5 0,15-10-14 16,-15 10 7-16,0 0-9 0,14-1 11 0,-14 1-12 15,9 12 7-15,-9-12-5 0,0 21 6 0,-2-6-11 16,-3 2 1-16,1 3 4 0,-4 4-1 16,0 0-2-16,0 2 0 0,-3-3-3 0,3 2 12 15,0-1-13-15,1-3 9 0,1-2-11 0,2-3 16 16,0 1-10-16,2-4 25 0,0 1-10 16,2-14 20-16,0 23-21 0,0-23 18 0,8 18-27 15,-2-9 22-15,3-3-33 0,1 0-20 0,0-1-77 16,3-1-66-16,-1-1-57 0,5 0-103 15,-3-3 21-15,3 0-72 0,1-1-100 0,-1-2-247 16,1-1-294-16</inkml:trace>
  <inkml:trace contextRef="#ctx0" brushRef="#br0" timeOffset="76793.95">23737 5804 40 0,'-4'-11'588'16,"2"-1"-159"-16,-3 0-19 0,1 1-46 0,0 1-19 15,-2 1-44-15,2 0-39 0,4 9-29 0,-13-15-47 16,13 15-18-16,-12-9-35 0,12 9-12 0,-12-4-33 16,12 4 8-16,0 0-35 0,-19 4 10 0,19-4-18 15,-12 9-1-15,12-9 11 0,-7 15 6 16,7-15 21-16,0 15 33 0,0-15 13 0,11 18-10 16,-5-12-2-16,0 2-19 0,-6-8 2 0,15 9-14 15,-15-9 39-15,10 8 4 0,-10-8 21 16,0 0-27-16,0 0-5 0,0 0-7 0,12-5-15 15,-12 5-33-15,-2-16-6 0,-2 6-29 0,-2-2-24 16,0 0-66-16,0 0-68 0,-3 2-159 16,1 0-1-16,0 2-42 0,-1 0-52 0,9 8-70 15,-18-6 29-15,18 6-70 0,-23 3-37 0,13 1-349 16,-1 4-507-16</inkml:trace>
  <inkml:trace contextRef="#ctx0" brushRef="#br0" timeOffset="83312.98">24003 5841 253 0,'0'0'349'15,"0"0"-121"-15,-8-10 12 0,8 10-98 0,0 0 23 16,0 0-73-16,0 0 52 0,0 0-68 0,-8-7 62 16,8 7-59-16,0 0 49 0,0 0-54 0,0 0 36 15,0 0-49-15,0 0 27 0,0 0-37 0,0 0 49 16,0 0-8-16,-10 7 11 0,10-7-11 15,-7 19-6-15,3-8-4 0,0 3-11 0,0-1-7 16,-2 0 7-16,0 1-15 0,-1 0-4 0,-1-3-9 16,0 4-7-16,0-3-8 0,-1 2-1 15,-1-2-6-15,2 0-4 0,-3-1-10 0,3-2-45 16,0 1-90-16,0-3-37 0,8-7-100 0,-17 11-81 16,17-11-448-16,-12 1-396 0</inkml:trace>
  <inkml:trace contextRef="#ctx0" brushRef="#br0" timeOffset="83668.69">24177 5560 55 0,'-2'-11'384'0,"2"11"-31"15,-4-21-14-15,4 21-50 0,-2-21-3 16,2 21-40-16,0-18-10 0,0 18-50 0,4-19 5 0,-4 19-40 16,6-15 6-16,-6 15-43 0,8-10 8 15,-8 10-42-15,0 0 12 0,7-8-33 0,-7 8 26 16,0 0-13-16,0 0 54 0,-7 22-32 0,-3-8 8 16,0 1 9-16,-3 4-26 0,-3 0 48 15,-3 3-32-15,5-3 47 0,-3 0-51 0,3-1-6 16,1 1-14-16,3-7-8 0,2 3-11 0,-1 0-4 15,5 0-8-15,2 0-3 0,2-1 2 16,4 1-12-16,3-2-1 0,5 1-11 0,2 1-5 16,3-2-66-16,2 1-131 0,-1-3-83 15,3 1-69-15,0-2-105 0,-5-3-35 0,3-2-61 16,-1-2-344-16,-1-3-510 0</inkml:trace>
  <inkml:trace contextRef="#ctx0" brushRef="#br0" timeOffset="83911.67">24442 5459 56 0,'-5'-15'523'0,"1"3"-114"0,2 0-99 16,2 12-59-16,-4-18-62 0,4 18-6 0,0 0 9 16,0 0 17-16,10 3-37 0,-1 7 19 15,-3 2-28-15,2 1 14 0,1 5-40 0,-1 0 25 16,-2 0-49-16,0-1-8 0,-2 3-11 0,0-2-6 15,-1 0-17-15,-1-2-6 0,-4-1-24 0,-1 2 8 16,-1-2-22-16,-4-2 10 0,0 1-43 0,-3-4-74 16,-1 0-104-16,-2-3-125 0,1-3-8 15,-3-2-98-15,1-4-432 0,1-1-469 0</inkml:trace>
  <inkml:trace contextRef="#ctx0" brushRef="#br0" timeOffset="84028.69">24497 5507 516 0,'13'-11'479'0,"-3"-1"-143"16,3 2-50-16,-1-2-74 0,0 1-21 0,5 3-117 16,-1-1-140-16,5-2-56 0,-2 1-165 0,1 1-218 15,3 0-69-15</inkml:trace>
  <inkml:trace contextRef="#ctx0" brushRef="#br0" timeOffset="86235.92">12136 3849 130 0,'23'-32'318'0,"4"0"-89"16,-5 0-44-16,1 7-34 0,-2 1-18 0,-3 1-22 16,-3 4-7-16,-3 3-16 0,-1 2 20 15,-3-1-23-15,2 4 9 0,-6 0-29 0,-4 11-6 16,5-15-7-16,-5 15 4 0,-7-8-18 0,7 8 22 15,-20 2-11-15,5 4 2 0,3 3 13 0,-7 6-3 16,5 3 13-16,-5 7-2 0,3 2 16 0,7 2-5 16,1-3 15-16,6 3-3 0,4-1 18 15,6 6-7-15,1-2 13 0,9 0-11 0,1-3-18 16,-3-1-16-16,7-2-12 0,-4-4-10 16,-3-2-6-16,-1-2-15 0,-3-4-1 0,-4-2-16 15,-1-2-20-15,-7-10-57 0,4 13-53 0,-4-13-43 16,-13 4-34-16,-1-6-52 0,-3-3-20 15,-5-5-52-15,-5-7-405 0,-6-5-298 0</inkml:trace>
  <inkml:trace contextRef="#ctx0" brushRef="#br0" timeOffset="86381.95">12029 3469 190 0,'22'-23'371'0,"9"-3"-76"0,7 4-18 0,1-1-62 15,6 2-11-15,5 2-36 0,4 0-19 0,18-4-24 16,-10 4-36-16,-8 5-12 0,-5-1-16 15,5 5-12-15,-4 0-15 0,-5 3-70 0,-6 2-44 16,-8 1-69-16,-4 2-78 0,-4 2-344 0,-4 1-130 16</inkml:trace>
  <inkml:trace contextRef="#ctx0" brushRef="#br0" timeOffset="154139.74">2288 7949 177 0,'7'-36'485'0,"-5"3"-129"16,0 3-83-16,-2 2-57 0,0 1-50 16,-4 5-32-16,-1 0-39 0,-1 3-12 0,-2 1-22 15,-5 6-10-15,1 1-13 0,-2 4 11 0,-3 3-14 16,-2 8 9-16,-1 3-25 0,-1 8 31 15,-2 7 7-15,5 5-34 0,-3 8 45 0,9 0-9 16,3 3 35-16,7 3 0 0,4 2-7 0,7 6 13 16,5 0-29-16,7 1 8 0,12 14-26 0,-2-16 9 15,-4-7-25-15,-2-6 8 0,-3-2-27 0,-3-7 50 16,-5-6 56-16,-3-2 77 0,-5-3 6 16,-6 0-18-16,-4-1-31 0,-6-1-31 0,-5-2-33 15,-4-2-13-15,-5 0-15 0,-3-4-22 0,-4-1-18 16,0-1-38-16,-2-4-28 0,0-3-60 0,-3 0-54 15,8-1-52-15,1-3-66 0,2 0-40 0,4-3-54 16,7 3-66-16,5-3-436 0,5-1-494 16</inkml:trace>
  <inkml:trace contextRef="#ctx0" brushRef="#br0" timeOffset="154321.84">2543 8095 643 0,'26'-15'660'0,"-3"3"-134"0,-4 1-128 0,-3 2-96 16,-1-1-37-16,-3 5-72 0,1-3-38 0,-3 2-24 16,0 0-7-16,-10 6 3 15,15-9-44-15,-15 9-4 0,14-8-35 0,-14 8-61 0,11-4-86 16,-11 4-61-16,0 0-58 0,18 0-81 0,-18 0-129 16,17 0-351-16,-17 0-383 0</inkml:trace>
  <inkml:trace contextRef="#ctx0" brushRef="#br0" timeOffset="154659.64">3283 7830 223 0,'0'0'711'0,"-21"-3"-199"0,6 5-94 0,-3 1-106 16,-5 5-63-16,-4-1-62 0,2 3-24 0,-1 2-42 15,1-1 0-15,2 0-6 0,0 0 1 0,5 1-38 16,5-3-18-16,1 2 10 0,4-1-28 15,3 3 14-15,5-13-30 0,9 21 17 0,1-10-25 16,7-2 16-16,3 0-3 0,5-3-8 16,2-1-22-16,2-4 23 0,0-1-26 0,-2-1 21 15,2-4-21-15,-2-1 26 0,-1-1 1 0,-1-1 41 16,-2-3 4-16,-2 0 46 0,-5 4 14 0,-1-2 30 16,-1 2-1-16,-4 1 4 0,1-1-14 15,-3 1-14-15,-8 6-28 0,12-7-18 0,-12 7-23 16,0 0-13-16,0 0-14 0,2 17-5 0,-6-6-8 15,0 3-8-15,-2 1-2 0,2 2-5 16,-2 1-11-16,2 2-71 0,-1-1-128 0,1-1-91 16,2 1-85-16,2-1-81 0,0-1-134 0,2-5-495 15,-2-12-734-15</inkml:trace>
  <inkml:trace contextRef="#ctx0" brushRef="#br0" timeOffset="154928.04">1366 7532 718 0,'-12'-2'563'0,"12"2"-135"15,-23 0-89-15,23 0-78 0,-16 7-63 0,16-7-32 16,-13 18-37-16,9-7-17 0,4 2-34 16,0 2-9-16,2 3-15 0,2 1-4 0,5 4-15 0,5 3-11 15,3 2-92-15,7 3-50 0,5 0-116 16,7-4-68-16,3-2-485 0,4-5-388 0</inkml:trace>
  <inkml:trace contextRef="#ctx0" brushRef="#br0" timeOffset="155157.67">3987 6872 744 0,'19'-6'754'0,"-2"2"-170"0,-3 1-149 15,-14 3-79-15,23 1-71 0,-23-1-55 0,16 10-50 16,-16-10-35-16,9 15-27 0,-9-15-17 0,2 22-23 15,-6-10-19-15,-1 1-6 0,-3 2-10 0,-2 3-13 16,-3 0-59-16,-1 1-100 0,-3 0-128 16,-3 4-120-16,-3-1-171 0,-2 0-344 0,-2-3-531 15</inkml:trace>
  <inkml:trace contextRef="#ctx0" brushRef="#br0" timeOffset="155502.24">1575 8878 832 0,'-21'10'902'0,"5"-2"-178"0,1-1-171 0,5-2-118 15,10-5-79-15,0 0-75 0,10-4-59 0,15-7-42 16,21-9-5-16,30-14 47 0,13-6-9 0,10 0-4 16,71-26-4-16,-1 6-21 0,5 3 26 15,-2 4-33-15,-1 1-64 0,-1 3 17 0,-34 14-54 16,38-9 19-16,-42 13-51 0,-27 5 26 0,3 3-47 16,-5-1 31-16,-6 3-51 0,-6 1-3 0,-12 3-92 15,-19 4-36-15,-17 5-88 0,-10 0-75 16,-10 3-93-16,-8 0-26 0,-15 5-92 0,10-6-74 15,-10 6-723-15,-23 3-951 0</inkml:trace>
  <inkml:trace contextRef="#ctx0" brushRef="#br0" timeOffset="155760.32">1672 9149 796 0,'-49'19'868'16,"9"-4"-193"-16,9-4-166 0,7-2-95 0,5-1-96 15,5-4-53-15,14-4-48 0,0 0 31 16,0 0 37-16,37-15 38 0,8-4 14 0,38-13-8 16,12-6 72-16,68-24-10 0,7 2-48 0,3 0-67 15,5 1-49-15,-2 1-37 0,0-2-29 16,-5 4-37-16,-1 4-15 0,-44 14-27 0,-21 8-6 16,-1 0-14-16,-5 3-12 0,-4 5-29 0,-6 2 16 15,-7 1-79-15,-20 6-122 0,-14 5-146 16,-11 1-100-16,-4 2-153 0,-8 4-48 0,-4 1 46 15,-5 1 62-15,-7 6-85 0,-9-7-113 0,-3 18-463 16,-7-5-809-16</inkml:trace>
  <inkml:trace contextRef="#ctx0" brushRef="#br1" timeOffset="-201284.83">5877 8038 385 0,'0'0'412'15,"2"-20"-88"-15,-2 20-83 0,4-23-34 0,-4 23-41 16,4-22-24-16,0 10-14 0,0 0 6 0,1 1-19 16,1 1 17-16,-2-1-21 0,2 0 16 15,-2 3 0-15,-4 8-7 0,13-16-4 0,-13 16-9 16,8-14-8-16,-8 14-6 0,8-11-6 0,-8 11-6 16,0 0-8-16,6-11-3 0,-6 11 2 15,0 0-2-15,0 0-2 0,0 0 13 0,0 0 29 16,0 0 12-16,9 15 18 0,-7 0 3 15,-2 7-8-15,0 1 6 0,0 12-5 0,2 8-3 16,0 14 2-16,0 6-2 0,0 6 9 0,0 31-25 16,0 2 17-16,-2 1-6 0,0 2 54 0,0 1-52 15,0-1 8-15,-2 0-7 0,0 0 32 16,-4-2-42-16,4-2 29 0,-2-6-22 0,-3-4-10 16,3-16 2-16,0-8-19 0,2-1 18 0,-2-1-31 15,0-3 18-15,4-2-46 0,-4-1 11 0,4-5-18 16,0-6 0-16,0-6-11 0,0 0-9 15,0-7-8-15,0-3-7 0,0-5-6 0,0-2-28 16,0-6-79-16,0 0-68 0,0-4-73 0,0-15-165 16,0 16-144-16,0-16-70 0,0 0 157 15,0 0 57-15,-15-8 33 0,15 8 31 0,-4-22 33 16,2 7 12-16,2-1 2 0,-2-2 21 0,2-1-15 16,0 0 31-16,0-3-9 0,2 0 9 15,0-2-15-15,0-6-295 0,0 2-123 0</inkml:trace>
  <inkml:trace contextRef="#ctx0" brushRef="#br1" timeOffset="-200695.02">6611 7826 322 0,'0'-29'427'0,"0"7"-104"16,0-3-57-16,0 0-55 0,0 1-21 0,0-1-5 15,2 3 1-15,2-5 9 0,0 3 2 16,0 0 19-16,4 5-6 0,-3-1-13 0,-1 2-16 16,0 3-36-16,2 2-21 0,-2 1-37 0,4 3 1 15,-8 9-21-15,9-9 26 0,-9 9-5 0,14 8 27 16,-12 5 18-16,4 4 14 0,1 6 7 15,-3 12 3-15,4 6 7 0,-4 12-15 0,0 7 11 16,2 3-27-16,3 29 16 0,-1 5-3 0,0 3 30 16,-2 2 49-16,3 3-47 0,-5 2 20 15,2 3-27-15,2-1 7 0,-4 0-7 0,-4-1 12 16,5-3-35-16,-5-4 31 0,2-1-7 0,-2-3-26 16,2-21-20-16,-2-7-24 0,2-4-35 0,2-1 9 15,0 1-34-15,0-3 2 0,2 0-40 0,1-5-4 16,-1 0 0-16,2-4 0 0,-4-4 0 15,2-7 0-15,-1-5 0 0,3-3 0 0,-4-4 0 16,0-2 0-16,-4-7-25 0,4 0-282 16,-2-4-57-16,0 1-94 0,0-3-95 0,-2-15-91 15,0 22 120-15,0-22 8 0,0 0-66 0,-4 12-76 16,4-12-467-16,-14-3-770 0</inkml:trace>
  <inkml:trace contextRef="#ctx0" brushRef="#br1" timeOffset="-200157.95">4587 9375 538 0,'-15'-9'586'16,"-1"3"-161"-16,1-2-65 0,3 5-90 0,-2-2-25 15,3-2-43-15,11 7 6 0,-20-5 11 0,20 5 12 16,-15-7 17-16,15 7 11 0,-12-4 2 0,12 4-13 15,0 0-1-15,0 0-18 0,6-14 4 16,8 7-25-16,9-3 15 0,18-7-37 0,11-1 49 16,31-13 16-16,14-4-20 0,68-20-10 15,3-2-16-15,7 4-12 0,7-4-32 0,7 1 19 16,5-1-32-16,4 1-15 0,5 2-28 0,4 5 3 16,-5 6-18-16,-10 4-17 0,-1 5-29 0,-47 12 16 15,-24 7-12-15,-2 0-30 0,-2 4 19 16,-1 2-31-16,-11 1 12 0,-1 3-18 0,-12 1 0 15,-19 4 0-15,-14 0 0 0,-4 0 0 0,-10 3 0 16,-3-2 0-16,-10-1 0 0,-4 3 0 0,-5 0 0 16,-3 0 0-16,-4 2 0 0,-3 1 0 15,-12-6 0-15,4 13 0 0,-4-13-179 0,-14 19-134 16,1-9-78-16,-10 3-122 0,-3-2-110 0,-16 7 2 16,-1-2 109-16,-3 1-42 0,-7-2-69 15,-20 7-604-15,-5-1-868 0</inkml:trace>
  <inkml:trace contextRef="#ctx0" brushRef="#br1" timeOffset="-199698.21">4763 9932 508 0,'-19'15'712'0,"0"-2"-171"0,5-3-118 0,2-1-104 15,-1 0-68-15,3-2-46 0,4 2-41 16,6-9-31-16,-2 13-24 0,2-13 0 0,12 5 14 16,-12-5 27-16,31 0 2 0,-6-3 9 0,12-5-5 15,13-5 0-15,28-9-1 0,11-4 4 16,6-4-11-16,11-4 0 0,65-22-12 0,1 4 7 15,-1-2-7-15,-1 5-5 0,3-1-26 0,1 2 60 16,8 2-18-16,-2 5 31 0,0 2-32 0,-44 11 3 16,-12 5-27-16,60-6-13 0,-45 10-21 15,-26 6-18-15,-1 1-5 0,-3 2-18 0,-5 0-5 16,-3 3-4-16,-6-1-9 0,-18 4-1 0,-15-1-7 16,-7-1-3-16,-3 2 0 0,-6 0-12 15,-9-1 16-15,-6 3-12 0,-4 0 23 0,-5-1 7 16,-3 2 20-16,2-1-11 0,-7-2 7 0,-1 3-30 15,-13 1 9-15,14-4-22 0,-14 4 18 16,0 0-32-16,0 0 2 0,0 0-53 0,-8-6-98 16,8 6-88-16,-19-4-106 0,19 4-116 0,-27-1-113 15,13 1 129-15,-3 0-45 0,3 0-65 0,-5 0-108 16,1 0-451-16,1 1-762 0</inkml:trace>
  <inkml:trace contextRef="#ctx0" brushRef="#br1" timeOffset="-189744.37">12109 7322 448 0,'0'0'563'0,"-4"-8"-138"16,4 8-77-16,0 0-88 0,-8-10-51 0,8 10-59 16,0 0-29-16,0 0-13 0,0 0-36 15,0 0 1-15,-15 14-24 0,11 0 23 0,4 7-9 16,-4 7 25-16,-2 10-2 0,-2 13 16 0,3 6-9 15,-3 6 6-15,0 27-3 0,-2 0 4 0,1 5-3 16,-1 4 9-16,-2 0-7 0,1 2 2 16,-5 3-16-16,5 0-2 0,-5-1-8 0,1-2-8 15,1 0-9-15,-3-3-1 0,3-1-3 0,-3-5-10 16,3-3-5-16,-3-2-2 0,3-3-9 0,4-17-3 16,-3-9-6-16,5-2-8 0,0-3 4 15,-3-2-5-15,3-2 1 0,2-2-3 0,-2-10-7 16,3-2-69-16,5-6-72 0,-4-3-43 15,0-2-45-15,4-6-58 0,0-1-74 0,4-4-44 16,-4-13-65-16,0 0-352 0,0 0-435 0</inkml:trace>
  <inkml:trace contextRef="#ctx0" brushRef="#br1" timeOffset="-189243.08">12891 7329 463 0,'0'0'508'0,"-5"-22"-95"16,5 22-72-16,-4-16-65 0,4 16-58 0,-4-14-49 15,4 14-34-15,0 0-32 0,0-15-19 0,0 15-16 16,0 0-16-16,0 0-9 0,0 0-11 0,0 0 18 16,0 0 25-16,0 0 18 0,0 0 1 15,0 26 9-15,0-7-5 0,0 13-1 0,0 2-4 16,-2 9 5-16,-2 14-14 0,0 6 7 0,0 4-12 15,-5 24 5-15,-1 0-9 0,-2 2 16 16,1-1 7-16,-1 2 0 0,-3-3 3 0,-1 2 4 16,4-2-11-16,-3-5-3 0,1-2-9 0,1-17-10 15,5-6-4-15,-2-3-22 0,-1 0-6 16,1-2-1-16,0 1-9 0,-1-2-1 0,-1-4-10 16,4-3 1-16,-1 2-8 0,-1-6 3 0,2-5-2 15,-1-3-6-15,-1-1-15 0,6-6-63 0,-2-3-61 16,0-2-48-16,-1-5-39 0,3-1-31 0,0-1-26 15,0-3-69-15,-2-4-108 0,-3-3-117 16,9-7-302-16,-16 4-501 0</inkml:trace>
  <inkml:trace contextRef="#ctx0" brushRef="#br1" timeOffset="-188827.06">11090 8616 168 0,'-31'-11'673'0,"2"0"-161"16,4 3-100-16,-2-2-94 0,5 3-64 15,-1-1-66-15,4 4-22 0,1 0-44 0,5-3-6 16,-1 4-12-16,2-1 12 0,12 4 8 0,-9-6 9 15,9 6 15-15,9-9 2 0,9 4 11 16,13-5-9-16,17 0 9 0,28-10-9 0,15-1-13 16,8-2-13-16,17-2-27 0,70-14-13 0,-2 2-19 15,-2 1-6-15,2 5-12 0,-2 0-6 0,-35 8-10 16,41-5-8-16,-39 7 2 0,43-3-5 0,-47 4-3 16,-28 9-5-16,9-3-2 0,-4 2 2 15,-2-1-6-15,-2 1 4 0,-6 3-4 0,-9-2-3 16,-2 6 1-16,-14-5-2 0,-16 6 5 0,-16 0-5 15,-5 0-7-15,-9 1 3 0,-8 3-4 16,-4-1-19-16,-4-2-23 0,-4 3-24 0,-5 0-12 16,-1 3-8-16,-15-3-46 0,8 6-39 15,-8-6-46-15,-19 13-81 0,-5-4-103 0,-12-1-87 16,-13 4-501-16,-7-1-647 0</inkml:trace>
  <inkml:trace contextRef="#ctx0" brushRef="#br1" timeOffset="-188442.95">11266 9070 68 0,'-37'11'617'0,"6"0"-170"16,4-1-101-16,4-2-79 0,4-1-45 0,3-3-47 15,6 1 29-15,10-5 19 0,-9 11 12 0,9-11 16 16,27 6-3-16,-4-6 1 0,20-2-4 0,13-2-10 16,37-7-28-16,6 2-12 0,13-4-17 15,2-3-17-15,12 0-16 0,62-12-17 0,-39 8-16 16,-29 3-7-16,2 0-6 0,68-9-7 0,-50 6-7 16,-26 4-13-16,8-1 13 0,-2 2-21 15,-2 0 21-15,-3 2-47 0,-3 2-6 0,-7-2-11 16,-5 4 6-16,-7 1-7 0,-21 1 17 0,-12 1-30 15,-6 0 20-15,-5 0-54 0,-9 3-8 16,-14-1-41-16,1 0-7 0,-4 0-92 0,-11 0-48 16,-1-5-47-16,-11 9-26 0,2-19-18 0,-6 8-48 15,-5-3-59-15,-5-1-51 0,-7 0-84 0,-1-3-304 16,-1-2-484-16</inkml:trace>
  <inkml:trace contextRef="#ctx0" brushRef="#br1" timeOffset="-187976.16">13835 7255 336 0,'0'0'434'0,"0"0"-110"16,0 0-68-16,0 0-64 0,0 0-24 0,-2-13-47 16,2 13 5-16,0 0-17 0,0 0 2 15,0 0 30-15,0 0 24 0,0 0 15 0,-6 15-13 16,2-2-3-16,-2 2 0 0,4 2-3 0,-3 3-12 16,1 6 8-16,-2-1-20 0,0 0-6 15,0 4-11-15,-1-1-10 0,1-3-12 0,-2 2-16 16,2 1-13-16,0-3-15 0,-1 1-12 0,-1 0-3 15,2 0-4-15,0-3-11 0,-3 3-35 16,3-3-110-16,0 0-106 0,-2 2-109 0,0-5-162 16,-1 1-562-16,1 0-713 0</inkml:trace>
  <inkml:trace contextRef="#ctx0" brushRef="#br1" timeOffset="-186321.96">13492 9183 134 0,'-4'-19'499'0,"4"19"-138"0,-12-15-48 0,5 6-55 16,-1 3-30-16,0-2-9 0,-3 3-32 15,11 5 0-15,-16-10-27 0,16 10-2 0,-15-5-31 16,15 5 6-16,0 0 9 0,-16 5 16 0,16-5 4 16,-8 18 6-16,6-3-5 0,-3 3 2 0,5 2-20 15,0 3-22-15,-4 6-18 0,4 2-18 16,-4 9-9-16,2-1-14 0,-4-1-10 0,-4 2-9 16,1-4-8-16,-3 5-4 0,-7-4-3 0,1 1-7 15,-5-7-7-15,4-4 2 0,-3-4-1 0,-3-4-8 16,0-3 22-16,2-4 22 0,3-2 29 15,1-6 6-15,0-3-2 0,5-2-7 0,-1-3-9 16,5-6-2-16,4-1-24 0,2-4-5 16,6-4-15-16,6-3-1 0,5-8 1 0,5-6-13 15,9-2-5-15,4-2 1 0,14-12 0 0,9-1-4 16,4 2 1-16,0 0-2 0,2 2 1 0,-2 4-3 16,0 4 4-16,-13 9 6 0,-3 6 2 15,-7 1 1-15,-2 4 9 0,-6 4 13 0,-11 5 40 16,5 0 11-16,-9 3-14 0,-6-1-20 0,-6 10-15 15,0-15-3-15,-12 9-9 0,0 1-8 16,-11 3-1-16,-10 0-23 0,-9 2-86 0,-11 2-97 16,-7 1-52-16,-4 2-27 0,2 1-41 0,-25 6-35 15,6 2-67-15,13-1-104 0,14 1-124 0,-2 1-309 16,7 1-608-16</inkml:trace>
  <inkml:trace contextRef="#ctx0" brushRef="#br1" timeOffset="-158451.96">21136 7428 430 0,'4'-15'374'0,"1"3"-65"0,-1-3-53 0,2 0-34 16,0 2-24-16,0-2-21 0,1-2-14 0,1 2-22 15,-2 0-3-15,0 4 11 0,2-2 19 16,-3 1 14-16,-1 1 5 0,0 2-22 0,-4 9-13 16,8-18-27-16,-8 18-15 0,0 0-31 0,4-12-11 15,-4 12-26-15,0 0 4 0,0 0-7 16,-4 19 10-16,0-2 0 0,-2 9 11 0,2 9 6 15,-5 16 4-15,1 7 6 0,-2 29-6 0,-3 7-4 16,1 2-13-16,-2 4 0 0,-3 6 1 0,0 3 11 16,-3 2 3-16,-3 3-10 0,-2 0 8 15,-18 58 1-15,10-43 12 0,2-25 1 0,-2 1-4 16,2-3-7-16,-2 3 3 0,2-3-18 0,0-5 9 16,4-3-18-16,0-5-6 0,4-2-5 15,0-6 1-15,3-5-11 0,7-15-11 0,1-8 4 16,2-4-6-16,-1-4-1 0,3-6 0 0,-2-3-7 15,3-3 4-15,-1-7-30 0,2-2-20 16,0-4-22-16,2-3-51 0,-3-5-62 0,7-12-54 16,-6 13-44-16,6-13-29 0,0 0-51 0,2-21-84 15,2 2-44-15,7-10-495 0,3-10-635 0</inkml:trace>
  <inkml:trace contextRef="#ctx0" brushRef="#br1" timeOffset="-158003.1">21973 7388 235 0,'0'-21'496'0,"3"3"-116"0,-1 2-87 16,-2 1-68-16,2 1-31 0,-2 14-71 16,2-24 3-16,-2 24-36 0,2-18-16 0,-2 18-16 15,0 0-22-15,2-15 6 0,-2 15 11 0,0 0-9 16,0 0 22-16,0 0-18 0,0 0 36 16,8 18-4-16,-6 2 30 0,-4 6 7 0,0 17 3 15,-4 12-12-15,-7 28-5 0,-1 7-2 16,-3 4-4-16,-3 7 1 0,-1 2-12 0,0 5 7 15,1-1 5-15,-3 5-17 0,0-4-2 0,1-1-9 16,1-2-1-16,-2-1-14 0,0-1 7 0,3-6-6 16,-1-3-3-16,-2-2-13 0,3-2-5 15,-1-7-9-15,-2-1-4 0,1-9-3 0,1-13-4 16,4-11-2-16,-1-4-8 0,-1-4 1 0,1 0-3 16,-1-5-17-16,4-8-21 0,3-4-27 0,0-6-31 15,1-1-33-15,1-4-47 0,0-3-41 16,-1-5-82-16,11-5-109 0,-20 0-80 0,9-3-357 15,-1-7-460-15</inkml:trace>
  <inkml:trace contextRef="#ctx0" brushRef="#br1" timeOffset="-157615.06">19848 8752 474 0,'-16'-15'526'0,"-1"-2"-129"16,7 2-62-16,4 0-71 0,2 0-36 16,6 1-45-16,4-1 10 0,8 0-27 0,11-3-1 15,12-2-13-15,9 2-2 0,26-5-2 16,11 2-14-16,8 2 1 0,6 1-12 0,13 2-2 0,3 1-15 15,7 1-7-15,8 0-16 0,73-6-5 16,-46 8-15-16,-25 1-11 0,75-6-9 0,-50 4-15 16,-25 5-3-16,71-7-6 0,-50 6-1 0,-27 3-15 15,0 1 8-15,-2-1-8 0,-3 6 2 0,-3-1-7 16,-6 2 4-16,-9 2 0 0,-10 0-3 16,-21 2-1-16,-14-2 0 0,-13 0 2 0,-3-2-8 15,-11 2-1-15,-2-2 4 0,-9 3-20 0,-1-1-54 16,-17-3-23-16,10 7-72 0,-10-7-44 0,-16 12-83 15,-5-3-104-15,-10 1-110 0,-13 2-327 0,-5 3-462 16</inkml:trace>
  <inkml:trace contextRef="#ctx0" brushRef="#br1" timeOffset="-157265.09">20022 9403 637 0,'-39'5'683'0,"6"-4"-142"0,2 1-111 0,2-2-102 16,6 1-65-16,2-1-62 0,5-1-31 0,16 1-46 15,0 0-14-15,0 0-13 0,8-8 23 0,15 2-7 16,14 2 13-16,15-4 13 0,10 0-6 16,33-4 13-16,8 2 13 0,9 0 1 0,8 2-8 15,4 1-10-15,6-1-24 0,4 1-16 0,77-3-12 16,-54 4-28-16,-26 1-4 0,1-1-22 15,0 3 3-15,3-2-13 0,-3 2 5 0,-2-1-15 16,-6 2 1-16,-2 0-11 0,-8-2 6 0,-7 2-8 16,-8-1 5-16,-22 1-5 0,-17 2-1 0,-2-2-2 15,-15 2 0-15,-2-2-2 0,-10 2 1 16,-4 0 0-16,-4-4-12 0,-6 4-38 0,-5-2-57 16,-12 2-65-16,0 0-58 0,0 0-45 0,0 0-44 15,-14-13-35-15,-5 9-64 0,-2 1-52 16,-6 1-532-16,-4-4-657 0</inkml:trace>
  <inkml:trace contextRef="#ctx0" brushRef="#br1" timeOffset="-155497.93">22377 7600 289 0,'0'0'505'16,"0"0"-107"-16,-7-10-44 0,7 10-86 0,0 0-13 15,0 0-77-15,-6-8-18 0,6 8-47 16,0 0 3-16,0 0-31 0,0 0 27 0,0 0-11 15,-12 4 18-15,12-4-10 0,-4 14 22 0,4-14-18 16,-4 27 17-16,1-10-26 0,1 2 7 0,0 5-32 16,2-1 14-16,0 7-36 0,-2 0 15 15,2 0-30-15,0 2 11 0,0-2-13 0,0-1-21 16,0-4 12-16,0-3-3 0,0 1-7 16,0-3-8-16,-2-2 3 0,0-2-1 0,2-1-7 15,-2 0 1-15,0-1-13 0,-2-2-42 0,4-12-54 16,-6 19-67-16,6-19-91 0,-9 14-63 15,9-14-79-15,0 0-156 0,-6 6-229 0,6-6-385 16</inkml:trace>
  <inkml:trace contextRef="#ctx0" brushRef="#br1" timeOffset="-153046.08">22331 9599 84 0,'0'0'412'0,"0"0"-98"0,0-15-46 0,0 15-50 16,0 0-23-16,0-18-15 0,0 18-22 0,0 0 4 15,0-16-23-15,0 16-4 0,0 0-35 16,0 0 4-16,0-15-26 0,0 15 24 0,0 0 0 16,0 0 39-16,15 5-11 0,-7 3 41 0,2 4-14 15,3 2 21-15,-1 4-31 0,2 2 12 0,-1 3-21 16,-1 7-15-16,-1 0-5 0,-1-1-4 16,-4 1-9-16,-2-1-5 0,-2-1-13 0,-2-1-3 15,-4 0-8-15,0-2-8 0,-2-2-4 0,0-2-9 16,-3-3-11-16,-1-3-6 0,0 0-6 0,-3-5-6 15,1 2 0-15,-3-6-3 0,3-1-7 16,0-3-1-16,12-2-7 0,-23-7-3 0,15-1 6 16,1-3-13-16,3-1-7 0,4-2 0 0,2 0-13 15,5-2-1-15,1 1-4 0,2-1-4 16,7-1 12-16,1 1 2 0,5-4 6 0,0-1 2 16,4 2 4-16,4-3 7 0,-2 1 3 0,2-1 30 15,-2 3-2-15,-3 0 34 0,1 0-13 16,0 1 19-16,-4 1-22 0,-2 1 17 0,-5 4-18 15,-1 1 14-15,-3 1-22 0,-4 1 10 0,1-2-30 16,-9 11 14-16,4-17-22 0,-4 17 23 0,-13-17-32 16,3 10 23-16,-5-1-32 0,-1 4 24 15,-5 0-32-15,1 0-23 0,-5 1-95 0,2 3-34 16,-2 0-46-16,-4 3-67 0,2 2-31 0,1 1-60 16,1-1-39-16,0 6-66 0,0 0-136 0,2 0-263 15,5-2-503-15</inkml:trace>
  <inkml:trace contextRef="#ctx0" brushRef="#br1" timeOffset="-151721.96">20508 7521 108 0,'0'0'347'0,"0"0"-86"0,0 0-39 15,0 0-19-15,0 0-32 0,0 0 28 16,8-9-27-16,-8 9 20 0,0 0 8 0,0 0-23 15,0 0 0-15,0 0-22 0,0 0 4 0,0 0-23 16,0 0-4-16,0 0-20 0,0 0-8 0,0 0-24 16,0 0-11-16,0 0-11 0,0 0-7 15,-6 10 15-15,-2 0 3 0,-3 0 18 0,-1 4-1 16,-3 5 11-16,-3 3-4 0,-3 3 8 0,-2 7-7 16,1 1 8-16,-1 3-12 0,2 2-11 15,-1-2 0-15,3 5-11 0,0-3-13 0,5 0-7 16,2-5-7-16,3 0-3 0,3-5 1 15,2 1 3-15,4-6 24 0,4 4 18 0,2-4 5 0,3-1 1 16,3-2-3-16,4-4-7 0,1-3-7 16,2-2-3-16,-1-5 1 0,3-1 4 0,0-4 12 15,1-2 42-15,1-2-40 0,-2-3 21 0,-3 0-41 16,-1-2 34-16,-3 0-45 0,-1-2 25 16,-5-2-50-16,-4-2 21 0,-6 0-39 0,-4-1 23 15,-7-3-43-15,-3 0 36 0,-9-1-42 0,0 1 21 16,-4 2-72-16,-2 1-38 0,2 3-87 15,5 4-103-15,-1 2-63 0,4 3 14 0,5 3-40 16,-1 7-41-16,3 1-37 0,3 3-77 0,3 4-542 16,2 3-724-16</inkml:trace>
  <inkml:trace contextRef="#ctx0" brushRef="#br1" timeOffset="-150672.06">21298 7601 294 0,'-13'-9'382'0,"13"9"-71"0,-10-8-52 0,10 8-36 15,0 0-44-15,-6-13-28 0,6 13-19 0,0 0-32 16,0 0-2-16,6-13-9 0,-6 13-7 0,12-8 4 16,-12 8 0-16,19-7-1 0,-19 7-17 15,20-6-2-15,-20 6-13 0,21-2-4 0,-21 2-7 16,25 0-2-16,-25 0-3 0,21 2 2 0,-21-2 1 0,20 8 3 16,-11-2 4-16,-1 0 16 0,2 3-5 15,-4 2 31-15,3 2-9 0,-3 1 29 0,0 5-21 16,-2-3 17-16,2 5-21 0,-1-1 9 15,-3 3-19-15,0-1 11 0,-2 0-19 0,0-2 7 16,0 3-11-16,0-2-6 0,0-1-11 0,0-1-13 16,-2 2 0-16,2-2-8 0,-2-1-3 15,2 2 2-15,-3-1-11 0,1-1-63 0,0 0-81 16,0-1-86-16,0 2-70 0,0-1-99 0,-2-2-60 16,-2 2-468-16,0-3-562 0</inkml:trace>
  <inkml:trace contextRef="#ctx0" brushRef="#br1" timeOffset="-150490.05">21310 8075 260 0,'-2'-12'631'0,"2"12"-138"15,0-27-108-15,2 14-40 0,4-2-78 0,2 2-9 16,3-1-45-16,5-1-10 0,1 0-54 0,3 2-10 16,5-2-44-16,2 1-1 0,2 2-34 15,2-1 4-15,0 3-33 0,2 1 10 0,-2 1-32 16,-2 1-27-16,0 2-82 0,-2 1-55 0,0 1-59 15,-2 0-76-15,-3 3-55 0,-1-1-475 16,0 1-435-16</inkml:trace>
  <inkml:trace contextRef="#ctx0" brushRef="#br1" timeOffset="26747.91">2057 10845 110 0,'-2'-17'710'0,"0"5"-168"16,2 12-126-16,-2-22-87 0,2 22-84 0,0 0-48 15,0 0-2-15,0 0 36 0,4 25-10 16,2 3 14-16,4 17-5 0,1 7-11 0,1 5-20 16,7 29-19-16,-1-1-29 0,1 0-7 0,-1 1-25 15,1-6-20-15,0-2-24 0,-3-16-5 0,-3-10-13 16,1 1-7-16,-2-6-18 0,1-1-33 15,-3-11-85-15,1-3-74 0,-3-6-41 0,-2-3-6 16,0-4 4-16,-4-3-41 0,-2-16 3 16,-2 14-53-16,2-14 105 0,-16 0-28 0,3-6 99 15,-3-1-34-15,-7-5 105 0,-2-1-8 0,-4-1 100 16,0-1 18-16,0 0 45 0,2 4 17 0,1-5 16 16,5 3 21-16,0 0-14 0,5 1-11 0,3-2-14 15,5-2-3-15,4-1 14 0,4 0-24 0,4-2 1 16,6-5-18-16,7-4-7 0,6-5-18 0,6 2-10 15,4-2-10-15,4-1 0 0,12-11-16 16,5 0 1-16,-10 11-12 0,-7 4 3 0,0 4-7 16,-2-1-3-16,-4 5-5 0,-4 6-5 0,-6 2-7 15,-3 4 7-15,-3 4-5 0,-3-1 20 16,-12 7 43-16,15 7 7 0,-15-7 20 0,2 18-16 16,-6-5 14-16,-3 4-9 0,1 0 20 0,-4 3-18 15,2 0 15-15,-1-2-28 0,1-3 2 16,4-2-31-16,-2 1 14 0,6-14-19 0,0 19 21 15,0-19-32-15,14 12 25 0,-14-12-32 0,27 0 15 16,-8-4-28-16,-1 0-11 0,5-5-49 0,0 2 3 16,-3-3-32-16,-3 2 50 0,-3 0-5 15,-1 0 23-15,-3 0-14 0,-10 8 23 0,6-15-19 16,-6 15 23-16,-6-10-3 0,6 10 1 0,-16-8-5 16,16 8 10-16,-23-4-3 0,23 4-1 15,-23 0-1-15,23 0-5 0,-18-2 9 0,18 2-4 16,0 0-2-16,-13-4 2 0,13 4-4 0,0 0 14 15,13-7-2-15,-5 3-3 0,6-2-16 0,-1 0-19 16,3-2-20-16,1 0 14 0,-3-2-3 16,3 2 15-16,-3-3 4 0,1 3 14 0,-5-2-3 15,2 1 12-15,-3-1-8 0,-1 2 18 16,-2-3-16-16,0 3 8 0,-6 8-6 0,9-20 11 0,-9 20-16 16,4-19 6-16,-4 19-28 0,6-21-24 0,-6 21-4 15,6-19-11-15,-6 19 25 0,8-21 0 16,-3 12 22-16,1-2-7 0,0 3 16 0,-6 8-11 15,8-15 19-15,-8 15-12 0,9-9 8 16,-9 9-5-16,0 0 20 0,6-7-18 0,-6 7 23 16,0 0-11-16,0 0 14 0,8 7-10 0,-8-7 13 15,8 12-11-15,-8-12 17 0,11 16-6 16,-5-6 15-16,2-1-15 0,0 1 14 0,1-1-13 16,1 2 1-16,0 0-6 0,-1-3 6 0,-1 3-4 15,0 0-4-15,-2 0-5 0,1-2-13 0,-7-9-104 16,6 18-77-16,-6-18-124 0,-4 21-86 0,-3-13-150 15,-1-1-409-15,0-1-619 0</inkml:trace>
  <inkml:trace contextRef="#ctx0" brushRef="#br1" timeOffset="28997.74">3227 10604 326 0,'0'0'468'0,"0"0"-105"0,-8-11-66 0,8 11-59 0,0 0-15 16,0 0-43-16,-7-9-5 0,7 9-31 0,0 0 15 15,0 0-19-15,0 0 13 0,0 0-29 16,-6-10 18-16,6 10-26 0,0 0 18 0,0 0-27 15,8-9 10-15,-8 9-25 0,15-8 13 0,-5 3-28 16,-2-2 2-16,3 2-36 0,-1-1 13 0,-2-1-27 16,-8 7 12-16,17-10-25 0,-17 10 19 15,10-9-26-15,-10 9 18 0,0 0-22 0,13-6 11 16,-13 6-22-16,0 0 19 0,0 0-20 0,-11 12 17 16,3-3-5-16,2 6 5 0,-4 1 0 15,-1 2 5-15,-1 5-11 0,4 3 11 0,-3-1-6 16,5 1 11-16,2-2-4 0,4 1 1 0,0-3-6 15,4 3 19-15,4-3 20 0,3 3 25 0,7-1 12 16,3-3 17-16,6 0 20 0,0-2-22 16,2-2 16-16,-1-2-20 0,1-3 20 0,-4 2-19 15,-4-4 11-15,-5-1-7 0,1-2 56 0,-5 2 49 16,-1-2 29-16,-3 2-3 0,-4 1-19 16,-4-10-41-16,-6 24-24 0,0-10-33 0,-7 0-18 15,-1 2-25-15,-3 0-19 0,-1-1 3 0,-3 0-20 16,0-3-135-16,1-2-183 0,-1 0-262 0,2-3-207 15,-1-4 82-15,1-3-123 0,3-3-571 16,-1-3-1027-16</inkml:trace>
  <inkml:trace contextRef="#ctx0" brushRef="#br1" timeOffset="29451.74">3082 9895 141 0,'-99'9'543'0,"-7"7"-109"0,1 7-96 0,-5 11-26 16,-55 29-61-16,8 12-70 0,8 12-11 0,9 10-48 15,5 12-13-15,11 12-22 0,8 14 12 0,9 11-21 16,10 3 3-16,14 4-33 0,15 3 9 0,24-32-19 15,20-17 9-15,11 5-30 0,13-4 21 0,15-1-32 16,16-5 21-16,37 42-13 0,6-47 9 0,42 4-6 16,-8-41-1-16,49 1-2 0,-21-35 1 0,-4-18 9 15,92-19-11-15,7-21 12 0,5-27 3 0,6-17-14 16,-2-27-7-16,-5-17-18 0,71-63 18 16,-110 52-2-16,-9-20 11 0,-18-5-19 0,-12-13 15 15,-27 0 13-15,-24-4 9 0,-28-1-8 16,-28 1 26-16,-31 44 8 0,-19 22-1 0,-19 5 3 15,-14 7 4-15,-13 8-11 0,-14 16-28 0,-14 12 8 16,-15 17-26-16,-12 15 10 0,-15 16-17 16,-10 15 8-16,-81 27-20 0,3 16 2 0,5 16-2 15,7 11-15-15,6 10-34 0,8 4-14 0,13 3-13 16,16 0-45-16,17-1-15 0,41-18-28 0,22-8-25 16,10 1-42-16,5 1-61 0,8 2-36 15,13 0-359-15,15-10-265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3C1A20-E642-F347-A89C-E093F8996D44}" type="datetimeFigureOut">
              <a:rPr lang="en-US" smtClean="0"/>
              <a:t>3/20/2022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/>
              <a:t>Click to edit Master text styles</a:t>
            </a:r>
          </a:p>
          <a:p>
            <a:pPr lvl="1"/>
            <a:r>
              <a:rPr lang="x-none"/>
              <a:t>Second level</a:t>
            </a:r>
          </a:p>
          <a:p>
            <a:pPr lvl="2"/>
            <a:r>
              <a:rPr lang="x-none"/>
              <a:t>Third level</a:t>
            </a:r>
          </a:p>
          <a:p>
            <a:pPr lvl="3"/>
            <a:r>
              <a:rPr lang="x-none"/>
              <a:t>Fourth level</a:t>
            </a:r>
          </a:p>
          <a:p>
            <a:pPr lvl="4"/>
            <a:r>
              <a:rPr lang="x-none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91505C-62D6-AB42-AEF7-53FE9E8A8B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8728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91505C-62D6-AB42-AEF7-53FE9E8A8B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488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2884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chart" Target="../charts/chart5.xml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chart" Target="../charts/chart11.xml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chart" Target="../charts/chart1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4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3921" y="4653887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C65558FE-7BAE-4F41-B1DE-C9E081343886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616976" y="4012406"/>
            <a:ext cx="2057400" cy="273844"/>
          </a:xfrm>
        </p:spPr>
        <p:txBody>
          <a:bodyPr/>
          <a:lstStyle>
            <a:lvl1pPr>
              <a:defRPr>
                <a:solidFill>
                  <a:srgbClr val="E72D40"/>
                </a:solidFill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A6BFC7-D5F1-408F-A79B-F51DF7A156FC}"/>
              </a:ext>
            </a:extLst>
          </p:cNvPr>
          <p:cNvSpPr/>
          <p:nvPr userDrawn="1"/>
        </p:nvSpPr>
        <p:spPr>
          <a:xfrm>
            <a:off x="0" y="0"/>
            <a:ext cx="9144000" cy="4653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BCB513-97E7-4376-B0F7-C82E10180F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922" y="571887"/>
            <a:ext cx="2057400" cy="548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809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1756">
          <p15:clr>
            <a:srgbClr val="FBAE40"/>
          </p15:clr>
        </p15:guide>
        <p15:guide id="5" pos="33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" name="Rectangle 1"/>
          <p:cNvSpPr/>
          <p:nvPr/>
        </p:nvSpPr>
        <p:spPr>
          <a:xfrm>
            <a:off x="629841" y="2556933"/>
            <a:ext cx="7891859" cy="82662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/>
        </p:nvGrpSpPr>
        <p:grpSpPr>
          <a:xfrm>
            <a:off x="994787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5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1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2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9406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16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921844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20" name="Text Placeholder 52">
            <a:extLst>
              <a:ext uri="{FF2B5EF4-FFF2-40B4-BE49-F238E27FC236}">
                <a16:creationId xmlns:a16="http://schemas.microsoft.com/office/drawing/2014/main" id="{4CEA3C57-1AF4-4B62-8E68-78FDAB21F2B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68429" y="3714682"/>
            <a:ext cx="2471738" cy="13121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36742" y="4767263"/>
            <a:ext cx="2057400" cy="273844"/>
          </a:xfrm>
        </p:spPr>
        <p:txBody>
          <a:bodyPr/>
          <a:lstStyle/>
          <a:p>
            <a:fld id="{EB6B529C-358E-464A-80D3-B4DD91120955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1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21" name="Rectangle 20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Rectangle 22"/>
          <p:cNvSpPr/>
          <p:nvPr userDrawn="1"/>
        </p:nvSpPr>
        <p:spPr>
          <a:xfrm>
            <a:off x="629841" y="2535239"/>
            <a:ext cx="7939088" cy="84831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2BB13CD-9991-4DCA-82E0-1747F3F9BC06}"/>
              </a:ext>
            </a:extLst>
          </p:cNvPr>
          <p:cNvGrpSpPr/>
          <p:nvPr userDrawn="1"/>
        </p:nvGrpSpPr>
        <p:grpSpPr>
          <a:xfrm>
            <a:off x="923664" y="3020755"/>
            <a:ext cx="775019" cy="174751"/>
            <a:chOff x="1326382" y="4041646"/>
            <a:chExt cx="2597497" cy="653143"/>
          </a:xfrm>
          <a:solidFill>
            <a:srgbClr val="F5333F"/>
          </a:solidFill>
        </p:grpSpPr>
        <p:sp>
          <p:nvSpPr>
            <p:cNvPr id="34" name="Star: 5 Points 4">
              <a:extLst>
                <a:ext uri="{FF2B5EF4-FFF2-40B4-BE49-F238E27FC236}">
                  <a16:creationId xmlns:a16="http://schemas.microsoft.com/office/drawing/2014/main" id="{EC574380-B5CC-42B5-85BC-EC9DBF89A138}"/>
                </a:ext>
              </a:extLst>
            </p:cNvPr>
            <p:cNvSpPr/>
            <p:nvPr userDrawn="1"/>
          </p:nvSpPr>
          <p:spPr>
            <a:xfrm>
              <a:off x="1326382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5" name="Star: 5 Points 28">
              <a:extLst>
                <a:ext uri="{FF2B5EF4-FFF2-40B4-BE49-F238E27FC236}">
                  <a16:creationId xmlns:a16="http://schemas.microsoft.com/office/drawing/2014/main" id="{99F9A9C9-93D1-4FA6-9D41-07B027178C6C}"/>
                </a:ext>
              </a:extLst>
            </p:cNvPr>
            <p:cNvSpPr/>
            <p:nvPr userDrawn="1"/>
          </p:nvSpPr>
          <p:spPr>
            <a:xfrm>
              <a:off x="1974500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6" name="Star: 5 Points 30">
              <a:extLst>
                <a:ext uri="{FF2B5EF4-FFF2-40B4-BE49-F238E27FC236}">
                  <a16:creationId xmlns:a16="http://schemas.microsoft.com/office/drawing/2014/main" id="{33048992-C900-4AEF-9138-0F86855FA5DB}"/>
                </a:ext>
              </a:extLst>
            </p:cNvPr>
            <p:cNvSpPr/>
            <p:nvPr userDrawn="1"/>
          </p:nvSpPr>
          <p:spPr>
            <a:xfrm>
              <a:off x="2622617" y="4041646"/>
              <a:ext cx="653143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8" name="Star: 5 Points 31">
              <a:extLst>
                <a:ext uri="{FF2B5EF4-FFF2-40B4-BE49-F238E27FC236}">
                  <a16:creationId xmlns:a16="http://schemas.microsoft.com/office/drawing/2014/main" id="{64AA79B2-DB73-404E-8C90-6E74E5C9AA75}"/>
                </a:ext>
              </a:extLst>
            </p:cNvPr>
            <p:cNvSpPr/>
            <p:nvPr userDrawn="1"/>
          </p:nvSpPr>
          <p:spPr>
            <a:xfrm>
              <a:off x="3270737" y="4041646"/>
              <a:ext cx="653142" cy="653143"/>
            </a:xfrm>
            <a:prstGeom prst="star5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  <p:sp>
          <p:nvSpPr>
            <p:cNvPr id="39" name="Freeform: Shape 36">
              <a:extLst>
                <a:ext uri="{FF2B5EF4-FFF2-40B4-BE49-F238E27FC236}">
                  <a16:creationId xmlns:a16="http://schemas.microsoft.com/office/drawing/2014/main" id="{44E94D08-1C31-47C0-974A-8BAE27476E00}"/>
                </a:ext>
              </a:extLst>
            </p:cNvPr>
            <p:cNvSpPr/>
            <p:nvPr userDrawn="1"/>
          </p:nvSpPr>
          <p:spPr>
            <a:xfrm>
              <a:off x="3597306" y="4041650"/>
              <a:ext cx="326569" cy="653139"/>
            </a:xfrm>
            <a:custGeom>
              <a:avLst/>
              <a:gdLst>
                <a:gd name="connsiteX0" fmla="*/ 0 w 326570"/>
                <a:gd name="connsiteY0" fmla="*/ 0 h 653141"/>
                <a:gd name="connsiteX1" fmla="*/ 77091 w 326570"/>
                <a:gd name="connsiteY1" fmla="*/ 249480 h 653141"/>
                <a:gd name="connsiteX2" fmla="*/ 326570 w 326570"/>
                <a:gd name="connsiteY2" fmla="*/ 249478 h 653141"/>
                <a:gd name="connsiteX3" fmla="*/ 124736 w 326570"/>
                <a:gd name="connsiteY3" fmla="*/ 403663 h 653141"/>
                <a:gd name="connsiteX4" fmla="*/ 201831 w 326570"/>
                <a:gd name="connsiteY4" fmla="*/ 653141 h 653141"/>
                <a:gd name="connsiteX5" fmla="*/ 0 w 326570"/>
                <a:gd name="connsiteY5" fmla="*/ 498953 h 6531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6570" h="653141">
                  <a:moveTo>
                    <a:pt x="0" y="0"/>
                  </a:moveTo>
                  <a:lnTo>
                    <a:pt x="77091" y="249480"/>
                  </a:lnTo>
                  <a:lnTo>
                    <a:pt x="326570" y="249478"/>
                  </a:lnTo>
                  <a:lnTo>
                    <a:pt x="124736" y="403663"/>
                  </a:lnTo>
                  <a:lnTo>
                    <a:pt x="201831" y="653141"/>
                  </a:lnTo>
                  <a:lnTo>
                    <a:pt x="0" y="498953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013" dirty="0"/>
            </a:p>
          </p:txBody>
        </p:sp>
      </p:grpSp>
      <p:sp>
        <p:nvSpPr>
          <p:cNvPr id="40" name="Text Placeholder 8">
            <a:extLst>
              <a:ext uri="{FF2B5EF4-FFF2-40B4-BE49-F238E27FC236}">
                <a16:creationId xmlns:a16="http://schemas.microsoft.com/office/drawing/2014/main" id="{EA908F40-8F3C-4F4C-8007-3143C3B7A19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58283" y="2721203"/>
            <a:ext cx="846528" cy="24904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50">
                <a:latin typeface="Proxima Nova Rg" pitchFamily="50" charset="0"/>
              </a:defRPr>
            </a:lvl1pPr>
          </a:lstStyle>
          <a:p>
            <a:pPr lvl="0"/>
            <a:r>
              <a:rPr lang="en-IN" dirty="0"/>
              <a:t>Header</a:t>
            </a:r>
          </a:p>
        </p:txBody>
      </p:sp>
      <p:sp>
        <p:nvSpPr>
          <p:cNvPr id="41" name="Text Placeholder 8">
            <a:extLst>
              <a:ext uri="{FF2B5EF4-FFF2-40B4-BE49-F238E27FC236}">
                <a16:creationId xmlns:a16="http://schemas.microsoft.com/office/drawing/2014/main" id="{C745C1E1-5162-42F6-91B6-6478A6B737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50721" y="3016014"/>
            <a:ext cx="946585" cy="1842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00">
                <a:latin typeface="Proxima Nova Rg" panose="02000506030000020004" pitchFamily="50" charset="0"/>
              </a:defRPr>
            </a:lvl1pPr>
          </a:lstStyle>
          <a:p>
            <a:pPr algn="ctr"/>
            <a:r>
              <a:rPr lang="en-US" sz="800" dirty="0">
                <a:latin typeface="Proxima Nova Rg" panose="02000506030000020004" pitchFamily="50" charset="0"/>
              </a:rPr>
              <a:t>Click to add text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238" y="600075"/>
            <a:ext cx="6246812" cy="443979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1AE993-B717-0648-B9DF-B7E9EF87B7C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58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orient="horz" pos="378" userDrawn="1">
          <p15:clr>
            <a:srgbClr val="FBAE40"/>
          </p15:clr>
        </p15:guide>
        <p15:guide id="11" orient="horz" pos="2210" userDrawn="1">
          <p15:clr>
            <a:srgbClr val="FBAE40"/>
          </p15:clr>
        </p15:guide>
        <p15:guide id="12" orient="horz" pos="2130" userDrawn="1">
          <p15:clr>
            <a:srgbClr val="FBAE40"/>
          </p15:clr>
        </p15:guide>
        <p15:guide id="13" orient="horz" pos="1597" userDrawn="1">
          <p15:clr>
            <a:srgbClr val="FBAE40"/>
          </p15:clr>
        </p15:guide>
        <p15:guide id="14" orient="horz" pos="2641" userDrawn="1">
          <p15:clr>
            <a:srgbClr val="FBAE40"/>
          </p15:clr>
        </p15:guide>
        <p15:guide id="15" pos="1134" userDrawn="1">
          <p15:clr>
            <a:srgbClr val="FBAE40"/>
          </p15:clr>
        </p15:guide>
        <p15:guide id="16" pos="4332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Imeline Info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6BFA6-7020-A842-AFE3-43A763B8DE0A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69" name="Text Placeholder 8">
            <a:extLst>
              <a:ext uri="{FF2B5EF4-FFF2-40B4-BE49-F238E27FC236}">
                <a16:creationId xmlns:a16="http://schemas.microsoft.com/office/drawing/2014/main" id="{3F742510-D20E-442D-8AC1-0D13D3D1C7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91750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0" name="Text Placeholder 8">
            <a:extLst>
              <a:ext uri="{FF2B5EF4-FFF2-40B4-BE49-F238E27FC236}">
                <a16:creationId xmlns:a16="http://schemas.microsoft.com/office/drawing/2014/main" id="{26AD9D85-FB3E-462E-987E-65C48224F3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91750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3" name="Text Placeholder 8">
            <a:extLst>
              <a:ext uri="{FF2B5EF4-FFF2-40B4-BE49-F238E27FC236}">
                <a16:creationId xmlns:a16="http://schemas.microsoft.com/office/drawing/2014/main" id="{1A6511F1-333C-4B23-8BCA-B86B841279C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91750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2" name="Text Placeholder 8">
            <a:extLst>
              <a:ext uri="{FF2B5EF4-FFF2-40B4-BE49-F238E27FC236}">
                <a16:creationId xmlns:a16="http://schemas.microsoft.com/office/drawing/2014/main" id="{0DDA4ED5-8612-4FA4-99F8-749D0BA7F3A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4048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83" name="Text Placeholder 8">
            <a:extLst>
              <a:ext uri="{FF2B5EF4-FFF2-40B4-BE49-F238E27FC236}">
                <a16:creationId xmlns:a16="http://schemas.microsoft.com/office/drawing/2014/main" id="{15204162-2F4C-40DD-A64B-0D8DC99736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4048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8">
            <a:extLst>
              <a:ext uri="{FF2B5EF4-FFF2-40B4-BE49-F238E27FC236}">
                <a16:creationId xmlns:a16="http://schemas.microsoft.com/office/drawing/2014/main" id="{FA1DB162-A60E-4618-8561-C16A1435C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4048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D40BE60F-F697-4211-B44A-1A967B778A0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92297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9" name="Text Placeholder 8">
            <a:extLst>
              <a:ext uri="{FF2B5EF4-FFF2-40B4-BE49-F238E27FC236}">
                <a16:creationId xmlns:a16="http://schemas.microsoft.com/office/drawing/2014/main" id="{F8F51522-F0EB-4350-97F8-9839C634496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92297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0" name="Text Placeholder 8">
            <a:extLst>
              <a:ext uri="{FF2B5EF4-FFF2-40B4-BE49-F238E27FC236}">
                <a16:creationId xmlns:a16="http://schemas.microsoft.com/office/drawing/2014/main" id="{72201633-C2F4-4C61-961D-08C5FE50D66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892297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1" name="Text Placeholder 8">
            <a:extLst>
              <a:ext uri="{FF2B5EF4-FFF2-40B4-BE49-F238E27FC236}">
                <a16:creationId xmlns:a16="http://schemas.microsoft.com/office/drawing/2014/main" id="{A9F5B501-BB61-457C-9B6D-E57B62AECD5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326899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92" name="Text Placeholder 8">
            <a:extLst>
              <a:ext uri="{FF2B5EF4-FFF2-40B4-BE49-F238E27FC236}">
                <a16:creationId xmlns:a16="http://schemas.microsoft.com/office/drawing/2014/main" id="{5B29D73F-4CCA-4783-8947-96309D78835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326899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8">
            <a:extLst>
              <a:ext uri="{FF2B5EF4-FFF2-40B4-BE49-F238E27FC236}">
                <a16:creationId xmlns:a16="http://schemas.microsoft.com/office/drawing/2014/main" id="{19DFB435-36AD-4A25-AA45-C372BF19E3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326899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661C36B0-6047-47A0-8876-EF95BD82A5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735161" y="1746401"/>
            <a:ext cx="740399" cy="24904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109" name="Text Placeholder 8">
            <a:extLst>
              <a:ext uri="{FF2B5EF4-FFF2-40B4-BE49-F238E27FC236}">
                <a16:creationId xmlns:a16="http://schemas.microsoft.com/office/drawing/2014/main" id="{BAFF9636-D984-4BBC-929B-16568F63188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735161" y="2056441"/>
            <a:ext cx="1324840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1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0" name="Text Placeholder 8">
            <a:extLst>
              <a:ext uri="{FF2B5EF4-FFF2-40B4-BE49-F238E27FC236}">
                <a16:creationId xmlns:a16="http://schemas.microsoft.com/office/drawing/2014/main" id="{24C3FEFD-8CEA-49B4-B49A-8D40D3B5FEA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735161" y="2281691"/>
            <a:ext cx="1149473" cy="16588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00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11" name="Text Placeholder 8">
            <a:extLst>
              <a:ext uri="{FF2B5EF4-FFF2-40B4-BE49-F238E27FC236}">
                <a16:creationId xmlns:a16="http://schemas.microsoft.com/office/drawing/2014/main" id="{056294BB-42A3-47CE-B08C-3985AFA1252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04066" y="3531649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1</a:t>
            </a:r>
          </a:p>
        </p:txBody>
      </p:sp>
      <p:sp>
        <p:nvSpPr>
          <p:cNvPr id="114" name="Text Placeholder 8">
            <a:extLst>
              <a:ext uri="{FF2B5EF4-FFF2-40B4-BE49-F238E27FC236}">
                <a16:creationId xmlns:a16="http://schemas.microsoft.com/office/drawing/2014/main" id="{4CA25EE7-3AA6-4CF1-9AC9-97DE5CE0BE9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352802" y="3531649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2</a:t>
            </a:r>
          </a:p>
        </p:txBody>
      </p:sp>
      <p:sp>
        <p:nvSpPr>
          <p:cNvPr id="115" name="Text Placeholder 8">
            <a:extLst>
              <a:ext uri="{FF2B5EF4-FFF2-40B4-BE49-F238E27FC236}">
                <a16:creationId xmlns:a16="http://schemas.microsoft.com/office/drawing/2014/main" id="{9B86D469-ABD0-4367-A92C-FB891117796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829621" y="3531648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3</a:t>
            </a:r>
          </a:p>
        </p:txBody>
      </p:sp>
      <p:sp>
        <p:nvSpPr>
          <p:cNvPr id="116" name="Text Placeholder 8">
            <a:extLst>
              <a:ext uri="{FF2B5EF4-FFF2-40B4-BE49-F238E27FC236}">
                <a16:creationId xmlns:a16="http://schemas.microsoft.com/office/drawing/2014/main" id="{6C5EB094-EBF1-4B80-AAE7-EDAC4824FE1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306440" y="3531648"/>
            <a:ext cx="1324840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DDDDDD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4</a:t>
            </a:r>
          </a:p>
        </p:txBody>
      </p:sp>
      <p:sp>
        <p:nvSpPr>
          <p:cNvPr id="118" name="Text Placeholder 8">
            <a:extLst>
              <a:ext uri="{FF2B5EF4-FFF2-40B4-BE49-F238E27FC236}">
                <a16:creationId xmlns:a16="http://schemas.microsoft.com/office/drawing/2014/main" id="{045CF520-5B24-4C21-BD9C-5EFEB7427B6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755176" y="3531647"/>
            <a:ext cx="1352923" cy="349771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6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Category 5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55483582-940A-481A-933F-C6D131CC96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632499" y="2973622"/>
            <a:ext cx="7691174" cy="667936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8785690-927D-F34A-BDC7-9FECF1717AF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5" name="Title 11">
            <a:extLst>
              <a:ext uri="{FF2B5EF4-FFF2-40B4-BE49-F238E27FC236}">
                <a16:creationId xmlns:a16="http://schemas.microsoft.com/office/drawing/2014/main" id="{67D95071-51BE-2A41-BDB5-586B180A9F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047B829-C5EF-1B46-B43C-4658802D369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5907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60580-2B70-6940-B3F0-E4F8AB7AA3B6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B19EC69-1D9D-0B4C-9AE4-2C8D95B645C2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9" name="Title 11">
            <a:extLst>
              <a:ext uri="{FF2B5EF4-FFF2-40B4-BE49-F238E27FC236}">
                <a16:creationId xmlns:a16="http://schemas.microsoft.com/office/drawing/2014/main" id="{6AC7079D-55CD-5547-A1B7-6E231289DE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D74D05A-508B-324C-B8C7-0C05F391BF4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320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B0970A-5D49-E646-889A-E8EA6023EA9A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44" name="Chart 43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4743474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5" name="Chart 44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9650563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 Placeholder 8">
            <a:extLst>
              <a:ext uri="{FF2B5EF4-FFF2-40B4-BE49-F238E27FC236}">
                <a16:creationId xmlns:a16="http://schemas.microsoft.com/office/drawing/2014/main" id="{9696B8C1-96A7-4499-9EA2-0124BE80457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600199"/>
            <a:ext cx="3182128" cy="3006726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44A204BF-7B3D-4BAD-8452-C750170887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06779" y="3059187"/>
            <a:ext cx="671653" cy="35078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8">
            <a:extLst>
              <a:ext uri="{FF2B5EF4-FFF2-40B4-BE49-F238E27FC236}">
                <a16:creationId xmlns:a16="http://schemas.microsoft.com/office/drawing/2014/main" id="{228FD4BC-869C-4228-9650-35487227AA0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94111" y="3052728"/>
            <a:ext cx="671653" cy="325087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2000" b="1">
                <a:solidFill>
                  <a:srgbClr val="CCCCCC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8">
            <a:extLst>
              <a:ext uri="{FF2B5EF4-FFF2-40B4-BE49-F238E27FC236}">
                <a16:creationId xmlns:a16="http://schemas.microsoft.com/office/drawing/2014/main" id="{DAD07786-00E2-42E3-B1C2-67206A010E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06778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9" name="Text Placeholder 8">
            <a:extLst>
              <a:ext uri="{FF2B5EF4-FFF2-40B4-BE49-F238E27FC236}">
                <a16:creationId xmlns:a16="http://schemas.microsoft.com/office/drawing/2014/main" id="{945F5F89-A906-431D-9648-FC127565509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299344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lang="en-IN" sz="1050" b="0" kern="1200" dirty="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0" name="Text Placeholder 8">
            <a:extLst>
              <a:ext uri="{FF2B5EF4-FFF2-40B4-BE49-F238E27FC236}">
                <a16:creationId xmlns:a16="http://schemas.microsoft.com/office/drawing/2014/main" id="{79D2914B-8781-42FD-AA7E-737FB717117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90089" y="3559464"/>
            <a:ext cx="1077979" cy="212599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200" b="1">
                <a:solidFill>
                  <a:srgbClr val="F6303E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1" name="Text Placeholder 8">
            <a:extLst>
              <a:ext uri="{FF2B5EF4-FFF2-40B4-BE49-F238E27FC236}">
                <a16:creationId xmlns:a16="http://schemas.microsoft.com/office/drawing/2014/main" id="{05F26D4A-BDA5-4C23-811C-C2F526CD3E9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882655" y="3813792"/>
            <a:ext cx="1077979" cy="799143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05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quarter" idx="22" hasCustomPrompt="1"/>
          </p:nvPr>
        </p:nvSpPr>
        <p:spPr>
          <a:xfrm>
            <a:off x="5295900" y="1600200"/>
            <a:ext cx="3225800" cy="133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baseline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93C855C-51F1-4950-8B74-92750036E153}"/>
              </a:ext>
            </a:extLst>
          </p:cNvPr>
          <p:cNvSpPr/>
          <p:nvPr userDrawn="1"/>
        </p:nvSpPr>
        <p:spPr>
          <a:xfrm>
            <a:off x="3170379" y="4105875"/>
            <a:ext cx="1512168" cy="419095"/>
          </a:xfrm>
          <a:prstGeom prst="rect">
            <a:avLst/>
          </a:pr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</p:sp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FF7848F2-CD09-4AEB-9574-52DC26DB959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252790"/>
              </p:ext>
            </p:extLst>
          </p:nvPr>
        </p:nvGraphicFramePr>
        <p:xfrm>
          <a:off x="5176215" y="3284258"/>
          <a:ext cx="1319792" cy="4227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1900AEB5-08DE-4ACC-BEF3-0AF9CF5140F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816527579"/>
              </p:ext>
            </p:extLst>
          </p:nvPr>
        </p:nvGraphicFramePr>
        <p:xfrm>
          <a:off x="6609469" y="3232411"/>
          <a:ext cx="1333750" cy="431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83685A8D-9C1D-8F4D-B517-50A6ADFE2DC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Title 11">
            <a:extLst>
              <a:ext uri="{FF2B5EF4-FFF2-40B4-BE49-F238E27FC236}">
                <a16:creationId xmlns:a16="http://schemas.microsoft.com/office/drawing/2014/main" id="{6AD9A0F9-9A66-7648-8968-789E2E9F90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ED77A25-4444-4045-8D26-55D705A76417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233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1008" userDrawn="1">
          <p15:clr>
            <a:srgbClr val="FBAE40"/>
          </p15:clr>
        </p15:guide>
        <p15:guide id="7" orient="horz" pos="2754" userDrawn="1">
          <p15:clr>
            <a:srgbClr val="FBAE40"/>
          </p15:clr>
        </p15:guide>
        <p15:guide id="8" pos="24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Doughnut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6970B-5F9F-1C49-823B-784ECC0F8F74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2772305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3773295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8722481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9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696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0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696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DFCEEA61-5F34-4275-BAE7-53833C871BE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3335" y="257175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200" b="1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529ABA7F-22CE-439E-837D-6A737783C53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973335" y="2939370"/>
            <a:ext cx="1324840" cy="2983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000" b="0">
                <a:solidFill>
                  <a:srgbClr val="989898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DD9785AA-43BB-4A88-B6A0-503B710C742A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49076987"/>
              </p:ext>
            </p:extLst>
          </p:nvPr>
        </p:nvGraphicFramePr>
        <p:xfrm>
          <a:off x="1960619" y="1967641"/>
          <a:ext cx="2754306" cy="14089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71E640A-9A51-4244-ADA6-E0903F44DD4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68794113"/>
              </p:ext>
            </p:extLst>
          </p:nvPr>
        </p:nvGraphicFramePr>
        <p:xfrm>
          <a:off x="880659" y="1705476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8" name="Chart 17">
            <a:extLst>
              <a:ext uri="{FF2B5EF4-FFF2-40B4-BE49-F238E27FC236}">
                <a16:creationId xmlns:a16="http://schemas.microsoft.com/office/drawing/2014/main" id="{65083BD8-C120-49E5-81AF-1F59A747EFD1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72653777"/>
              </p:ext>
            </p:extLst>
          </p:nvPr>
        </p:nvGraphicFramePr>
        <p:xfrm>
          <a:off x="3542547" y="1697092"/>
          <a:ext cx="4222864" cy="2160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237ACA83-ED07-C54C-8AD7-6880B75591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3" name="Title 11">
            <a:extLst>
              <a:ext uri="{FF2B5EF4-FFF2-40B4-BE49-F238E27FC236}">
                <a16:creationId xmlns:a16="http://schemas.microsoft.com/office/drawing/2014/main" id="{F751A42D-8668-964A-9B5B-1F86921A29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B91CEFC-BBB3-CC4C-8613-E0BCF613C0B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35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F2939-C6E8-734E-A964-0558AE677560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4665507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22" name="Picture 21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23" name="Text Placeholder 14">
            <a:extLst>
              <a:ext uri="{FF2B5EF4-FFF2-40B4-BE49-F238E27FC236}">
                <a16:creationId xmlns:a16="http://schemas.microsoft.com/office/drawing/2014/main" id="{852AD7FB-38A5-4D57-B3B1-E5169CAE334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263041" y="2104600"/>
            <a:ext cx="830454" cy="2920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4" name="Text Placeholder 14">
            <a:extLst>
              <a:ext uri="{FF2B5EF4-FFF2-40B4-BE49-F238E27FC236}">
                <a16:creationId xmlns:a16="http://schemas.microsoft.com/office/drawing/2014/main" id="{348F839D-FB4E-4960-A65B-87299950552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70356" y="3778988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2DD7B434-5B12-41F0-86AB-4468D0C7F98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530790" y="2108961"/>
            <a:ext cx="824532" cy="28768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6" name="Text Placeholder 14">
            <a:extLst>
              <a:ext uri="{FF2B5EF4-FFF2-40B4-BE49-F238E27FC236}">
                <a16:creationId xmlns:a16="http://schemas.microsoft.com/office/drawing/2014/main" id="{31A22206-E7E5-4EFE-AFBB-0C2EB10899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729642" y="3771033"/>
            <a:ext cx="745627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77257480-923C-4CD9-BB05-E50A696AE8B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04099" y="2107682"/>
            <a:ext cx="758842" cy="29204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8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CA10BF3A-FFE1-4B1C-9E2F-D8200CD851B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023857" y="3762859"/>
            <a:ext cx="784195" cy="30595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800" b="1" baseline="0">
                <a:solidFill>
                  <a:srgbClr val="F6323E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36" name="Text Placeholder 14">
            <a:extLst>
              <a:ext uri="{FF2B5EF4-FFF2-40B4-BE49-F238E27FC236}">
                <a16:creationId xmlns:a16="http://schemas.microsoft.com/office/drawing/2014/main" id="{65D04BA5-9D25-4BC9-A14D-CD4D55D1831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156171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7" name="Text Placeholder 14">
            <a:extLst>
              <a:ext uri="{FF2B5EF4-FFF2-40B4-BE49-F238E27FC236}">
                <a16:creationId xmlns:a16="http://schemas.microsoft.com/office/drawing/2014/main" id="{30F45AE8-F736-4167-8925-CE6F67654B2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156171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8" name="Text Placeholder 14">
            <a:extLst>
              <a:ext uri="{FF2B5EF4-FFF2-40B4-BE49-F238E27FC236}">
                <a16:creationId xmlns:a16="http://schemas.microsoft.com/office/drawing/2014/main" id="{EC27E74D-2BCC-4A9A-A32F-F01EBFE0328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13908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9" name="Text Placeholder 14">
            <a:extLst>
              <a:ext uri="{FF2B5EF4-FFF2-40B4-BE49-F238E27FC236}">
                <a16:creationId xmlns:a16="http://schemas.microsoft.com/office/drawing/2014/main" id="{1A4D5531-1318-4AA6-B70D-65F82645BEF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13908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0" name="Text Placeholder 14">
            <a:extLst>
              <a:ext uri="{FF2B5EF4-FFF2-40B4-BE49-F238E27FC236}">
                <a16:creationId xmlns:a16="http://schemas.microsoft.com/office/drawing/2014/main" id="{1805FF35-5027-4FDF-AF10-EF6CCF50B43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720777" y="125799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E910801B-EBF5-4A4F-8BE2-D487AB607B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720777" y="152366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4" name="Text Placeholder 14">
            <a:extLst>
              <a:ext uri="{FF2B5EF4-FFF2-40B4-BE49-F238E27FC236}">
                <a16:creationId xmlns:a16="http://schemas.microsoft.com/office/drawing/2014/main" id="{6D96FACC-DEBD-4C30-9736-960EB66C83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95265" y="3791876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5" name="Text Placeholder 14">
            <a:extLst>
              <a:ext uri="{FF2B5EF4-FFF2-40B4-BE49-F238E27FC236}">
                <a16:creationId xmlns:a16="http://schemas.microsoft.com/office/drawing/2014/main" id="{6F3ECD85-470B-477C-94B6-B520AC4C6AA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95265" y="405754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64A7419A-F416-412D-AE36-10A69D330D4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326285" y="377969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33026B9B-27A1-41CB-AF97-53526EA8017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6285" y="404535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9" name="Text Placeholder 14">
            <a:extLst>
              <a:ext uri="{FF2B5EF4-FFF2-40B4-BE49-F238E27FC236}">
                <a16:creationId xmlns:a16="http://schemas.microsoft.com/office/drawing/2014/main" id="{80179867-AF61-4DC2-8F65-16B14770AA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9996" y="3758972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50" name="Text Placeholder 14">
            <a:extLst>
              <a:ext uri="{FF2B5EF4-FFF2-40B4-BE49-F238E27FC236}">
                <a16:creationId xmlns:a16="http://schemas.microsoft.com/office/drawing/2014/main" id="{FA3CC884-D7D8-4D5F-B644-ACED67C1755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599996" y="4024639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graphicFrame>
        <p:nvGraphicFramePr>
          <p:cNvPr id="30" name="Chart 29">
            <a:extLst>
              <a:ext uri="{FF2B5EF4-FFF2-40B4-BE49-F238E27FC236}">
                <a16:creationId xmlns:a16="http://schemas.microsoft.com/office/drawing/2014/main" id="{151C0A2B-4A57-46A4-8F98-07396B26767E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970304331"/>
              </p:ext>
            </p:extLst>
          </p:nvPr>
        </p:nvGraphicFramePr>
        <p:xfrm>
          <a:off x="914602" y="2566307"/>
          <a:ext cx="2538282" cy="12984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pic>
        <p:nvPicPr>
          <p:cNvPr id="31" name="Picture 30">
            <a:extLst>
              <a:ext uri="{FF2B5EF4-FFF2-40B4-BE49-F238E27FC236}">
                <a16:creationId xmlns:a16="http://schemas.microsoft.com/office/drawing/2014/main" id="{ED242560-BD01-4A68-8F4A-1D6199AC02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760" y="1581506"/>
            <a:ext cx="7431156" cy="2999208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4C72F021-DF5D-4842-A4F5-F4FCCC9ECC0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4" name="Title 11">
            <a:extLst>
              <a:ext uri="{FF2B5EF4-FFF2-40B4-BE49-F238E27FC236}">
                <a16:creationId xmlns:a16="http://schemas.microsoft.com/office/drawing/2014/main" id="{A6B6CAC2-7FD8-F443-AD79-FBF432563D3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19772B6-6B92-264B-9636-FFC4E620141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525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1E18D-3351-C242-BAA6-DD72A5C1D791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22" name="Picture 2" descr="C:\Users\diyajoseph\Desktop\New folder (3)\Infographics-01-01.png">
            <a:extLst>
              <a:ext uri="{FF2B5EF4-FFF2-40B4-BE49-F238E27FC236}">
                <a16:creationId xmlns:a16="http://schemas.microsoft.com/office/drawing/2014/main" id="{FA03FD7A-A58C-479F-A538-2007908C30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9184" y="1331625"/>
            <a:ext cx="3644856" cy="3644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08B6DFED-00C2-46D9-990A-B8235EC07F4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347788"/>
            <a:ext cx="3182128" cy="2771775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8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433953" y="172210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9" name="Text Placeholder 14">
            <a:extLst>
              <a:ext uri="{FF2B5EF4-FFF2-40B4-BE49-F238E27FC236}">
                <a16:creationId xmlns:a16="http://schemas.microsoft.com/office/drawing/2014/main" id="{B5960F0A-5695-442A-967D-0EE6BEE9283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433953" y="198777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1" name="Text Placeholder 14">
            <a:extLst>
              <a:ext uri="{FF2B5EF4-FFF2-40B4-BE49-F238E27FC236}">
                <a16:creationId xmlns:a16="http://schemas.microsoft.com/office/drawing/2014/main" id="{53825CE6-84FB-489D-A633-C98AF34A7D2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28562" y="3026158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28" name="Text Placeholder 14">
            <a:extLst>
              <a:ext uri="{FF2B5EF4-FFF2-40B4-BE49-F238E27FC236}">
                <a16:creationId xmlns:a16="http://schemas.microsoft.com/office/drawing/2014/main" id="{7FD9F0DE-E645-4CBE-A792-3CAF569EA7E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03447" y="2783735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14">
            <a:extLst>
              <a:ext uri="{FF2B5EF4-FFF2-40B4-BE49-F238E27FC236}">
                <a16:creationId xmlns:a16="http://schemas.microsoft.com/office/drawing/2014/main" id="{D3DAC3A5-6DED-4E2A-87C5-70094F7872F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009593" y="3303767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14">
            <a:extLst>
              <a:ext uri="{FF2B5EF4-FFF2-40B4-BE49-F238E27FC236}">
                <a16:creationId xmlns:a16="http://schemas.microsoft.com/office/drawing/2014/main" id="{7594BC44-752A-468E-89CF-9CF1C82663DD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009593" y="3569434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1C822DB8-48FD-4635-8D36-EAFE87AA2CB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33953" y="4034311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3" name="Text Placeholder 14">
            <a:extLst>
              <a:ext uri="{FF2B5EF4-FFF2-40B4-BE49-F238E27FC236}">
                <a16:creationId xmlns:a16="http://schemas.microsoft.com/office/drawing/2014/main" id="{B7AE3639-7778-4784-9158-E0E759C55E8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433953" y="4299978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0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419E86FD-334C-44F1-A086-354C94496C8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001132" y="2524953"/>
            <a:ext cx="1331623" cy="21162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2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8BA2B7-46B3-2F46-9772-0ECF22B2F2F6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E39B130-38D3-A742-A8F5-73D2F2F46D8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656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orient="horz" pos="849" userDrawn="1">
          <p15:clr>
            <a:srgbClr val="FBAE40"/>
          </p15:clr>
        </p15:guide>
        <p15:guide id="7" orient="horz" pos="2663" userDrawn="1">
          <p15:clr>
            <a:srgbClr val="FBAE40"/>
          </p15:clr>
        </p15:guide>
        <p15:guide id="8" pos="2540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nfographic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FE410-33A2-CB47-8127-299FF22D1A22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47" name="Text Placeholder 14">
            <a:extLst>
              <a:ext uri="{FF2B5EF4-FFF2-40B4-BE49-F238E27FC236}">
                <a16:creationId xmlns:a16="http://schemas.microsoft.com/office/drawing/2014/main" id="{DC8C25AD-7C19-4C18-A993-06FFDA46ADB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184783" y="1316876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4" name="Text Placeholder 14">
            <a:extLst>
              <a:ext uri="{FF2B5EF4-FFF2-40B4-BE49-F238E27FC236}">
                <a16:creationId xmlns:a16="http://schemas.microsoft.com/office/drawing/2014/main" id="{21DADB31-D90F-41C1-9CC5-B11089520A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184783" y="1496505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5" name="Text Placeholder 14">
            <a:extLst>
              <a:ext uri="{FF2B5EF4-FFF2-40B4-BE49-F238E27FC236}">
                <a16:creationId xmlns:a16="http://schemas.microsoft.com/office/drawing/2014/main" id="{2C73A256-D81A-42F8-B095-C98ACFE2B07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184783" y="1708544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01</a:t>
            </a:r>
          </a:p>
        </p:txBody>
      </p:sp>
      <p:sp>
        <p:nvSpPr>
          <p:cNvPr id="76" name="Text Placeholder 14">
            <a:extLst>
              <a:ext uri="{FF2B5EF4-FFF2-40B4-BE49-F238E27FC236}">
                <a16:creationId xmlns:a16="http://schemas.microsoft.com/office/drawing/2014/main" id="{ADA465FE-01D4-4112-9587-CFA33EA7FCE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648313" y="216053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7" name="Text Placeholder 14">
            <a:extLst>
              <a:ext uri="{FF2B5EF4-FFF2-40B4-BE49-F238E27FC236}">
                <a16:creationId xmlns:a16="http://schemas.microsoft.com/office/drawing/2014/main" id="{F7A48190-8BF9-4046-9C82-9306B982DBA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648313" y="234016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78" name="Text Placeholder 14">
            <a:extLst>
              <a:ext uri="{FF2B5EF4-FFF2-40B4-BE49-F238E27FC236}">
                <a16:creationId xmlns:a16="http://schemas.microsoft.com/office/drawing/2014/main" id="{FD64CCC6-9C29-45BD-9D77-D0859CF04D6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648313" y="255220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02</a:t>
            </a:r>
          </a:p>
        </p:txBody>
      </p:sp>
      <p:sp>
        <p:nvSpPr>
          <p:cNvPr id="79" name="Text Placeholder 14">
            <a:extLst>
              <a:ext uri="{FF2B5EF4-FFF2-40B4-BE49-F238E27FC236}">
                <a16:creationId xmlns:a16="http://schemas.microsoft.com/office/drawing/2014/main" id="{4B059615-57EE-4D0A-B36F-C74AB103481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670695" y="3113991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0" name="Text Placeholder 14">
            <a:extLst>
              <a:ext uri="{FF2B5EF4-FFF2-40B4-BE49-F238E27FC236}">
                <a16:creationId xmlns:a16="http://schemas.microsoft.com/office/drawing/2014/main" id="{913659FF-7BB5-4A8B-835B-404E162E1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670695" y="3293620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1" name="Text Placeholder 14">
            <a:extLst>
              <a:ext uri="{FF2B5EF4-FFF2-40B4-BE49-F238E27FC236}">
                <a16:creationId xmlns:a16="http://schemas.microsoft.com/office/drawing/2014/main" id="{DE3AFECD-C213-48FE-896B-CD329FBB235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70695" y="3505659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03</a:t>
            </a:r>
          </a:p>
        </p:txBody>
      </p:sp>
      <p:sp>
        <p:nvSpPr>
          <p:cNvPr id="82" name="Text Placeholder 14">
            <a:extLst>
              <a:ext uri="{FF2B5EF4-FFF2-40B4-BE49-F238E27FC236}">
                <a16:creationId xmlns:a16="http://schemas.microsoft.com/office/drawing/2014/main" id="{FADCE75D-D06D-4084-AD7E-2A226C6D17B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154251" y="3833167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3" name="Text Placeholder 14">
            <a:extLst>
              <a:ext uri="{FF2B5EF4-FFF2-40B4-BE49-F238E27FC236}">
                <a16:creationId xmlns:a16="http://schemas.microsoft.com/office/drawing/2014/main" id="{A7E1D4B6-E9BF-495F-96A2-6679C7BE999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154251" y="4012796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4" name="Text Placeholder 14">
            <a:extLst>
              <a:ext uri="{FF2B5EF4-FFF2-40B4-BE49-F238E27FC236}">
                <a16:creationId xmlns:a16="http://schemas.microsoft.com/office/drawing/2014/main" id="{ACCD4715-83DF-4CC9-9CBD-B67C04716E4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154251" y="4224835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04</a:t>
            </a:r>
          </a:p>
        </p:txBody>
      </p:sp>
      <p:sp>
        <p:nvSpPr>
          <p:cNvPr id="85" name="Text Placeholder 14">
            <a:extLst>
              <a:ext uri="{FF2B5EF4-FFF2-40B4-BE49-F238E27FC236}">
                <a16:creationId xmlns:a16="http://schemas.microsoft.com/office/drawing/2014/main" id="{22F2B4EF-48F6-4037-91C4-3FDD8CB6981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711844" y="1274684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6" name="Text Placeholder 14">
            <a:extLst>
              <a:ext uri="{FF2B5EF4-FFF2-40B4-BE49-F238E27FC236}">
                <a16:creationId xmlns:a16="http://schemas.microsoft.com/office/drawing/2014/main" id="{7163FACB-F4E2-4BC8-8117-EF44B8EE99ED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5711844" y="1454313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87" name="Text Placeholder 14">
            <a:extLst>
              <a:ext uri="{FF2B5EF4-FFF2-40B4-BE49-F238E27FC236}">
                <a16:creationId xmlns:a16="http://schemas.microsoft.com/office/drawing/2014/main" id="{2EB2A85A-8907-46AF-BFA6-781EFE0A976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711844" y="1666352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05</a:t>
            </a:r>
          </a:p>
        </p:txBody>
      </p:sp>
      <p:sp>
        <p:nvSpPr>
          <p:cNvPr id="91" name="Text Placeholder 14">
            <a:extLst>
              <a:ext uri="{FF2B5EF4-FFF2-40B4-BE49-F238E27FC236}">
                <a16:creationId xmlns:a16="http://schemas.microsoft.com/office/drawing/2014/main" id="{ED53CF1A-5776-4A45-8AAC-C52030D97F7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247590" y="2081713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2" name="Text Placeholder 14">
            <a:extLst>
              <a:ext uri="{FF2B5EF4-FFF2-40B4-BE49-F238E27FC236}">
                <a16:creationId xmlns:a16="http://schemas.microsoft.com/office/drawing/2014/main" id="{396FF3A9-ACBC-4245-86AC-6F8A0ABAEC5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247590" y="2261342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3" name="Text Placeholder 14">
            <a:extLst>
              <a:ext uri="{FF2B5EF4-FFF2-40B4-BE49-F238E27FC236}">
                <a16:creationId xmlns:a16="http://schemas.microsoft.com/office/drawing/2014/main" id="{0F63F29D-2FAA-412F-99C1-93879660E7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247590" y="2473381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06</a:t>
            </a:r>
          </a:p>
        </p:txBody>
      </p:sp>
      <p:sp>
        <p:nvSpPr>
          <p:cNvPr id="94" name="Text Placeholder 14">
            <a:extLst>
              <a:ext uri="{FF2B5EF4-FFF2-40B4-BE49-F238E27FC236}">
                <a16:creationId xmlns:a16="http://schemas.microsoft.com/office/drawing/2014/main" id="{78A150EE-40B7-44FD-A09A-03CAE88E242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247590" y="3009669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F1333F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5" name="Text Placeholder 14">
            <a:extLst>
              <a:ext uri="{FF2B5EF4-FFF2-40B4-BE49-F238E27FC236}">
                <a16:creationId xmlns:a16="http://schemas.microsoft.com/office/drawing/2014/main" id="{B494192B-BA24-41E2-974A-8FBA573DEA5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247590" y="3189298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6" name="Text Placeholder 14">
            <a:extLst>
              <a:ext uri="{FF2B5EF4-FFF2-40B4-BE49-F238E27FC236}">
                <a16:creationId xmlns:a16="http://schemas.microsoft.com/office/drawing/2014/main" id="{C1C2EAB0-AC94-4977-AC85-8154DC994D53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247590" y="3401337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07</a:t>
            </a:r>
          </a:p>
        </p:txBody>
      </p:sp>
      <p:sp>
        <p:nvSpPr>
          <p:cNvPr id="97" name="Text Placeholder 14">
            <a:extLst>
              <a:ext uri="{FF2B5EF4-FFF2-40B4-BE49-F238E27FC236}">
                <a16:creationId xmlns:a16="http://schemas.microsoft.com/office/drawing/2014/main" id="{C3F07C42-EA4D-48B8-BCBE-C242F0E27DF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11033" y="3827718"/>
            <a:ext cx="1331623" cy="14816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0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8" name="Text Placeholder 14">
            <a:extLst>
              <a:ext uri="{FF2B5EF4-FFF2-40B4-BE49-F238E27FC236}">
                <a16:creationId xmlns:a16="http://schemas.microsoft.com/office/drawing/2014/main" id="{AD904902-E1AA-456C-AB4B-C747D867E55D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5911033" y="4007347"/>
            <a:ext cx="1331623" cy="17697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800" b="0" baseline="0">
                <a:solidFill>
                  <a:schemeClr val="tx1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99" name="Text Placeholder 14">
            <a:extLst>
              <a:ext uri="{FF2B5EF4-FFF2-40B4-BE49-F238E27FC236}">
                <a16:creationId xmlns:a16="http://schemas.microsoft.com/office/drawing/2014/main" id="{48698DEC-044E-4A63-9E51-D6C9F437B4C9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5911033" y="4219386"/>
            <a:ext cx="1331623" cy="18359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16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08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89A8122-AC80-40E3-96D5-121CDADFA065}"/>
              </a:ext>
            </a:extLst>
          </p:cNvPr>
          <p:cNvGrpSpPr/>
          <p:nvPr userDrawn="1"/>
        </p:nvGrpSpPr>
        <p:grpSpPr>
          <a:xfrm>
            <a:off x="3064089" y="1322496"/>
            <a:ext cx="3130304" cy="3130304"/>
            <a:chOff x="1725851" y="197234"/>
            <a:chExt cx="4799362" cy="4799363"/>
          </a:xfrm>
          <a:scene3d>
            <a:camera prst="orthographicFront">
              <a:rot lat="0" lon="0" rev="20399999"/>
            </a:camera>
            <a:lightRig rig="threePt" dir="t"/>
          </a:scene3d>
        </p:grpSpPr>
        <p:sp>
          <p:nvSpPr>
            <p:cNvPr id="125" name="Block Arc 124">
              <a:extLst>
                <a:ext uri="{FF2B5EF4-FFF2-40B4-BE49-F238E27FC236}">
                  <a16:creationId xmlns:a16="http://schemas.microsoft.com/office/drawing/2014/main" id="{8B4773C0-C0D3-47BC-9DA6-7814B27EBD8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3500000"/>
                <a:gd name="adj2" fmla="val 162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6" name="Block Arc 125">
              <a:extLst>
                <a:ext uri="{FF2B5EF4-FFF2-40B4-BE49-F238E27FC236}">
                  <a16:creationId xmlns:a16="http://schemas.microsoft.com/office/drawing/2014/main" id="{A81445D2-307B-4915-BE35-A0690B11847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0800000"/>
                <a:gd name="adj2" fmla="val 13500000"/>
                <a:gd name="adj3" fmla="val 3430"/>
              </a:avLst>
            </a:prstGeom>
            <a:solidFill>
              <a:srgbClr val="9D9D9D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7" name="Block Arc 126">
              <a:extLst>
                <a:ext uri="{FF2B5EF4-FFF2-40B4-BE49-F238E27FC236}">
                  <a16:creationId xmlns:a16="http://schemas.microsoft.com/office/drawing/2014/main" id="{040C25AE-24BA-45E6-A8BE-C902EA93A1E9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8100000"/>
                <a:gd name="adj2" fmla="val 10800000"/>
                <a:gd name="adj3" fmla="val 3430"/>
              </a:avLst>
            </a:prstGeom>
            <a:solidFill>
              <a:schemeClr val="tx1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8" name="Block Arc 127">
              <a:extLst>
                <a:ext uri="{FF2B5EF4-FFF2-40B4-BE49-F238E27FC236}">
                  <a16:creationId xmlns:a16="http://schemas.microsoft.com/office/drawing/2014/main" id="{5A9F5B74-98C4-4013-9696-A987424E2AA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5400000"/>
                <a:gd name="adj2" fmla="val 8100000"/>
                <a:gd name="adj3" fmla="val 3430"/>
              </a:avLst>
            </a:prstGeom>
            <a:solidFill>
              <a:srgbClr val="B4B4B4"/>
            </a:solidFill>
            <a:ln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IN" dirty="0"/>
            </a:p>
          </p:txBody>
        </p:sp>
        <p:sp>
          <p:nvSpPr>
            <p:cNvPr id="129" name="Block Arc 128">
              <a:extLst>
                <a:ext uri="{FF2B5EF4-FFF2-40B4-BE49-F238E27FC236}">
                  <a16:creationId xmlns:a16="http://schemas.microsoft.com/office/drawing/2014/main" id="{BAC0A140-1667-4633-9DE6-FC1D5F8BB363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2700000"/>
                <a:gd name="adj2" fmla="val 5400000"/>
                <a:gd name="adj3" fmla="val 3430"/>
              </a:avLst>
            </a:prstGeom>
            <a:noFill/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0" name="Block Arc 129">
              <a:extLst>
                <a:ext uri="{FF2B5EF4-FFF2-40B4-BE49-F238E27FC236}">
                  <a16:creationId xmlns:a16="http://schemas.microsoft.com/office/drawing/2014/main" id="{CFC036EC-2AE3-45D4-ADE2-396AC55ADFB8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0"/>
                <a:gd name="adj2" fmla="val 27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1" name="Block Arc 130">
              <a:extLst>
                <a:ext uri="{FF2B5EF4-FFF2-40B4-BE49-F238E27FC236}">
                  <a16:creationId xmlns:a16="http://schemas.microsoft.com/office/drawing/2014/main" id="{111D4FF4-3487-4B26-A5FB-4442CCE5AA67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8900000"/>
                <a:gd name="adj2" fmla="val 0"/>
                <a:gd name="adj3" fmla="val 3430"/>
              </a:avLst>
            </a:prstGeom>
            <a:solidFill>
              <a:srgbClr val="CCCCCC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2" name="Block Arc 131">
              <a:extLst>
                <a:ext uri="{FF2B5EF4-FFF2-40B4-BE49-F238E27FC236}">
                  <a16:creationId xmlns:a16="http://schemas.microsoft.com/office/drawing/2014/main" id="{B0D772E5-AFBD-4B14-9B45-D8C082D21DD1}"/>
                </a:ext>
              </a:extLst>
            </p:cNvPr>
            <p:cNvSpPr/>
            <p:nvPr/>
          </p:nvSpPr>
          <p:spPr>
            <a:xfrm>
              <a:off x="2160294" y="631678"/>
              <a:ext cx="3930473" cy="3930474"/>
            </a:xfrm>
            <a:prstGeom prst="blockArc">
              <a:avLst>
                <a:gd name="adj1" fmla="val 16200000"/>
                <a:gd name="adj2" fmla="val 18900000"/>
                <a:gd name="adj3" fmla="val 3430"/>
              </a:avLst>
            </a:prstGeom>
            <a:solidFill>
              <a:srgbClr val="F6323E"/>
            </a:solidFill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3" name="Freeform 31">
              <a:extLst>
                <a:ext uri="{FF2B5EF4-FFF2-40B4-BE49-F238E27FC236}">
                  <a16:creationId xmlns:a16="http://schemas.microsoft.com/office/drawing/2014/main" id="{84D681CB-D86E-4756-B454-2375714DDCEE}"/>
                </a:ext>
              </a:extLst>
            </p:cNvPr>
            <p:cNvSpPr/>
            <p:nvPr/>
          </p:nvSpPr>
          <p:spPr>
            <a:xfrm>
              <a:off x="3128723" y="1600108"/>
              <a:ext cx="1993614" cy="1993614"/>
            </a:xfrm>
            <a:custGeom>
              <a:avLst/>
              <a:gdLst>
                <a:gd name="connsiteX0" fmla="*/ 0 w 1993614"/>
                <a:gd name="connsiteY0" fmla="*/ 996807 h 1993614"/>
                <a:gd name="connsiteX1" fmla="*/ 996807 w 1993614"/>
                <a:gd name="connsiteY1" fmla="*/ 0 h 1993614"/>
                <a:gd name="connsiteX2" fmla="*/ 1993614 w 1993614"/>
                <a:gd name="connsiteY2" fmla="*/ 996807 h 1993614"/>
                <a:gd name="connsiteX3" fmla="*/ 996807 w 1993614"/>
                <a:gd name="connsiteY3" fmla="*/ 1993614 h 1993614"/>
                <a:gd name="connsiteX4" fmla="*/ 0 w 1993614"/>
                <a:gd name="connsiteY4" fmla="*/ 996807 h 1993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3614" h="1993614">
                  <a:moveTo>
                    <a:pt x="0" y="996807"/>
                  </a:moveTo>
                  <a:cubicBezTo>
                    <a:pt x="0" y="446286"/>
                    <a:pt x="446286" y="0"/>
                    <a:pt x="996807" y="0"/>
                  </a:cubicBezTo>
                  <a:cubicBezTo>
                    <a:pt x="1547328" y="0"/>
                    <a:pt x="1993614" y="446286"/>
                    <a:pt x="1993614" y="996807"/>
                  </a:cubicBezTo>
                  <a:cubicBezTo>
                    <a:pt x="1993614" y="1547328"/>
                    <a:pt x="1547328" y="1993614"/>
                    <a:pt x="996807" y="1993614"/>
                  </a:cubicBezTo>
                  <a:cubicBezTo>
                    <a:pt x="446286" y="1993614"/>
                    <a:pt x="0" y="1547328"/>
                    <a:pt x="0" y="996807"/>
                  </a:cubicBezTo>
                  <a:close/>
                </a:path>
              </a:pathLst>
            </a:custGeom>
            <a:noFill/>
            <a:ln w="50800">
              <a:solidFill>
                <a:srgbClr val="4C4C4C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07198" tIns="307198" rIns="307198" bIns="307198" numCol="1" spcCol="1270" anchor="ctr" anchorCtr="0">
              <a:noAutofit/>
            </a:bodyPr>
            <a:lstStyle/>
            <a:p>
              <a:pPr lvl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1200" kern="1200" dirty="0">
                <a:solidFill>
                  <a:srgbClr val="4C4C4C"/>
                </a:solidFill>
                <a:latin typeface="Roboto Cn" pitchFamily="2" charset="0"/>
                <a:ea typeface="Roboto Cn" pitchFamily="2" charset="0"/>
              </a:endParaRPr>
            </a:p>
          </p:txBody>
        </p:sp>
        <p:sp>
          <p:nvSpPr>
            <p:cNvPr id="134" name="Freeform 32">
              <a:extLst>
                <a:ext uri="{FF2B5EF4-FFF2-40B4-BE49-F238E27FC236}">
                  <a16:creationId xmlns:a16="http://schemas.microsoft.com/office/drawing/2014/main" id="{4B372692-F430-416D-8354-7E20E10DACB2}"/>
                </a:ext>
              </a:extLst>
            </p:cNvPr>
            <p:cNvSpPr/>
            <p:nvPr/>
          </p:nvSpPr>
          <p:spPr>
            <a:xfrm>
              <a:off x="3657379" y="19723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5" name="Freeform 33">
              <a:extLst>
                <a:ext uri="{FF2B5EF4-FFF2-40B4-BE49-F238E27FC236}">
                  <a16:creationId xmlns:a16="http://schemas.microsoft.com/office/drawing/2014/main" id="{AA766CEF-78FC-4437-B612-CE45C199F0F1}"/>
                </a:ext>
              </a:extLst>
            </p:cNvPr>
            <p:cNvSpPr/>
            <p:nvPr/>
          </p:nvSpPr>
          <p:spPr>
            <a:xfrm>
              <a:off x="5023178" y="762966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CCCCCC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6" name="Freeform 34">
              <a:extLst>
                <a:ext uri="{FF2B5EF4-FFF2-40B4-BE49-F238E27FC236}">
                  <a16:creationId xmlns:a16="http://schemas.microsoft.com/office/drawing/2014/main" id="{D3187795-3A1A-4663-A396-492CCC07CB57}"/>
                </a:ext>
              </a:extLst>
            </p:cNvPr>
            <p:cNvSpPr/>
            <p:nvPr/>
          </p:nvSpPr>
          <p:spPr>
            <a:xfrm>
              <a:off x="558891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7" name="Freeform 35">
              <a:extLst>
                <a:ext uri="{FF2B5EF4-FFF2-40B4-BE49-F238E27FC236}">
                  <a16:creationId xmlns:a16="http://schemas.microsoft.com/office/drawing/2014/main" id="{20CBC2B0-8D13-49B1-9FA0-DF8B0AF5CB4B}"/>
                </a:ext>
              </a:extLst>
            </p:cNvPr>
            <p:cNvSpPr/>
            <p:nvPr/>
          </p:nvSpPr>
          <p:spPr>
            <a:xfrm>
              <a:off x="5023177" y="3494562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9D9D9D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63788" tIns="163788" rIns="163788" bIns="163788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2100" kern="1200" dirty="0"/>
            </a:p>
          </p:txBody>
        </p:sp>
        <p:sp>
          <p:nvSpPr>
            <p:cNvPr id="138" name="Freeform 36">
              <a:extLst>
                <a:ext uri="{FF2B5EF4-FFF2-40B4-BE49-F238E27FC236}">
                  <a16:creationId xmlns:a16="http://schemas.microsoft.com/office/drawing/2014/main" id="{39019976-B1C2-4305-B168-A05BD0CB2C4E}"/>
                </a:ext>
              </a:extLst>
            </p:cNvPr>
            <p:cNvSpPr/>
            <p:nvPr/>
          </p:nvSpPr>
          <p:spPr>
            <a:xfrm>
              <a:off x="3657379" y="406029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F6323E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39" name="Freeform 37">
              <a:extLst>
                <a:ext uri="{FF2B5EF4-FFF2-40B4-BE49-F238E27FC236}">
                  <a16:creationId xmlns:a16="http://schemas.microsoft.com/office/drawing/2014/main" id="{BD305D83-550B-4C24-AF9F-AA9DE43E95EF}"/>
                </a:ext>
              </a:extLst>
            </p:cNvPr>
            <p:cNvSpPr/>
            <p:nvPr/>
          </p:nvSpPr>
          <p:spPr>
            <a:xfrm>
              <a:off x="2291582" y="34945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rgbClr val="A8A8A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0" name="Freeform 38">
              <a:extLst>
                <a:ext uri="{FF2B5EF4-FFF2-40B4-BE49-F238E27FC236}">
                  <a16:creationId xmlns:a16="http://schemas.microsoft.com/office/drawing/2014/main" id="{92041494-44D7-4E45-A4CF-B5BE55A644BA}"/>
                </a:ext>
              </a:extLst>
            </p:cNvPr>
            <p:cNvSpPr/>
            <p:nvPr/>
          </p:nvSpPr>
          <p:spPr>
            <a:xfrm>
              <a:off x="1725851" y="2128764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1F1F2"/>
            </a:solidFill>
            <a:ln w="57150">
              <a:solidFill>
                <a:schemeClr val="tx1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  <p:sp>
          <p:nvSpPr>
            <p:cNvPr id="141" name="Freeform 39">
              <a:extLst>
                <a:ext uri="{FF2B5EF4-FFF2-40B4-BE49-F238E27FC236}">
                  <a16:creationId xmlns:a16="http://schemas.microsoft.com/office/drawing/2014/main" id="{290FE087-25E7-4182-A982-270275095219}"/>
                </a:ext>
              </a:extLst>
            </p:cNvPr>
            <p:cNvSpPr/>
            <p:nvPr/>
          </p:nvSpPr>
          <p:spPr>
            <a:xfrm>
              <a:off x="2291581" y="762965"/>
              <a:ext cx="936302" cy="936302"/>
            </a:xfrm>
            <a:custGeom>
              <a:avLst/>
              <a:gdLst>
                <a:gd name="connsiteX0" fmla="*/ 0 w 936302"/>
                <a:gd name="connsiteY0" fmla="*/ 468151 h 936302"/>
                <a:gd name="connsiteX1" fmla="*/ 468151 w 936302"/>
                <a:gd name="connsiteY1" fmla="*/ 0 h 936302"/>
                <a:gd name="connsiteX2" fmla="*/ 936302 w 936302"/>
                <a:gd name="connsiteY2" fmla="*/ 468151 h 936302"/>
                <a:gd name="connsiteX3" fmla="*/ 468151 w 936302"/>
                <a:gd name="connsiteY3" fmla="*/ 936302 h 936302"/>
                <a:gd name="connsiteX4" fmla="*/ 0 w 936302"/>
                <a:gd name="connsiteY4" fmla="*/ 468151 h 936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36302" h="936302">
                  <a:moveTo>
                    <a:pt x="0" y="468151"/>
                  </a:moveTo>
                  <a:cubicBezTo>
                    <a:pt x="0" y="209598"/>
                    <a:pt x="209598" y="0"/>
                    <a:pt x="468151" y="0"/>
                  </a:cubicBezTo>
                  <a:cubicBezTo>
                    <a:pt x="726704" y="0"/>
                    <a:pt x="936302" y="209598"/>
                    <a:pt x="936302" y="468151"/>
                  </a:cubicBezTo>
                  <a:cubicBezTo>
                    <a:pt x="936302" y="726704"/>
                    <a:pt x="726704" y="936302"/>
                    <a:pt x="468151" y="936302"/>
                  </a:cubicBezTo>
                  <a:cubicBezTo>
                    <a:pt x="209598" y="936302"/>
                    <a:pt x="0" y="726704"/>
                    <a:pt x="0" y="468151"/>
                  </a:cubicBezTo>
                  <a:close/>
                </a:path>
              </a:pathLst>
            </a:custGeom>
            <a:solidFill>
              <a:srgbClr val="F7F7F7"/>
            </a:solidFill>
            <a:ln w="57150">
              <a:solidFill>
                <a:srgbClr val="989898"/>
              </a:solidFill>
            </a:ln>
            <a:scene3d>
              <a:camera prst="orthographicFront">
                <a:rot lat="0" lon="0" rev="20399999"/>
              </a:camera>
              <a:lightRig rig="threePt" dir="t"/>
            </a:scene3d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87918" tIns="187918" rIns="187918" bIns="187918" numCol="1" spcCol="1270" anchor="ctr" anchorCtr="0">
              <a:noAutofit/>
            </a:bodyPr>
            <a:lstStyle/>
            <a:p>
              <a:pPr lvl="0" algn="ctr" defTabSz="1778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IN" sz="4000" kern="1200" dirty="0"/>
            </a:p>
          </p:txBody>
        </p:sp>
      </p:grpSp>
      <p:pic>
        <p:nvPicPr>
          <p:cNvPr id="142" name="Picture 141">
            <a:extLst>
              <a:ext uri="{FF2B5EF4-FFF2-40B4-BE49-F238E27FC236}">
                <a16:creationId xmlns:a16="http://schemas.microsoft.com/office/drawing/2014/main" id="{E4F76C4B-B815-42DE-AFB4-459EFEE7BC9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6518" y="157277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3BE0AA93-5B5E-4D23-B226-9514D65897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2122" y="3840710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CB655488-71C0-424A-96C6-3E76C4B878F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5784" y="3229619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CF79AE9-77DE-42C0-991F-B3FAD827816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129" y="2284117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1E127694-CB04-4394-88E1-0D173E80827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1063" y="1518775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7C33CD56-CCCB-40E1-84F7-6636672DCD5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880" y="218263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98979666-D489-4280-ADFE-5A951BBF8895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1355" y="3145032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E5B1353A-C1EF-4AB0-9FEA-62B7358C4F2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639" y="3877794"/>
            <a:ext cx="365816" cy="365816"/>
          </a:xfrm>
          <a:prstGeom prst="rect">
            <a:avLst/>
          </a:prstGeom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150" name="Text Placeholder 14">
            <a:extLst>
              <a:ext uri="{FF2B5EF4-FFF2-40B4-BE49-F238E27FC236}">
                <a16:creationId xmlns:a16="http://schemas.microsoft.com/office/drawing/2014/main" id="{966432A7-F3D2-4BD6-AFE8-25EAF6CCF3D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4052675" y="2723156"/>
            <a:ext cx="1182772" cy="38664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1100" b="1" baseline="0">
                <a:solidFill>
                  <a:srgbClr val="989898"/>
                </a:solidFill>
                <a:latin typeface="Proxima Nova Rg" pitchFamily="50" charset="0"/>
                <a:ea typeface="Roboto Cn" pitchFamily="2" charset="0"/>
              </a:defRPr>
            </a:lvl1pPr>
          </a:lstStyle>
          <a:p>
            <a:pPr lvl="0"/>
            <a:r>
              <a:rPr lang="en-IN" dirty="0"/>
              <a:t>INFOGRAPHIC </a:t>
            </a:r>
            <a:br>
              <a:rPr lang="en-IN" dirty="0"/>
            </a:br>
            <a:r>
              <a:rPr lang="en-IN" dirty="0"/>
              <a:t>TEMPLATE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F353FB6-AAE4-CB41-BDE4-670BCBA9896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8" name="Title 11">
            <a:extLst>
              <a:ext uri="{FF2B5EF4-FFF2-40B4-BE49-F238E27FC236}">
                <a16:creationId xmlns:a16="http://schemas.microsoft.com/office/drawing/2014/main" id="{129AD187-3F06-B142-AE95-538A3E04D7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6B944F7C-69EF-FC48-847F-BEF393C6B40F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3326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5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84D-755B-CC43-99C4-2BB0EB76FEF6}" type="datetime1">
              <a:rPr lang="en-IN" smtClean="0"/>
              <a:t>20-03-2022</a:t>
            </a:fld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8C99F4FE-101A-4013-A504-B6C2195E712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0238" y="1455738"/>
            <a:ext cx="2933700" cy="30607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820" b="0">
                <a:solidFill>
                  <a:schemeClr val="tx1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6" hasCustomPrompt="1"/>
          </p:nvPr>
        </p:nvSpPr>
        <p:spPr>
          <a:xfrm>
            <a:off x="3676650" y="1466850"/>
            <a:ext cx="4845050" cy="304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IN" sz="1100" dirty="0">
                <a:latin typeface="Proxima Nova Rg" pitchFamily="50" charset="0"/>
              </a:defRPr>
            </a:lvl1pPr>
          </a:lstStyle>
          <a:p>
            <a:r>
              <a:rPr lang="en-IN" dirty="0"/>
              <a:t>Click to add chart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6AFEDF-03EE-FC49-BE63-C7AA217320FB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0" name="Title 11">
            <a:extLst>
              <a:ext uri="{FF2B5EF4-FFF2-40B4-BE49-F238E27FC236}">
                <a16:creationId xmlns:a16="http://schemas.microsoft.com/office/drawing/2014/main" id="{F1952F7C-711F-D049-A96D-6BBF6CD0BC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B70C7B4-4F41-D048-8244-D5BA9C5BD0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424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395" userDrawn="1">
          <p15:clr>
            <a:srgbClr val="FBAE40"/>
          </p15:clr>
        </p15:guide>
        <p15:guide id="6" pos="2245" userDrawn="1">
          <p15:clr>
            <a:srgbClr val="FBAE40"/>
          </p15:clr>
        </p15:guide>
        <p15:guide id="7" orient="horz" pos="917" userDrawn="1">
          <p15:clr>
            <a:srgbClr val="FBAE40"/>
          </p15:clr>
        </p15:guide>
        <p15:guide id="8" orient="horz" pos="2845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vider">
  <p:cSld name="2_Divi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fld id="{3825AC8A-E3E4-AB4D-AABE-2AF883CEDDEB}" type="datetime1">
              <a:rPr lang="en-IN" smtClean="0"/>
              <a:t>20-03-2022</a:t>
            </a:fld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1" name="Google Shape;21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28650" y="546100"/>
            <a:ext cx="3259769" cy="403398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971550" y="1260629"/>
            <a:ext cx="2552886" cy="158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rPr lang="en-IN" sz="1400" b="0" i="0" u="none" strike="noStrike" cap="non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Edit Master text styles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1089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90">
          <p15:clr>
            <a:srgbClr val="FBAE40"/>
          </p15:clr>
        </p15:guide>
        <p15:guide id="2" pos="612">
          <p15:clr>
            <a:srgbClr val="FBAE40"/>
          </p15:clr>
        </p15:guide>
        <p15:guide id="3" pos="2222">
          <p15:clr>
            <a:srgbClr val="FBAE40"/>
          </p15:clr>
        </p15:guide>
        <p15:guide id="4" orient="horz" pos="16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/>
        </p:nvSpPr>
        <p:spPr>
          <a:xfrm>
            <a:off x="-431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96CEC6-43E1-427C-ABD1-13EFFEFDAF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238" y="544498"/>
            <a:ext cx="5990568" cy="56240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D0C667-8BB3-D74C-86FC-7D0CD1167351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0D8DFB-EB9D-4CFE-AECF-ECCB2F8CA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IN"/>
              <a:t>Data Science Certification Program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5DF1C9B-713D-40DB-A62A-D1F6BB670D90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0AC936-0B18-A241-B2D6-3F1133E340B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081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92635DD2-605D-49B6-B112-8439B18A5E9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>
                <a:latin typeface="Proxima Nova Rg" pitchFamily="50" charset="0"/>
              </a:defRPr>
            </a:lvl1pPr>
          </a:lstStyle>
          <a:p>
            <a:r>
              <a:rPr lang="en-US" dirty="0"/>
              <a:t>Click icon to add picture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DF3A31-0142-4D6F-BD6A-08ED8715F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E004E4-6425-1046-B03F-6799B0FFAEB1}" type="datetime1">
              <a:rPr lang="en-IN" smtClean="0"/>
              <a:t>20-03-2022</a:t>
            </a:fld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45A4D0-9626-4A0E-BB58-22B534943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4432FA-FDED-4F61-9577-95CE4EC0E98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546100"/>
            <a:ext cx="3259769" cy="403398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66EDA4C-974E-4784-AF28-4FBDFA9C0C88}"/>
              </a:ext>
            </a:extLst>
          </p:cNvPr>
          <p:cNvSpPr txBox="1">
            <a:spLocks/>
          </p:cNvSpPr>
          <p:nvPr userDrawn="1"/>
        </p:nvSpPr>
        <p:spPr>
          <a:xfrm>
            <a:off x="971550" y="1260629"/>
            <a:ext cx="2552886" cy="15802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/>
                </a:solidFill>
              </a:rPr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38706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890" userDrawn="1">
          <p15:clr>
            <a:srgbClr val="FBAE40"/>
          </p15:clr>
        </p15:guide>
        <p15:guide id="6" pos="612" userDrawn="1">
          <p15:clr>
            <a:srgbClr val="FBAE40"/>
          </p15:clr>
        </p15:guide>
        <p15:guide id="7" pos="2222" userDrawn="1">
          <p15:clr>
            <a:srgbClr val="FBAE40"/>
          </p15:clr>
        </p15:guide>
        <p15:guide id="8" orient="horz" pos="16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3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00075"/>
            <a:ext cx="3735903" cy="382564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 hasCustomPrompt="1"/>
          </p:nvPr>
        </p:nvSpPr>
        <p:spPr>
          <a:xfrm>
            <a:off x="1445363" y="1382268"/>
            <a:ext cx="1668121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IN" dirty="0"/>
              <a:t>Click icon to add </a:t>
            </a:r>
            <a:br>
              <a:rPr lang="en-IN" dirty="0"/>
            </a:br>
            <a:r>
              <a:rPr lang="en-IN" dirty="0"/>
              <a:t>picture</a:t>
            </a:r>
          </a:p>
        </p:txBody>
      </p:sp>
      <p:sp>
        <p:nvSpPr>
          <p:cNvPr id="37" name="Picture Placeholder 36"/>
          <p:cNvSpPr>
            <a:spLocks noGrp="1"/>
          </p:cNvSpPr>
          <p:nvPr>
            <p:ph type="pic" sz="quarter" idx="11"/>
          </p:nvPr>
        </p:nvSpPr>
        <p:spPr>
          <a:xfrm>
            <a:off x="3744984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9" name="Picture Placeholder 38"/>
          <p:cNvSpPr>
            <a:spLocks noGrp="1"/>
          </p:cNvSpPr>
          <p:nvPr>
            <p:ph type="pic" sz="quarter" idx="12"/>
          </p:nvPr>
        </p:nvSpPr>
        <p:spPr>
          <a:xfrm>
            <a:off x="6055443" y="1382268"/>
            <a:ext cx="1654032" cy="1946672"/>
          </a:xfrm>
          <a:custGeom>
            <a:avLst/>
            <a:gdLst>
              <a:gd name="connsiteX0" fmla="*/ 0 w 2187575"/>
              <a:gd name="connsiteY0" fmla="*/ 0 h 2574612"/>
              <a:gd name="connsiteX1" fmla="*/ 2187575 w 2187575"/>
              <a:gd name="connsiteY1" fmla="*/ 0 h 2574612"/>
              <a:gd name="connsiteX2" fmla="*/ 2187575 w 2187575"/>
              <a:gd name="connsiteY2" fmla="*/ 1062612 h 2574612"/>
              <a:gd name="connsiteX3" fmla="*/ 2187575 w 2187575"/>
              <a:gd name="connsiteY3" fmla="*/ 1434825 h 2574612"/>
              <a:gd name="connsiteX4" fmla="*/ 2187575 w 2187575"/>
              <a:gd name="connsiteY4" fmla="*/ 1476612 h 2574612"/>
              <a:gd name="connsiteX5" fmla="*/ 1089575 w 2187575"/>
              <a:gd name="connsiteY5" fmla="*/ 2574612 h 2574612"/>
              <a:gd name="connsiteX6" fmla="*/ 13883 w 2187575"/>
              <a:gd name="connsiteY6" fmla="*/ 1697898 h 2574612"/>
              <a:gd name="connsiteX7" fmla="*/ 0 w 2187575"/>
              <a:gd name="connsiteY7" fmla="*/ 1606935 h 2574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87575" h="2574612">
                <a:moveTo>
                  <a:pt x="0" y="0"/>
                </a:moveTo>
                <a:lnTo>
                  <a:pt x="2187575" y="0"/>
                </a:lnTo>
                <a:lnTo>
                  <a:pt x="2187575" y="1062612"/>
                </a:lnTo>
                <a:lnTo>
                  <a:pt x="2187575" y="1434825"/>
                </a:lnTo>
                <a:lnTo>
                  <a:pt x="2187575" y="1476612"/>
                </a:lnTo>
                <a:cubicBezTo>
                  <a:pt x="2187575" y="2083021"/>
                  <a:pt x="1695984" y="2574612"/>
                  <a:pt x="1089575" y="2574612"/>
                </a:cubicBezTo>
                <a:cubicBezTo>
                  <a:pt x="558967" y="2574612"/>
                  <a:pt x="116267" y="2198238"/>
                  <a:pt x="13883" y="1697898"/>
                </a:cubicBezTo>
                <a:lnTo>
                  <a:pt x="0" y="1606935"/>
                </a:lnTo>
                <a:close/>
              </a:path>
            </a:pathLst>
          </a:cu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100" baseline="0">
                <a:latin typeface="Proxima Nova Rg" pitchFamily="50" charset="0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9" name="Text Placeholder 2"/>
          <p:cNvSpPr>
            <a:spLocks noGrp="1"/>
          </p:cNvSpPr>
          <p:nvPr>
            <p:ph idx="1" hasCustomPrompt="1"/>
          </p:nvPr>
        </p:nvSpPr>
        <p:spPr>
          <a:xfrm>
            <a:off x="1439466" y="3519224"/>
            <a:ext cx="1674019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2" name="Text Placeholder 2"/>
          <p:cNvSpPr>
            <a:spLocks noGrp="1"/>
          </p:cNvSpPr>
          <p:nvPr>
            <p:ph idx="13" hasCustomPrompt="1"/>
          </p:nvPr>
        </p:nvSpPr>
        <p:spPr>
          <a:xfrm>
            <a:off x="3744985" y="3519224"/>
            <a:ext cx="1654032" cy="2764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3" name="Text Placeholder 2"/>
          <p:cNvSpPr>
            <a:spLocks noGrp="1"/>
          </p:cNvSpPr>
          <p:nvPr>
            <p:ph idx="14" hasCustomPrompt="1"/>
          </p:nvPr>
        </p:nvSpPr>
        <p:spPr>
          <a:xfrm>
            <a:off x="6050503" y="3519223"/>
            <a:ext cx="1654032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solidFill>
                  <a:srgbClr val="FF0000"/>
                </a:solidFill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79074EA-ECD9-45AD-8DE9-0365549B4699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439863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BF89CC4-BB01-461B-8D41-512A134E3FC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3735388" y="3862520"/>
            <a:ext cx="1674019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175CC286-A281-4FCD-96D8-0A5CF7AF5B18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6050502" y="3862520"/>
            <a:ext cx="1658973" cy="67128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94A31C2B-8F11-8248-906D-0BD56E359BFE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2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D671EC7-D508-B044-8C6E-D9DFCCBB9D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2479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210">
          <p15:clr>
            <a:srgbClr val="FBAE40"/>
          </p15:clr>
        </p15:guide>
        <p15:guide id="6" orient="horz" pos="2391">
          <p15:clr>
            <a:srgbClr val="FBAE40"/>
          </p15:clr>
        </p15:guide>
        <p15:guide id="12" orient="horz" pos="2096">
          <p15:clr>
            <a:srgbClr val="FBAE40"/>
          </p15:clr>
        </p15:guide>
        <p15:guide id="13" orient="horz" pos="378" userDrawn="1">
          <p15:clr>
            <a:srgbClr val="FBAE40"/>
          </p15:clr>
        </p15:guide>
        <p15:guide id="14" pos="907" userDrawn="1">
          <p15:clr>
            <a:srgbClr val="FBAE40"/>
          </p15:clr>
        </p15:guide>
        <p15:guide id="15" orient="horz" pos="872" userDrawn="1">
          <p15:clr>
            <a:srgbClr val="FBAE40"/>
          </p15:clr>
        </p15:guide>
        <p15:guide id="18" pos="1961" userDrawn="1">
          <p15:clr>
            <a:srgbClr val="FBAE40"/>
          </p15:clr>
        </p15:guide>
        <p15:guide id="19" pos="2353" userDrawn="1">
          <p15:clr>
            <a:srgbClr val="FBAE40"/>
          </p15:clr>
        </p15:guide>
        <p15:guide id="20" pos="3407" userDrawn="1">
          <p15:clr>
            <a:srgbClr val="FBAE40"/>
          </p15:clr>
        </p15:guide>
        <p15:guide id="21" pos="3810" userDrawn="1">
          <p15:clr>
            <a:srgbClr val="FBAE40"/>
          </p15:clr>
        </p15:guide>
        <p15:guide id="22" pos="4853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29841" y="616199"/>
            <a:ext cx="3612150" cy="434679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591700" y="1822542"/>
            <a:ext cx="1836663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5" name="Rectangle 14"/>
          <p:cNvSpPr/>
          <p:nvPr/>
        </p:nvSpPr>
        <p:spPr>
          <a:xfrm>
            <a:off x="2586608" y="1819788"/>
            <a:ext cx="181818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7" name="Rectangle 16"/>
          <p:cNvSpPr/>
          <p:nvPr/>
        </p:nvSpPr>
        <p:spPr>
          <a:xfrm>
            <a:off x="6603923" y="1808792"/>
            <a:ext cx="1868349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8" name="Rectangle 17"/>
          <p:cNvSpPr/>
          <p:nvPr/>
        </p:nvSpPr>
        <p:spPr>
          <a:xfrm>
            <a:off x="4604246" y="1819788"/>
            <a:ext cx="1843021" cy="184302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" name="Oval 2"/>
          <p:cNvSpPr/>
          <p:nvPr/>
        </p:nvSpPr>
        <p:spPr>
          <a:xfrm>
            <a:off x="673283" y="1950244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1" name="Oval 20"/>
          <p:cNvSpPr/>
          <p:nvPr/>
        </p:nvSpPr>
        <p:spPr>
          <a:xfrm>
            <a:off x="6777923" y="1956818"/>
            <a:ext cx="263289" cy="263289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22" name="Oval 21"/>
          <p:cNvSpPr/>
          <p:nvPr/>
        </p:nvSpPr>
        <p:spPr>
          <a:xfrm>
            <a:off x="4719917" y="1957683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3152" cy="94468"/>
          </a:xfrm>
          <a:prstGeom prst="rect">
            <a:avLst/>
          </a:prstGeom>
        </p:spPr>
      </p:pic>
      <p:sp>
        <p:nvSpPr>
          <p:cNvPr id="23" name="Oval 22"/>
          <p:cNvSpPr/>
          <p:nvPr/>
        </p:nvSpPr>
        <p:spPr>
          <a:xfrm>
            <a:off x="2681861" y="1946687"/>
            <a:ext cx="263289" cy="263289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70" y="2028697"/>
            <a:ext cx="103152" cy="94468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3152" cy="94468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3152" cy="94468"/>
          </a:xfrm>
          <a:prstGeom prst="rect">
            <a:avLst/>
          </a:prstGeom>
        </p:spPr>
      </p:pic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772836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8" name="Text Placeholder 2"/>
          <p:cNvSpPr>
            <a:spLocks noGrp="1"/>
          </p:cNvSpPr>
          <p:nvPr>
            <p:ph idx="10" hasCustomPrompt="1"/>
          </p:nvPr>
        </p:nvSpPr>
        <p:spPr>
          <a:xfrm>
            <a:off x="2752107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1" name="Text Placeholder 2"/>
          <p:cNvSpPr>
            <a:spLocks noGrp="1"/>
          </p:cNvSpPr>
          <p:nvPr>
            <p:ph idx="11" hasCustomPrompt="1"/>
          </p:nvPr>
        </p:nvSpPr>
        <p:spPr>
          <a:xfrm>
            <a:off x="4782484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5" name="Text Placeholder 2"/>
          <p:cNvSpPr>
            <a:spLocks noGrp="1"/>
          </p:cNvSpPr>
          <p:nvPr>
            <p:ph idx="12" hasCustomPrompt="1"/>
          </p:nvPr>
        </p:nvSpPr>
        <p:spPr>
          <a:xfrm>
            <a:off x="6844575" y="2352226"/>
            <a:ext cx="1495407" cy="1985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E07056DC-BA1E-40CC-95C2-9DC99462E084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66677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94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B17D727-E6DF-4A67-842D-BCED9755E2DE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2752106" y="2633878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81891CD-35CC-4726-88E1-CD107C79D470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47824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D169E76D-53F5-4634-BE5F-DEB745D4784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6843084" y="2633826"/>
            <a:ext cx="1495407" cy="8001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83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5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638175" y="4767263"/>
            <a:ext cx="2057400" cy="273844"/>
          </a:xfrm>
        </p:spPr>
        <p:txBody>
          <a:bodyPr/>
          <a:lstStyle/>
          <a:p>
            <a:fld id="{A3A67E1C-BAD1-994B-B7B0-0862E7408890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32" name="Footer Placeholder 6">
            <a:extLst>
              <a:ext uri="{FF2B5EF4-FFF2-40B4-BE49-F238E27FC236}">
                <a16:creationId xmlns:a16="http://schemas.microsoft.com/office/drawing/2014/main" id="{9BF5947E-E89E-4885-BAA6-FBACA46CF12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3038475" y="4767263"/>
            <a:ext cx="3086100" cy="273844"/>
          </a:xfrm>
          <a:prstGeom prst="rect">
            <a:avLst/>
          </a:prstGeom>
        </p:spPr>
        <p:txBody>
          <a:bodyPr/>
          <a:lstStyle/>
          <a:p>
            <a:r>
              <a:rPr lang="en-IN"/>
              <a:t>Data Science Certification Program</a:t>
            </a:r>
            <a:endParaRPr lang="en-IN" dirty="0"/>
          </a:p>
        </p:txBody>
      </p:sp>
      <p:sp>
        <p:nvSpPr>
          <p:cNvPr id="33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6467475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36" name="Rectangle 35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591700" y="1822543"/>
            <a:ext cx="188348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0" name="Rectangle 39"/>
          <p:cNvSpPr/>
          <p:nvPr userDrawn="1"/>
        </p:nvSpPr>
        <p:spPr>
          <a:xfrm>
            <a:off x="2611322" y="1819789"/>
            <a:ext cx="1864527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2" name="Rectangle 41"/>
          <p:cNvSpPr/>
          <p:nvPr userDrawn="1"/>
        </p:nvSpPr>
        <p:spPr>
          <a:xfrm>
            <a:off x="6653351" y="1808793"/>
            <a:ext cx="1915974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3" name="Rectangle 42"/>
          <p:cNvSpPr/>
          <p:nvPr userDrawn="1"/>
        </p:nvSpPr>
        <p:spPr>
          <a:xfrm>
            <a:off x="4604247" y="1819789"/>
            <a:ext cx="1890000" cy="1890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sp>
        <p:nvSpPr>
          <p:cNvPr id="44" name="Oval 43"/>
          <p:cNvSpPr/>
          <p:nvPr userDrawn="1"/>
        </p:nvSpPr>
        <p:spPr>
          <a:xfrm>
            <a:off x="673283" y="1950244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6" name="Oval 45"/>
          <p:cNvSpPr/>
          <p:nvPr userDrawn="1"/>
        </p:nvSpPr>
        <p:spPr>
          <a:xfrm>
            <a:off x="6777923" y="1956818"/>
            <a:ext cx="270000" cy="270000"/>
          </a:xfrm>
          <a:prstGeom prst="ellipse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47" name="Oval 46"/>
          <p:cNvSpPr/>
          <p:nvPr userDrawn="1"/>
        </p:nvSpPr>
        <p:spPr>
          <a:xfrm>
            <a:off x="4719917" y="1957683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392" y="2035413"/>
            <a:ext cx="105782" cy="96876"/>
          </a:xfrm>
          <a:prstGeom prst="rect">
            <a:avLst/>
          </a:prstGeom>
        </p:spPr>
      </p:pic>
      <p:sp>
        <p:nvSpPr>
          <p:cNvPr id="49" name="Oval 48"/>
          <p:cNvSpPr/>
          <p:nvPr userDrawn="1"/>
        </p:nvSpPr>
        <p:spPr>
          <a:xfrm>
            <a:off x="2681861" y="1946687"/>
            <a:ext cx="270000" cy="270000"/>
          </a:xfrm>
          <a:prstGeom prst="ellipse">
            <a:avLst/>
          </a:prstGeom>
          <a:solidFill>
            <a:srgbClr val="F1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pic>
        <p:nvPicPr>
          <p:cNvPr id="50" name="Picture 4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684" y="2028697"/>
            <a:ext cx="105782" cy="96876"/>
          </a:xfrm>
          <a:prstGeom prst="rect">
            <a:avLst/>
          </a:prstGeom>
        </p:spPr>
      </p:pic>
      <p:pic>
        <p:nvPicPr>
          <p:cNvPr id="51" name="Picture 5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0032" y="2040628"/>
            <a:ext cx="105782" cy="96876"/>
          </a:xfrm>
          <a:prstGeom prst="rect">
            <a:avLst/>
          </a:prstGeom>
        </p:spPr>
      </p:pic>
      <p:pic>
        <p:nvPicPr>
          <p:cNvPr id="52" name="Picture 5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26" y="2044245"/>
            <a:ext cx="105782" cy="96876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882F7326-C7FA-D748-86B3-42DEEB935CD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87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5" orient="horz" pos="378" userDrawn="1">
          <p15:clr>
            <a:srgbClr val="FBAE40"/>
          </p15:clr>
        </p15:guide>
        <p15:guide id="16" orient="horz" pos="1144" userDrawn="1">
          <p15:clr>
            <a:srgbClr val="FBAE40"/>
          </p15:clr>
        </p15:guide>
        <p15:guide id="17" orient="horz" pos="2335" userDrawn="1">
          <p15:clr>
            <a:srgbClr val="FBAE40"/>
          </p15:clr>
        </p15:guide>
        <p15:guide id="18" pos="1587" userDrawn="1">
          <p15:clr>
            <a:srgbClr val="FBAE40"/>
          </p15:clr>
        </p15:guide>
        <p15:guide id="19" pos="1655" userDrawn="1">
          <p15:clr>
            <a:srgbClr val="FBAE40"/>
          </p15:clr>
        </p15:guide>
        <p15:guide id="20" pos="2835" userDrawn="1">
          <p15:clr>
            <a:srgbClr val="FBAE40"/>
          </p15:clr>
        </p15:guide>
        <p15:guide id="21" pos="2931" userDrawn="1">
          <p15:clr>
            <a:srgbClr val="FBAE40"/>
          </p15:clr>
        </p15:guide>
        <p15:guide id="22" pos="4122" userDrawn="1">
          <p15:clr>
            <a:srgbClr val="FBAE40"/>
          </p15:clr>
        </p15:guide>
        <p15:guide id="23" pos="4190" userDrawn="1">
          <p15:clr>
            <a:srgbClr val="FBAE40"/>
          </p15:clr>
        </p15:guide>
        <p15:guide id="24" orient="horz" pos="1399" userDrawn="1">
          <p15:clr>
            <a:srgbClr val="FBAE40"/>
          </p15:clr>
        </p15:guide>
        <p15:guide id="25" orient="horz" pos="122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1BA7D0C-E0AE-B84E-82B1-85E1892A0CB7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136817" y="1681163"/>
            <a:ext cx="4535267" cy="2825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88B78B82-9182-42FF-9B90-F95F4B5F528F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648274" y="1681163"/>
            <a:ext cx="3140075" cy="28254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AAC8EB75-20B8-FA41-8A25-CB9D4F4E068B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D9752B-E691-BB48-B04D-CD234F0A2C6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E3173431-5AA8-1A42-9420-E3760BDF24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91106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378" userDrawn="1">
          <p15:clr>
            <a:srgbClr val="FBAE40"/>
          </p15:clr>
        </p15:guide>
        <p15:guide id="8" orient="horz" pos="1053" userDrawn="1">
          <p15:clr>
            <a:srgbClr val="FBAE40"/>
          </p15:clr>
        </p15:guide>
        <p15:guide id="9" orient="horz" pos="2845" userDrawn="1">
          <p15:clr>
            <a:srgbClr val="FBAE40"/>
          </p15:clr>
        </p15:guide>
        <p15:guide id="10" pos="3254" userDrawn="1">
          <p15:clr>
            <a:srgbClr val="FBAE40"/>
          </p15:clr>
        </p15:guide>
        <p15:guide id="11" pos="339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2" name="Title 11"/>
          <p:cNvSpPr>
            <a:spLocks noGrp="1"/>
          </p:cNvSpPr>
          <p:nvPr>
            <p:ph type="title" hasCustomPrompt="1"/>
          </p:nvPr>
        </p:nvSpPr>
        <p:spPr>
          <a:xfrm>
            <a:off x="642473" y="546498"/>
            <a:ext cx="5902706" cy="567927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 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4599929" y="1870236"/>
            <a:ext cx="3921771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4599929" y="1868092"/>
            <a:ext cx="3921771" cy="232529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/>
          </p:nvPr>
        </p:nvSpPr>
        <p:spPr>
          <a:xfrm>
            <a:off x="621848" y="1868091"/>
            <a:ext cx="2592000" cy="783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>
                <a:latin typeface="Proxima Nova Rg" pitchFamily="50" charset="0"/>
              </a:defRPr>
            </a:lvl1pPr>
          </a:lstStyle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35" name="Text Placeholder 2"/>
          <p:cNvSpPr>
            <a:spLocks noGrp="1"/>
          </p:cNvSpPr>
          <p:nvPr>
            <p:ph idx="1" hasCustomPrompt="1"/>
          </p:nvPr>
        </p:nvSpPr>
        <p:spPr>
          <a:xfrm>
            <a:off x="629841" y="3145632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215" b="1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836C12CF-F405-45A5-97E3-9EAADD0DF63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35000" y="3515616"/>
            <a:ext cx="3343275" cy="283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sz="131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42473" y="4767263"/>
            <a:ext cx="2057400" cy="273844"/>
          </a:xfrm>
        </p:spPr>
        <p:txBody>
          <a:bodyPr/>
          <a:lstStyle/>
          <a:p>
            <a:fld id="{4EB8ED25-022A-B848-9E47-2A9D6C0BE6AE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21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6466042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1920" y="303610"/>
            <a:ext cx="909780" cy="242888"/>
          </a:xfrm>
          <a:prstGeom prst="rect">
            <a:avLst/>
          </a:prstGeom>
        </p:spPr>
      </p:pic>
      <p:sp>
        <p:nvSpPr>
          <p:cNvPr id="14" name="Rectangle 13"/>
          <p:cNvSpPr/>
          <p:nvPr userDrawn="1"/>
        </p:nvSpPr>
        <p:spPr>
          <a:xfrm>
            <a:off x="0" y="0"/>
            <a:ext cx="9144000" cy="3031236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599929" y="1870236"/>
            <a:ext cx="3969000" cy="2322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E178364-3C2C-104E-8621-E4598F6F7D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3172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1" orient="horz" pos="378" userDrawn="1">
          <p15:clr>
            <a:srgbClr val="FBAE40"/>
          </p15:clr>
        </p15:guide>
        <p15:guide id="12" orient="horz" pos="1178" userDrawn="1">
          <p15:clr>
            <a:srgbClr val="FBAE40"/>
          </p15:clr>
        </p15:guide>
        <p15:guide id="13" orient="horz" pos="1671" userDrawn="1">
          <p15:clr>
            <a:srgbClr val="FBAE40"/>
          </p15:clr>
        </p15:guide>
        <p15:guide id="14" orient="horz" pos="1977" userDrawn="1">
          <p15:clr>
            <a:srgbClr val="FBAE40"/>
          </p15:clr>
        </p15:guide>
        <p15:guide id="15" orient="horz" pos="2930" userDrawn="1">
          <p15:clr>
            <a:srgbClr val="FBAE40"/>
          </p15:clr>
        </p15:guide>
        <p15:guide id="16" orient="horz" pos="2641" userDrawn="1">
          <p15:clr>
            <a:srgbClr val="FBAE40"/>
          </p15:clr>
        </p15:guide>
        <p15:guide id="17" pos="2897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2 Line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57C4AE0F-0222-463A-BC9B-64E5CB81DFDB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3303588" y="1816100"/>
            <a:ext cx="5265737" cy="26193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sz="18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C9426B-1D3C-A648-8F96-E6F93EA9AE4A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14" name="Title 11">
            <a:extLst>
              <a:ext uri="{FF2B5EF4-FFF2-40B4-BE49-F238E27FC236}">
                <a16:creationId xmlns:a16="http://schemas.microsoft.com/office/drawing/2014/main" id="{8BDD3B13-3839-F74C-B2C5-2A176DC3476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A52BC07-1C5A-2748-A833-73EA6AF24AB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408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BAE40"/>
          </p15:clr>
        </p15:guide>
        <p15:guide id="2" orient="horz" pos="378">
          <p15:clr>
            <a:srgbClr val="FBAE40"/>
          </p15:clr>
        </p15:guide>
        <p15:guide id="3" orient="horz" pos="923">
          <p15:clr>
            <a:srgbClr val="FBAE40"/>
          </p15:clr>
        </p15:guide>
        <p15:guide id="4" orient="horz" pos="2794">
          <p15:clr>
            <a:srgbClr val="FBAE40"/>
          </p15:clr>
        </p15:guide>
        <p15:guide id="5" pos="2081">
          <p15:clr>
            <a:srgbClr val="FBAE40"/>
          </p15:clr>
        </p15:guide>
        <p15:guide id="6" orient="horz" pos="114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cons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988850"/>
            <a:ext cx="402337" cy="40233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469040"/>
            <a:ext cx="402337" cy="402337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1948824"/>
            <a:ext cx="402337" cy="40005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9" y="2427167"/>
            <a:ext cx="402337" cy="40233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68" y="2907797"/>
            <a:ext cx="402337" cy="402337"/>
          </a:xfrm>
          <a:prstGeom prst="rect">
            <a:avLst/>
          </a:prstGeom>
        </p:spPr>
      </p:pic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77FD4B2B-34D8-4D5D-BD88-8550D945DAF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78243" y="1572506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5" name="Text Placeholder 52">
            <a:extLst>
              <a:ext uri="{FF2B5EF4-FFF2-40B4-BE49-F238E27FC236}">
                <a16:creationId xmlns:a16="http://schemas.microsoft.com/office/drawing/2014/main" id="{6F8C78DF-129F-4DD5-940B-2A28F1CA644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78243" y="1088140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6" name="Text Placeholder 52">
            <a:extLst>
              <a:ext uri="{FF2B5EF4-FFF2-40B4-BE49-F238E27FC236}">
                <a16:creationId xmlns:a16="http://schemas.microsoft.com/office/drawing/2014/main" id="{05D2562D-7041-4B56-98A9-04BB318D9B9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78243" y="2046971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7" name="Text Placeholder 52">
            <a:extLst>
              <a:ext uri="{FF2B5EF4-FFF2-40B4-BE49-F238E27FC236}">
                <a16:creationId xmlns:a16="http://schemas.microsoft.com/office/drawing/2014/main" id="{9A24ED56-E872-42CE-9349-0302F739F8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78243" y="252895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8" name="Text Placeholder 52">
            <a:extLst>
              <a:ext uri="{FF2B5EF4-FFF2-40B4-BE49-F238E27FC236}">
                <a16:creationId xmlns:a16="http://schemas.microsoft.com/office/drawing/2014/main" id="{56723C5F-CF03-4E6C-9C31-BBFA14DB305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8243" y="3005394"/>
            <a:ext cx="2471738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29" name="Text Placeholder 52">
            <a:extLst>
              <a:ext uri="{FF2B5EF4-FFF2-40B4-BE49-F238E27FC236}">
                <a16:creationId xmlns:a16="http://schemas.microsoft.com/office/drawing/2014/main" id="{8776CB2B-5E17-4509-98AF-6CFCE0151FA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59486" y="1572507"/>
            <a:ext cx="2413617" cy="231984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0" name="Text Placeholder 52">
            <a:extLst>
              <a:ext uri="{FF2B5EF4-FFF2-40B4-BE49-F238E27FC236}">
                <a16:creationId xmlns:a16="http://schemas.microsoft.com/office/drawing/2014/main" id="{AA83C8FD-EF8D-45AB-89E4-2758B8BA5A7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59486" y="1088140"/>
            <a:ext cx="2413617" cy="24188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1" name="Text Placeholder 52">
            <a:extLst>
              <a:ext uri="{FF2B5EF4-FFF2-40B4-BE49-F238E27FC236}">
                <a16:creationId xmlns:a16="http://schemas.microsoft.com/office/drawing/2014/main" id="{4BEF42F8-53FC-43BE-BDCF-783BB52E2B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359486" y="2046971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2" name="Text Placeholder 52">
            <a:extLst>
              <a:ext uri="{FF2B5EF4-FFF2-40B4-BE49-F238E27FC236}">
                <a16:creationId xmlns:a16="http://schemas.microsoft.com/office/drawing/2014/main" id="{C6E26A7E-42C9-4E8B-8367-085C42D652D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359486" y="252895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4" name="Text Placeholder 52">
            <a:extLst>
              <a:ext uri="{FF2B5EF4-FFF2-40B4-BE49-F238E27FC236}">
                <a16:creationId xmlns:a16="http://schemas.microsoft.com/office/drawing/2014/main" id="{B37C5A5C-C96C-4683-8882-C2E35C7DE1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59486" y="3005394"/>
            <a:ext cx="2413617" cy="20375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1000" b="0">
                <a:latin typeface="Proxima Nova Rg" panose="02000506030000020004" pitchFamily="50" charset="0"/>
              </a:defRPr>
            </a:lvl1pPr>
          </a:lstStyle>
          <a:p>
            <a:pPr lvl="0"/>
            <a:r>
              <a:rPr lang="en-IN" dirty="0"/>
              <a:t>Click to add text</a:t>
            </a:r>
          </a:p>
        </p:txBody>
      </p:sp>
      <p:sp>
        <p:nvSpPr>
          <p:cNvPr id="36" name="Date Placeholder 5">
            <a:extLst>
              <a:ext uri="{FF2B5EF4-FFF2-40B4-BE49-F238E27FC236}">
                <a16:creationId xmlns:a16="http://schemas.microsoft.com/office/drawing/2014/main" id="{CAB3B546-51CB-4994-A9F1-8F1962DB7C80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71B733E-A046-7440-A009-9222C7A6AB80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40" name="Slide Number Placeholder 7">
            <a:extLst>
              <a:ext uri="{FF2B5EF4-FFF2-40B4-BE49-F238E27FC236}">
                <a16:creationId xmlns:a16="http://schemas.microsoft.com/office/drawing/2014/main" id="{64FD5022-C834-4670-BF94-5D8ED5DD90FA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273EEA2F-D825-49D3-9C25-497F06EFD3F7}" type="slidenum">
              <a:rPr lang="en-IN" smtClean="0"/>
              <a:t>‹#›</a:t>
            </a:fld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61A22BBF-ECF7-48E5-9254-C806F4572E3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997235"/>
            <a:ext cx="402337" cy="402337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F37CDB27-475F-455F-A53F-3279FBF153D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477425"/>
            <a:ext cx="402337" cy="402337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A704671-85B7-4CCA-AEA1-1843693C19B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1957209"/>
            <a:ext cx="402337" cy="400051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0C58C3B-8624-42FC-83BE-1F680917187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7" y="2435552"/>
            <a:ext cx="402337" cy="402337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734260FB-9D81-44D6-B570-7233AFE3E63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426" y="2916182"/>
            <a:ext cx="402337" cy="40233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B5C9C04-94F6-4BEF-A235-92865CC68F7B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5" y="997235"/>
            <a:ext cx="402337" cy="402337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4C79AAF6-E3DA-4DAE-9241-DCDE37801364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4" y="1477425"/>
            <a:ext cx="402337" cy="402337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BD4A1B6D-E623-40A4-BDC9-EEE057AA356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1957209"/>
            <a:ext cx="402337" cy="400051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5CAAF797-E4B5-4F3C-9FE1-34148F623FA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434706"/>
            <a:ext cx="402337" cy="402337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44BD572-4A52-4A3C-B66B-75B358440E5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153" y="2914489"/>
            <a:ext cx="402337" cy="402337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4F8701F8-3628-3243-B36A-E8C236586425}"/>
              </a:ext>
            </a:extLst>
          </p:cNvPr>
          <p:cNvSpPr/>
          <p:nvPr userDrawn="1"/>
        </p:nvSpPr>
        <p:spPr>
          <a:xfrm>
            <a:off x="0" y="0"/>
            <a:ext cx="9144000" cy="636862"/>
          </a:xfrm>
          <a:prstGeom prst="rect">
            <a:avLst/>
          </a:prstGeom>
          <a:solidFill>
            <a:srgbClr val="F533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13" dirty="0"/>
          </a:p>
        </p:txBody>
      </p:sp>
      <p:sp>
        <p:nvSpPr>
          <p:cNvPr id="59" name="Title 11">
            <a:extLst>
              <a:ext uri="{FF2B5EF4-FFF2-40B4-BE49-F238E27FC236}">
                <a16:creationId xmlns:a16="http://schemas.microsoft.com/office/drawing/2014/main" id="{707B7404-AAE2-1A43-988B-7DE0D06A3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6679" y="121966"/>
            <a:ext cx="3735903" cy="382564"/>
          </a:xfrm>
        </p:spPr>
        <p:txBody>
          <a:bodyPr>
            <a:noAutofit/>
          </a:bodyPr>
          <a:lstStyle>
            <a:lvl1pPr>
              <a:defRPr sz="2400" b="0" i="0">
                <a:solidFill>
                  <a:schemeClr val="bg1"/>
                </a:solidFill>
                <a:latin typeface="Proxima Nova" panose="02000506030000020004" pitchFamily="2" charset="0"/>
              </a:defRPr>
            </a:lvl1pPr>
          </a:lstStyle>
          <a:p>
            <a:r>
              <a:rPr lang="en-US" dirty="0"/>
              <a:t>Click to add title</a:t>
            </a:r>
            <a:endParaRPr lang="en-IN" dirty="0"/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5329AD0-EFED-574A-AC74-7B9241B808D1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288" y="210064"/>
            <a:ext cx="813630" cy="217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978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0" pos="3878">
          <p15:clr>
            <a:srgbClr val="FBAE40"/>
          </p15:clr>
        </p15:guide>
        <p15:guide id="11" pos="397" userDrawn="1">
          <p15:clr>
            <a:srgbClr val="FBAE40"/>
          </p15:clr>
        </p15:guide>
        <p15:guide id="12" orient="horz" pos="378" userDrawn="1">
          <p15:clr>
            <a:srgbClr val="FBAE40"/>
          </p15:clr>
        </p15:guide>
        <p15:guide id="13" orient="horz" pos="923" userDrawn="1">
          <p15:clr>
            <a:srgbClr val="FBAE40"/>
          </p15:clr>
        </p15:guide>
        <p15:guide id="14" pos="1638" userDrawn="1">
          <p15:clr>
            <a:srgbClr val="FBAE40"/>
          </p15:clr>
        </p15:guide>
        <p15:guide id="15" pos="3578" userDrawn="1">
          <p15:clr>
            <a:srgbClr val="FBAE40"/>
          </p15:clr>
        </p15:guide>
        <p15:guide id="16" orient="horz" pos="1393" userDrawn="1">
          <p15:clr>
            <a:srgbClr val="FBAE40"/>
          </p15:clr>
        </p15:guide>
        <p15:guide id="17" pos="1877" userDrawn="1">
          <p15:clr>
            <a:srgbClr val="FBAE40"/>
          </p15:clr>
        </p15:guide>
        <p15:guide id="18" pos="1928" userDrawn="1">
          <p15:clr>
            <a:srgbClr val="FBAE40"/>
          </p15:clr>
        </p15:guide>
        <p15:guide id="20" pos="3833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238" y="544498"/>
            <a:ext cx="6196824" cy="5699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6E6F5B52-1A05-484E-BE74-C10EC951FF81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Proxima Nova Rg" panose="02000506030000020004" pitchFamily="50" charset="0"/>
              </a:defRPr>
            </a:lvl1pPr>
          </a:lstStyle>
          <a:p>
            <a:fld id="{273EEA2F-D825-49D3-9C25-497F06EFD3F7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333836-CD3B-4BE8-AAF1-88EE59E38E23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9762" y="209484"/>
            <a:ext cx="814046" cy="217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708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19" r:id="rId8"/>
    <p:sldLayoutId id="2147483706" r:id="rId9"/>
    <p:sldLayoutId id="2147483708" r:id="rId10"/>
    <p:sldLayoutId id="2147483710" r:id="rId11"/>
    <p:sldLayoutId id="2147483711" r:id="rId12"/>
    <p:sldLayoutId id="2147483713" r:id="rId13"/>
    <p:sldLayoutId id="2147483712" r:id="rId14"/>
    <p:sldLayoutId id="2147483714" r:id="rId15"/>
    <p:sldLayoutId id="2147483715" r:id="rId16"/>
    <p:sldLayoutId id="2147483716" r:id="rId17"/>
    <p:sldLayoutId id="2147483717" r:id="rId18"/>
    <p:sldLayoutId id="2147483722" r:id="rId19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Neue Plak" panose="020B08040302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398">
          <p15:clr>
            <a:srgbClr val="F26B43"/>
          </p15:clr>
        </p15:guide>
        <p15:guide id="2" orient="horz" pos="191">
          <p15:clr>
            <a:srgbClr val="F26B43"/>
          </p15:clr>
        </p15:guide>
        <p15:guide id="3" orient="horz" pos="344">
          <p15:clr>
            <a:srgbClr val="F26B43"/>
          </p15:clr>
        </p15:guide>
        <p15:guide id="4" pos="39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6.png"/><Relationship Id="rId4" Type="http://schemas.openxmlformats.org/officeDocument/2006/relationships/customXml" Target="../ink/ink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gif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class/psych209/Readings/SuttonBartoIPRLBook2ndEd.pdf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5.png"/><Relationship Id="rId4" Type="http://schemas.openxmlformats.org/officeDocument/2006/relationships/customXml" Target="../ink/ink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6" y="2114911"/>
            <a:ext cx="5986441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>
                <a:latin typeface="Proxima Nova Light" panose="02000506030000020004" pitchFamily="2" charset="77"/>
              </a:rPr>
              <a:t>Post-Graduate Diploma in ML/AI</a:t>
            </a:r>
            <a:endParaRPr lang="en-IN" sz="3200" dirty="0">
              <a:latin typeface="Proxima Nova Light" panose="02000506030000020004" pitchFamily="2" charset="77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1" y="716037"/>
            <a:ext cx="2695698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D92EB-81BB-3B43-94C7-8FE4C43F772A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1009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10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679" y="121966"/>
            <a:ext cx="6288426" cy="382564"/>
          </a:xfrm>
        </p:spPr>
        <p:txBody>
          <a:bodyPr/>
          <a:lstStyle/>
          <a:p>
            <a:r>
              <a:rPr lang="en-US" b="1" dirty="0"/>
              <a:t>Q-Learning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4812" y="799376"/>
            <a:ext cx="80305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rriweather"/>
              </a:rPr>
              <a:t>In Q-learning, you do </a:t>
            </a:r>
            <a:r>
              <a:rPr lang="en-US" b="1" dirty="0">
                <a:solidFill>
                  <a:srgbClr val="333333"/>
                </a:solidFill>
                <a:latin typeface="Merriweather"/>
              </a:rPr>
              <a:t>max-update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. After taking action 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a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 from state s, you get an immediate reward of 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r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 and land in a new state 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s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′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. From </a:t>
            </a:r>
            <a:r>
              <a:rPr lang="en-US" dirty="0">
                <a:solidFill>
                  <a:srgbClr val="333333"/>
                </a:solidFill>
                <a:latin typeface="MJXc-TeX-math-I"/>
              </a:rPr>
              <a:t>s</a:t>
            </a:r>
            <a:r>
              <a:rPr lang="en-US" dirty="0">
                <a:solidFill>
                  <a:srgbClr val="333333"/>
                </a:solidFill>
                <a:latin typeface="MJXc-TeX-main-R"/>
              </a:rPr>
              <a:t>′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, you take the most greedy action, i.e., the action with the highest q-value.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5055" y="1959435"/>
            <a:ext cx="4210050" cy="3714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5968" y="2763274"/>
            <a:ext cx="4848225" cy="15716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83912C-8E3F-46E1-A5B7-329A5A15B7E5}"/>
                  </a:ext>
                </a:extLst>
              </p14:cNvPr>
              <p14:cNvContentPartPr/>
              <p14:nvPr/>
            </p14:nvContentPartPr>
            <p14:xfrm>
              <a:off x="416160" y="1978560"/>
              <a:ext cx="8584200" cy="2917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83912C-8E3F-46E1-A5B7-329A5A15B7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06800" y="1969200"/>
                <a:ext cx="8602920" cy="2935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2092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B60285-7E7C-44A0-A42A-96DD45C5B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560D77-4EC3-4D38-8415-3C08B58C4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11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2F5734-64DA-47B7-9186-68D1FFD7173B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E6F37C-9EC1-4B8F-A263-830C49E48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059F7E3-C42D-4E74-966E-5DC04761E287}"/>
                  </a:ext>
                </a:extLst>
              </p14:cNvPr>
              <p14:cNvContentPartPr/>
              <p14:nvPr/>
            </p14:nvContentPartPr>
            <p14:xfrm>
              <a:off x="446400" y="1044000"/>
              <a:ext cx="8460720" cy="3429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059F7E3-C42D-4E74-966E-5DC04761E2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7040" y="1034640"/>
                <a:ext cx="8479440" cy="344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9343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FF7E0B-3C0C-4B3B-ABA8-C1E47081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20C16A-270E-4200-999D-87716E6DC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12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C3A13B-998C-4F61-B479-41FA0A9AC6B7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ABCD759-F7F7-47D5-A3FD-CEDC92C9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6C701A-B24A-4D59-B449-A7CBFF11E9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521" y="880143"/>
            <a:ext cx="4210050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032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0A1531-6181-4159-B1EC-8B3242DE3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734FC6-CEE4-4356-BE82-CC80947CF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13</a:t>
            </a:fld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AD5F7-FD0E-4C1C-BCA0-1B04ACCFD076}"/>
              </a:ext>
            </a:extLst>
          </p:cNvPr>
          <p:cNvSpPr>
            <a:spLocks noGrp="1"/>
          </p:cNvSpPr>
          <p:nvPr>
            <p:ph idx="15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B77A25-A9DD-4907-AF4F-DEDF154A6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528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AAC8EB75-20B8-FA41-8A25-CB9D4F4E068B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14</a:t>
            </a:fld>
            <a:endParaRPr lang="en-IN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316679" y="121966"/>
            <a:ext cx="4893274" cy="382564"/>
          </a:xfrm>
        </p:spPr>
        <p:txBody>
          <a:bodyPr/>
          <a:lstStyle/>
          <a:p>
            <a:r>
              <a:rPr lang="en-US" dirty="0"/>
              <a:t>Let’s see the starter code now !</a:t>
            </a:r>
          </a:p>
        </p:txBody>
      </p:sp>
      <p:pic>
        <p:nvPicPr>
          <p:cNvPr id="5122" name="Picture 2" descr="Related image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4050" y="781049"/>
            <a:ext cx="4762500" cy="3571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00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DE9150F-F03E-BF4B-BE66-299E7500C2AC}"/>
              </a:ext>
            </a:extLst>
          </p:cNvPr>
          <p:cNvSpPr txBox="1">
            <a:spLocks/>
          </p:cNvSpPr>
          <p:nvPr/>
        </p:nvSpPr>
        <p:spPr>
          <a:xfrm>
            <a:off x="555037" y="2114911"/>
            <a:ext cx="6895272" cy="1171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Neue Plak" panose="020B0804030202020204" pitchFamily="34" charset="0"/>
                <a:ea typeface="+mj-ea"/>
                <a:cs typeface="+mj-cs"/>
              </a:defRPr>
            </a:lvl1pPr>
          </a:lstStyle>
          <a:p>
            <a:pPr algn="l"/>
            <a:r>
              <a:rPr lang="en-IN" sz="4000" dirty="0">
                <a:latin typeface="Proxima Nova Light" panose="02000506030000020004" pitchFamily="2" charset="77"/>
              </a:rPr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9D61CDC-9A94-4E56-8E69-4DD523DCC5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70" y="0"/>
            <a:ext cx="1356542" cy="157748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675E4F9E-AA57-419B-B42E-F9560AF44A43}"/>
              </a:ext>
            </a:extLst>
          </p:cNvPr>
          <p:cNvSpPr txBox="1">
            <a:spLocks/>
          </p:cNvSpPr>
          <p:nvPr/>
        </p:nvSpPr>
        <p:spPr>
          <a:xfrm>
            <a:off x="1157110" y="716037"/>
            <a:ext cx="2603231" cy="13111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28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620" b="1" kern="1200">
                <a:solidFill>
                  <a:schemeClr val="tx1"/>
                </a:solidFill>
                <a:latin typeface="Proxima Nova Rg" panose="02000506030000020004" pitchFamily="50" charset="0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2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i="1" dirty="0"/>
              <a:t>    #LifeKoKaroLift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9FE4C-6887-C742-8AA6-90375168B633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553670" y="4516965"/>
            <a:ext cx="2057400" cy="273844"/>
          </a:xfrm>
        </p:spPr>
        <p:txBody>
          <a:bodyPr/>
          <a:lstStyle/>
          <a:p>
            <a:r>
              <a:rPr lang="en-IN" dirty="0"/>
              <a:t>21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921" y="4239966"/>
            <a:ext cx="8056033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Proxima Nova Light" panose="02000506030000020004" pitchFamily="2" charset="77"/>
                <a:ea typeface="+mj-ea"/>
                <a:cs typeface="+mj-cs"/>
              </a:rPr>
              <a:t>Introduction to Reinforcement learning by Sutton and </a:t>
            </a:r>
            <a:r>
              <a:rPr lang="en-US" sz="1400" dirty="0" err="1">
                <a:latin typeface="Proxima Nova Light" panose="02000506030000020004" pitchFamily="2" charset="77"/>
                <a:ea typeface="+mj-ea"/>
                <a:cs typeface="+mj-cs"/>
              </a:rPr>
              <a:t>barto</a:t>
            </a:r>
            <a:endParaRPr lang="en-US" sz="1400" dirty="0">
              <a:latin typeface="Proxima Nova Light" panose="02000506030000020004" pitchFamily="2" charset="77"/>
              <a:ea typeface="+mj-ea"/>
              <a:cs typeface="+mj-cs"/>
              <a:hlinkClick r:id="rId3"/>
            </a:endParaRPr>
          </a:p>
          <a:p>
            <a:r>
              <a:rPr lang="en-US" sz="1200" dirty="0">
                <a:hlinkClick r:id="rId3"/>
              </a:rPr>
              <a:t>https://web.stanford.edu/class/psych209/Readings/SuttonBartoIPRLBook2ndEd.pdf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85528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24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698" b="7698"/>
          <a:stretch/>
        </p:blipFill>
        <p:spPr>
          <a:xfrm>
            <a:off x="0" y="-11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4"/>
          <p:cNvSpPr txBox="1">
            <a:spLocks noGrp="1"/>
          </p:cNvSpPr>
          <p:nvPr>
            <p:ph type="dt" idx="10"/>
          </p:nvPr>
        </p:nvSpPr>
        <p:spPr>
          <a:xfrm>
            <a:off x="6381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76C36027-EA19-5546-BD93-2BE9B7E2B92B}" type="datetime1">
              <a:rPr lang="en-IN" sz="900" smtClean="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20-03-2022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sldNum" idx="12"/>
          </p:nvPr>
        </p:nvSpPr>
        <p:spPr>
          <a:xfrm>
            <a:off x="6467475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900">
                <a:solidFill>
                  <a:srgbClr val="E72D3F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fld>
            <a:endParaRPr sz="900">
              <a:solidFill>
                <a:srgbClr val="E72D3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0" name="Google Shape;400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172" y="0"/>
            <a:ext cx="3259769" cy="40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24"/>
          <p:cNvSpPr txBox="1"/>
          <p:nvPr/>
        </p:nvSpPr>
        <p:spPr>
          <a:xfrm>
            <a:off x="635172" y="882590"/>
            <a:ext cx="3290832" cy="113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Course :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Machine Learning</a:t>
            </a:r>
            <a:endParaRPr lang="en-IN" sz="1400" dirty="0"/>
          </a:p>
          <a:p>
            <a:pPr lvl="0">
              <a:lnSpc>
                <a:spcPct val="90000"/>
              </a:lnSpc>
              <a:spcBef>
                <a:spcPts val="1000"/>
              </a:spcBef>
              <a:buClr>
                <a:srgbClr val="000000"/>
              </a:buClr>
              <a:buSzPts val="1800"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Lecture </a:t>
            </a:r>
            <a:r>
              <a:rPr lang="en-IN" sz="1400" b="1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On</a:t>
            </a: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r>
              <a:rPr lang="en-IN" sz="14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IN" sz="1400" dirty="0">
                <a:solidFill>
                  <a:schemeClr val="lt1"/>
                </a:solidFill>
                <a:latin typeface="Proxima Nova"/>
              </a:rPr>
              <a:t>RL Pre-Assignment</a:t>
            </a:r>
            <a:endParaRPr lang="en-IN" sz="1400" dirty="0"/>
          </a:p>
          <a:p>
            <a:pPr marL="0" marR="0" lvl="0" indent="0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IN" sz="14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Instructor :</a:t>
            </a:r>
            <a:r>
              <a:rPr lang="en-IN" sz="1400" b="0" i="0" u="none" strike="noStrike" cap="none" dirty="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Manish Kumar</a:t>
            </a:r>
            <a:endParaRPr sz="1400" b="0" i="0" u="none" strike="noStrike" cap="none" dirty="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02" name="Google Shape;402;p2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929288" y="210064"/>
            <a:ext cx="813630" cy="2172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1386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8219"/>
            <a:ext cx="5990568" cy="562407"/>
          </a:xfrm>
        </p:spPr>
        <p:txBody>
          <a:bodyPr/>
          <a:lstStyle/>
          <a:p>
            <a:r>
              <a:rPr lang="en-US" dirty="0"/>
              <a:t>Session - Agenda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0C667-8BB3-D74C-86FC-7D0CD1167351}" type="datetime1">
              <a:rPr lang="en-IN" smtClean="0"/>
              <a:t>20-03-2022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4767317"/>
            <a:ext cx="3086100" cy="273844"/>
          </a:xfrm>
        </p:spPr>
        <p:txBody>
          <a:bodyPr/>
          <a:lstStyle/>
          <a:p>
            <a:pPr algn="ctr"/>
            <a:r>
              <a:rPr lang="en-IN" dirty="0"/>
              <a:t>Data Science Certification Program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3</a:t>
            </a:fld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628650" y="1525684"/>
            <a:ext cx="66193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Problem statement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Understanding MDS Rules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Env Code Walkthrough 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Q-Learning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1"/>
                </a:solidFill>
              </a:rPr>
              <a:t>Agent Code Walkthrough </a:t>
            </a:r>
            <a:r>
              <a:rPr lang="en-US" sz="2400" b="1" dirty="0">
                <a:solidFill>
                  <a:schemeClr val="bg1"/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2ED3852-3547-40C2-9EB6-FB1ABAD64EFF}"/>
                  </a:ext>
                </a:extLst>
              </p14:cNvPr>
              <p14:cNvContentPartPr/>
              <p14:nvPr/>
            </p14:nvContentPartPr>
            <p14:xfrm>
              <a:off x="407160" y="1611720"/>
              <a:ext cx="842040" cy="1754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2ED3852-3547-40C2-9EB6-FB1ABAD64EF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7800" y="1602360"/>
                <a:ext cx="860760" cy="177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219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4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679" y="121966"/>
            <a:ext cx="5272463" cy="382564"/>
          </a:xfrm>
        </p:spPr>
        <p:txBody>
          <a:bodyPr/>
          <a:lstStyle/>
          <a:p>
            <a:r>
              <a:rPr lang="en-US" b="1" dirty="0"/>
              <a:t>Numerical Tic-Tac-Toe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1" y="835403"/>
            <a:ext cx="78867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333333"/>
                </a:solidFill>
                <a:latin typeface="Merriweather"/>
              </a:rPr>
              <a:t>In this assignment</a:t>
            </a:r>
            <a:r>
              <a:rPr lang="en-US" sz="1400" dirty="0">
                <a:solidFill>
                  <a:srgbClr val="333333"/>
                </a:solidFill>
                <a:latin typeface="Merriweather"/>
              </a:rPr>
              <a:t>, you need to build an RL agent that learns to play Numerical Tic-Tac-Toe with </a:t>
            </a:r>
            <a:r>
              <a:rPr lang="en-US" sz="1400" b="1" dirty="0">
                <a:solidFill>
                  <a:srgbClr val="333333"/>
                </a:solidFill>
                <a:latin typeface="Merriweather"/>
              </a:rPr>
              <a:t>odd numbers </a:t>
            </a:r>
            <a:r>
              <a:rPr lang="en-US" sz="1400" dirty="0">
                <a:solidFill>
                  <a:srgbClr val="333333"/>
                </a:solidFill>
                <a:latin typeface="Merriweather"/>
              </a:rPr>
              <a:t>(the agent will always make the first move). You need to train your agent using </a:t>
            </a:r>
            <a:r>
              <a:rPr lang="en-US" sz="1400" b="1" dirty="0">
                <a:solidFill>
                  <a:srgbClr val="333333"/>
                </a:solidFill>
                <a:latin typeface="Merriweather"/>
              </a:rPr>
              <a:t>Q-Learning</a:t>
            </a:r>
            <a:r>
              <a:rPr lang="en-US" sz="1400" dirty="0">
                <a:solidFill>
                  <a:srgbClr val="333333"/>
                </a:solidFill>
                <a:latin typeface="Merriweather"/>
              </a:rPr>
              <a:t>. The environment is playing randomly with the agent</a:t>
            </a:r>
            <a:endParaRPr lang="en-US" sz="1400" dirty="0"/>
          </a:p>
        </p:txBody>
      </p:sp>
      <p:pic>
        <p:nvPicPr>
          <p:cNvPr id="11266" name="Picture 2" descr="https://images.upgrad.com/084eb86a-ba5b-4d96-90ce-49695e71f370-Assignment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569" y="1904940"/>
            <a:ext cx="8048625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40703" y="4058513"/>
            <a:ext cx="766259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333333"/>
                </a:solidFill>
                <a:latin typeface="Merriweather"/>
              </a:rPr>
              <a:t>The player who puts down 15 points in a line - (column, row or a diagonal) wins the game.</a:t>
            </a:r>
            <a:endParaRPr lang="en-US" sz="14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8B24DC-806F-4509-B798-804E996FCE27}"/>
                  </a:ext>
                </a:extLst>
              </p14:cNvPr>
              <p14:cNvContentPartPr/>
              <p14:nvPr/>
            </p14:nvContentPartPr>
            <p14:xfrm>
              <a:off x="0" y="844200"/>
              <a:ext cx="8595360" cy="4303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8B24DC-806F-4509-B798-804E996FCE2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834840"/>
                <a:ext cx="8614080" cy="432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4091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5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679" y="111691"/>
            <a:ext cx="5169721" cy="382564"/>
          </a:xfrm>
        </p:spPr>
        <p:txBody>
          <a:bodyPr/>
          <a:lstStyle/>
          <a:p>
            <a:r>
              <a:rPr lang="en-US" b="1" dirty="0"/>
              <a:t>Numerical Tic-Tac-Toe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28650" y="1364573"/>
            <a:ext cx="6668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Merriweather"/>
              </a:rPr>
              <a:t>You need to accomplish following in this assignment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99918" y="2250474"/>
            <a:ext cx="677095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  <a:latin typeface="Merriweather"/>
              </a:rPr>
              <a:t>C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reate an </a:t>
            </a:r>
            <a:r>
              <a:rPr lang="en-US" b="1" dirty="0">
                <a:solidFill>
                  <a:srgbClr val="333333"/>
                </a:solidFill>
                <a:latin typeface="Merriweather"/>
              </a:rPr>
              <a:t>MDP for Numerical Tic-Tac-Toe</a:t>
            </a:r>
            <a:r>
              <a:rPr lang="en-US" dirty="0">
                <a:solidFill>
                  <a:srgbClr val="333333"/>
                </a:solidFill>
                <a:latin typeface="Merriweather"/>
              </a:rPr>
              <a:t> game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>
              <a:solidFill>
                <a:srgbClr val="333333"/>
              </a:solidFill>
              <a:latin typeface="Merriweather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uild an </a:t>
            </a:r>
            <a:r>
              <a:rPr lang="en-US" b="1" dirty="0"/>
              <a:t>agent that learns the game by Q-Learning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C</a:t>
            </a:r>
            <a:r>
              <a:rPr lang="en-US" dirty="0"/>
              <a:t>heck whether Q-values learnt by the agent have converged or not</a:t>
            </a:r>
            <a:endParaRPr lang="en-US" b="1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E95C1F5-993E-4C1E-89CC-245224A2FB82}"/>
                  </a:ext>
                </a:extLst>
              </p14:cNvPr>
              <p14:cNvContentPartPr/>
              <p14:nvPr/>
            </p14:nvContentPartPr>
            <p14:xfrm>
              <a:off x="896760" y="2288520"/>
              <a:ext cx="3896640" cy="2432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E95C1F5-993E-4C1E-89CC-245224A2FB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7400" y="2279160"/>
                <a:ext cx="3915360" cy="245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FBA4E2E-CB9E-4412-A903-419E9D9A4EA7}"/>
                  </a:ext>
                </a:extLst>
              </p14:cNvPr>
              <p14:cNvContentPartPr/>
              <p14:nvPr/>
            </p14:nvContentPartPr>
            <p14:xfrm>
              <a:off x="1949760" y="3657960"/>
              <a:ext cx="1017720" cy="11214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FBA4E2E-CB9E-4412-A903-419E9D9A4EA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40400" y="3648600"/>
                <a:ext cx="1036440" cy="1140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532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6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679" y="121966"/>
            <a:ext cx="5334108" cy="382564"/>
          </a:xfrm>
        </p:spPr>
        <p:txBody>
          <a:bodyPr/>
          <a:lstStyle/>
          <a:p>
            <a:r>
              <a:rPr lang="en-US" b="1" dirty="0"/>
              <a:t>Numerical Tic-Tac-Toe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19420" y="850882"/>
            <a:ext cx="8354710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9B9B9B"/>
                </a:solidFill>
                <a:latin typeface="Lato"/>
              </a:rPr>
              <a:t>Rules of the Game:</a:t>
            </a:r>
          </a:p>
          <a:p>
            <a:endParaRPr lang="en-US" sz="1600" dirty="0">
              <a:solidFill>
                <a:srgbClr val="9B9B9B"/>
              </a:solidFill>
              <a:latin typeface="Lat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The game will be played on a 3x3 grid (9 cells) using numbers from 1 to 9. Each number can be used exactly once in the entire grid.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There are two players: one is the Reinforcement Learning (RL) agent and other is the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The RL agent is given odd numbers {1, 3, 5, 7, 9} and the environment is given the even numbers {2, 4, 6, 8}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Each of them takes a turn. The player with odd numbers always goes first.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At each round, a player puts one unused number on a blank spot.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The objective is to make 15 points in a row, column or a diagonal. The player can use the opponent's numbers in the grid to make 15.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333333"/>
                </a:solidFill>
                <a:latin typeface="Merriweather"/>
              </a:rPr>
              <a:t>The game terminates when any one of the players makes 15.</a:t>
            </a:r>
            <a:endParaRPr lang="en-US" sz="1600" b="0" i="0" dirty="0">
              <a:solidFill>
                <a:srgbClr val="333333"/>
              </a:solidFill>
              <a:effectLst/>
              <a:latin typeface="Merriweather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00DF8FC-028D-4BE6-A2DB-FB7035BAFF52}"/>
                  </a:ext>
                </a:extLst>
              </p14:cNvPr>
              <p14:cNvContentPartPr/>
              <p14:nvPr/>
            </p14:nvContentPartPr>
            <p14:xfrm>
              <a:off x="101160" y="897480"/>
              <a:ext cx="7948800" cy="369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00DF8FC-028D-4BE6-A2DB-FB7035BAFF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800" y="888120"/>
                <a:ext cx="7967520" cy="371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7190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63C751-F1B4-4767-8680-15E6396E9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2C12DA-0190-4D0B-8817-C4D6150BB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7</a:t>
            </a:fld>
            <a:endParaRPr lang="en-IN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1562E7-47AE-4E28-92C4-F6D190C3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6679" y="121966"/>
            <a:ext cx="5669124" cy="382564"/>
          </a:xfrm>
        </p:spPr>
        <p:txBody>
          <a:bodyPr/>
          <a:lstStyle/>
          <a:p>
            <a:r>
              <a:rPr lang="en-US" dirty="0"/>
              <a:t>Let’s Look at the Environment file </a:t>
            </a:r>
            <a:endParaRPr lang="en-IN" dirty="0"/>
          </a:p>
        </p:txBody>
      </p:sp>
      <p:pic>
        <p:nvPicPr>
          <p:cNvPr id="1026" name="Picture 2" descr="Applications Of Artificial Intelligence Png &amp; Free Applications Of ...">
            <a:extLst>
              <a:ext uri="{FF2B5EF4-FFF2-40B4-BE49-F238E27FC236}">
                <a16:creationId xmlns:a16="http://schemas.microsoft.com/office/drawing/2014/main" id="{D656E1C8-9AB3-4CFA-ADA5-489C55784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567" y="935337"/>
            <a:ext cx="6513340" cy="3663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88A2958-2962-4B23-812D-427688D354B3}"/>
                  </a:ext>
                </a:extLst>
              </p14:cNvPr>
              <p14:cNvContentPartPr/>
              <p14:nvPr/>
            </p14:nvContentPartPr>
            <p14:xfrm>
              <a:off x="149400" y="998280"/>
              <a:ext cx="8515080" cy="40618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88A2958-2962-4B23-812D-427688D354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0040" y="988920"/>
                <a:ext cx="8533800" cy="408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017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8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- Equations</a:t>
            </a:r>
          </a:p>
        </p:txBody>
      </p:sp>
      <p:sp>
        <p:nvSpPr>
          <p:cNvPr id="6" name="Rectangle 5"/>
          <p:cNvSpPr/>
          <p:nvPr/>
        </p:nvSpPr>
        <p:spPr>
          <a:xfrm>
            <a:off x="483168" y="1048579"/>
            <a:ext cx="6051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E72D40"/>
                </a:solidFill>
                <a:latin typeface="Gill Sans MT" panose="020B0502020104020203" pitchFamily="34" charset="0"/>
              </a:rPr>
              <a:t>“</a:t>
            </a:r>
            <a:r>
              <a:rPr lang="en-US" sz="1600" dirty="0">
                <a:latin typeface="medium-content-title-font"/>
              </a:rPr>
              <a:t> The state-value function </a:t>
            </a:r>
            <a:r>
              <a:rPr lang="en-US" sz="1600" b="1" i="1" dirty="0">
                <a:latin typeface="medium-content-title-font"/>
              </a:rPr>
              <a:t>V</a:t>
            </a:r>
            <a:r>
              <a:rPr lang="en-US" sz="1600" dirty="0">
                <a:latin typeface="medium-content-title-font"/>
              </a:rPr>
              <a:t>𝜋(s) of an MDP is the expected return starting from state S, and then following policy </a:t>
            </a:r>
            <a:r>
              <a:rPr lang="en-US" sz="1600" b="1" dirty="0">
                <a:latin typeface="medium-content-title-font"/>
              </a:rPr>
              <a:t>𝜋 </a:t>
            </a:r>
            <a:r>
              <a:rPr lang="en-US" dirty="0">
                <a:solidFill>
                  <a:srgbClr val="E72D40"/>
                </a:solidFill>
                <a:latin typeface="Gill Sans MT" panose="020B0502020104020203" pitchFamily="34" charset="0"/>
              </a:rPr>
              <a:t>”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83168" y="2901384"/>
            <a:ext cx="60457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E72D40"/>
                </a:solidFill>
                <a:latin typeface="Gill Sans MT" panose="020B0502020104020203" pitchFamily="34" charset="0"/>
              </a:rPr>
              <a:t>“  </a:t>
            </a:r>
            <a:r>
              <a:rPr lang="en-US" sz="1600" dirty="0">
                <a:latin typeface="medium-content-title-font"/>
              </a:rPr>
              <a:t>The action-value function </a:t>
            </a:r>
            <a:r>
              <a:rPr lang="en-US" sz="1600" b="1" i="1" dirty="0">
                <a:latin typeface="medium-content-title-font"/>
              </a:rPr>
              <a:t>q</a:t>
            </a:r>
            <a:r>
              <a:rPr lang="en-US" sz="1600" dirty="0">
                <a:latin typeface="medium-content-title-font"/>
              </a:rPr>
              <a:t>𝜋(s</a:t>
            </a:r>
            <a:r>
              <a:rPr lang="en-US" sz="1600" b="1" dirty="0">
                <a:latin typeface="medium-content-title-font"/>
              </a:rPr>
              <a:t>, </a:t>
            </a:r>
            <a:r>
              <a:rPr lang="en-US" sz="1600" dirty="0">
                <a:latin typeface="medium-content-title-font"/>
              </a:rPr>
              <a:t>a) is the expected return starting from state s, taking action </a:t>
            </a:r>
            <a:r>
              <a:rPr lang="en-US" sz="1600" b="1" i="1" dirty="0">
                <a:latin typeface="medium-content-title-font"/>
              </a:rPr>
              <a:t>a</a:t>
            </a:r>
            <a:r>
              <a:rPr lang="en-US" sz="1600" dirty="0">
                <a:latin typeface="medium-content-title-font"/>
              </a:rPr>
              <a:t>, and following policy </a:t>
            </a:r>
            <a:r>
              <a:rPr lang="en-US" sz="1600" b="1" dirty="0">
                <a:latin typeface="medium-content-title-font"/>
              </a:rPr>
              <a:t>𝜋 </a:t>
            </a:r>
            <a:r>
              <a:rPr lang="en-US" sz="1600" dirty="0">
                <a:solidFill>
                  <a:srgbClr val="E72D40"/>
                </a:solidFill>
                <a:latin typeface="Gill Sans MT" panose="020B0502020104020203" pitchFamily="34" charset="0"/>
              </a:rPr>
              <a:t>”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6914" y="1876275"/>
            <a:ext cx="2847975" cy="6762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340" y="3713944"/>
            <a:ext cx="3667125" cy="5238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6832" y="1111827"/>
            <a:ext cx="2106201" cy="487059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902" y="2879990"/>
            <a:ext cx="2302060" cy="450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2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D2E29-3933-614D-82C7-D215195ADAE0}" type="datetime1">
              <a:rPr lang="en-IN" smtClean="0"/>
              <a:t>20-03-2022</a:t>
            </a:fld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EEA2F-D825-49D3-9C25-497F06EFD3F7}" type="slidenum">
              <a:rPr lang="en-IN" smtClean="0"/>
              <a:t>9</a:t>
            </a:fld>
            <a:endParaRPr lang="en-IN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6679" y="121966"/>
            <a:ext cx="5488220" cy="382564"/>
          </a:xfrm>
        </p:spPr>
        <p:txBody>
          <a:bodyPr/>
          <a:lstStyle/>
          <a:p>
            <a:r>
              <a:rPr lang="en-US" dirty="0"/>
              <a:t>Model-Free Method</a:t>
            </a:r>
          </a:p>
        </p:txBody>
      </p:sp>
      <p:sp>
        <p:nvSpPr>
          <p:cNvPr id="6" name="Rectangle 5"/>
          <p:cNvSpPr/>
          <p:nvPr/>
        </p:nvSpPr>
        <p:spPr>
          <a:xfrm>
            <a:off x="536183" y="868123"/>
            <a:ext cx="811465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The equations can be solved if the model of the environment p(s</a:t>
            </a:r>
            <a:r>
              <a:rPr lang="en-US" sz="1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′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,</a:t>
            </a:r>
            <a:r>
              <a:rPr lang="en-US" sz="1400" dirty="0" err="1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r|s,a</a:t>
            </a:r>
            <a:r>
              <a:rPr lang="en-US" sz="14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</a:rPr>
              <a:t>) is available. In most real-life scenarios with large state and action spaces, the model of the environment is not available (i.e. model-free methods). In such cases, you can compute the q-function using the fact that it is the expected value of the total reward</a:t>
            </a:r>
            <a:endParaRPr lang="en-US" sz="1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9074" y="1822230"/>
            <a:ext cx="5851935" cy="2707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451625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UPGRAD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A0B7D4BF-F823-4A60-AE97-D3B3BE85E950}" vid="{1ADBB6A7-6E7E-4ADD-AD9D-36AA95C6FA9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Klassify>
  <SNO>1</SNO>
  <KDate>2019-10-25 08:24:29</KDate>
  <Classification>INTERNAL</Classification>
  <HostName>XILP-IND-2272</HostName>
  <Domain_User>XIPL/manish.kumar2</Domain_User>
  <IPAdd>10.0.75.1</IPAdd>
  <FilePath>C:\Users\manish.kumar2\Desktop\per\up\RL\session_12_08_2019.pptx</FilePath>
  <KID>02152AB716D9637075886694319595</KID>
  <UniqueName/>
  <Suggested/>
  <Justification/>
</Klassify>
</file>

<file path=customXml/itemProps1.xml><?xml version="1.0" encoding="utf-8"?>
<ds:datastoreItem xmlns:ds="http://schemas.openxmlformats.org/officeDocument/2006/customXml" ds:itemID="{63695956-6986-473C-9093-B7814AB2B6B3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MASTER_UPGRAD</Template>
  <TotalTime>23076</TotalTime>
  <Words>580</Words>
  <Application>Microsoft Office PowerPoint</Application>
  <PresentationFormat>On-screen Show (16:9)</PresentationFormat>
  <Paragraphs>78</Paragraphs>
  <Slides>15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30" baseType="lpstr">
      <vt:lpstr>Arial</vt:lpstr>
      <vt:lpstr>Calibri</vt:lpstr>
      <vt:lpstr>Gill Sans MT</vt:lpstr>
      <vt:lpstr>Lato</vt:lpstr>
      <vt:lpstr>medium-content-title-font</vt:lpstr>
      <vt:lpstr>Merriweather</vt:lpstr>
      <vt:lpstr>MJXc-TeX-main-R</vt:lpstr>
      <vt:lpstr>MJXc-TeX-math-I</vt:lpstr>
      <vt:lpstr>Neue Plak</vt:lpstr>
      <vt:lpstr>Proxima Nova</vt:lpstr>
      <vt:lpstr>Proxima Nova Light</vt:lpstr>
      <vt:lpstr>Proxima Nova Rg</vt:lpstr>
      <vt:lpstr>Roboto Cn</vt:lpstr>
      <vt:lpstr>Wingdings</vt:lpstr>
      <vt:lpstr>MASTER_UPGRAD</vt:lpstr>
      <vt:lpstr>PowerPoint Presentation</vt:lpstr>
      <vt:lpstr>PowerPoint Presentation</vt:lpstr>
      <vt:lpstr>Session - Agenda </vt:lpstr>
      <vt:lpstr>Numerical Tic-Tac-Toe</vt:lpstr>
      <vt:lpstr>Numerical Tic-Tac-Toe</vt:lpstr>
      <vt:lpstr>Numerical Tic-Tac-Toe</vt:lpstr>
      <vt:lpstr>Let’s Look at the Environment file </vt:lpstr>
      <vt:lpstr>RL - Equations</vt:lpstr>
      <vt:lpstr>Model-Free Method</vt:lpstr>
      <vt:lpstr>Q-Learning</vt:lpstr>
      <vt:lpstr>PowerPoint Presentation</vt:lpstr>
      <vt:lpstr>PowerPoint Presentation</vt:lpstr>
      <vt:lpstr>PowerPoint Presentation</vt:lpstr>
      <vt:lpstr>Let’s see the starter code now 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harsh.asiwal@gmail.com</dc:creator>
  <cp:lastModifiedBy>Manish Kumar</cp:lastModifiedBy>
  <cp:revision>398</cp:revision>
  <dcterms:created xsi:type="dcterms:W3CDTF">2019-01-02T10:18:22Z</dcterms:created>
  <dcterms:modified xsi:type="dcterms:W3CDTF">2022-03-20T04:14:01Z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INTERNAL</vt:lpwstr>
  </property>
  <property fmtid="{D5CDD505-2E9C-101B-9397-08002B2CF9AE}" pid="3" name="Rules">
    <vt:lpwstr/>
  </property>
  <property fmtid="{D5CDD505-2E9C-101B-9397-08002B2CF9AE}" pid="4" name="KID">
    <vt:lpwstr>02152AB716D9637075886694319595</vt:lpwstr>
  </property>
</Properties>
</file>