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405000" y="1855080"/>
            <a:ext cx="1116828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30" name="PlaceHolder 3"/>
          <p:cNvSpPr>
            <a:spLocks noGrp="1"/>
          </p:cNvSpPr>
          <p:nvPr>
            <p:ph type="body"/>
          </p:nvPr>
        </p:nvSpPr>
        <p:spPr>
          <a:xfrm>
            <a:off x="405000" y="4124160"/>
            <a:ext cx="1116828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40500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33" name="PlaceHolder 3"/>
          <p:cNvSpPr>
            <a:spLocks noGrp="1"/>
          </p:cNvSpPr>
          <p:nvPr>
            <p:ph type="body"/>
          </p:nvPr>
        </p:nvSpPr>
        <p:spPr>
          <a:xfrm>
            <a:off x="612792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34" name="PlaceHolder 4"/>
          <p:cNvSpPr>
            <a:spLocks noGrp="1"/>
          </p:cNvSpPr>
          <p:nvPr>
            <p:ph type="body"/>
          </p:nvPr>
        </p:nvSpPr>
        <p:spPr>
          <a:xfrm>
            <a:off x="405000" y="412416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35" name="PlaceHolder 5"/>
          <p:cNvSpPr>
            <a:spLocks noGrp="1"/>
          </p:cNvSpPr>
          <p:nvPr>
            <p:ph type="body"/>
          </p:nvPr>
        </p:nvSpPr>
        <p:spPr>
          <a:xfrm>
            <a:off x="6127920" y="412416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7" name="PlaceHolder 2"/>
          <p:cNvSpPr>
            <a:spLocks noGrp="1"/>
          </p:cNvSpPr>
          <p:nvPr>
            <p:ph type="body"/>
          </p:nvPr>
        </p:nvSpPr>
        <p:spPr>
          <a:xfrm>
            <a:off x="405000" y="185508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38" name="PlaceHolder 3"/>
          <p:cNvSpPr>
            <a:spLocks noGrp="1"/>
          </p:cNvSpPr>
          <p:nvPr>
            <p:ph type="body"/>
          </p:nvPr>
        </p:nvSpPr>
        <p:spPr>
          <a:xfrm>
            <a:off x="4181400" y="185508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39" name="PlaceHolder 4"/>
          <p:cNvSpPr>
            <a:spLocks noGrp="1"/>
          </p:cNvSpPr>
          <p:nvPr>
            <p:ph type="body"/>
          </p:nvPr>
        </p:nvSpPr>
        <p:spPr>
          <a:xfrm>
            <a:off x="7957440" y="185508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40" name="PlaceHolder 5"/>
          <p:cNvSpPr>
            <a:spLocks noGrp="1"/>
          </p:cNvSpPr>
          <p:nvPr>
            <p:ph type="body"/>
          </p:nvPr>
        </p:nvSpPr>
        <p:spPr>
          <a:xfrm>
            <a:off x="405000" y="412416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41" name="PlaceHolder 6"/>
          <p:cNvSpPr>
            <a:spLocks noGrp="1"/>
          </p:cNvSpPr>
          <p:nvPr>
            <p:ph type="body"/>
          </p:nvPr>
        </p:nvSpPr>
        <p:spPr>
          <a:xfrm>
            <a:off x="4181400" y="412416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42" name="PlaceHolder 7"/>
          <p:cNvSpPr>
            <a:spLocks noGrp="1"/>
          </p:cNvSpPr>
          <p:nvPr>
            <p:ph type="body"/>
          </p:nvPr>
        </p:nvSpPr>
        <p:spPr>
          <a:xfrm>
            <a:off x="7957440" y="412416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type="subTitle"/>
          </p:nvPr>
        </p:nvSpPr>
        <p:spPr>
          <a:xfrm>
            <a:off x="405000" y="1855080"/>
            <a:ext cx="11168280" cy="4343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3" name="PlaceHolder 2"/>
          <p:cNvSpPr>
            <a:spLocks noGrp="1"/>
          </p:cNvSpPr>
          <p:nvPr>
            <p:ph type="body"/>
          </p:nvPr>
        </p:nvSpPr>
        <p:spPr>
          <a:xfrm>
            <a:off x="405000" y="1855080"/>
            <a:ext cx="11168280" cy="434376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5" name="PlaceHolder 2"/>
          <p:cNvSpPr>
            <a:spLocks noGrp="1"/>
          </p:cNvSpPr>
          <p:nvPr>
            <p:ph type="body"/>
          </p:nvPr>
        </p:nvSpPr>
        <p:spPr>
          <a:xfrm>
            <a:off x="405000" y="1855080"/>
            <a:ext cx="5450040" cy="434376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56" name="PlaceHolder 3"/>
          <p:cNvSpPr>
            <a:spLocks noGrp="1"/>
          </p:cNvSpPr>
          <p:nvPr>
            <p:ph type="body"/>
          </p:nvPr>
        </p:nvSpPr>
        <p:spPr>
          <a:xfrm>
            <a:off x="6127920" y="1855080"/>
            <a:ext cx="5450040" cy="434376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1136520" y="640080"/>
            <a:ext cx="9313560" cy="3967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type="body"/>
          </p:nvPr>
        </p:nvSpPr>
        <p:spPr>
          <a:xfrm>
            <a:off x="40500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61" name="PlaceHolder 3"/>
          <p:cNvSpPr>
            <a:spLocks noGrp="1"/>
          </p:cNvSpPr>
          <p:nvPr>
            <p:ph type="body"/>
          </p:nvPr>
        </p:nvSpPr>
        <p:spPr>
          <a:xfrm>
            <a:off x="6127920" y="1855080"/>
            <a:ext cx="5450040" cy="434376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62" name="PlaceHolder 4"/>
          <p:cNvSpPr>
            <a:spLocks noGrp="1"/>
          </p:cNvSpPr>
          <p:nvPr>
            <p:ph type="body"/>
          </p:nvPr>
        </p:nvSpPr>
        <p:spPr>
          <a:xfrm>
            <a:off x="405000" y="412416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subTitle"/>
          </p:nvPr>
        </p:nvSpPr>
        <p:spPr>
          <a:xfrm>
            <a:off x="405000" y="1855080"/>
            <a:ext cx="11168280" cy="43437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type="body"/>
          </p:nvPr>
        </p:nvSpPr>
        <p:spPr>
          <a:xfrm>
            <a:off x="405000" y="1855080"/>
            <a:ext cx="5450040" cy="434376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65" name="PlaceHolder 3"/>
          <p:cNvSpPr>
            <a:spLocks noGrp="1"/>
          </p:cNvSpPr>
          <p:nvPr>
            <p:ph type="body"/>
          </p:nvPr>
        </p:nvSpPr>
        <p:spPr>
          <a:xfrm>
            <a:off x="612792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66" name="PlaceHolder 4"/>
          <p:cNvSpPr>
            <a:spLocks noGrp="1"/>
          </p:cNvSpPr>
          <p:nvPr>
            <p:ph type="body"/>
          </p:nvPr>
        </p:nvSpPr>
        <p:spPr>
          <a:xfrm>
            <a:off x="6127920" y="412416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type="body"/>
          </p:nvPr>
        </p:nvSpPr>
        <p:spPr>
          <a:xfrm>
            <a:off x="40500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69" name="PlaceHolder 3"/>
          <p:cNvSpPr>
            <a:spLocks noGrp="1"/>
          </p:cNvSpPr>
          <p:nvPr>
            <p:ph type="body"/>
          </p:nvPr>
        </p:nvSpPr>
        <p:spPr>
          <a:xfrm>
            <a:off x="612792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70" name="PlaceHolder 4"/>
          <p:cNvSpPr>
            <a:spLocks noGrp="1"/>
          </p:cNvSpPr>
          <p:nvPr>
            <p:ph type="body"/>
          </p:nvPr>
        </p:nvSpPr>
        <p:spPr>
          <a:xfrm>
            <a:off x="405000" y="4124160"/>
            <a:ext cx="1116828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2" name="PlaceHolder 2"/>
          <p:cNvSpPr>
            <a:spLocks noGrp="1"/>
          </p:cNvSpPr>
          <p:nvPr>
            <p:ph type="body"/>
          </p:nvPr>
        </p:nvSpPr>
        <p:spPr>
          <a:xfrm>
            <a:off x="405000" y="1855080"/>
            <a:ext cx="1116828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73" name="PlaceHolder 3"/>
          <p:cNvSpPr>
            <a:spLocks noGrp="1"/>
          </p:cNvSpPr>
          <p:nvPr>
            <p:ph type="body"/>
          </p:nvPr>
        </p:nvSpPr>
        <p:spPr>
          <a:xfrm>
            <a:off x="405000" y="4124160"/>
            <a:ext cx="1116828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5" name="PlaceHolder 2"/>
          <p:cNvSpPr>
            <a:spLocks noGrp="1"/>
          </p:cNvSpPr>
          <p:nvPr>
            <p:ph type="body"/>
          </p:nvPr>
        </p:nvSpPr>
        <p:spPr>
          <a:xfrm>
            <a:off x="40500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76" name="PlaceHolder 3"/>
          <p:cNvSpPr>
            <a:spLocks noGrp="1"/>
          </p:cNvSpPr>
          <p:nvPr>
            <p:ph type="body"/>
          </p:nvPr>
        </p:nvSpPr>
        <p:spPr>
          <a:xfrm>
            <a:off x="612792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77" name="PlaceHolder 4"/>
          <p:cNvSpPr>
            <a:spLocks noGrp="1"/>
          </p:cNvSpPr>
          <p:nvPr>
            <p:ph type="body"/>
          </p:nvPr>
        </p:nvSpPr>
        <p:spPr>
          <a:xfrm>
            <a:off x="405000" y="412416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78" name="PlaceHolder 5"/>
          <p:cNvSpPr>
            <a:spLocks noGrp="1"/>
          </p:cNvSpPr>
          <p:nvPr>
            <p:ph type="body"/>
          </p:nvPr>
        </p:nvSpPr>
        <p:spPr>
          <a:xfrm>
            <a:off x="6127920" y="412416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0" name="PlaceHolder 2"/>
          <p:cNvSpPr>
            <a:spLocks noGrp="1"/>
          </p:cNvSpPr>
          <p:nvPr>
            <p:ph type="body"/>
          </p:nvPr>
        </p:nvSpPr>
        <p:spPr>
          <a:xfrm>
            <a:off x="405000" y="185508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81" name="PlaceHolder 3"/>
          <p:cNvSpPr>
            <a:spLocks noGrp="1"/>
          </p:cNvSpPr>
          <p:nvPr>
            <p:ph type="body"/>
          </p:nvPr>
        </p:nvSpPr>
        <p:spPr>
          <a:xfrm>
            <a:off x="4181400" y="185508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82" name="PlaceHolder 4"/>
          <p:cNvSpPr>
            <a:spLocks noGrp="1"/>
          </p:cNvSpPr>
          <p:nvPr>
            <p:ph type="body"/>
          </p:nvPr>
        </p:nvSpPr>
        <p:spPr>
          <a:xfrm>
            <a:off x="7957440" y="185508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83" name="PlaceHolder 5"/>
          <p:cNvSpPr>
            <a:spLocks noGrp="1"/>
          </p:cNvSpPr>
          <p:nvPr>
            <p:ph type="body"/>
          </p:nvPr>
        </p:nvSpPr>
        <p:spPr>
          <a:xfrm>
            <a:off x="405000" y="412416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84" name="PlaceHolder 6"/>
          <p:cNvSpPr>
            <a:spLocks noGrp="1"/>
          </p:cNvSpPr>
          <p:nvPr>
            <p:ph type="body"/>
          </p:nvPr>
        </p:nvSpPr>
        <p:spPr>
          <a:xfrm>
            <a:off x="4181400" y="412416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85" name="PlaceHolder 7"/>
          <p:cNvSpPr>
            <a:spLocks noGrp="1"/>
          </p:cNvSpPr>
          <p:nvPr>
            <p:ph type="body"/>
          </p:nvPr>
        </p:nvSpPr>
        <p:spPr>
          <a:xfrm>
            <a:off x="7957440" y="4124160"/>
            <a:ext cx="359604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405000" y="1855080"/>
            <a:ext cx="11168280" cy="434376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405000" y="1855080"/>
            <a:ext cx="5450040" cy="434376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3" name="PlaceHolder 3"/>
          <p:cNvSpPr>
            <a:spLocks noGrp="1"/>
          </p:cNvSpPr>
          <p:nvPr>
            <p:ph type="body"/>
          </p:nvPr>
        </p:nvSpPr>
        <p:spPr>
          <a:xfrm>
            <a:off x="6127920" y="1855080"/>
            <a:ext cx="5450040" cy="434376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1136520" y="640080"/>
            <a:ext cx="9313560" cy="39679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40500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8" name="PlaceHolder 3"/>
          <p:cNvSpPr>
            <a:spLocks noGrp="1"/>
          </p:cNvSpPr>
          <p:nvPr>
            <p:ph type="body"/>
          </p:nvPr>
        </p:nvSpPr>
        <p:spPr>
          <a:xfrm>
            <a:off x="6127920" y="1855080"/>
            <a:ext cx="5450040" cy="434376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19" name="PlaceHolder 4"/>
          <p:cNvSpPr>
            <a:spLocks noGrp="1"/>
          </p:cNvSpPr>
          <p:nvPr>
            <p:ph type="body"/>
          </p:nvPr>
        </p:nvSpPr>
        <p:spPr>
          <a:xfrm>
            <a:off x="405000" y="412416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405000" y="1855080"/>
            <a:ext cx="5450040" cy="434376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22" name="PlaceHolder 3"/>
          <p:cNvSpPr>
            <a:spLocks noGrp="1"/>
          </p:cNvSpPr>
          <p:nvPr>
            <p:ph type="body"/>
          </p:nvPr>
        </p:nvSpPr>
        <p:spPr>
          <a:xfrm>
            <a:off x="612792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23" name="PlaceHolder 4"/>
          <p:cNvSpPr>
            <a:spLocks noGrp="1"/>
          </p:cNvSpPr>
          <p:nvPr>
            <p:ph type="body"/>
          </p:nvPr>
        </p:nvSpPr>
        <p:spPr>
          <a:xfrm>
            <a:off x="6127920" y="412416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136520" y="640080"/>
            <a:ext cx="9313560" cy="85572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40500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26" name="PlaceHolder 3"/>
          <p:cNvSpPr>
            <a:spLocks noGrp="1"/>
          </p:cNvSpPr>
          <p:nvPr>
            <p:ph type="body"/>
          </p:nvPr>
        </p:nvSpPr>
        <p:spPr>
          <a:xfrm>
            <a:off x="6127920" y="1855080"/>
            <a:ext cx="5450040" cy="2071800"/>
          </a:xfrm>
          <a:prstGeom prst="rect">
            <a:avLst/>
          </a:prstGeom>
        </p:spPr>
        <p:txBody>
          <a:bodyPr lIns="0" rIns="0" tIns="0" bIns="0">
            <a:normAutofit/>
          </a:bodyPr>
          <a:p>
            <a:endParaRPr b="0" lang="en-US" sz="2800" spc="-1" strike="noStrike">
              <a:solidFill>
                <a:srgbClr val="000000"/>
              </a:solidFill>
              <a:latin typeface="Times New Roman"/>
            </a:endParaRPr>
          </a:p>
        </p:txBody>
      </p:sp>
      <p:sp>
        <p:nvSpPr>
          <p:cNvPr id="27" name="PlaceHolder 4"/>
          <p:cNvSpPr>
            <a:spLocks noGrp="1"/>
          </p:cNvSpPr>
          <p:nvPr>
            <p:ph type="body"/>
          </p:nvPr>
        </p:nvSpPr>
        <p:spPr>
          <a:xfrm>
            <a:off x="405000" y="4124160"/>
            <a:ext cx="11168280" cy="2071800"/>
          </a:xfrm>
          <a:prstGeom prst="rect">
            <a:avLst/>
          </a:prstGeom>
        </p:spPr>
        <p:txBody>
          <a:bodyPr lIns="0" rIns="0" tIns="0" bIns="0">
            <a:normAutofit/>
          </a:bodyPr>
          <a:p>
            <a:endParaRPr b="0" lang="en-US" sz="2800" spc="-1" strike="noStrike">
              <a:solidFill>
                <a:srgbClr val="000000"/>
              </a:solidFill>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6" descr=""/>
          <p:cNvPicPr/>
          <p:nvPr/>
        </p:nvPicPr>
        <p:blipFill>
          <a:blip r:embed="rId2"/>
          <a:stretch/>
        </p:blipFill>
        <p:spPr>
          <a:xfrm>
            <a:off x="10449360" y="325800"/>
            <a:ext cx="1446480" cy="379440"/>
          </a:xfrm>
          <a:prstGeom prst="rect">
            <a:avLst/>
          </a:prstGeom>
          <a:ln>
            <a:noFill/>
          </a:ln>
        </p:spPr>
      </p:pic>
      <p:pic>
        <p:nvPicPr>
          <p:cNvPr id="1" name="Picture 7" descr=""/>
          <p:cNvPicPr/>
          <p:nvPr/>
        </p:nvPicPr>
        <p:blipFill>
          <a:blip r:embed="rId3"/>
          <a:stretch/>
        </p:blipFill>
        <p:spPr>
          <a:xfrm>
            <a:off x="0" y="177840"/>
            <a:ext cx="1267920" cy="814680"/>
          </a:xfrm>
          <a:prstGeom prst="rect">
            <a:avLst/>
          </a:prstGeom>
          <a:ln>
            <a:noFill/>
          </a:ln>
        </p:spPr>
      </p:pic>
      <p:sp>
        <p:nvSpPr>
          <p:cNvPr id="2" name="PlaceHolder 1"/>
          <p:cNvSpPr>
            <a:spLocks noGrp="1"/>
          </p:cNvSpPr>
          <p:nvPr>
            <p:ph type="title"/>
          </p:nvPr>
        </p:nvSpPr>
        <p:spPr>
          <a:xfrm>
            <a:off x="1523880" y="1122480"/>
            <a:ext cx="9143640" cy="2387160"/>
          </a:xfrm>
          <a:prstGeom prst="rect">
            <a:avLst/>
          </a:prstGeom>
        </p:spPr>
        <p:txBody>
          <a:bodyPr anchor="b">
            <a:noAutofit/>
          </a:bodyPr>
          <a:p>
            <a:pPr algn="ctr">
              <a:lnSpc>
                <a:spcPct val="90000"/>
              </a:lnSpc>
            </a:pPr>
            <a:r>
              <a:rPr b="0" lang="en-US" sz="6000" spc="-1" strike="noStrike">
                <a:solidFill>
                  <a:srgbClr val="000000"/>
                </a:solidFill>
                <a:latin typeface="Times New Roman"/>
              </a:rPr>
              <a:t>Click to edit Master title style</a:t>
            </a:r>
            <a:endParaRPr b="0" lang="en-US" sz="6000" spc="-1" strike="noStrike">
              <a:solidFill>
                <a:srgbClr val="000000"/>
              </a:solidFill>
              <a:latin typeface="Calibri"/>
            </a:endParaRPr>
          </a:p>
        </p:txBody>
      </p:sp>
      <p:sp>
        <p:nvSpPr>
          <p:cNvPr id="3" name="PlaceHolder 2"/>
          <p:cNvSpPr>
            <a:spLocks noGrp="1"/>
          </p:cNvSpPr>
          <p:nvPr>
            <p:ph type="dt"/>
          </p:nvPr>
        </p:nvSpPr>
        <p:spPr>
          <a:xfrm>
            <a:off x="838080" y="6356520"/>
            <a:ext cx="2742840" cy="364680"/>
          </a:xfrm>
          <a:prstGeom prst="rect">
            <a:avLst/>
          </a:prstGeom>
        </p:spPr>
        <p:txBody>
          <a:bodyPr anchor="ctr">
            <a:noAutofit/>
          </a:bodyPr>
          <a:p>
            <a:pPr>
              <a:lnSpc>
                <a:spcPct val="100000"/>
              </a:lnSpc>
            </a:pPr>
            <a:fld id="{CAAFE626-6C5D-461E-8D45-7C49DDA5175F}" type="datetime">
              <a:rPr b="0" lang="en-IN" sz="1200" spc="-1" strike="noStrike">
                <a:solidFill>
                  <a:srgbClr val="8b8b8b"/>
                </a:solidFill>
                <a:latin typeface="Calibri"/>
              </a:rPr>
              <a:t>27/06/21</a:t>
            </a:fld>
            <a:endParaRPr b="0" lang="en-IN" sz="1200" spc="-1" strike="noStrike">
              <a:latin typeface="Times New Roman"/>
            </a:endParaRPr>
          </a:p>
        </p:txBody>
      </p:sp>
      <p:sp>
        <p:nvSpPr>
          <p:cNvPr id="4" name="PlaceHolder 3"/>
          <p:cNvSpPr>
            <a:spLocks noGrp="1"/>
          </p:cNvSpPr>
          <p:nvPr>
            <p:ph type="ftr"/>
          </p:nvPr>
        </p:nvSpPr>
        <p:spPr>
          <a:xfrm>
            <a:off x="4038480" y="6356520"/>
            <a:ext cx="4114440" cy="364680"/>
          </a:xfrm>
          <a:prstGeom prst="rect">
            <a:avLst/>
          </a:prstGeom>
        </p:spPr>
        <p:txBody>
          <a:bodyPr anchor="ctr">
            <a:noAutofit/>
          </a:bodyPr>
          <a:p>
            <a:endParaRPr b="0" lang="en-IN" sz="2400" spc="-1" strike="noStrike">
              <a:latin typeface="Times New Roman"/>
            </a:endParaRPr>
          </a:p>
        </p:txBody>
      </p:sp>
      <p:sp>
        <p:nvSpPr>
          <p:cNvPr id="5" name="PlaceHolder 4"/>
          <p:cNvSpPr>
            <a:spLocks noGrp="1"/>
          </p:cNvSpPr>
          <p:nvPr>
            <p:ph type="sldNum"/>
          </p:nvPr>
        </p:nvSpPr>
        <p:spPr>
          <a:xfrm>
            <a:off x="8610480" y="6356520"/>
            <a:ext cx="2742840" cy="364680"/>
          </a:xfrm>
          <a:prstGeom prst="rect">
            <a:avLst/>
          </a:prstGeom>
        </p:spPr>
        <p:txBody>
          <a:bodyPr anchor="ctr">
            <a:noAutofit/>
          </a:bodyPr>
          <a:p>
            <a:pPr algn="r">
              <a:lnSpc>
                <a:spcPct val="100000"/>
              </a:lnSpc>
            </a:pPr>
            <a:fld id="{726C00AA-C8F5-43EA-BBD9-554126013791}" type="slidenum">
              <a:rPr b="0" lang="en-IN" sz="1200" spc="-1" strike="noStrike">
                <a:solidFill>
                  <a:srgbClr val="8b8b8b"/>
                </a:solidFill>
                <a:latin typeface="Calibri"/>
              </a:rPr>
              <a:t>3</a:t>
            </a:fld>
            <a:endParaRPr b="0" lang="en-IN" sz="1200" spc="-1" strike="noStrike">
              <a:latin typeface="Times New Roman"/>
            </a:endParaRPr>
          </a:p>
        </p:txBody>
      </p:sp>
      <p:sp>
        <p:nvSpPr>
          <p:cNvPr id="6"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Times New Roman"/>
              </a:rPr>
              <a:t>Click to edit the outline text format</a:t>
            </a:r>
            <a:endParaRPr b="0" lang="en-US" sz="2800" spc="-1" strike="noStrike">
              <a:solidFill>
                <a:srgbClr val="000000"/>
              </a:solidFill>
              <a:latin typeface="Times New Roman"/>
            </a:endParaRPr>
          </a:p>
          <a:p>
            <a:pPr lvl="1" marL="864000" indent="-324000">
              <a:spcBef>
                <a:spcPts val="1134"/>
              </a:spcBef>
              <a:buClr>
                <a:srgbClr val="000000"/>
              </a:buClr>
              <a:buSzPct val="75000"/>
              <a:buFont typeface="Symbol" charset="2"/>
              <a:buChar char=""/>
            </a:pPr>
            <a:r>
              <a:rPr b="0" lang="en-US" sz="2000" spc="-1" strike="noStrike">
                <a:solidFill>
                  <a:srgbClr val="000000"/>
                </a:solidFill>
                <a:latin typeface="Times New Roman"/>
              </a:rPr>
              <a:t>Second Outline Level</a:t>
            </a:r>
            <a:endParaRPr b="0" lang="en-US" sz="2000" spc="-1" strike="noStrike">
              <a:solidFill>
                <a:srgbClr val="000000"/>
              </a:solidFill>
              <a:latin typeface="Times New Roman"/>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Times New Roman"/>
              </a:rPr>
              <a:t>Third Outline Level</a:t>
            </a:r>
            <a:endParaRPr b="0" lang="en-US" sz="1800" spc="-1" strike="noStrike">
              <a:solidFill>
                <a:srgbClr val="000000"/>
              </a:solidFill>
              <a:latin typeface="Times New Roman"/>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Times New Roman"/>
              </a:rPr>
              <a:t>Fourth Outline Level</a:t>
            </a:r>
            <a:endParaRPr b="0" lang="en-US" sz="1800" spc="-1" strike="noStrike">
              <a:solidFill>
                <a:srgbClr val="000000"/>
              </a:solidFill>
              <a:latin typeface="Times New Roman"/>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Times New Roman"/>
              </a:rPr>
              <a:t>Fifth Outline Level</a:t>
            </a:r>
            <a:endParaRPr b="0" lang="en-US" sz="2000" spc="-1" strike="noStrike">
              <a:solidFill>
                <a:srgbClr val="000000"/>
              </a:solidFill>
              <a:latin typeface="Times New Roman"/>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Times New Roman"/>
              </a:rPr>
              <a:t>Sixth Outline Level</a:t>
            </a:r>
            <a:endParaRPr b="0" lang="en-US" sz="2000" spc="-1" strike="noStrike">
              <a:solidFill>
                <a:srgbClr val="000000"/>
              </a:solidFill>
              <a:latin typeface="Times New Roman"/>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Times New Roman"/>
              </a:rPr>
              <a:t>Seventh Outline Level</a:t>
            </a:r>
            <a:endParaRPr b="0" lang="en-US" sz="2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 name="Picture 6" descr=""/>
          <p:cNvPicPr/>
          <p:nvPr/>
        </p:nvPicPr>
        <p:blipFill>
          <a:blip r:embed="rId2"/>
          <a:stretch/>
        </p:blipFill>
        <p:spPr>
          <a:xfrm>
            <a:off x="10449360" y="325800"/>
            <a:ext cx="1446480" cy="379440"/>
          </a:xfrm>
          <a:prstGeom prst="rect">
            <a:avLst/>
          </a:prstGeom>
          <a:ln>
            <a:noFill/>
          </a:ln>
        </p:spPr>
      </p:pic>
      <p:pic>
        <p:nvPicPr>
          <p:cNvPr id="44" name="Picture 7" descr=""/>
          <p:cNvPicPr/>
          <p:nvPr/>
        </p:nvPicPr>
        <p:blipFill>
          <a:blip r:embed="rId3"/>
          <a:stretch/>
        </p:blipFill>
        <p:spPr>
          <a:xfrm>
            <a:off x="0" y="177840"/>
            <a:ext cx="1267920" cy="814680"/>
          </a:xfrm>
          <a:prstGeom prst="rect">
            <a:avLst/>
          </a:prstGeom>
          <a:ln>
            <a:noFill/>
          </a:ln>
        </p:spPr>
      </p:pic>
      <p:sp>
        <p:nvSpPr>
          <p:cNvPr id="45" name="PlaceHolder 1"/>
          <p:cNvSpPr>
            <a:spLocks noGrp="1"/>
          </p:cNvSpPr>
          <p:nvPr>
            <p:ph type="title"/>
          </p:nvPr>
        </p:nvSpPr>
        <p:spPr>
          <a:xfrm>
            <a:off x="1136520" y="640080"/>
            <a:ext cx="9313560" cy="855720"/>
          </a:xfrm>
          <a:prstGeom prst="rect">
            <a:avLst/>
          </a:prstGeom>
        </p:spPr>
        <p:txBody>
          <a:bodyPr anchor="ctr">
            <a:noAutofit/>
          </a:bodyPr>
          <a:p>
            <a:pPr>
              <a:lnSpc>
                <a:spcPct val="90000"/>
              </a:lnSpc>
            </a:pPr>
            <a:r>
              <a:rPr b="0" lang="en-US" sz="4000" spc="-1" strike="noStrike">
                <a:solidFill>
                  <a:srgbClr val="000000"/>
                </a:solidFill>
                <a:latin typeface="Times New Roman"/>
              </a:rPr>
              <a:t>CLICK TO EDIT MASTER TITLE STYLE</a:t>
            </a:r>
            <a:endParaRPr b="0" lang="en-US" sz="4000" spc="-1" strike="noStrike">
              <a:solidFill>
                <a:srgbClr val="000000"/>
              </a:solidFill>
              <a:latin typeface="Calibri"/>
            </a:endParaRPr>
          </a:p>
        </p:txBody>
      </p:sp>
      <p:sp>
        <p:nvSpPr>
          <p:cNvPr id="46" name="PlaceHolder 2"/>
          <p:cNvSpPr>
            <a:spLocks noGrp="1"/>
          </p:cNvSpPr>
          <p:nvPr>
            <p:ph type="body"/>
          </p:nvPr>
        </p:nvSpPr>
        <p:spPr>
          <a:xfrm>
            <a:off x="405000" y="1855080"/>
            <a:ext cx="11168280" cy="4343760"/>
          </a:xfrm>
          <a:prstGeom prst="rect">
            <a:avLst/>
          </a:prstGeom>
        </p:spPr>
        <p:txBody>
          <a:bodyPr>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Times New Roman"/>
              </a:rPr>
              <a:t>Edit Master text styles</a:t>
            </a:r>
            <a:endParaRPr b="0" lang="en-US" sz="2800" spc="-1" strike="noStrike">
              <a:solidFill>
                <a:srgbClr val="000000"/>
              </a:solidFill>
              <a:latin typeface="Times New Roman"/>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Times New Roman"/>
              </a:rPr>
              <a:t>Second level</a:t>
            </a:r>
            <a:endParaRPr b="0" lang="en-US" sz="2400" spc="-1" strike="noStrike">
              <a:solidFill>
                <a:srgbClr val="000000"/>
              </a:solidFill>
              <a:latin typeface="Times New Roman"/>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Times New Roman"/>
              </a:rPr>
              <a:t>Third level</a:t>
            </a:r>
            <a:endParaRPr b="0" lang="en-US" sz="2000" spc="-1" strike="noStrike">
              <a:solidFill>
                <a:srgbClr val="000000"/>
              </a:solidFill>
              <a:latin typeface="Times New Roman"/>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Times New Roman"/>
              </a:rPr>
              <a:t>Fourth level</a:t>
            </a:r>
            <a:endParaRPr b="0" lang="en-US" sz="1800" spc="-1" strike="noStrike">
              <a:solidFill>
                <a:srgbClr val="000000"/>
              </a:solidFill>
              <a:latin typeface="Times New Roman"/>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Times New Roman"/>
              </a:rPr>
              <a:t>Fifth level</a:t>
            </a:r>
            <a:endParaRPr b="0" lang="en-US" sz="1800" spc="-1" strike="noStrike">
              <a:solidFill>
                <a:srgbClr val="000000"/>
              </a:solidFill>
              <a:latin typeface="Times New Roman"/>
            </a:endParaRPr>
          </a:p>
        </p:txBody>
      </p:sp>
      <p:sp>
        <p:nvSpPr>
          <p:cNvPr id="47" name="PlaceHolder 3"/>
          <p:cNvSpPr>
            <a:spLocks noGrp="1"/>
          </p:cNvSpPr>
          <p:nvPr>
            <p:ph type="dt"/>
          </p:nvPr>
        </p:nvSpPr>
        <p:spPr>
          <a:xfrm>
            <a:off x="838080" y="6356520"/>
            <a:ext cx="2742840" cy="364680"/>
          </a:xfrm>
          <a:prstGeom prst="rect">
            <a:avLst/>
          </a:prstGeom>
        </p:spPr>
        <p:txBody>
          <a:bodyPr anchor="ctr">
            <a:noAutofit/>
          </a:bodyPr>
          <a:p>
            <a:pPr>
              <a:lnSpc>
                <a:spcPct val="100000"/>
              </a:lnSpc>
            </a:pPr>
            <a:r>
              <a:rPr b="0" lang="en-IN" sz="1200" spc="-1" strike="noStrike">
                <a:solidFill>
                  <a:srgbClr val="8b8b8b"/>
                </a:solidFill>
                <a:latin typeface="Calibri"/>
              </a:rPr>
              <a:t>09-06-2016</a:t>
            </a:r>
            <a:endParaRPr b="0" lang="en-IN" sz="1200" spc="-1" strike="noStrike">
              <a:latin typeface="Times New Roman"/>
            </a:endParaRPr>
          </a:p>
        </p:txBody>
      </p:sp>
      <p:sp>
        <p:nvSpPr>
          <p:cNvPr id="48" name="PlaceHolder 4"/>
          <p:cNvSpPr>
            <a:spLocks noGrp="1"/>
          </p:cNvSpPr>
          <p:nvPr>
            <p:ph type="ftr"/>
          </p:nvPr>
        </p:nvSpPr>
        <p:spPr>
          <a:xfrm>
            <a:off x="4038480" y="6356520"/>
            <a:ext cx="4114440" cy="364680"/>
          </a:xfrm>
          <a:prstGeom prst="rect">
            <a:avLst/>
          </a:prstGeom>
        </p:spPr>
        <p:txBody>
          <a:bodyPr anchor="ctr">
            <a:noAutofit/>
          </a:bodyPr>
          <a:p>
            <a:pPr algn="ctr">
              <a:lnSpc>
                <a:spcPct val="100000"/>
              </a:lnSpc>
            </a:pPr>
            <a:r>
              <a:rPr b="0" lang="en-IN" sz="1200" spc="-1" strike="noStrike">
                <a:solidFill>
                  <a:srgbClr val="8b8b8b"/>
                </a:solidFill>
                <a:latin typeface="Calibri"/>
              </a:rPr>
              <a:t>Investment Case Study</a:t>
            </a:r>
            <a:endParaRPr b="0" lang="en-IN" sz="1200" spc="-1" strike="noStrike">
              <a:latin typeface="Times New Roman"/>
            </a:endParaRPr>
          </a:p>
        </p:txBody>
      </p:sp>
      <p:sp>
        <p:nvSpPr>
          <p:cNvPr id="49" name="PlaceHolder 5"/>
          <p:cNvSpPr>
            <a:spLocks noGrp="1"/>
          </p:cNvSpPr>
          <p:nvPr>
            <p:ph type="sldNum"/>
          </p:nvPr>
        </p:nvSpPr>
        <p:spPr>
          <a:xfrm>
            <a:off x="8610480" y="6356520"/>
            <a:ext cx="2742840" cy="364680"/>
          </a:xfrm>
          <a:prstGeom prst="rect">
            <a:avLst/>
          </a:prstGeom>
        </p:spPr>
        <p:txBody>
          <a:bodyPr anchor="ctr">
            <a:noAutofit/>
          </a:bodyPr>
          <a:p>
            <a:pPr algn="r">
              <a:lnSpc>
                <a:spcPct val="100000"/>
              </a:lnSpc>
            </a:pPr>
            <a:r>
              <a:rPr b="0" lang="en-IN" sz="1200" spc="-1" strike="noStrike">
                <a:solidFill>
                  <a:srgbClr val="8b8b8b"/>
                </a:solidFill>
                <a:latin typeface="Calibri"/>
              </a:rPr>
              <a:t>1</a:t>
            </a:r>
            <a:endParaRPr b="0" lang="en-IN"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1391400" y="344520"/>
            <a:ext cx="9143640" cy="3193560"/>
          </a:xfrm>
          <a:prstGeom prst="rect">
            <a:avLst/>
          </a:prstGeom>
          <a:noFill/>
          <a:ln>
            <a:noFill/>
          </a:ln>
        </p:spPr>
        <p:txBody>
          <a:bodyPr anchor="b">
            <a:normAutofit/>
          </a:bodyPr>
          <a:p>
            <a:pPr algn="ctr">
              <a:lnSpc>
                <a:spcPct val="90000"/>
              </a:lnSpc>
            </a:pPr>
            <a:r>
              <a:rPr b="0" lang="en-IN" sz="2800" spc="-1" strike="noStrike">
                <a:solidFill>
                  <a:srgbClr val="000000"/>
                </a:solidFill>
                <a:latin typeface="Times New Roman"/>
              </a:rPr>
              <a:t>INVESTMENT ASSIGNMENT</a:t>
            </a:r>
            <a:br/>
            <a:br/>
            <a:r>
              <a:rPr b="0" lang="en-IN" sz="2800" spc="-1" strike="noStrike">
                <a:solidFill>
                  <a:srgbClr val="000000"/>
                </a:solidFill>
                <a:latin typeface="Times New Roman"/>
              </a:rPr>
              <a:t>SUBMISSION </a:t>
            </a:r>
            <a:endParaRPr b="0" lang="en-US" sz="2800" spc="-1" strike="noStrike">
              <a:solidFill>
                <a:srgbClr val="000000"/>
              </a:solidFill>
              <a:latin typeface="Calibri"/>
            </a:endParaRPr>
          </a:p>
        </p:txBody>
      </p:sp>
      <p:sp>
        <p:nvSpPr>
          <p:cNvPr id="87" name="TextShape 2"/>
          <p:cNvSpPr txBox="1"/>
          <p:nvPr/>
        </p:nvSpPr>
        <p:spPr>
          <a:xfrm>
            <a:off x="388440" y="4793760"/>
            <a:ext cx="6138360" cy="1531440"/>
          </a:xfrm>
          <a:prstGeom prst="rect">
            <a:avLst/>
          </a:prstGeom>
          <a:noFill/>
          <a:ln>
            <a:noFill/>
          </a:ln>
        </p:spPr>
        <p:txBody>
          <a:bodyPr>
            <a:normAutofit/>
          </a:bodyPr>
          <a:p>
            <a:pPr>
              <a:lnSpc>
                <a:spcPct val="90000"/>
              </a:lnSpc>
              <a:spcBef>
                <a:spcPts val="1001"/>
              </a:spcBef>
              <a:tabLst>
                <a:tab algn="l" pos="0"/>
              </a:tabLst>
            </a:pPr>
            <a:r>
              <a:rPr b="0" lang="en-IN" sz="1800" spc="-1" strike="noStrike">
                <a:solidFill>
                  <a:srgbClr val="000000"/>
                </a:solidFill>
                <a:latin typeface="Times New Roman"/>
              </a:rPr>
              <a:t>Name: Paresh Pradhan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405000" y="1855080"/>
            <a:ext cx="11168280" cy="4343760"/>
          </a:xfrm>
          <a:prstGeom prst="rect">
            <a:avLst/>
          </a:prstGeom>
          <a:noFill/>
          <a:ln>
            <a:noFill/>
          </a:ln>
        </p:spPr>
        <p:txBody>
          <a:bodyPr>
            <a:normAutofit/>
          </a:bodyPr>
          <a:p>
            <a:endParaRPr b="0" lang="en-US" sz="2800" spc="-1" strike="noStrike">
              <a:solidFill>
                <a:srgbClr val="000000"/>
              </a:solidFill>
              <a:latin typeface="Times New Roman"/>
            </a:endParaRPr>
          </a:p>
        </p:txBody>
      </p:sp>
      <p:sp>
        <p:nvSpPr>
          <p:cNvPr id="105" name="TextShape 2"/>
          <p:cNvSpPr txBox="1"/>
          <p:nvPr/>
        </p:nvSpPr>
        <p:spPr>
          <a:xfrm>
            <a:off x="1136520" y="640080"/>
            <a:ext cx="9313560" cy="855720"/>
          </a:xfrm>
          <a:prstGeom prst="rect">
            <a:avLst/>
          </a:prstGeom>
          <a:noFill/>
          <a:ln>
            <a:noFill/>
          </a:ln>
        </p:spPr>
        <p:txBody>
          <a:bodyPr anchor="ctr">
            <a:noAutofit/>
          </a:bodyPr>
          <a:p>
            <a:pPr>
              <a:lnSpc>
                <a:spcPct val="90000"/>
              </a:lnSpc>
            </a:pPr>
            <a:r>
              <a:rPr b="1" lang="en-IN" sz="4000" spc="-1" strike="noStrike">
                <a:solidFill>
                  <a:srgbClr val="000000"/>
                </a:solidFill>
                <a:latin typeface="Times New Roman"/>
              </a:rPr>
              <a:t> </a:t>
            </a:r>
            <a:r>
              <a:rPr b="0" lang="en-IN" sz="2800" spc="-1" strike="noStrike">
                <a:solidFill>
                  <a:srgbClr val="000000"/>
                </a:solidFill>
                <a:latin typeface="Times New Roman"/>
              </a:rPr>
              <a:t>&lt;Conclusions&gt;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TextShape 1"/>
          <p:cNvSpPr txBox="1"/>
          <p:nvPr/>
        </p:nvSpPr>
        <p:spPr>
          <a:xfrm>
            <a:off x="405000" y="1855080"/>
            <a:ext cx="11168280" cy="4343760"/>
          </a:xfrm>
          <a:prstGeom prst="rect">
            <a:avLst/>
          </a:prstGeom>
          <a:noFill/>
          <a:ln>
            <a:noFill/>
          </a:ln>
        </p:spPr>
        <p:txBody>
          <a:bodyPr>
            <a:normAutofit fontScale="82000"/>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Times New Roman"/>
              </a:rPr>
              <a:t>The CEO of Spark Funds, an asset management company, wants to understand the global trends in investments so that she can take the investment decisions effectively.</a:t>
            </a:r>
            <a:endParaRPr b="0" lang="en-US" sz="2800" spc="-1" strike="noStrike">
              <a:solidFill>
                <a:srgbClr val="000000"/>
              </a:solidFill>
              <a:latin typeface="Times New Roman"/>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Times New Roman"/>
              </a:rPr>
              <a:t>The objective is to identify the best sectors, countries, and a suitable investment type for making investments. The overall strategy is to invest where others are investing, implying that the 'best' sectors and countries are the ones 'where most investors are investing'.</a:t>
            </a:r>
            <a:endParaRPr b="0" lang="en-US" sz="2800" spc="-1" strike="noStrike">
              <a:solidFill>
                <a:srgbClr val="000000"/>
              </a:solidFill>
              <a:latin typeface="Times New Roman"/>
            </a:endParaRPr>
          </a:p>
          <a:p>
            <a:pPr marL="228600" indent="-228240">
              <a:lnSpc>
                <a:spcPct val="90000"/>
              </a:lnSpc>
              <a:spcBef>
                <a:spcPts val="1001"/>
              </a:spcBef>
              <a:buClr>
                <a:srgbClr val="000000"/>
              </a:buClr>
              <a:buFont typeface="Arial"/>
              <a:buChar char="•"/>
            </a:pPr>
            <a:r>
              <a:rPr b="0" lang="en-US" sz="2800" spc="-1" strike="noStrike">
                <a:solidFill>
                  <a:srgbClr val="000000"/>
                </a:solidFill>
                <a:latin typeface="Times New Roman"/>
              </a:rPr>
              <a:t>Spark Funds has two minor constraints for investments: </a:t>
            </a:r>
            <a:endParaRPr b="0" lang="en-US" sz="2800" spc="-1" strike="noStrike">
              <a:solidFill>
                <a:srgbClr val="000000"/>
              </a:solidFill>
              <a:latin typeface="Times New Roman"/>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Times New Roman"/>
              </a:rPr>
              <a:t>It wants to invest between 5 to 15 million USD per round of investment.</a:t>
            </a:r>
            <a:endParaRPr b="0" lang="en-US" sz="2800" spc="-1" strike="noStrike">
              <a:solidFill>
                <a:srgbClr val="000000"/>
              </a:solidFill>
              <a:latin typeface="Times New Roman"/>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Times New Roman"/>
              </a:rPr>
              <a:t>It wants to invest only in English-speaking countries because of the ease of communication with the companies it would invest in.</a:t>
            </a:r>
            <a:endParaRPr b="0" lang="en-US" sz="2800" spc="-1" strike="noStrike">
              <a:solidFill>
                <a:srgbClr val="000000"/>
              </a:solidFill>
              <a:latin typeface="Times New Roman"/>
            </a:endParaRPr>
          </a:p>
        </p:txBody>
      </p:sp>
      <p:sp>
        <p:nvSpPr>
          <p:cNvPr id="89" name="TextShape 2"/>
          <p:cNvSpPr txBox="1"/>
          <p:nvPr/>
        </p:nvSpPr>
        <p:spPr>
          <a:xfrm>
            <a:off x="1136520" y="640080"/>
            <a:ext cx="9313560" cy="855720"/>
          </a:xfrm>
          <a:prstGeom prst="rect">
            <a:avLst/>
          </a:prstGeom>
          <a:noFill/>
          <a:ln>
            <a:noFill/>
          </a:ln>
        </p:spPr>
        <p:txBody>
          <a:bodyPr anchor="ctr">
            <a:noAutofit/>
          </a:bodyPr>
          <a:p>
            <a:pPr>
              <a:lnSpc>
                <a:spcPct val="90000"/>
              </a:lnSpc>
            </a:pPr>
            <a:r>
              <a:rPr b="0" lang="en-IN" sz="2800" spc="-1" strike="noStrike">
                <a:solidFill>
                  <a:srgbClr val="000000"/>
                </a:solidFill>
                <a:latin typeface="Times New Roman"/>
              </a:rPr>
              <a:t>Problem Description</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Shape 1"/>
          <p:cNvSpPr txBox="1"/>
          <p:nvPr/>
        </p:nvSpPr>
        <p:spPr>
          <a:xfrm>
            <a:off x="1136520" y="640080"/>
            <a:ext cx="9313560" cy="855720"/>
          </a:xfrm>
          <a:prstGeom prst="rect">
            <a:avLst/>
          </a:prstGeom>
          <a:noFill/>
          <a:ln>
            <a:noFill/>
          </a:ln>
        </p:spPr>
        <p:txBody>
          <a:bodyPr anchor="ctr">
            <a:noAutofit/>
          </a:bodyPr>
          <a:p>
            <a:pPr>
              <a:lnSpc>
                <a:spcPct val="90000"/>
              </a:lnSpc>
            </a:pPr>
            <a:r>
              <a:rPr b="1" lang="en-IN" sz="4000" spc="-1" strike="noStrike">
                <a:solidFill>
                  <a:srgbClr val="000000"/>
                </a:solidFill>
                <a:latin typeface="Times New Roman"/>
              </a:rPr>
              <a:t> </a:t>
            </a:r>
            <a:r>
              <a:rPr b="0" lang="en-IN" sz="2800" spc="-1" strike="noStrike">
                <a:solidFill>
                  <a:srgbClr val="000000"/>
                </a:solidFill>
                <a:latin typeface="Times New Roman"/>
              </a:rPr>
              <a:t>Methodology</a:t>
            </a:r>
            <a:endParaRPr b="0" lang="en-US" sz="2800" spc="-1" strike="noStrike">
              <a:solidFill>
                <a:srgbClr val="000000"/>
              </a:solidFill>
              <a:latin typeface="Calibri"/>
            </a:endParaRPr>
          </a:p>
        </p:txBody>
      </p:sp>
      <p:sp>
        <p:nvSpPr>
          <p:cNvPr id="91" name="CustomShape 2"/>
          <p:cNvSpPr/>
          <p:nvPr/>
        </p:nvSpPr>
        <p:spPr>
          <a:xfrm>
            <a:off x="1080000" y="1728000"/>
            <a:ext cx="2160000" cy="1008000"/>
          </a:xfrm>
          <a:prstGeom prst="rect">
            <a:avLst/>
          </a:prstGeom>
          <a:solidFill>
            <a:srgbClr val="729fcf"/>
          </a:solidFill>
          <a:ln>
            <a:solidFill>
              <a:srgbClr val="3465a4"/>
            </a:solidFill>
          </a:ln>
        </p:spPr>
        <p:style>
          <a:lnRef idx="0"/>
          <a:fillRef idx="0"/>
          <a:effectRef idx="0"/>
          <a:fontRef idx="minor"/>
        </p:style>
        <p:txBody>
          <a:bodyPr wrap="none" lIns="90000" rIns="90000" tIns="45000" bIns="45000" anchor="ctr">
            <a:noAutofit/>
          </a:bodyPr>
          <a:p>
            <a:pPr algn="ctr"/>
            <a:r>
              <a:rPr b="0" lang="en-IN" sz="1800" spc="-1" strike="noStrike">
                <a:latin typeface="Arial"/>
              </a:rPr>
              <a:t>Data Cleaning &amp; Master Data Creation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1136520" y="640080"/>
            <a:ext cx="9313560" cy="855720"/>
          </a:xfrm>
          <a:prstGeom prst="rect">
            <a:avLst/>
          </a:prstGeom>
          <a:noFill/>
          <a:ln>
            <a:noFill/>
          </a:ln>
        </p:spPr>
        <p:txBody>
          <a:bodyPr anchor="ctr">
            <a:noAutofit/>
          </a:bodyPr>
          <a:p>
            <a:pPr>
              <a:lnSpc>
                <a:spcPct val="90000"/>
              </a:lnSpc>
            </a:pPr>
            <a:r>
              <a:rPr b="1" lang="en-IN" sz="4000" spc="-1" strike="noStrike">
                <a:solidFill>
                  <a:srgbClr val="000000"/>
                </a:solidFill>
                <a:latin typeface="Times New Roman"/>
              </a:rPr>
              <a:t> </a:t>
            </a:r>
            <a:r>
              <a:rPr b="0" lang="en-IN" sz="2800" spc="-1" strike="noStrike">
                <a:solidFill>
                  <a:srgbClr val="000000"/>
                </a:solidFill>
                <a:latin typeface="Times New Roman"/>
              </a:rPr>
              <a:t>&lt;Analysis&gt;</a:t>
            </a:r>
            <a:endParaRPr b="0" lang="en-US" sz="2800" spc="-1" strike="noStrike">
              <a:solidFill>
                <a:srgbClr val="000000"/>
              </a:solidFill>
              <a:latin typeface="Calibri"/>
            </a:endParaRPr>
          </a:p>
        </p:txBody>
      </p:sp>
      <p:sp>
        <p:nvSpPr>
          <p:cNvPr id="93" name="TextShape 2"/>
          <p:cNvSpPr txBox="1"/>
          <p:nvPr/>
        </p:nvSpPr>
        <p:spPr>
          <a:xfrm>
            <a:off x="405000" y="1855080"/>
            <a:ext cx="11168280" cy="4343760"/>
          </a:xfrm>
          <a:prstGeom prst="rect">
            <a:avLst/>
          </a:prstGeom>
          <a:noFill/>
          <a:ln>
            <a:noFill/>
          </a:ln>
        </p:spPr>
        <p:txBody>
          <a:bodyPr>
            <a:normAutofit/>
          </a:bodyPr>
          <a:p>
            <a:endParaRPr b="0" lang="en-US" sz="2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Shape 1"/>
          <p:cNvSpPr txBox="1"/>
          <p:nvPr/>
        </p:nvSpPr>
        <p:spPr>
          <a:xfrm>
            <a:off x="1136520" y="640080"/>
            <a:ext cx="9313560" cy="855720"/>
          </a:xfrm>
          <a:prstGeom prst="rect">
            <a:avLst/>
          </a:prstGeom>
          <a:noFill/>
          <a:ln>
            <a:noFill/>
          </a:ln>
        </p:spPr>
        <p:txBody>
          <a:bodyPr anchor="ctr">
            <a:noAutofit/>
          </a:bodyPr>
          <a:p>
            <a:pPr>
              <a:lnSpc>
                <a:spcPct val="90000"/>
              </a:lnSpc>
            </a:pPr>
            <a:r>
              <a:rPr b="1" lang="en-IN" sz="4000" spc="-1" strike="noStrike">
                <a:solidFill>
                  <a:srgbClr val="000000"/>
                </a:solidFill>
                <a:latin typeface="Times New Roman"/>
              </a:rPr>
              <a:t> </a:t>
            </a:r>
            <a:r>
              <a:rPr b="0" lang="en-IN" sz="2800" spc="-1" strike="noStrike">
                <a:solidFill>
                  <a:srgbClr val="000000"/>
                </a:solidFill>
                <a:latin typeface="Times New Roman"/>
              </a:rPr>
              <a:t>&lt;Analysis&gt;</a:t>
            </a:r>
            <a:endParaRPr b="0" lang="en-US" sz="2800" spc="-1" strike="noStrike">
              <a:solidFill>
                <a:srgbClr val="000000"/>
              </a:solidFill>
              <a:latin typeface="Calibri"/>
            </a:endParaRPr>
          </a:p>
        </p:txBody>
      </p:sp>
      <p:sp>
        <p:nvSpPr>
          <p:cNvPr id="95" name="TextShape 2"/>
          <p:cNvSpPr txBox="1"/>
          <p:nvPr/>
        </p:nvSpPr>
        <p:spPr>
          <a:xfrm>
            <a:off x="405000" y="1855080"/>
            <a:ext cx="11168280" cy="4343760"/>
          </a:xfrm>
          <a:prstGeom prst="rect">
            <a:avLst/>
          </a:prstGeom>
          <a:noFill/>
          <a:ln>
            <a:noFill/>
          </a:ln>
        </p:spPr>
        <p:txBody>
          <a:bodyPr>
            <a:normAutofit/>
          </a:bodyPr>
          <a:p>
            <a:endParaRPr b="0" lang="en-US" sz="2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TextShape 1"/>
          <p:cNvSpPr txBox="1"/>
          <p:nvPr/>
        </p:nvSpPr>
        <p:spPr>
          <a:xfrm>
            <a:off x="1136520" y="640080"/>
            <a:ext cx="9313560" cy="855720"/>
          </a:xfrm>
          <a:prstGeom prst="rect">
            <a:avLst/>
          </a:prstGeom>
          <a:noFill/>
          <a:ln>
            <a:noFill/>
          </a:ln>
        </p:spPr>
        <p:txBody>
          <a:bodyPr anchor="ctr">
            <a:noAutofit/>
          </a:bodyPr>
          <a:p>
            <a:pPr>
              <a:lnSpc>
                <a:spcPct val="90000"/>
              </a:lnSpc>
            </a:pPr>
            <a:r>
              <a:rPr b="1" lang="en-IN" sz="4000" spc="-1" strike="noStrike">
                <a:solidFill>
                  <a:srgbClr val="000000"/>
                </a:solidFill>
                <a:latin typeface="Times New Roman"/>
              </a:rPr>
              <a:t> </a:t>
            </a:r>
            <a:r>
              <a:rPr b="0" lang="en-IN" sz="2800" spc="-1" strike="noStrike">
                <a:solidFill>
                  <a:srgbClr val="000000"/>
                </a:solidFill>
                <a:latin typeface="Times New Roman"/>
              </a:rPr>
              <a:t>&lt;Analysis&gt;</a:t>
            </a:r>
            <a:endParaRPr b="0" lang="en-US" sz="2800" spc="-1" strike="noStrike">
              <a:solidFill>
                <a:srgbClr val="000000"/>
              </a:solidFill>
              <a:latin typeface="Calibri"/>
            </a:endParaRPr>
          </a:p>
        </p:txBody>
      </p:sp>
      <p:sp>
        <p:nvSpPr>
          <p:cNvPr id="97" name="TextShape 2"/>
          <p:cNvSpPr txBox="1"/>
          <p:nvPr/>
        </p:nvSpPr>
        <p:spPr>
          <a:xfrm>
            <a:off x="405000" y="1855080"/>
            <a:ext cx="11168280" cy="4343760"/>
          </a:xfrm>
          <a:prstGeom prst="rect">
            <a:avLst/>
          </a:prstGeom>
          <a:noFill/>
          <a:ln>
            <a:noFill/>
          </a:ln>
        </p:spPr>
        <p:txBody>
          <a:bodyPr>
            <a:normAutofit/>
          </a:bodyPr>
          <a:p>
            <a:endParaRPr b="0" lang="en-US" sz="2800" spc="-1" strike="noStrike">
              <a:solidFill>
                <a:srgbClr val="000000"/>
              </a:solidFill>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TextShape 1"/>
          <p:cNvSpPr txBox="1"/>
          <p:nvPr/>
        </p:nvSpPr>
        <p:spPr>
          <a:xfrm>
            <a:off x="405000" y="1855080"/>
            <a:ext cx="11168280" cy="4343760"/>
          </a:xfrm>
          <a:prstGeom prst="rect">
            <a:avLst/>
          </a:prstGeom>
          <a:noFill/>
          <a:ln>
            <a:noFill/>
          </a:ln>
        </p:spPr>
        <p:txBody>
          <a:bodyPr>
            <a:normAutofit/>
          </a:bodyPr>
          <a:p>
            <a:pPr>
              <a:lnSpc>
                <a:spcPct val="90000"/>
              </a:lnSpc>
              <a:spcBef>
                <a:spcPts val="1001"/>
              </a:spcBef>
              <a:tabLst>
                <a:tab algn="l" pos="0"/>
              </a:tabLst>
            </a:pPr>
            <a:r>
              <a:rPr b="0" lang="en-IN" sz="1800" spc="-1" strike="noStrike">
                <a:solidFill>
                  <a:srgbClr val="000000"/>
                </a:solidFill>
                <a:latin typeface="Times New Roman"/>
              </a:rPr>
              <a:t>Plot 1</a:t>
            </a:r>
            <a:endParaRPr b="0" lang="en-US" sz="1800" spc="-1" strike="noStrike">
              <a:solidFill>
                <a:srgbClr val="000000"/>
              </a:solidFill>
              <a:latin typeface="Times New Roman"/>
            </a:endParaRPr>
          </a:p>
        </p:txBody>
      </p:sp>
      <p:sp>
        <p:nvSpPr>
          <p:cNvPr id="99" name="TextShape 2"/>
          <p:cNvSpPr txBox="1"/>
          <p:nvPr/>
        </p:nvSpPr>
        <p:spPr>
          <a:xfrm>
            <a:off x="1136520" y="640080"/>
            <a:ext cx="9313560" cy="855720"/>
          </a:xfrm>
          <a:prstGeom prst="rect">
            <a:avLst/>
          </a:prstGeom>
          <a:noFill/>
          <a:ln>
            <a:noFill/>
          </a:ln>
        </p:spPr>
        <p:txBody>
          <a:bodyPr anchor="ctr">
            <a:noAutofit/>
          </a:bodyPr>
          <a:p>
            <a:pPr>
              <a:lnSpc>
                <a:spcPct val="90000"/>
              </a:lnSpc>
            </a:pPr>
            <a:r>
              <a:rPr b="1" lang="en-IN" sz="4000" spc="-1" strike="noStrike">
                <a:solidFill>
                  <a:srgbClr val="000000"/>
                </a:solidFill>
                <a:latin typeface="Times New Roman"/>
              </a:rPr>
              <a:t> </a:t>
            </a:r>
            <a:r>
              <a:rPr b="0" lang="en-IN" sz="2800" spc="-1" strike="noStrike">
                <a:solidFill>
                  <a:srgbClr val="000000"/>
                </a:solidFill>
                <a:latin typeface="Times New Roman"/>
              </a:rPr>
              <a:t>&lt;Results&gt;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TextShape 1"/>
          <p:cNvSpPr txBox="1"/>
          <p:nvPr/>
        </p:nvSpPr>
        <p:spPr>
          <a:xfrm>
            <a:off x="405000" y="1855080"/>
            <a:ext cx="11168280" cy="4343760"/>
          </a:xfrm>
          <a:prstGeom prst="rect">
            <a:avLst/>
          </a:prstGeom>
          <a:noFill/>
          <a:ln>
            <a:noFill/>
          </a:ln>
        </p:spPr>
        <p:txBody>
          <a:bodyPr>
            <a:normAutofit/>
          </a:bodyPr>
          <a:p>
            <a:pPr>
              <a:lnSpc>
                <a:spcPct val="90000"/>
              </a:lnSpc>
              <a:spcBef>
                <a:spcPts val="1001"/>
              </a:spcBef>
              <a:tabLst>
                <a:tab algn="l" pos="0"/>
              </a:tabLst>
            </a:pPr>
            <a:r>
              <a:rPr b="0" lang="en-IN" sz="1800" spc="-1" strike="noStrike">
                <a:solidFill>
                  <a:srgbClr val="000000"/>
                </a:solidFill>
                <a:latin typeface="Times New Roman"/>
              </a:rPr>
              <a:t>Plot 2</a:t>
            </a:r>
            <a:endParaRPr b="0" lang="en-US" sz="1800" spc="-1" strike="noStrike">
              <a:solidFill>
                <a:srgbClr val="000000"/>
              </a:solidFill>
              <a:latin typeface="Times New Roman"/>
            </a:endParaRPr>
          </a:p>
        </p:txBody>
      </p:sp>
      <p:sp>
        <p:nvSpPr>
          <p:cNvPr id="101" name="TextShape 2"/>
          <p:cNvSpPr txBox="1"/>
          <p:nvPr/>
        </p:nvSpPr>
        <p:spPr>
          <a:xfrm>
            <a:off x="1136520" y="640080"/>
            <a:ext cx="9313560" cy="855720"/>
          </a:xfrm>
          <a:prstGeom prst="rect">
            <a:avLst/>
          </a:prstGeom>
          <a:noFill/>
          <a:ln>
            <a:noFill/>
          </a:ln>
        </p:spPr>
        <p:txBody>
          <a:bodyPr anchor="ctr">
            <a:noAutofit/>
          </a:bodyPr>
          <a:p>
            <a:pPr>
              <a:lnSpc>
                <a:spcPct val="90000"/>
              </a:lnSpc>
            </a:pPr>
            <a:r>
              <a:rPr b="1" lang="en-IN" sz="4000" spc="-1" strike="noStrike">
                <a:solidFill>
                  <a:srgbClr val="000000"/>
                </a:solidFill>
                <a:latin typeface="Times New Roman"/>
              </a:rPr>
              <a:t> </a:t>
            </a:r>
            <a:r>
              <a:rPr b="0" lang="en-IN" sz="2800" spc="-1" strike="noStrike">
                <a:solidFill>
                  <a:srgbClr val="000000"/>
                </a:solidFill>
                <a:latin typeface="Times New Roman"/>
              </a:rPr>
              <a:t>&lt;Results&gt;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405000" y="1855080"/>
            <a:ext cx="11168280" cy="4343760"/>
          </a:xfrm>
          <a:prstGeom prst="rect">
            <a:avLst/>
          </a:prstGeom>
          <a:noFill/>
          <a:ln>
            <a:noFill/>
          </a:ln>
        </p:spPr>
        <p:txBody>
          <a:bodyPr>
            <a:normAutofit/>
          </a:bodyPr>
          <a:p>
            <a:pPr>
              <a:lnSpc>
                <a:spcPct val="90000"/>
              </a:lnSpc>
              <a:spcBef>
                <a:spcPts val="1001"/>
              </a:spcBef>
              <a:tabLst>
                <a:tab algn="l" pos="0"/>
              </a:tabLst>
            </a:pPr>
            <a:r>
              <a:rPr b="0" lang="en-IN" sz="1800" spc="-1" strike="noStrike">
                <a:solidFill>
                  <a:srgbClr val="000000"/>
                </a:solidFill>
                <a:latin typeface="Times New Roman"/>
              </a:rPr>
              <a:t>Plot 3</a:t>
            </a:r>
            <a:endParaRPr b="0" lang="en-US" sz="1800" spc="-1" strike="noStrike">
              <a:solidFill>
                <a:srgbClr val="000000"/>
              </a:solidFill>
              <a:latin typeface="Times New Roman"/>
            </a:endParaRPr>
          </a:p>
        </p:txBody>
      </p:sp>
      <p:sp>
        <p:nvSpPr>
          <p:cNvPr id="103" name="TextShape 2"/>
          <p:cNvSpPr txBox="1"/>
          <p:nvPr/>
        </p:nvSpPr>
        <p:spPr>
          <a:xfrm>
            <a:off x="1136520" y="640080"/>
            <a:ext cx="9313560" cy="855720"/>
          </a:xfrm>
          <a:prstGeom prst="rect">
            <a:avLst/>
          </a:prstGeom>
          <a:noFill/>
          <a:ln>
            <a:noFill/>
          </a:ln>
        </p:spPr>
        <p:txBody>
          <a:bodyPr anchor="ctr">
            <a:noAutofit/>
          </a:bodyPr>
          <a:p>
            <a:pPr>
              <a:lnSpc>
                <a:spcPct val="90000"/>
              </a:lnSpc>
            </a:pPr>
            <a:r>
              <a:rPr b="1" lang="en-IN" sz="4000" spc="-1" strike="noStrike">
                <a:solidFill>
                  <a:srgbClr val="000000"/>
                </a:solidFill>
                <a:latin typeface="Times New Roman"/>
              </a:rPr>
              <a:t> </a:t>
            </a:r>
            <a:r>
              <a:rPr b="0" lang="en-IN" sz="2800" spc="-1" strike="noStrike">
                <a:solidFill>
                  <a:srgbClr val="000000"/>
                </a:solidFill>
                <a:latin typeface="Times New Roman"/>
              </a:rPr>
              <a:t>&lt;Results&gt;</a:t>
            </a:r>
            <a:endParaRPr b="0" lang="en-US"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239</TotalTime>
  <Application>LibreOffice/6.4.6.2$Linux_X86_64 LibreOffice_project/40$Build-2</Application>
  <Words>51</Words>
  <Paragraphs>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2016-06-09T08:16:28Z</dcterms:created>
  <dc:creator>Chiranjeev</dc:creator>
  <dc:description/>
  <dc:language>en-IN</dc:language>
  <cp:lastModifiedBy/>
  <dcterms:modified xsi:type="dcterms:W3CDTF">2021-06-27T07:52:52Z</dcterms:modified>
  <cp:revision>26</cp:revision>
  <dc:subject/>
  <dc:title>Investment Case Study  Submission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10</vt:i4>
  </property>
</Properties>
</file>