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756775" cy="7451725"/>
  <p:notesSz cx="6708775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12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00"/>
    <a:srgbClr val="FF0066"/>
    <a:srgbClr val="990099"/>
    <a:srgbClr val="CC0099"/>
    <a:srgbClr val="003399"/>
    <a:srgbClr val="99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Objects="1">
      <p:cViewPr varScale="1">
        <p:scale>
          <a:sx n="63" d="100"/>
          <a:sy n="63" d="100"/>
        </p:scale>
        <p:origin x="-1392" y="-114"/>
      </p:cViewPr>
      <p:guideLst>
        <p:guide orient="horz" pos="912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490"/>
    </p:cViewPr>
  </p:sorterViewPr>
  <p:notesViewPr>
    <p:cSldViewPr snapToObjects="1">
      <p:cViewPr varScale="1">
        <p:scale>
          <a:sx n="38" d="100"/>
          <a:sy n="38" d="100"/>
        </p:scale>
        <p:origin x="-1560" y="-96"/>
      </p:cViewPr>
      <p:guideLst>
        <p:guide orient="horz" pos="3078"/>
        <p:guide pos="21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541838" y="735013"/>
            <a:ext cx="568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1300">
                <a:latin typeface="Arial" panose="020B0604020202020204" pitchFamily="34" charset="0"/>
              </a:rPr>
              <a:t>Notes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717925" y="12271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717925" y="14239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717925" y="16176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717925" y="1808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3717925" y="2003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3717925" y="2195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3717925" y="23907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3717925" y="25844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3717925" y="27765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3717925" y="29702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3717925" y="31638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3717925" y="33559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17925" y="35512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3717925" y="37417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3717925" y="39354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3717925" y="41290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717925" y="43227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3717925" y="45148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3717925" y="47101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3717925" y="49037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3717925" y="50958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3717925" y="52927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717925" y="54848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3717925" y="56769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3717925" y="58721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717925" y="60674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>
            <a:off x="3717925" y="62595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3717925" y="64516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auto">
          <a:xfrm>
            <a:off x="3717925" y="664686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3717925" y="68389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5" name="Line 33"/>
          <p:cNvSpPr>
            <a:spLocks noChangeShapeType="1"/>
          </p:cNvSpPr>
          <p:nvPr/>
        </p:nvSpPr>
        <p:spPr bwMode="auto">
          <a:xfrm>
            <a:off x="3717925" y="703262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6" name="Line 34"/>
          <p:cNvSpPr>
            <a:spLocks noChangeShapeType="1"/>
          </p:cNvSpPr>
          <p:nvPr/>
        </p:nvSpPr>
        <p:spPr bwMode="auto">
          <a:xfrm>
            <a:off x="3717925" y="7224713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717925" y="74183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3717925" y="7610475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>
            <a:off x="3717925" y="780415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>
            <a:off x="3717925" y="80010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3717925" y="8191500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3717925" y="838358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3717925" y="85804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3717925" y="8770938"/>
            <a:ext cx="2322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15938" y="962025"/>
            <a:ext cx="2647950" cy="2181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520700" y="3794125"/>
            <a:ext cx="2643188" cy="21796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520700" y="6618288"/>
            <a:ext cx="2643188" cy="21923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962025" y="9077325"/>
            <a:ext cx="4818063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5013325" y="9471025"/>
            <a:ext cx="13620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>
                <a:latin typeface="Arial" panose="020B0604020202020204" pitchFamily="34" charset="0"/>
              </a:rPr>
              <a:t>July 28, 1997</a:t>
            </a:r>
          </a:p>
        </p:txBody>
      </p:sp>
      <p:pic>
        <p:nvPicPr>
          <p:cNvPr id="3120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410700"/>
            <a:ext cx="434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1" name="Line 49"/>
          <p:cNvSpPr>
            <a:spLocks noChangeShapeType="1"/>
          </p:cNvSpPr>
          <p:nvPr/>
        </p:nvSpPr>
        <p:spPr bwMode="auto">
          <a:xfrm>
            <a:off x="962025" y="647700"/>
            <a:ext cx="4818063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31800" y="333375"/>
            <a:ext cx="310673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r>
              <a:rPr lang="en-US" altLang="ko-KR" sz="1300" b="1">
                <a:latin typeface="Arial" panose="020B0604020202020204" pitchFamily="34" charset="0"/>
              </a:rPr>
              <a:t>NAO Competitive Manufacturing Training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872163" y="333375"/>
            <a:ext cx="360362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502" tIns="45621" rIns="94502" bIns="45621">
            <a:spAutoFit/>
          </a:bodyPr>
          <a:lstStyle>
            <a:lvl1pPr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47466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947738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420813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1895475" algn="l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3526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8098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2670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724275" defTabSz="947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/>
            <a:fld id="{71DAB6C4-63A8-4606-85DA-E6BCB85B0991}" type="slidenum">
              <a:rPr lang="ko-KR" altLang="en-US" sz="1300">
                <a:latin typeface="Arial" panose="020B0604020202020204" pitchFamily="34" charset="0"/>
              </a:rPr>
              <a:pPr algn="r"/>
              <a:t>‹#›</a:t>
            </a:fld>
            <a:endParaRPr lang="en-US" altLang="ko-K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643438"/>
            <a:ext cx="4922838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502" tIns="45621" rIns="94502" bIns="45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577850"/>
            <a:ext cx="5192713" cy="3965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763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219200"/>
            <a:ext cx="7318375" cy="25939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3913188"/>
            <a:ext cx="7318375" cy="1800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04581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5983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396875"/>
            <a:ext cx="2103438" cy="6315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1513" y="396875"/>
            <a:ext cx="6157912" cy="6315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711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462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1513" y="396875"/>
            <a:ext cx="8413750" cy="6315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567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513" y="1984375"/>
            <a:ext cx="8413750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2815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3" y="1857375"/>
            <a:ext cx="8415337" cy="3100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5163" y="4986338"/>
            <a:ext cx="8415337" cy="163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4052408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1513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4588" y="1984375"/>
            <a:ext cx="4130675" cy="472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86389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5337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513" y="1827213"/>
            <a:ext cx="4127500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3" y="2722563"/>
            <a:ext cx="4127500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8713" y="1827213"/>
            <a:ext cx="4148137" cy="895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8713" y="2722563"/>
            <a:ext cx="4148137" cy="4003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5665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396875"/>
            <a:ext cx="8413750" cy="14398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7846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492739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2383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513" y="496888"/>
            <a:ext cx="3148012" cy="17383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8138" y="1073150"/>
            <a:ext cx="4938712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513" y="2235200"/>
            <a:ext cx="3148012" cy="4141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32293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 86"/>
          <p:cNvSpPr>
            <a:spLocks noChangeArrowheads="1"/>
          </p:cNvSpPr>
          <p:nvPr userDrawn="1"/>
        </p:nvSpPr>
        <p:spPr bwMode="auto">
          <a:xfrm>
            <a:off x="381000" y="7010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员工晋升与发展</a:t>
            </a:r>
            <a:r>
              <a:rPr lang="en-US" altLang="ko-KR" sz="10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1" name="Rectangle 87"/>
          <p:cNvSpPr>
            <a:spLocks noChangeArrowheads="1"/>
          </p:cNvSpPr>
          <p:nvPr userDrawn="1"/>
        </p:nvSpPr>
        <p:spPr bwMode="auto">
          <a:xfrm>
            <a:off x="3657600" y="7010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第十一事业部</a:t>
            </a:r>
            <a:r>
              <a:rPr lang="zh-CN" altLang="en-US" sz="9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 总装长沙工厂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</a:rPr>
              <a:t>Version Date 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13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altLang="zh-CN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01</a:t>
            </a:r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.12</a:t>
            </a:r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2" name="Line 88"/>
          <p:cNvSpPr>
            <a:spLocks noChangeShapeType="1"/>
          </p:cNvSpPr>
          <p:nvPr userDrawn="1"/>
        </p:nvSpPr>
        <p:spPr bwMode="auto">
          <a:xfrm>
            <a:off x="381000" y="7010400"/>
            <a:ext cx="9144000" cy="6350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3" name="Rectangle 89"/>
          <p:cNvSpPr>
            <a:spLocks noChangeArrowheads="1"/>
          </p:cNvSpPr>
          <p:nvPr userDrawn="1"/>
        </p:nvSpPr>
        <p:spPr bwMode="auto">
          <a:xfrm>
            <a:off x="9245332" y="7010400"/>
            <a:ext cx="355868" cy="2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fld id="{1D861D28-5DB2-4BE2-8796-4DE6BD98C63F}" type="slidenum">
              <a:rPr lang="en-US" altLang="ko-KR" sz="900" smtClean="0">
                <a:solidFill>
                  <a:schemeClr val="tx1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altLang="ko-KR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5" name="Rectangle 111"/>
          <p:cNvSpPr>
            <a:spLocks noChangeArrowheads="1"/>
          </p:cNvSpPr>
          <p:nvPr userDrawn="1"/>
        </p:nvSpPr>
        <p:spPr bwMode="auto">
          <a:xfrm>
            <a:off x="7543800" y="69977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 altLang="ko-K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36" name="Picture 112" descr="GMGMSNAPC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1143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" name="Text Box 113"/>
          <p:cNvSpPr txBox="1">
            <a:spLocks noChangeArrowheads="1"/>
          </p:cNvSpPr>
          <p:nvPr userDrawn="1"/>
        </p:nvSpPr>
        <p:spPr bwMode="auto">
          <a:xfrm>
            <a:off x="8839200" y="319088"/>
            <a:ext cx="609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ko-KR" altLang="ko-KR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   </a:t>
            </a:r>
            <a:r>
              <a:rPr lang="en-US" altLang="zh-CN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ko-KR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MS</a:t>
            </a:r>
            <a:endParaRPr lang="en-US" altLang="ko-KR" sz="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7" y="66675"/>
            <a:ext cx="1057275" cy="647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굴림" panose="020B0600000101010101" pitchFamily="34" charset="-127"/>
        </a:defRPr>
      </a:lvl9pPr>
    </p:titleStyle>
    <p:bodyStyle>
      <a:lvl1pPr marL="288925" indent="-28892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68000"/>
        <a:buFont typeface="Monotype Sorts" charset="2"/>
        <a:buChar char="u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lr>
          <a:srgbClr val="FE9B03"/>
        </a:buClr>
        <a:buSzPct val="10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246063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员工晋升与发展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431564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员工岗位晋升通道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2880715" y="2112358"/>
            <a:ext cx="5378348" cy="39185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4">
              <a:solidFill>
                <a:schemeClr val="tx1"/>
              </a:solidFill>
            </a:endParaRPr>
          </a:p>
        </p:txBody>
      </p:sp>
      <p:sp>
        <p:nvSpPr>
          <p:cNvPr id="5" name="梯形 4"/>
          <p:cNvSpPr/>
          <p:nvPr/>
        </p:nvSpPr>
        <p:spPr>
          <a:xfrm>
            <a:off x="2911470" y="5232888"/>
            <a:ext cx="5325917" cy="791204"/>
          </a:xfrm>
          <a:custGeom>
            <a:avLst/>
            <a:gdLst>
              <a:gd name="connsiteX0" fmla="*/ 0 w 4248472"/>
              <a:gd name="connsiteY0" fmla="*/ 864096 h 864096"/>
              <a:gd name="connsiteX1" fmla="*/ 216024 w 4248472"/>
              <a:gd name="connsiteY1" fmla="*/ 0 h 864096"/>
              <a:gd name="connsiteX2" fmla="*/ 4032448 w 4248472"/>
              <a:gd name="connsiteY2" fmla="*/ 0 h 864096"/>
              <a:gd name="connsiteX3" fmla="*/ 4248472 w 4248472"/>
              <a:gd name="connsiteY3" fmla="*/ 864096 h 864096"/>
              <a:gd name="connsiteX4" fmla="*/ 0 w 4248472"/>
              <a:gd name="connsiteY4" fmla="*/ 864096 h 864096"/>
              <a:gd name="connsiteX0" fmla="*/ 0 w 4661222"/>
              <a:gd name="connsiteY0" fmla="*/ 857746 h 864096"/>
              <a:gd name="connsiteX1" fmla="*/ 628774 w 4661222"/>
              <a:gd name="connsiteY1" fmla="*/ 0 h 864096"/>
              <a:gd name="connsiteX2" fmla="*/ 4445198 w 4661222"/>
              <a:gd name="connsiteY2" fmla="*/ 0 h 864096"/>
              <a:gd name="connsiteX3" fmla="*/ 4661222 w 4661222"/>
              <a:gd name="connsiteY3" fmla="*/ 864096 h 864096"/>
              <a:gd name="connsiteX4" fmla="*/ 0 w 4661222"/>
              <a:gd name="connsiteY4" fmla="*/ 857746 h 864096"/>
              <a:gd name="connsiteX0" fmla="*/ 0 w 4661222"/>
              <a:gd name="connsiteY0" fmla="*/ 857746 h 864096"/>
              <a:gd name="connsiteX1" fmla="*/ 584324 w 4661222"/>
              <a:gd name="connsiteY1" fmla="*/ 6350 h 864096"/>
              <a:gd name="connsiteX2" fmla="*/ 4445198 w 4661222"/>
              <a:gd name="connsiteY2" fmla="*/ 0 h 864096"/>
              <a:gd name="connsiteX3" fmla="*/ 4661222 w 4661222"/>
              <a:gd name="connsiteY3" fmla="*/ 864096 h 864096"/>
              <a:gd name="connsiteX4" fmla="*/ 0 w 4661222"/>
              <a:gd name="connsiteY4" fmla="*/ 857746 h 864096"/>
              <a:gd name="connsiteX0" fmla="*/ 0 w 5010472"/>
              <a:gd name="connsiteY0" fmla="*/ 857746 h 857746"/>
              <a:gd name="connsiteX1" fmla="*/ 584324 w 5010472"/>
              <a:gd name="connsiteY1" fmla="*/ 6350 h 857746"/>
              <a:gd name="connsiteX2" fmla="*/ 4445198 w 5010472"/>
              <a:gd name="connsiteY2" fmla="*/ 0 h 857746"/>
              <a:gd name="connsiteX3" fmla="*/ 5010472 w 5010472"/>
              <a:gd name="connsiteY3" fmla="*/ 857746 h 857746"/>
              <a:gd name="connsiteX4" fmla="*/ 0 w 5010472"/>
              <a:gd name="connsiteY4" fmla="*/ 857746 h 857746"/>
              <a:gd name="connsiteX0" fmla="*/ 0 w 5010472"/>
              <a:gd name="connsiteY0" fmla="*/ 874290 h 874290"/>
              <a:gd name="connsiteX1" fmla="*/ 508124 w 5010472"/>
              <a:gd name="connsiteY1" fmla="*/ 0 h 874290"/>
              <a:gd name="connsiteX2" fmla="*/ 4445198 w 5010472"/>
              <a:gd name="connsiteY2" fmla="*/ 16544 h 874290"/>
              <a:gd name="connsiteX3" fmla="*/ 5010472 w 5010472"/>
              <a:gd name="connsiteY3" fmla="*/ 874290 h 874290"/>
              <a:gd name="connsiteX4" fmla="*/ 0 w 5010472"/>
              <a:gd name="connsiteY4" fmla="*/ 874290 h 874290"/>
              <a:gd name="connsiteX0" fmla="*/ 0 w 5010472"/>
              <a:gd name="connsiteY0" fmla="*/ 874290 h 874290"/>
              <a:gd name="connsiteX1" fmla="*/ 508124 w 5010472"/>
              <a:gd name="connsiteY1" fmla="*/ 0 h 874290"/>
              <a:gd name="connsiteX2" fmla="*/ 4505523 w 5010472"/>
              <a:gd name="connsiteY2" fmla="*/ 1281 h 874290"/>
              <a:gd name="connsiteX3" fmla="*/ 5010472 w 5010472"/>
              <a:gd name="connsiteY3" fmla="*/ 874290 h 874290"/>
              <a:gd name="connsiteX4" fmla="*/ 0 w 5010472"/>
              <a:gd name="connsiteY4" fmla="*/ 874290 h 874290"/>
              <a:gd name="connsiteX0" fmla="*/ 0 w 5010472"/>
              <a:gd name="connsiteY0" fmla="*/ 887318 h 887318"/>
              <a:gd name="connsiteX1" fmla="*/ 508124 w 5010472"/>
              <a:gd name="connsiteY1" fmla="*/ 13028 h 887318"/>
              <a:gd name="connsiteX2" fmla="*/ 4500761 w 5010472"/>
              <a:gd name="connsiteY2" fmla="*/ 0 h 887318"/>
              <a:gd name="connsiteX3" fmla="*/ 5010472 w 5010472"/>
              <a:gd name="connsiteY3" fmla="*/ 887318 h 887318"/>
              <a:gd name="connsiteX4" fmla="*/ 0 w 5010472"/>
              <a:gd name="connsiteY4" fmla="*/ 887318 h 887318"/>
              <a:gd name="connsiteX0" fmla="*/ 0 w 5010472"/>
              <a:gd name="connsiteY0" fmla="*/ 887318 h 887318"/>
              <a:gd name="connsiteX1" fmla="*/ 508124 w 5010472"/>
              <a:gd name="connsiteY1" fmla="*/ 13028 h 887318"/>
              <a:gd name="connsiteX2" fmla="*/ 4493617 w 5010472"/>
              <a:gd name="connsiteY2" fmla="*/ 0 h 887318"/>
              <a:gd name="connsiteX3" fmla="*/ 5010472 w 5010472"/>
              <a:gd name="connsiteY3" fmla="*/ 887318 h 887318"/>
              <a:gd name="connsiteX4" fmla="*/ 0 w 5010472"/>
              <a:gd name="connsiteY4" fmla="*/ 887318 h 887318"/>
              <a:gd name="connsiteX0" fmla="*/ 0 w 5000947"/>
              <a:gd name="connsiteY0" fmla="*/ 883502 h 887318"/>
              <a:gd name="connsiteX1" fmla="*/ 498599 w 5000947"/>
              <a:gd name="connsiteY1" fmla="*/ 13028 h 887318"/>
              <a:gd name="connsiteX2" fmla="*/ 4484092 w 5000947"/>
              <a:gd name="connsiteY2" fmla="*/ 0 h 887318"/>
              <a:gd name="connsiteX3" fmla="*/ 5000947 w 5000947"/>
              <a:gd name="connsiteY3" fmla="*/ 887318 h 887318"/>
              <a:gd name="connsiteX4" fmla="*/ 0 w 5000947"/>
              <a:gd name="connsiteY4" fmla="*/ 883502 h 887318"/>
              <a:gd name="connsiteX0" fmla="*/ 0 w 5000947"/>
              <a:gd name="connsiteY0" fmla="*/ 883502 h 887318"/>
              <a:gd name="connsiteX1" fmla="*/ 504949 w 5000947"/>
              <a:gd name="connsiteY1" fmla="*/ 20660 h 887318"/>
              <a:gd name="connsiteX2" fmla="*/ 4484092 w 5000947"/>
              <a:gd name="connsiteY2" fmla="*/ 0 h 887318"/>
              <a:gd name="connsiteX3" fmla="*/ 5000947 w 5000947"/>
              <a:gd name="connsiteY3" fmla="*/ 887318 h 887318"/>
              <a:gd name="connsiteX4" fmla="*/ 0 w 5000947"/>
              <a:gd name="connsiteY4" fmla="*/ 883502 h 887318"/>
              <a:gd name="connsiteX0" fmla="*/ 0 w 5000947"/>
              <a:gd name="connsiteY0" fmla="*/ 883502 h 887318"/>
              <a:gd name="connsiteX1" fmla="*/ 514474 w 5000947"/>
              <a:gd name="connsiteY1" fmla="*/ 16844 h 887318"/>
              <a:gd name="connsiteX2" fmla="*/ 4484092 w 5000947"/>
              <a:gd name="connsiteY2" fmla="*/ 0 h 887318"/>
              <a:gd name="connsiteX3" fmla="*/ 5000947 w 5000947"/>
              <a:gd name="connsiteY3" fmla="*/ 887318 h 887318"/>
              <a:gd name="connsiteX4" fmla="*/ 0 w 5000947"/>
              <a:gd name="connsiteY4" fmla="*/ 883502 h 887318"/>
              <a:gd name="connsiteX0" fmla="*/ 0 w 5000947"/>
              <a:gd name="connsiteY0" fmla="*/ 887318 h 891134"/>
              <a:gd name="connsiteX1" fmla="*/ 514474 w 5000947"/>
              <a:gd name="connsiteY1" fmla="*/ 20660 h 891134"/>
              <a:gd name="connsiteX2" fmla="*/ 4493617 w 5000947"/>
              <a:gd name="connsiteY2" fmla="*/ 0 h 891134"/>
              <a:gd name="connsiteX3" fmla="*/ 5000947 w 5000947"/>
              <a:gd name="connsiteY3" fmla="*/ 891134 h 891134"/>
              <a:gd name="connsiteX4" fmla="*/ 0 w 5000947"/>
              <a:gd name="connsiteY4" fmla="*/ 887318 h 891134"/>
              <a:gd name="connsiteX0" fmla="*/ 0 w 5000947"/>
              <a:gd name="connsiteY0" fmla="*/ 875871 h 891134"/>
              <a:gd name="connsiteX1" fmla="*/ 514474 w 5000947"/>
              <a:gd name="connsiteY1" fmla="*/ 20660 h 891134"/>
              <a:gd name="connsiteX2" fmla="*/ 4493617 w 5000947"/>
              <a:gd name="connsiteY2" fmla="*/ 0 h 891134"/>
              <a:gd name="connsiteX3" fmla="*/ 5000947 w 5000947"/>
              <a:gd name="connsiteY3" fmla="*/ 891134 h 891134"/>
              <a:gd name="connsiteX4" fmla="*/ 0 w 5000947"/>
              <a:gd name="connsiteY4" fmla="*/ 875871 h 891134"/>
              <a:gd name="connsiteX0" fmla="*/ 0 w 4991422"/>
              <a:gd name="connsiteY0" fmla="*/ 875871 h 891134"/>
              <a:gd name="connsiteX1" fmla="*/ 514474 w 4991422"/>
              <a:gd name="connsiteY1" fmla="*/ 20660 h 891134"/>
              <a:gd name="connsiteX2" fmla="*/ 4493617 w 4991422"/>
              <a:gd name="connsiteY2" fmla="*/ 0 h 891134"/>
              <a:gd name="connsiteX3" fmla="*/ 4991422 w 4991422"/>
              <a:gd name="connsiteY3" fmla="*/ 891134 h 891134"/>
              <a:gd name="connsiteX4" fmla="*/ 0 w 4991422"/>
              <a:gd name="connsiteY4" fmla="*/ 875871 h 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1422" h="891134">
                <a:moveTo>
                  <a:pt x="0" y="875871"/>
                </a:moveTo>
                <a:lnTo>
                  <a:pt x="514474" y="20660"/>
                </a:lnTo>
                <a:lnTo>
                  <a:pt x="4493617" y="0"/>
                </a:lnTo>
                <a:lnTo>
                  <a:pt x="4991422" y="891134"/>
                </a:lnTo>
                <a:lnTo>
                  <a:pt x="0" y="87587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94" dirty="0">
                <a:solidFill>
                  <a:schemeClr val="tx1"/>
                </a:solidFill>
              </a:rPr>
              <a:t>普工</a:t>
            </a:r>
          </a:p>
        </p:txBody>
      </p:sp>
      <p:sp>
        <p:nvSpPr>
          <p:cNvPr id="6" name="梯形 5"/>
          <p:cNvSpPr/>
          <p:nvPr/>
        </p:nvSpPr>
        <p:spPr>
          <a:xfrm>
            <a:off x="3457304" y="4479188"/>
            <a:ext cx="3173222" cy="771646"/>
          </a:xfrm>
          <a:custGeom>
            <a:avLst/>
            <a:gdLst>
              <a:gd name="connsiteX0" fmla="*/ 0 w 1296144"/>
              <a:gd name="connsiteY0" fmla="*/ 857746 h 857746"/>
              <a:gd name="connsiteX1" fmla="*/ 214437 w 1296144"/>
              <a:gd name="connsiteY1" fmla="*/ 0 h 857746"/>
              <a:gd name="connsiteX2" fmla="*/ 1081708 w 1296144"/>
              <a:gd name="connsiteY2" fmla="*/ 0 h 857746"/>
              <a:gd name="connsiteX3" fmla="*/ 1296144 w 1296144"/>
              <a:gd name="connsiteY3" fmla="*/ 857746 h 857746"/>
              <a:gd name="connsiteX4" fmla="*/ 0 w 1296144"/>
              <a:gd name="connsiteY4" fmla="*/ 857746 h 857746"/>
              <a:gd name="connsiteX0" fmla="*/ 0 w 1762869"/>
              <a:gd name="connsiteY0" fmla="*/ 860921 h 860921"/>
              <a:gd name="connsiteX1" fmla="*/ 681162 w 1762869"/>
              <a:gd name="connsiteY1" fmla="*/ 0 h 860921"/>
              <a:gd name="connsiteX2" fmla="*/ 1548433 w 1762869"/>
              <a:gd name="connsiteY2" fmla="*/ 0 h 860921"/>
              <a:gd name="connsiteX3" fmla="*/ 1762869 w 1762869"/>
              <a:gd name="connsiteY3" fmla="*/ 857746 h 860921"/>
              <a:gd name="connsiteX4" fmla="*/ 0 w 1762869"/>
              <a:gd name="connsiteY4" fmla="*/ 860921 h 860921"/>
              <a:gd name="connsiteX0" fmla="*/ 0 w 1762869"/>
              <a:gd name="connsiteY0" fmla="*/ 870446 h 870446"/>
              <a:gd name="connsiteX1" fmla="*/ 592262 w 1762869"/>
              <a:gd name="connsiteY1" fmla="*/ 0 h 870446"/>
              <a:gd name="connsiteX2" fmla="*/ 1548433 w 1762869"/>
              <a:gd name="connsiteY2" fmla="*/ 9525 h 870446"/>
              <a:gd name="connsiteX3" fmla="*/ 1762869 w 1762869"/>
              <a:gd name="connsiteY3" fmla="*/ 867271 h 870446"/>
              <a:gd name="connsiteX4" fmla="*/ 0 w 1762869"/>
              <a:gd name="connsiteY4" fmla="*/ 870446 h 870446"/>
              <a:gd name="connsiteX0" fmla="*/ 0 w 1762869"/>
              <a:gd name="connsiteY0" fmla="*/ 878141 h 878141"/>
              <a:gd name="connsiteX1" fmla="*/ 401762 w 1762869"/>
              <a:gd name="connsiteY1" fmla="*/ 0 h 878141"/>
              <a:gd name="connsiteX2" fmla="*/ 1548433 w 1762869"/>
              <a:gd name="connsiteY2" fmla="*/ 17220 h 878141"/>
              <a:gd name="connsiteX3" fmla="*/ 1762869 w 1762869"/>
              <a:gd name="connsiteY3" fmla="*/ 874966 h 878141"/>
              <a:gd name="connsiteX4" fmla="*/ 0 w 1762869"/>
              <a:gd name="connsiteY4" fmla="*/ 878141 h 878141"/>
              <a:gd name="connsiteX0" fmla="*/ 0 w 1864469"/>
              <a:gd name="connsiteY0" fmla="*/ 870446 h 874966"/>
              <a:gd name="connsiteX1" fmla="*/ 503362 w 1864469"/>
              <a:gd name="connsiteY1" fmla="*/ 0 h 874966"/>
              <a:gd name="connsiteX2" fmla="*/ 1650033 w 1864469"/>
              <a:gd name="connsiteY2" fmla="*/ 17220 h 874966"/>
              <a:gd name="connsiteX3" fmla="*/ 1864469 w 1864469"/>
              <a:gd name="connsiteY3" fmla="*/ 874966 h 874966"/>
              <a:gd name="connsiteX4" fmla="*/ 0 w 1864469"/>
              <a:gd name="connsiteY4" fmla="*/ 870446 h 874966"/>
              <a:gd name="connsiteX0" fmla="*/ 0 w 1835894"/>
              <a:gd name="connsiteY0" fmla="*/ 870446 h 874966"/>
              <a:gd name="connsiteX1" fmla="*/ 474787 w 1835894"/>
              <a:gd name="connsiteY1" fmla="*/ 0 h 874966"/>
              <a:gd name="connsiteX2" fmla="*/ 1621458 w 1835894"/>
              <a:gd name="connsiteY2" fmla="*/ 17220 h 874966"/>
              <a:gd name="connsiteX3" fmla="*/ 1835894 w 1835894"/>
              <a:gd name="connsiteY3" fmla="*/ 874966 h 874966"/>
              <a:gd name="connsiteX4" fmla="*/ 0 w 1835894"/>
              <a:gd name="connsiteY4" fmla="*/ 870446 h 874966"/>
              <a:gd name="connsiteX0" fmla="*/ 0 w 1835894"/>
              <a:gd name="connsiteY0" fmla="*/ 853226 h 857746"/>
              <a:gd name="connsiteX1" fmla="*/ 353952 w 1835894"/>
              <a:gd name="connsiteY1" fmla="*/ 13558 h 857746"/>
              <a:gd name="connsiteX2" fmla="*/ 1621458 w 1835894"/>
              <a:gd name="connsiteY2" fmla="*/ 0 h 857746"/>
              <a:gd name="connsiteX3" fmla="*/ 1835894 w 1835894"/>
              <a:gd name="connsiteY3" fmla="*/ 857746 h 857746"/>
              <a:gd name="connsiteX4" fmla="*/ 0 w 1835894"/>
              <a:gd name="connsiteY4" fmla="*/ 853226 h 857746"/>
              <a:gd name="connsiteX0" fmla="*/ 0 w 1954962"/>
              <a:gd name="connsiteY0" fmla="*/ 853226 h 857746"/>
              <a:gd name="connsiteX1" fmla="*/ 353952 w 1954962"/>
              <a:gd name="connsiteY1" fmla="*/ 13558 h 857746"/>
              <a:gd name="connsiteX2" fmla="*/ 1954962 w 1954962"/>
              <a:gd name="connsiteY2" fmla="*/ 0 h 857746"/>
              <a:gd name="connsiteX3" fmla="*/ 1835894 w 1954962"/>
              <a:gd name="connsiteY3" fmla="*/ 857746 h 857746"/>
              <a:gd name="connsiteX4" fmla="*/ 0 w 1954962"/>
              <a:gd name="connsiteY4" fmla="*/ 853226 h 857746"/>
              <a:gd name="connsiteX0" fmla="*/ 0 w 1959795"/>
              <a:gd name="connsiteY0" fmla="*/ 876310 h 880830"/>
              <a:gd name="connsiteX1" fmla="*/ 353952 w 1959795"/>
              <a:gd name="connsiteY1" fmla="*/ 36642 h 880830"/>
              <a:gd name="connsiteX2" fmla="*/ 1959795 w 1959795"/>
              <a:gd name="connsiteY2" fmla="*/ 0 h 880830"/>
              <a:gd name="connsiteX3" fmla="*/ 1835894 w 1959795"/>
              <a:gd name="connsiteY3" fmla="*/ 880830 h 880830"/>
              <a:gd name="connsiteX4" fmla="*/ 0 w 1959795"/>
              <a:gd name="connsiteY4" fmla="*/ 876310 h 880830"/>
              <a:gd name="connsiteX0" fmla="*/ 0 w 2270900"/>
              <a:gd name="connsiteY0" fmla="*/ 876310 h 892372"/>
              <a:gd name="connsiteX1" fmla="*/ 353952 w 2270900"/>
              <a:gd name="connsiteY1" fmla="*/ 36642 h 892372"/>
              <a:gd name="connsiteX2" fmla="*/ 1959795 w 2270900"/>
              <a:gd name="connsiteY2" fmla="*/ 0 h 892372"/>
              <a:gd name="connsiteX3" fmla="*/ 2270900 w 2270900"/>
              <a:gd name="connsiteY3" fmla="*/ 892372 h 892372"/>
              <a:gd name="connsiteX4" fmla="*/ 0 w 2270900"/>
              <a:gd name="connsiteY4" fmla="*/ 876310 h 892372"/>
              <a:gd name="connsiteX0" fmla="*/ 0 w 2263650"/>
              <a:gd name="connsiteY0" fmla="*/ 876310 h 876310"/>
              <a:gd name="connsiteX1" fmla="*/ 353952 w 2263650"/>
              <a:gd name="connsiteY1" fmla="*/ 36642 h 876310"/>
              <a:gd name="connsiteX2" fmla="*/ 1959795 w 2263650"/>
              <a:gd name="connsiteY2" fmla="*/ 0 h 876310"/>
              <a:gd name="connsiteX3" fmla="*/ 2263650 w 2263650"/>
              <a:gd name="connsiteY3" fmla="*/ 869288 h 876310"/>
              <a:gd name="connsiteX4" fmla="*/ 0 w 2263650"/>
              <a:gd name="connsiteY4" fmla="*/ 876310 h 876310"/>
              <a:gd name="connsiteX0" fmla="*/ 0 w 2263650"/>
              <a:gd name="connsiteY0" fmla="*/ 876310 h 876310"/>
              <a:gd name="connsiteX1" fmla="*/ 361202 w 2263650"/>
              <a:gd name="connsiteY1" fmla="*/ 27985 h 876310"/>
              <a:gd name="connsiteX2" fmla="*/ 1959795 w 2263650"/>
              <a:gd name="connsiteY2" fmla="*/ 0 h 876310"/>
              <a:gd name="connsiteX3" fmla="*/ 2263650 w 2263650"/>
              <a:gd name="connsiteY3" fmla="*/ 869288 h 876310"/>
              <a:gd name="connsiteX4" fmla="*/ 0 w 2263650"/>
              <a:gd name="connsiteY4" fmla="*/ 876310 h 87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650" h="876310">
                <a:moveTo>
                  <a:pt x="0" y="876310"/>
                </a:moveTo>
                <a:lnTo>
                  <a:pt x="361202" y="27985"/>
                </a:lnTo>
                <a:lnTo>
                  <a:pt x="1959795" y="0"/>
                </a:lnTo>
                <a:lnTo>
                  <a:pt x="2263650" y="869288"/>
                </a:lnTo>
                <a:lnTo>
                  <a:pt x="0" y="87631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94" dirty="0">
                <a:solidFill>
                  <a:schemeClr val="tx1"/>
                </a:solidFill>
              </a:rPr>
              <a:t>技工</a:t>
            </a:r>
            <a:endParaRPr lang="en-US" altLang="zh-CN" sz="1494" dirty="0">
              <a:solidFill>
                <a:schemeClr val="tx1"/>
              </a:solidFill>
            </a:endParaRPr>
          </a:p>
          <a:p>
            <a:pPr algn="ctr"/>
            <a:r>
              <a:rPr lang="zh-CN" altLang="en-US" sz="1174" dirty="0">
                <a:solidFill>
                  <a:schemeClr val="tx1"/>
                </a:solidFill>
              </a:rPr>
              <a:t>（初级</a:t>
            </a:r>
            <a:r>
              <a:rPr lang="en-US" altLang="zh-CN" sz="1174" dirty="0">
                <a:solidFill>
                  <a:schemeClr val="tx1"/>
                </a:solidFill>
              </a:rPr>
              <a:t>/</a:t>
            </a:r>
            <a:r>
              <a:rPr lang="zh-CN" altLang="en-US" sz="1174" dirty="0">
                <a:solidFill>
                  <a:schemeClr val="tx1"/>
                </a:solidFill>
              </a:rPr>
              <a:t>中级</a:t>
            </a:r>
            <a:r>
              <a:rPr lang="en-US" altLang="zh-CN" sz="1174" dirty="0">
                <a:solidFill>
                  <a:schemeClr val="tx1"/>
                </a:solidFill>
              </a:rPr>
              <a:t>/</a:t>
            </a:r>
            <a:r>
              <a:rPr lang="zh-CN" altLang="en-US" sz="1174" dirty="0">
                <a:solidFill>
                  <a:schemeClr val="tx1"/>
                </a:solidFill>
              </a:rPr>
              <a:t>高级）</a:t>
            </a:r>
          </a:p>
        </p:txBody>
      </p:sp>
      <p:sp>
        <p:nvSpPr>
          <p:cNvPr id="7" name="梯形 6"/>
          <p:cNvSpPr/>
          <p:nvPr/>
        </p:nvSpPr>
        <p:spPr>
          <a:xfrm>
            <a:off x="3966151" y="3727875"/>
            <a:ext cx="1240717" cy="768335"/>
          </a:xfrm>
          <a:custGeom>
            <a:avLst/>
            <a:gdLst>
              <a:gd name="connsiteX0" fmla="*/ 0 w 1296144"/>
              <a:gd name="connsiteY0" fmla="*/ 866192 h 866192"/>
              <a:gd name="connsiteX1" fmla="*/ 216548 w 1296144"/>
              <a:gd name="connsiteY1" fmla="*/ 0 h 866192"/>
              <a:gd name="connsiteX2" fmla="*/ 1079596 w 1296144"/>
              <a:gd name="connsiteY2" fmla="*/ 0 h 866192"/>
              <a:gd name="connsiteX3" fmla="*/ 1296144 w 1296144"/>
              <a:gd name="connsiteY3" fmla="*/ 866192 h 866192"/>
              <a:gd name="connsiteX4" fmla="*/ 0 w 1296144"/>
              <a:gd name="connsiteY4" fmla="*/ 866192 h 866192"/>
              <a:gd name="connsiteX0" fmla="*/ 0 w 1677144"/>
              <a:gd name="connsiteY0" fmla="*/ 866192 h 866192"/>
              <a:gd name="connsiteX1" fmla="*/ 597548 w 1677144"/>
              <a:gd name="connsiteY1" fmla="*/ 0 h 866192"/>
              <a:gd name="connsiteX2" fmla="*/ 1460596 w 1677144"/>
              <a:gd name="connsiteY2" fmla="*/ 0 h 866192"/>
              <a:gd name="connsiteX3" fmla="*/ 1677144 w 1677144"/>
              <a:gd name="connsiteY3" fmla="*/ 866192 h 866192"/>
              <a:gd name="connsiteX4" fmla="*/ 0 w 1677144"/>
              <a:gd name="connsiteY4" fmla="*/ 866192 h 866192"/>
              <a:gd name="connsiteX0" fmla="*/ 0 w 1667619"/>
              <a:gd name="connsiteY0" fmla="*/ 869367 h 869367"/>
              <a:gd name="connsiteX1" fmla="*/ 588023 w 1667619"/>
              <a:gd name="connsiteY1" fmla="*/ 0 h 869367"/>
              <a:gd name="connsiteX2" fmla="*/ 1451071 w 1667619"/>
              <a:gd name="connsiteY2" fmla="*/ 0 h 869367"/>
              <a:gd name="connsiteX3" fmla="*/ 1667619 w 1667619"/>
              <a:gd name="connsiteY3" fmla="*/ 866192 h 869367"/>
              <a:gd name="connsiteX4" fmla="*/ 0 w 1667619"/>
              <a:gd name="connsiteY4" fmla="*/ 869367 h 869367"/>
              <a:gd name="connsiteX0" fmla="*/ 0 w 1451071"/>
              <a:gd name="connsiteY0" fmla="*/ 869367 h 869367"/>
              <a:gd name="connsiteX1" fmla="*/ 588023 w 1451071"/>
              <a:gd name="connsiteY1" fmla="*/ 0 h 869367"/>
              <a:gd name="connsiteX2" fmla="*/ 1451071 w 1451071"/>
              <a:gd name="connsiteY2" fmla="*/ 0 h 869367"/>
              <a:gd name="connsiteX3" fmla="*/ 943719 w 1451071"/>
              <a:gd name="connsiteY3" fmla="*/ 866192 h 869367"/>
              <a:gd name="connsiteX4" fmla="*/ 0 w 1451071"/>
              <a:gd name="connsiteY4" fmla="*/ 869367 h 869367"/>
              <a:gd name="connsiteX0" fmla="*/ 0 w 943719"/>
              <a:gd name="connsiteY0" fmla="*/ 869367 h 869367"/>
              <a:gd name="connsiteX1" fmla="*/ 588023 w 943719"/>
              <a:gd name="connsiteY1" fmla="*/ 0 h 869367"/>
              <a:gd name="connsiteX2" fmla="*/ 752571 w 943719"/>
              <a:gd name="connsiteY2" fmla="*/ 0 h 869367"/>
              <a:gd name="connsiteX3" fmla="*/ 943719 w 943719"/>
              <a:gd name="connsiteY3" fmla="*/ 866192 h 869367"/>
              <a:gd name="connsiteX4" fmla="*/ 0 w 943719"/>
              <a:gd name="connsiteY4" fmla="*/ 869367 h 869367"/>
              <a:gd name="connsiteX0" fmla="*/ 0 w 1162794"/>
              <a:gd name="connsiteY0" fmla="*/ 875117 h 875117"/>
              <a:gd name="connsiteX1" fmla="*/ 807098 w 1162794"/>
              <a:gd name="connsiteY1" fmla="*/ 0 h 875117"/>
              <a:gd name="connsiteX2" fmla="*/ 971646 w 1162794"/>
              <a:gd name="connsiteY2" fmla="*/ 0 h 875117"/>
              <a:gd name="connsiteX3" fmla="*/ 1162794 w 1162794"/>
              <a:gd name="connsiteY3" fmla="*/ 866192 h 875117"/>
              <a:gd name="connsiteX4" fmla="*/ 0 w 1162794"/>
              <a:gd name="connsiteY4" fmla="*/ 875117 h 875117"/>
              <a:gd name="connsiteX0" fmla="*/ 0 w 1162794"/>
              <a:gd name="connsiteY0" fmla="*/ 875117 h 875117"/>
              <a:gd name="connsiteX1" fmla="*/ 488010 w 1162794"/>
              <a:gd name="connsiteY1" fmla="*/ 5750 h 875117"/>
              <a:gd name="connsiteX2" fmla="*/ 971646 w 1162794"/>
              <a:gd name="connsiteY2" fmla="*/ 0 h 875117"/>
              <a:gd name="connsiteX3" fmla="*/ 1162794 w 1162794"/>
              <a:gd name="connsiteY3" fmla="*/ 866192 h 875117"/>
              <a:gd name="connsiteX4" fmla="*/ 0 w 1162794"/>
              <a:gd name="connsiteY4" fmla="*/ 875117 h 875117"/>
              <a:gd name="connsiteX0" fmla="*/ 0 w 1162794"/>
              <a:gd name="connsiteY0" fmla="*/ 869367 h 869367"/>
              <a:gd name="connsiteX1" fmla="*/ 488010 w 1162794"/>
              <a:gd name="connsiteY1" fmla="*/ 0 h 869367"/>
              <a:gd name="connsiteX2" fmla="*/ 495396 w 1162794"/>
              <a:gd name="connsiteY2" fmla="*/ 34500 h 869367"/>
              <a:gd name="connsiteX3" fmla="*/ 1162794 w 1162794"/>
              <a:gd name="connsiteY3" fmla="*/ 860442 h 869367"/>
              <a:gd name="connsiteX4" fmla="*/ 0 w 1162794"/>
              <a:gd name="connsiteY4" fmla="*/ 869367 h 86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794" h="869367">
                <a:moveTo>
                  <a:pt x="0" y="869367"/>
                </a:moveTo>
                <a:lnTo>
                  <a:pt x="488010" y="0"/>
                </a:lnTo>
                <a:lnTo>
                  <a:pt x="495396" y="34500"/>
                </a:lnTo>
                <a:lnTo>
                  <a:pt x="1162794" y="860442"/>
                </a:lnTo>
                <a:lnTo>
                  <a:pt x="0" y="86936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sz="1067" dirty="0">
              <a:solidFill>
                <a:schemeClr val="tx1"/>
              </a:solidFill>
            </a:endParaRPr>
          </a:p>
          <a:p>
            <a:pPr algn="ctr"/>
            <a:endParaRPr lang="en-US" altLang="zh-CN" sz="1067" dirty="0">
              <a:solidFill>
                <a:schemeClr val="tx1"/>
              </a:solidFill>
            </a:endParaRPr>
          </a:p>
          <a:p>
            <a:pPr algn="ctr"/>
            <a:r>
              <a:rPr lang="zh-CN" altLang="en-US" sz="1707" dirty="0">
                <a:solidFill>
                  <a:schemeClr val="tx1"/>
                </a:solidFill>
              </a:rPr>
              <a:t>技师</a:t>
            </a:r>
            <a:endParaRPr lang="en-US" altLang="zh-CN" sz="1067" dirty="0">
              <a:solidFill>
                <a:schemeClr val="tx1"/>
              </a:solidFill>
            </a:endParaRPr>
          </a:p>
          <a:p>
            <a:pPr algn="ctr"/>
            <a:r>
              <a:rPr lang="zh-CN" altLang="en-US" sz="1067" dirty="0">
                <a:solidFill>
                  <a:schemeClr val="tx1"/>
                </a:solidFill>
              </a:rPr>
              <a:t>（初级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中级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高级）</a:t>
            </a:r>
          </a:p>
        </p:txBody>
      </p:sp>
      <p:sp>
        <p:nvSpPr>
          <p:cNvPr id="8" name="梯形 7"/>
          <p:cNvSpPr/>
          <p:nvPr/>
        </p:nvSpPr>
        <p:spPr>
          <a:xfrm>
            <a:off x="4481409" y="2966314"/>
            <a:ext cx="1303393" cy="771723"/>
          </a:xfrm>
          <a:custGeom>
            <a:avLst/>
            <a:gdLst>
              <a:gd name="connsiteX0" fmla="*/ 0 w 1296144"/>
              <a:gd name="connsiteY0" fmla="*/ 713730 h 713730"/>
              <a:gd name="connsiteX1" fmla="*/ 178433 w 1296144"/>
              <a:gd name="connsiteY1" fmla="*/ 0 h 713730"/>
              <a:gd name="connsiteX2" fmla="*/ 1117712 w 1296144"/>
              <a:gd name="connsiteY2" fmla="*/ 0 h 713730"/>
              <a:gd name="connsiteX3" fmla="*/ 1296144 w 1296144"/>
              <a:gd name="connsiteY3" fmla="*/ 713730 h 713730"/>
              <a:gd name="connsiteX4" fmla="*/ 0 w 1296144"/>
              <a:gd name="connsiteY4" fmla="*/ 713730 h 713730"/>
              <a:gd name="connsiteX0" fmla="*/ 0 w 1596182"/>
              <a:gd name="connsiteY0" fmla="*/ 728018 h 728018"/>
              <a:gd name="connsiteX1" fmla="*/ 478471 w 1596182"/>
              <a:gd name="connsiteY1" fmla="*/ 0 h 728018"/>
              <a:gd name="connsiteX2" fmla="*/ 1417750 w 1596182"/>
              <a:gd name="connsiteY2" fmla="*/ 0 h 728018"/>
              <a:gd name="connsiteX3" fmla="*/ 1596182 w 1596182"/>
              <a:gd name="connsiteY3" fmla="*/ 713730 h 728018"/>
              <a:gd name="connsiteX4" fmla="*/ 0 w 1596182"/>
              <a:gd name="connsiteY4" fmla="*/ 728018 h 728018"/>
              <a:gd name="connsiteX0" fmla="*/ 0 w 1417750"/>
              <a:gd name="connsiteY0" fmla="*/ 728018 h 728018"/>
              <a:gd name="connsiteX1" fmla="*/ 478471 w 1417750"/>
              <a:gd name="connsiteY1" fmla="*/ 0 h 728018"/>
              <a:gd name="connsiteX2" fmla="*/ 1417750 w 1417750"/>
              <a:gd name="connsiteY2" fmla="*/ 0 h 728018"/>
              <a:gd name="connsiteX3" fmla="*/ 1164382 w 1417750"/>
              <a:gd name="connsiteY3" fmla="*/ 694680 h 728018"/>
              <a:gd name="connsiteX4" fmla="*/ 0 w 1417750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36750 w 1164382"/>
              <a:gd name="connsiteY2" fmla="*/ 0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41512 w 1164382"/>
              <a:gd name="connsiteY2" fmla="*/ 2381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9145"/>
              <a:gd name="connsiteY0" fmla="*/ 728018 h 728018"/>
              <a:gd name="connsiteX1" fmla="*/ 478471 w 1169145"/>
              <a:gd name="connsiteY1" fmla="*/ 0 h 728018"/>
              <a:gd name="connsiteX2" fmla="*/ 1041512 w 1169145"/>
              <a:gd name="connsiteY2" fmla="*/ 2381 h 728018"/>
              <a:gd name="connsiteX3" fmla="*/ 1169145 w 1169145"/>
              <a:gd name="connsiteY3" fmla="*/ 716112 h 728018"/>
              <a:gd name="connsiteX4" fmla="*/ 0 w 1169145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1041512 w 1221533"/>
              <a:gd name="connsiteY2" fmla="*/ 2381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841487 w 1221533"/>
              <a:gd name="connsiteY2" fmla="*/ 7144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3255 h 723255"/>
              <a:gd name="connsiteX1" fmla="*/ 485615 w 1221533"/>
              <a:gd name="connsiteY1" fmla="*/ 0 h 723255"/>
              <a:gd name="connsiteX2" fmla="*/ 841487 w 1221533"/>
              <a:gd name="connsiteY2" fmla="*/ 2381 h 723255"/>
              <a:gd name="connsiteX3" fmla="*/ 1221533 w 1221533"/>
              <a:gd name="connsiteY3" fmla="*/ 701824 h 723255"/>
              <a:gd name="connsiteX4" fmla="*/ 0 w 1221533"/>
              <a:gd name="connsiteY4" fmla="*/ 723255 h 72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533" h="723255">
                <a:moveTo>
                  <a:pt x="0" y="723255"/>
                </a:moveTo>
                <a:lnTo>
                  <a:pt x="485615" y="0"/>
                </a:lnTo>
                <a:lnTo>
                  <a:pt x="841487" y="2381"/>
                </a:lnTo>
                <a:lnTo>
                  <a:pt x="1221533" y="701824"/>
                </a:lnTo>
                <a:lnTo>
                  <a:pt x="0" y="72325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endParaRPr lang="en-US" altLang="zh-CN" sz="1494" dirty="0">
              <a:solidFill>
                <a:schemeClr val="tx1"/>
              </a:solidFill>
            </a:endParaRPr>
          </a:p>
          <a:p>
            <a:pPr algn="ctr"/>
            <a:r>
              <a:rPr lang="zh-CN" altLang="en-US" sz="1494" dirty="0">
                <a:solidFill>
                  <a:schemeClr val="tx1"/>
                </a:solidFill>
              </a:rPr>
              <a:t>工程师</a:t>
            </a:r>
            <a:endParaRPr lang="en-US" altLang="zh-CN" sz="1494" dirty="0">
              <a:solidFill>
                <a:schemeClr val="tx1"/>
              </a:solidFill>
            </a:endParaRPr>
          </a:p>
          <a:p>
            <a:pPr algn="ctr"/>
            <a:r>
              <a:rPr lang="zh-CN" altLang="en-US" sz="1067" dirty="0">
                <a:solidFill>
                  <a:schemeClr val="tx1"/>
                </a:solidFill>
              </a:rPr>
              <a:t>（初级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中级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高级）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5001563" y="2132260"/>
            <a:ext cx="1141227" cy="832704"/>
          </a:xfrm>
          <a:custGeom>
            <a:avLst/>
            <a:gdLst>
              <a:gd name="connsiteX0" fmla="*/ 0 w 648072"/>
              <a:gd name="connsiteY0" fmla="*/ 869367 h 869367"/>
              <a:gd name="connsiteX1" fmla="*/ 324036 w 648072"/>
              <a:gd name="connsiteY1" fmla="*/ 0 h 869367"/>
              <a:gd name="connsiteX2" fmla="*/ 648072 w 648072"/>
              <a:gd name="connsiteY2" fmla="*/ 869367 h 869367"/>
              <a:gd name="connsiteX3" fmla="*/ 0 w 648072"/>
              <a:gd name="connsiteY3" fmla="*/ 869367 h 869367"/>
              <a:gd name="connsiteX0" fmla="*/ 0 w 700274"/>
              <a:gd name="connsiteY0" fmla="*/ 1050342 h 1050342"/>
              <a:gd name="connsiteX1" fmla="*/ 700274 w 700274"/>
              <a:gd name="connsiteY1" fmla="*/ 0 h 1050342"/>
              <a:gd name="connsiteX2" fmla="*/ 648072 w 700274"/>
              <a:gd name="connsiteY2" fmla="*/ 1050342 h 1050342"/>
              <a:gd name="connsiteX3" fmla="*/ 0 w 700274"/>
              <a:gd name="connsiteY3" fmla="*/ 1050342 h 1050342"/>
              <a:gd name="connsiteX0" fmla="*/ 0 w 728849"/>
              <a:gd name="connsiteY0" fmla="*/ 1055104 h 1055104"/>
              <a:gd name="connsiteX1" fmla="*/ 728849 w 728849"/>
              <a:gd name="connsiteY1" fmla="*/ 0 h 1055104"/>
              <a:gd name="connsiteX2" fmla="*/ 676647 w 728849"/>
              <a:gd name="connsiteY2" fmla="*/ 1050342 h 1055104"/>
              <a:gd name="connsiteX3" fmla="*/ 0 w 728849"/>
              <a:gd name="connsiteY3" fmla="*/ 1055104 h 1055104"/>
              <a:gd name="connsiteX0" fmla="*/ 0 w 724086"/>
              <a:gd name="connsiteY0" fmla="*/ 1074154 h 1074154"/>
              <a:gd name="connsiteX1" fmla="*/ 724086 w 724086"/>
              <a:gd name="connsiteY1" fmla="*/ 0 h 1074154"/>
              <a:gd name="connsiteX2" fmla="*/ 676647 w 724086"/>
              <a:gd name="connsiteY2" fmla="*/ 1069392 h 1074154"/>
              <a:gd name="connsiteX3" fmla="*/ 0 w 724086"/>
              <a:gd name="connsiteY3" fmla="*/ 1074154 h 1074154"/>
              <a:gd name="connsiteX0" fmla="*/ 0 w 1433884"/>
              <a:gd name="connsiteY0" fmla="*/ 1074154 h 1074154"/>
              <a:gd name="connsiteX1" fmla="*/ 724086 w 1433884"/>
              <a:gd name="connsiteY1" fmla="*/ 0 h 1074154"/>
              <a:gd name="connsiteX2" fmla="*/ 1433884 w 1433884"/>
              <a:gd name="connsiteY2" fmla="*/ 1050342 h 1074154"/>
              <a:gd name="connsiteX3" fmla="*/ 0 w 1433884"/>
              <a:gd name="connsiteY3" fmla="*/ 1074154 h 1074154"/>
              <a:gd name="connsiteX0" fmla="*/ 0 w 1462459"/>
              <a:gd name="connsiteY0" fmla="*/ 1095656 h 1095656"/>
              <a:gd name="connsiteX1" fmla="*/ 752661 w 1462459"/>
              <a:gd name="connsiteY1" fmla="*/ 0 h 1095656"/>
              <a:gd name="connsiteX2" fmla="*/ 1462459 w 1462459"/>
              <a:gd name="connsiteY2" fmla="*/ 1050342 h 1095656"/>
              <a:gd name="connsiteX3" fmla="*/ 0 w 1462459"/>
              <a:gd name="connsiteY3" fmla="*/ 1095656 h 1095656"/>
              <a:gd name="connsiteX0" fmla="*/ 0 w 1462459"/>
              <a:gd name="connsiteY0" fmla="*/ 1203169 h 1203169"/>
              <a:gd name="connsiteX1" fmla="*/ 543111 w 1462459"/>
              <a:gd name="connsiteY1" fmla="*/ 0 h 1203169"/>
              <a:gd name="connsiteX2" fmla="*/ 1462459 w 1462459"/>
              <a:gd name="connsiteY2" fmla="*/ 1157855 h 1203169"/>
              <a:gd name="connsiteX3" fmla="*/ 0 w 1462459"/>
              <a:gd name="connsiteY3" fmla="*/ 1203169 h 1203169"/>
              <a:gd name="connsiteX0" fmla="*/ 0 w 1062409"/>
              <a:gd name="connsiteY0" fmla="*/ 1203169 h 1203169"/>
              <a:gd name="connsiteX1" fmla="*/ 543111 w 1062409"/>
              <a:gd name="connsiteY1" fmla="*/ 0 h 1203169"/>
              <a:gd name="connsiteX2" fmla="*/ 1062409 w 1062409"/>
              <a:gd name="connsiteY2" fmla="*/ 1179359 h 1203169"/>
              <a:gd name="connsiteX3" fmla="*/ 0 w 1062409"/>
              <a:gd name="connsiteY3" fmla="*/ 1203169 h 1203169"/>
              <a:gd name="connsiteX0" fmla="*/ 0 w 1081459"/>
              <a:gd name="connsiteY0" fmla="*/ 1203169 h 1203169"/>
              <a:gd name="connsiteX1" fmla="*/ 543111 w 1081459"/>
              <a:gd name="connsiteY1" fmla="*/ 0 h 1203169"/>
              <a:gd name="connsiteX2" fmla="*/ 1081459 w 1081459"/>
              <a:gd name="connsiteY2" fmla="*/ 1172192 h 1203169"/>
              <a:gd name="connsiteX3" fmla="*/ 0 w 1081459"/>
              <a:gd name="connsiteY3" fmla="*/ 1203169 h 1203169"/>
              <a:gd name="connsiteX0" fmla="*/ 0 w 1081459"/>
              <a:gd name="connsiteY0" fmla="*/ 1185251 h 1185251"/>
              <a:gd name="connsiteX1" fmla="*/ 543111 w 1081459"/>
              <a:gd name="connsiteY1" fmla="*/ 0 h 1185251"/>
              <a:gd name="connsiteX2" fmla="*/ 1081459 w 1081459"/>
              <a:gd name="connsiteY2" fmla="*/ 1172192 h 1185251"/>
              <a:gd name="connsiteX3" fmla="*/ 0 w 1081459"/>
              <a:gd name="connsiteY3" fmla="*/ 1185251 h 1185251"/>
              <a:gd name="connsiteX0" fmla="*/ 0 w 1069552"/>
              <a:gd name="connsiteY0" fmla="*/ 1185251 h 1185251"/>
              <a:gd name="connsiteX1" fmla="*/ 543111 w 1069552"/>
              <a:gd name="connsiteY1" fmla="*/ 0 h 1185251"/>
              <a:gd name="connsiteX2" fmla="*/ 1069552 w 1069552"/>
              <a:gd name="connsiteY2" fmla="*/ 1172192 h 1185251"/>
              <a:gd name="connsiteX3" fmla="*/ 0 w 1069552"/>
              <a:gd name="connsiteY3" fmla="*/ 1185251 h 1185251"/>
              <a:gd name="connsiteX0" fmla="*/ 0 w 1069552"/>
              <a:gd name="connsiteY0" fmla="*/ 1174501 h 1174501"/>
              <a:gd name="connsiteX1" fmla="*/ 538349 w 1069552"/>
              <a:gd name="connsiteY1" fmla="*/ 0 h 1174501"/>
              <a:gd name="connsiteX2" fmla="*/ 1069552 w 1069552"/>
              <a:gd name="connsiteY2" fmla="*/ 1161442 h 1174501"/>
              <a:gd name="connsiteX3" fmla="*/ 0 w 1069552"/>
              <a:gd name="connsiteY3" fmla="*/ 1174501 h 1174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552" h="1174501">
                <a:moveTo>
                  <a:pt x="0" y="1174501"/>
                </a:moveTo>
                <a:lnTo>
                  <a:pt x="538349" y="0"/>
                </a:lnTo>
                <a:lnTo>
                  <a:pt x="1069552" y="1161442"/>
                </a:lnTo>
                <a:lnTo>
                  <a:pt x="0" y="117450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94" dirty="0">
              <a:solidFill>
                <a:schemeClr val="tx1"/>
              </a:solidFill>
            </a:endParaRPr>
          </a:p>
          <a:p>
            <a:pPr algn="ctr"/>
            <a:r>
              <a:rPr lang="zh-CN" altLang="en-US" sz="1494" dirty="0">
                <a:solidFill>
                  <a:schemeClr val="tx1"/>
                </a:solidFill>
              </a:rPr>
              <a:t>主任</a:t>
            </a:r>
          </a:p>
        </p:txBody>
      </p:sp>
      <p:sp>
        <p:nvSpPr>
          <p:cNvPr id="10" name="梯形 6"/>
          <p:cNvSpPr/>
          <p:nvPr/>
        </p:nvSpPr>
        <p:spPr>
          <a:xfrm>
            <a:off x="4487160" y="3723904"/>
            <a:ext cx="1724476" cy="765530"/>
          </a:xfrm>
          <a:custGeom>
            <a:avLst/>
            <a:gdLst>
              <a:gd name="connsiteX0" fmla="*/ 0 w 1296144"/>
              <a:gd name="connsiteY0" fmla="*/ 866192 h 866192"/>
              <a:gd name="connsiteX1" fmla="*/ 216548 w 1296144"/>
              <a:gd name="connsiteY1" fmla="*/ 0 h 866192"/>
              <a:gd name="connsiteX2" fmla="*/ 1079596 w 1296144"/>
              <a:gd name="connsiteY2" fmla="*/ 0 h 866192"/>
              <a:gd name="connsiteX3" fmla="*/ 1296144 w 1296144"/>
              <a:gd name="connsiteY3" fmla="*/ 866192 h 866192"/>
              <a:gd name="connsiteX4" fmla="*/ 0 w 1296144"/>
              <a:gd name="connsiteY4" fmla="*/ 866192 h 866192"/>
              <a:gd name="connsiteX0" fmla="*/ 0 w 1677144"/>
              <a:gd name="connsiteY0" fmla="*/ 866192 h 866192"/>
              <a:gd name="connsiteX1" fmla="*/ 597548 w 1677144"/>
              <a:gd name="connsiteY1" fmla="*/ 0 h 866192"/>
              <a:gd name="connsiteX2" fmla="*/ 1460596 w 1677144"/>
              <a:gd name="connsiteY2" fmla="*/ 0 h 866192"/>
              <a:gd name="connsiteX3" fmla="*/ 1677144 w 1677144"/>
              <a:gd name="connsiteY3" fmla="*/ 866192 h 866192"/>
              <a:gd name="connsiteX4" fmla="*/ 0 w 1677144"/>
              <a:gd name="connsiteY4" fmla="*/ 866192 h 866192"/>
              <a:gd name="connsiteX0" fmla="*/ 0 w 1667619"/>
              <a:gd name="connsiteY0" fmla="*/ 869367 h 869367"/>
              <a:gd name="connsiteX1" fmla="*/ 588023 w 1667619"/>
              <a:gd name="connsiteY1" fmla="*/ 0 h 869367"/>
              <a:gd name="connsiteX2" fmla="*/ 1451071 w 1667619"/>
              <a:gd name="connsiteY2" fmla="*/ 0 h 869367"/>
              <a:gd name="connsiteX3" fmla="*/ 1667619 w 1667619"/>
              <a:gd name="connsiteY3" fmla="*/ 866192 h 869367"/>
              <a:gd name="connsiteX4" fmla="*/ 0 w 1667619"/>
              <a:gd name="connsiteY4" fmla="*/ 869367 h 869367"/>
              <a:gd name="connsiteX0" fmla="*/ 0 w 1451071"/>
              <a:gd name="connsiteY0" fmla="*/ 869367 h 869367"/>
              <a:gd name="connsiteX1" fmla="*/ 588023 w 1451071"/>
              <a:gd name="connsiteY1" fmla="*/ 0 h 869367"/>
              <a:gd name="connsiteX2" fmla="*/ 1451071 w 1451071"/>
              <a:gd name="connsiteY2" fmla="*/ 0 h 869367"/>
              <a:gd name="connsiteX3" fmla="*/ 943719 w 1451071"/>
              <a:gd name="connsiteY3" fmla="*/ 866192 h 869367"/>
              <a:gd name="connsiteX4" fmla="*/ 0 w 1451071"/>
              <a:gd name="connsiteY4" fmla="*/ 869367 h 869367"/>
              <a:gd name="connsiteX0" fmla="*/ 0 w 943719"/>
              <a:gd name="connsiteY0" fmla="*/ 869367 h 869367"/>
              <a:gd name="connsiteX1" fmla="*/ 588023 w 943719"/>
              <a:gd name="connsiteY1" fmla="*/ 0 h 869367"/>
              <a:gd name="connsiteX2" fmla="*/ 752571 w 943719"/>
              <a:gd name="connsiteY2" fmla="*/ 0 h 869367"/>
              <a:gd name="connsiteX3" fmla="*/ 943719 w 943719"/>
              <a:gd name="connsiteY3" fmla="*/ 866192 h 869367"/>
              <a:gd name="connsiteX4" fmla="*/ 0 w 943719"/>
              <a:gd name="connsiteY4" fmla="*/ 869367 h 869367"/>
              <a:gd name="connsiteX0" fmla="*/ 0 w 1162794"/>
              <a:gd name="connsiteY0" fmla="*/ 875117 h 875117"/>
              <a:gd name="connsiteX1" fmla="*/ 807098 w 1162794"/>
              <a:gd name="connsiteY1" fmla="*/ 0 h 875117"/>
              <a:gd name="connsiteX2" fmla="*/ 971646 w 1162794"/>
              <a:gd name="connsiteY2" fmla="*/ 0 h 875117"/>
              <a:gd name="connsiteX3" fmla="*/ 1162794 w 1162794"/>
              <a:gd name="connsiteY3" fmla="*/ 866192 h 875117"/>
              <a:gd name="connsiteX4" fmla="*/ 0 w 1162794"/>
              <a:gd name="connsiteY4" fmla="*/ 875117 h 875117"/>
              <a:gd name="connsiteX0" fmla="*/ 0 w 1162794"/>
              <a:gd name="connsiteY0" fmla="*/ 875117 h 875117"/>
              <a:gd name="connsiteX1" fmla="*/ 488010 w 1162794"/>
              <a:gd name="connsiteY1" fmla="*/ 5750 h 875117"/>
              <a:gd name="connsiteX2" fmla="*/ 971646 w 1162794"/>
              <a:gd name="connsiteY2" fmla="*/ 0 h 875117"/>
              <a:gd name="connsiteX3" fmla="*/ 1162794 w 1162794"/>
              <a:gd name="connsiteY3" fmla="*/ 866192 h 875117"/>
              <a:gd name="connsiteX4" fmla="*/ 0 w 1162794"/>
              <a:gd name="connsiteY4" fmla="*/ 875117 h 875117"/>
              <a:gd name="connsiteX0" fmla="*/ 191440 w 1354234"/>
              <a:gd name="connsiteY0" fmla="*/ 875117 h 875117"/>
              <a:gd name="connsiteX1" fmla="*/ 0 w 1354234"/>
              <a:gd name="connsiteY1" fmla="*/ 36416 h 875117"/>
              <a:gd name="connsiteX2" fmla="*/ 1163086 w 1354234"/>
              <a:gd name="connsiteY2" fmla="*/ 0 h 875117"/>
              <a:gd name="connsiteX3" fmla="*/ 1354234 w 1354234"/>
              <a:gd name="connsiteY3" fmla="*/ 866192 h 875117"/>
              <a:gd name="connsiteX4" fmla="*/ 191440 w 1354234"/>
              <a:gd name="connsiteY4" fmla="*/ 875117 h 875117"/>
              <a:gd name="connsiteX0" fmla="*/ 662927 w 1825721"/>
              <a:gd name="connsiteY0" fmla="*/ 875117 h 875117"/>
              <a:gd name="connsiteX1" fmla="*/ 0 w 1825721"/>
              <a:gd name="connsiteY1" fmla="*/ 42166 h 875117"/>
              <a:gd name="connsiteX2" fmla="*/ 1634573 w 1825721"/>
              <a:gd name="connsiteY2" fmla="*/ 0 h 875117"/>
              <a:gd name="connsiteX3" fmla="*/ 1825721 w 1825721"/>
              <a:gd name="connsiteY3" fmla="*/ 866192 h 875117"/>
              <a:gd name="connsiteX4" fmla="*/ 662927 w 1825721"/>
              <a:gd name="connsiteY4" fmla="*/ 875117 h 875117"/>
              <a:gd name="connsiteX0" fmla="*/ 662927 w 1825721"/>
              <a:gd name="connsiteY0" fmla="*/ 852118 h 852118"/>
              <a:gd name="connsiteX1" fmla="*/ 0 w 1825721"/>
              <a:gd name="connsiteY1" fmla="*/ 19167 h 852118"/>
              <a:gd name="connsiteX2" fmla="*/ 1201186 w 1825721"/>
              <a:gd name="connsiteY2" fmla="*/ 0 h 852118"/>
              <a:gd name="connsiteX3" fmla="*/ 1825721 w 1825721"/>
              <a:gd name="connsiteY3" fmla="*/ 843193 h 852118"/>
              <a:gd name="connsiteX4" fmla="*/ 662927 w 1825721"/>
              <a:gd name="connsiteY4" fmla="*/ 852118 h 852118"/>
              <a:gd name="connsiteX0" fmla="*/ 662927 w 1601883"/>
              <a:gd name="connsiteY0" fmla="*/ 852118 h 854693"/>
              <a:gd name="connsiteX1" fmla="*/ 0 w 1601883"/>
              <a:gd name="connsiteY1" fmla="*/ 19167 h 854693"/>
              <a:gd name="connsiteX2" fmla="*/ 1201186 w 1601883"/>
              <a:gd name="connsiteY2" fmla="*/ 0 h 854693"/>
              <a:gd name="connsiteX3" fmla="*/ 1601883 w 1601883"/>
              <a:gd name="connsiteY3" fmla="*/ 854693 h 854693"/>
              <a:gd name="connsiteX4" fmla="*/ 662927 w 1601883"/>
              <a:gd name="connsiteY4" fmla="*/ 852118 h 854693"/>
              <a:gd name="connsiteX0" fmla="*/ 662927 w 1601883"/>
              <a:gd name="connsiteY0" fmla="*/ 863618 h 866193"/>
              <a:gd name="connsiteX1" fmla="*/ 0 w 1601883"/>
              <a:gd name="connsiteY1" fmla="*/ 30667 h 866193"/>
              <a:gd name="connsiteX2" fmla="*/ 1201186 w 1601883"/>
              <a:gd name="connsiteY2" fmla="*/ 0 h 866193"/>
              <a:gd name="connsiteX3" fmla="*/ 1601883 w 1601883"/>
              <a:gd name="connsiteY3" fmla="*/ 866193 h 866193"/>
              <a:gd name="connsiteX4" fmla="*/ 662927 w 1601883"/>
              <a:gd name="connsiteY4" fmla="*/ 863618 h 866193"/>
              <a:gd name="connsiteX0" fmla="*/ 662927 w 1601883"/>
              <a:gd name="connsiteY0" fmla="*/ 863618 h 866193"/>
              <a:gd name="connsiteX1" fmla="*/ 0 w 1601883"/>
              <a:gd name="connsiteY1" fmla="*/ 22043 h 866193"/>
              <a:gd name="connsiteX2" fmla="*/ 1201186 w 1601883"/>
              <a:gd name="connsiteY2" fmla="*/ 0 h 866193"/>
              <a:gd name="connsiteX3" fmla="*/ 1601883 w 1601883"/>
              <a:gd name="connsiteY3" fmla="*/ 866193 h 866193"/>
              <a:gd name="connsiteX4" fmla="*/ 662927 w 1601883"/>
              <a:gd name="connsiteY4" fmla="*/ 863618 h 866193"/>
              <a:gd name="connsiteX0" fmla="*/ 677214 w 1616170"/>
              <a:gd name="connsiteY0" fmla="*/ 863618 h 866193"/>
              <a:gd name="connsiteX1" fmla="*/ 0 w 1616170"/>
              <a:gd name="connsiteY1" fmla="*/ 24918 h 866193"/>
              <a:gd name="connsiteX2" fmla="*/ 1215473 w 1616170"/>
              <a:gd name="connsiteY2" fmla="*/ 0 h 866193"/>
              <a:gd name="connsiteX3" fmla="*/ 1616170 w 1616170"/>
              <a:gd name="connsiteY3" fmla="*/ 866193 h 866193"/>
              <a:gd name="connsiteX4" fmla="*/ 677214 w 1616170"/>
              <a:gd name="connsiteY4" fmla="*/ 863618 h 8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70" h="866193">
                <a:moveTo>
                  <a:pt x="677214" y="863618"/>
                </a:moveTo>
                <a:lnTo>
                  <a:pt x="0" y="24918"/>
                </a:lnTo>
                <a:lnTo>
                  <a:pt x="1215473" y="0"/>
                </a:lnTo>
                <a:lnTo>
                  <a:pt x="1616170" y="866193"/>
                </a:lnTo>
                <a:lnTo>
                  <a:pt x="677214" y="86361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/>
          <a:lstStyle/>
          <a:p>
            <a:pPr algn="ctr"/>
            <a:r>
              <a:rPr lang="zh-CN" altLang="en-US" sz="1494" dirty="0">
                <a:solidFill>
                  <a:schemeClr val="tx1"/>
                </a:solidFill>
              </a:rPr>
              <a:t>  助理工程师</a:t>
            </a:r>
            <a:endParaRPr lang="en-US" altLang="zh-CN" sz="1494" dirty="0">
              <a:solidFill>
                <a:schemeClr val="tx1"/>
              </a:solidFill>
            </a:endParaRPr>
          </a:p>
          <a:p>
            <a:pPr algn="ctr"/>
            <a:r>
              <a:rPr lang="zh-CN" altLang="en-US" sz="1067" dirty="0">
                <a:solidFill>
                  <a:schemeClr val="tx1"/>
                </a:solidFill>
              </a:rPr>
              <a:t>        （初级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中级</a:t>
            </a:r>
            <a:r>
              <a:rPr lang="en-US" altLang="zh-CN" sz="1067" dirty="0">
                <a:solidFill>
                  <a:schemeClr val="tx1"/>
                </a:solidFill>
              </a:rPr>
              <a:t>/</a:t>
            </a:r>
            <a:r>
              <a:rPr lang="zh-CN" altLang="en-US" sz="1067" dirty="0">
                <a:solidFill>
                  <a:schemeClr val="tx1"/>
                </a:solidFill>
              </a:rPr>
              <a:t>高级）</a:t>
            </a:r>
          </a:p>
        </p:txBody>
      </p:sp>
      <p:sp>
        <p:nvSpPr>
          <p:cNvPr id="13" name="梯形 7"/>
          <p:cNvSpPr/>
          <p:nvPr/>
        </p:nvSpPr>
        <p:spPr>
          <a:xfrm>
            <a:off x="5788068" y="3712021"/>
            <a:ext cx="1402656" cy="770876"/>
          </a:xfrm>
          <a:custGeom>
            <a:avLst/>
            <a:gdLst>
              <a:gd name="connsiteX0" fmla="*/ 0 w 1296144"/>
              <a:gd name="connsiteY0" fmla="*/ 713730 h 713730"/>
              <a:gd name="connsiteX1" fmla="*/ 178433 w 1296144"/>
              <a:gd name="connsiteY1" fmla="*/ 0 h 713730"/>
              <a:gd name="connsiteX2" fmla="*/ 1117712 w 1296144"/>
              <a:gd name="connsiteY2" fmla="*/ 0 h 713730"/>
              <a:gd name="connsiteX3" fmla="*/ 1296144 w 1296144"/>
              <a:gd name="connsiteY3" fmla="*/ 713730 h 713730"/>
              <a:gd name="connsiteX4" fmla="*/ 0 w 1296144"/>
              <a:gd name="connsiteY4" fmla="*/ 713730 h 713730"/>
              <a:gd name="connsiteX0" fmla="*/ 0 w 1596182"/>
              <a:gd name="connsiteY0" fmla="*/ 728018 h 728018"/>
              <a:gd name="connsiteX1" fmla="*/ 478471 w 1596182"/>
              <a:gd name="connsiteY1" fmla="*/ 0 h 728018"/>
              <a:gd name="connsiteX2" fmla="*/ 1417750 w 1596182"/>
              <a:gd name="connsiteY2" fmla="*/ 0 h 728018"/>
              <a:gd name="connsiteX3" fmla="*/ 1596182 w 1596182"/>
              <a:gd name="connsiteY3" fmla="*/ 713730 h 728018"/>
              <a:gd name="connsiteX4" fmla="*/ 0 w 1596182"/>
              <a:gd name="connsiteY4" fmla="*/ 728018 h 728018"/>
              <a:gd name="connsiteX0" fmla="*/ 0 w 1417750"/>
              <a:gd name="connsiteY0" fmla="*/ 728018 h 728018"/>
              <a:gd name="connsiteX1" fmla="*/ 478471 w 1417750"/>
              <a:gd name="connsiteY1" fmla="*/ 0 h 728018"/>
              <a:gd name="connsiteX2" fmla="*/ 1417750 w 1417750"/>
              <a:gd name="connsiteY2" fmla="*/ 0 h 728018"/>
              <a:gd name="connsiteX3" fmla="*/ 1164382 w 1417750"/>
              <a:gd name="connsiteY3" fmla="*/ 694680 h 728018"/>
              <a:gd name="connsiteX4" fmla="*/ 0 w 1417750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36750 w 1164382"/>
              <a:gd name="connsiteY2" fmla="*/ 0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41512 w 1164382"/>
              <a:gd name="connsiteY2" fmla="*/ 2381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9145"/>
              <a:gd name="connsiteY0" fmla="*/ 728018 h 728018"/>
              <a:gd name="connsiteX1" fmla="*/ 478471 w 1169145"/>
              <a:gd name="connsiteY1" fmla="*/ 0 h 728018"/>
              <a:gd name="connsiteX2" fmla="*/ 1041512 w 1169145"/>
              <a:gd name="connsiteY2" fmla="*/ 2381 h 728018"/>
              <a:gd name="connsiteX3" fmla="*/ 1169145 w 1169145"/>
              <a:gd name="connsiteY3" fmla="*/ 716112 h 728018"/>
              <a:gd name="connsiteX4" fmla="*/ 0 w 1169145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1041512 w 1221533"/>
              <a:gd name="connsiteY2" fmla="*/ 2381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841487 w 1221533"/>
              <a:gd name="connsiteY2" fmla="*/ 7144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397829 w 1619362"/>
              <a:gd name="connsiteY0" fmla="*/ 720874 h 720874"/>
              <a:gd name="connsiteX1" fmla="*/ 0 w 1619362"/>
              <a:gd name="connsiteY1" fmla="*/ 15081 h 720874"/>
              <a:gd name="connsiteX2" fmla="*/ 1239316 w 1619362"/>
              <a:gd name="connsiteY2" fmla="*/ 0 h 720874"/>
              <a:gd name="connsiteX3" fmla="*/ 1619362 w 1619362"/>
              <a:gd name="connsiteY3" fmla="*/ 699443 h 720874"/>
              <a:gd name="connsiteX4" fmla="*/ 397829 w 1619362"/>
              <a:gd name="connsiteY4" fmla="*/ 720874 h 720874"/>
              <a:gd name="connsiteX0" fmla="*/ 397829 w 1619362"/>
              <a:gd name="connsiteY0" fmla="*/ 724049 h 724049"/>
              <a:gd name="connsiteX1" fmla="*/ 0 w 1619362"/>
              <a:gd name="connsiteY1" fmla="*/ 18256 h 724049"/>
              <a:gd name="connsiteX2" fmla="*/ 832916 w 1619362"/>
              <a:gd name="connsiteY2" fmla="*/ 0 h 724049"/>
              <a:gd name="connsiteX3" fmla="*/ 1619362 w 1619362"/>
              <a:gd name="connsiteY3" fmla="*/ 702618 h 724049"/>
              <a:gd name="connsiteX4" fmla="*/ 397829 w 1619362"/>
              <a:gd name="connsiteY4" fmla="*/ 724049 h 724049"/>
              <a:gd name="connsiteX0" fmla="*/ 397829 w 1314562"/>
              <a:gd name="connsiteY0" fmla="*/ 724049 h 728018"/>
              <a:gd name="connsiteX1" fmla="*/ 0 w 1314562"/>
              <a:gd name="connsiteY1" fmla="*/ 18256 h 728018"/>
              <a:gd name="connsiteX2" fmla="*/ 832916 w 1314562"/>
              <a:gd name="connsiteY2" fmla="*/ 0 h 728018"/>
              <a:gd name="connsiteX3" fmla="*/ 1314562 w 1314562"/>
              <a:gd name="connsiteY3" fmla="*/ 728018 h 728018"/>
              <a:gd name="connsiteX4" fmla="*/ 397829 w 1314562"/>
              <a:gd name="connsiteY4" fmla="*/ 724049 h 728018"/>
              <a:gd name="connsiteX0" fmla="*/ 397829 w 1314562"/>
              <a:gd name="connsiteY0" fmla="*/ 720874 h 724843"/>
              <a:gd name="connsiteX1" fmla="*/ 0 w 1314562"/>
              <a:gd name="connsiteY1" fmla="*/ 15081 h 724843"/>
              <a:gd name="connsiteX2" fmla="*/ 829741 w 1314562"/>
              <a:gd name="connsiteY2" fmla="*/ 0 h 724843"/>
              <a:gd name="connsiteX3" fmla="*/ 1314562 w 1314562"/>
              <a:gd name="connsiteY3" fmla="*/ 724843 h 724843"/>
              <a:gd name="connsiteX4" fmla="*/ 397829 w 1314562"/>
              <a:gd name="connsiteY4" fmla="*/ 720874 h 724843"/>
              <a:gd name="connsiteX0" fmla="*/ 397829 w 1314562"/>
              <a:gd name="connsiteY0" fmla="*/ 716111 h 720080"/>
              <a:gd name="connsiteX1" fmla="*/ 0 w 1314562"/>
              <a:gd name="connsiteY1" fmla="*/ 10318 h 720080"/>
              <a:gd name="connsiteX2" fmla="*/ 822597 w 1314562"/>
              <a:gd name="connsiteY2" fmla="*/ 0 h 720080"/>
              <a:gd name="connsiteX3" fmla="*/ 1314562 w 1314562"/>
              <a:gd name="connsiteY3" fmla="*/ 720080 h 720080"/>
              <a:gd name="connsiteX4" fmla="*/ 397829 w 1314562"/>
              <a:gd name="connsiteY4" fmla="*/ 716111 h 720080"/>
              <a:gd name="connsiteX0" fmla="*/ 397829 w 1314562"/>
              <a:gd name="connsiteY0" fmla="*/ 718492 h 722461"/>
              <a:gd name="connsiteX1" fmla="*/ 0 w 1314562"/>
              <a:gd name="connsiteY1" fmla="*/ 12699 h 722461"/>
              <a:gd name="connsiteX2" fmla="*/ 817835 w 1314562"/>
              <a:gd name="connsiteY2" fmla="*/ 0 h 722461"/>
              <a:gd name="connsiteX3" fmla="*/ 1314562 w 1314562"/>
              <a:gd name="connsiteY3" fmla="*/ 722461 h 722461"/>
              <a:gd name="connsiteX4" fmla="*/ 397829 w 1314562"/>
              <a:gd name="connsiteY4" fmla="*/ 718492 h 7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562" h="722461">
                <a:moveTo>
                  <a:pt x="397829" y="718492"/>
                </a:moveTo>
                <a:lnTo>
                  <a:pt x="0" y="12699"/>
                </a:lnTo>
                <a:lnTo>
                  <a:pt x="817835" y="0"/>
                </a:lnTo>
                <a:lnTo>
                  <a:pt x="1314562" y="722461"/>
                </a:lnTo>
                <a:lnTo>
                  <a:pt x="397829" y="71849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</a:rPr>
              <a:t>二级指导员</a:t>
            </a:r>
          </a:p>
        </p:txBody>
      </p:sp>
      <p:sp>
        <p:nvSpPr>
          <p:cNvPr id="14" name="梯形 7"/>
          <p:cNvSpPr/>
          <p:nvPr/>
        </p:nvSpPr>
        <p:spPr>
          <a:xfrm>
            <a:off x="6212813" y="4477814"/>
            <a:ext cx="1487350" cy="770030"/>
          </a:xfrm>
          <a:custGeom>
            <a:avLst/>
            <a:gdLst>
              <a:gd name="connsiteX0" fmla="*/ 0 w 1296144"/>
              <a:gd name="connsiteY0" fmla="*/ 713730 h 713730"/>
              <a:gd name="connsiteX1" fmla="*/ 178433 w 1296144"/>
              <a:gd name="connsiteY1" fmla="*/ 0 h 713730"/>
              <a:gd name="connsiteX2" fmla="*/ 1117712 w 1296144"/>
              <a:gd name="connsiteY2" fmla="*/ 0 h 713730"/>
              <a:gd name="connsiteX3" fmla="*/ 1296144 w 1296144"/>
              <a:gd name="connsiteY3" fmla="*/ 713730 h 713730"/>
              <a:gd name="connsiteX4" fmla="*/ 0 w 1296144"/>
              <a:gd name="connsiteY4" fmla="*/ 713730 h 713730"/>
              <a:gd name="connsiteX0" fmla="*/ 0 w 1596182"/>
              <a:gd name="connsiteY0" fmla="*/ 728018 h 728018"/>
              <a:gd name="connsiteX1" fmla="*/ 478471 w 1596182"/>
              <a:gd name="connsiteY1" fmla="*/ 0 h 728018"/>
              <a:gd name="connsiteX2" fmla="*/ 1417750 w 1596182"/>
              <a:gd name="connsiteY2" fmla="*/ 0 h 728018"/>
              <a:gd name="connsiteX3" fmla="*/ 1596182 w 1596182"/>
              <a:gd name="connsiteY3" fmla="*/ 713730 h 728018"/>
              <a:gd name="connsiteX4" fmla="*/ 0 w 1596182"/>
              <a:gd name="connsiteY4" fmla="*/ 728018 h 728018"/>
              <a:gd name="connsiteX0" fmla="*/ 0 w 1417750"/>
              <a:gd name="connsiteY0" fmla="*/ 728018 h 728018"/>
              <a:gd name="connsiteX1" fmla="*/ 478471 w 1417750"/>
              <a:gd name="connsiteY1" fmla="*/ 0 h 728018"/>
              <a:gd name="connsiteX2" fmla="*/ 1417750 w 1417750"/>
              <a:gd name="connsiteY2" fmla="*/ 0 h 728018"/>
              <a:gd name="connsiteX3" fmla="*/ 1164382 w 1417750"/>
              <a:gd name="connsiteY3" fmla="*/ 694680 h 728018"/>
              <a:gd name="connsiteX4" fmla="*/ 0 w 1417750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36750 w 1164382"/>
              <a:gd name="connsiteY2" fmla="*/ 0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41512 w 1164382"/>
              <a:gd name="connsiteY2" fmla="*/ 2381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9145"/>
              <a:gd name="connsiteY0" fmla="*/ 728018 h 728018"/>
              <a:gd name="connsiteX1" fmla="*/ 478471 w 1169145"/>
              <a:gd name="connsiteY1" fmla="*/ 0 h 728018"/>
              <a:gd name="connsiteX2" fmla="*/ 1041512 w 1169145"/>
              <a:gd name="connsiteY2" fmla="*/ 2381 h 728018"/>
              <a:gd name="connsiteX3" fmla="*/ 1169145 w 1169145"/>
              <a:gd name="connsiteY3" fmla="*/ 716112 h 728018"/>
              <a:gd name="connsiteX4" fmla="*/ 0 w 1169145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1041512 w 1221533"/>
              <a:gd name="connsiteY2" fmla="*/ 2381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841487 w 1221533"/>
              <a:gd name="connsiteY2" fmla="*/ 7144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8018 h 731987"/>
              <a:gd name="connsiteX1" fmla="*/ 478471 w 1221533"/>
              <a:gd name="connsiteY1" fmla="*/ 0 h 731987"/>
              <a:gd name="connsiteX2" fmla="*/ 841487 w 1221533"/>
              <a:gd name="connsiteY2" fmla="*/ 7144 h 731987"/>
              <a:gd name="connsiteX3" fmla="*/ 1221533 w 1221533"/>
              <a:gd name="connsiteY3" fmla="*/ 731987 h 731987"/>
              <a:gd name="connsiteX4" fmla="*/ 0 w 1221533"/>
              <a:gd name="connsiteY4" fmla="*/ 728018 h 731987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841487 w 1221533"/>
              <a:gd name="connsiteY2" fmla="*/ 7144 h 728018"/>
              <a:gd name="connsiteX3" fmla="*/ 1221533 w 1221533"/>
              <a:gd name="connsiteY3" fmla="*/ 712937 h 728018"/>
              <a:gd name="connsiteX4" fmla="*/ 0 w 1221533"/>
              <a:gd name="connsiteY4" fmla="*/ 728018 h 728018"/>
              <a:gd name="connsiteX0" fmla="*/ 385129 w 1606662"/>
              <a:gd name="connsiteY0" fmla="*/ 720874 h 720874"/>
              <a:gd name="connsiteX1" fmla="*/ 0 w 1606662"/>
              <a:gd name="connsiteY1" fmla="*/ 11906 h 720874"/>
              <a:gd name="connsiteX2" fmla="*/ 1226616 w 1606662"/>
              <a:gd name="connsiteY2" fmla="*/ 0 h 720874"/>
              <a:gd name="connsiteX3" fmla="*/ 1606662 w 1606662"/>
              <a:gd name="connsiteY3" fmla="*/ 705793 h 720874"/>
              <a:gd name="connsiteX4" fmla="*/ 385129 w 1606662"/>
              <a:gd name="connsiteY4" fmla="*/ 720874 h 720874"/>
              <a:gd name="connsiteX0" fmla="*/ 410529 w 1632062"/>
              <a:gd name="connsiteY0" fmla="*/ 720874 h 720874"/>
              <a:gd name="connsiteX1" fmla="*/ 0 w 1632062"/>
              <a:gd name="connsiteY1" fmla="*/ 11906 h 720874"/>
              <a:gd name="connsiteX2" fmla="*/ 1252016 w 1632062"/>
              <a:gd name="connsiteY2" fmla="*/ 0 h 720874"/>
              <a:gd name="connsiteX3" fmla="*/ 1632062 w 1632062"/>
              <a:gd name="connsiteY3" fmla="*/ 705793 h 720874"/>
              <a:gd name="connsiteX4" fmla="*/ 410529 w 1632062"/>
              <a:gd name="connsiteY4" fmla="*/ 720874 h 720874"/>
              <a:gd name="connsiteX0" fmla="*/ 410529 w 1632062"/>
              <a:gd name="connsiteY0" fmla="*/ 720874 h 720874"/>
              <a:gd name="connsiteX1" fmla="*/ 0 w 1632062"/>
              <a:gd name="connsiteY1" fmla="*/ 11906 h 720874"/>
              <a:gd name="connsiteX2" fmla="*/ 947216 w 1632062"/>
              <a:gd name="connsiteY2" fmla="*/ 0 h 720874"/>
              <a:gd name="connsiteX3" fmla="*/ 1632062 w 1632062"/>
              <a:gd name="connsiteY3" fmla="*/ 705793 h 720874"/>
              <a:gd name="connsiteX4" fmla="*/ 410529 w 1632062"/>
              <a:gd name="connsiteY4" fmla="*/ 720874 h 720874"/>
              <a:gd name="connsiteX0" fmla="*/ 410529 w 1403462"/>
              <a:gd name="connsiteY0" fmla="*/ 720874 h 720874"/>
              <a:gd name="connsiteX1" fmla="*/ 0 w 1403462"/>
              <a:gd name="connsiteY1" fmla="*/ 11906 h 720874"/>
              <a:gd name="connsiteX2" fmla="*/ 947216 w 1403462"/>
              <a:gd name="connsiteY2" fmla="*/ 0 h 720874"/>
              <a:gd name="connsiteX3" fmla="*/ 1403462 w 1403462"/>
              <a:gd name="connsiteY3" fmla="*/ 705793 h 720874"/>
              <a:gd name="connsiteX4" fmla="*/ 410529 w 1403462"/>
              <a:gd name="connsiteY4" fmla="*/ 720874 h 720874"/>
              <a:gd name="connsiteX0" fmla="*/ 410529 w 1403462"/>
              <a:gd name="connsiteY0" fmla="*/ 720874 h 720874"/>
              <a:gd name="connsiteX1" fmla="*/ 0 w 1403462"/>
              <a:gd name="connsiteY1" fmla="*/ 11906 h 720874"/>
              <a:gd name="connsiteX2" fmla="*/ 921816 w 1403462"/>
              <a:gd name="connsiteY2" fmla="*/ 0 h 720874"/>
              <a:gd name="connsiteX3" fmla="*/ 1403462 w 1403462"/>
              <a:gd name="connsiteY3" fmla="*/ 705793 h 720874"/>
              <a:gd name="connsiteX4" fmla="*/ 410529 w 1403462"/>
              <a:gd name="connsiteY4" fmla="*/ 720874 h 720874"/>
              <a:gd name="connsiteX0" fmla="*/ 401004 w 1393937"/>
              <a:gd name="connsiteY0" fmla="*/ 721668 h 721668"/>
              <a:gd name="connsiteX1" fmla="*/ 0 w 1393937"/>
              <a:gd name="connsiteY1" fmla="*/ 0 h 721668"/>
              <a:gd name="connsiteX2" fmla="*/ 912291 w 1393937"/>
              <a:gd name="connsiteY2" fmla="*/ 794 h 721668"/>
              <a:gd name="connsiteX3" fmla="*/ 1393937 w 1393937"/>
              <a:gd name="connsiteY3" fmla="*/ 706587 h 721668"/>
              <a:gd name="connsiteX4" fmla="*/ 401004 w 1393937"/>
              <a:gd name="connsiteY4" fmla="*/ 721668 h 72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3937" h="721668">
                <a:moveTo>
                  <a:pt x="401004" y="721668"/>
                </a:moveTo>
                <a:lnTo>
                  <a:pt x="0" y="0"/>
                </a:lnTo>
                <a:lnTo>
                  <a:pt x="912291" y="794"/>
                </a:lnTo>
                <a:lnTo>
                  <a:pt x="1393937" y="706587"/>
                </a:lnTo>
                <a:lnTo>
                  <a:pt x="401004" y="72166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</a:rPr>
              <a:t>一级指导员</a:t>
            </a:r>
          </a:p>
        </p:txBody>
      </p:sp>
      <p:sp>
        <p:nvSpPr>
          <p:cNvPr id="15" name="梯形 7"/>
          <p:cNvSpPr/>
          <p:nvPr/>
        </p:nvSpPr>
        <p:spPr>
          <a:xfrm>
            <a:off x="5380691" y="2960624"/>
            <a:ext cx="1280696" cy="764101"/>
          </a:xfrm>
          <a:custGeom>
            <a:avLst/>
            <a:gdLst>
              <a:gd name="connsiteX0" fmla="*/ 0 w 1296144"/>
              <a:gd name="connsiteY0" fmla="*/ 713730 h 713730"/>
              <a:gd name="connsiteX1" fmla="*/ 178433 w 1296144"/>
              <a:gd name="connsiteY1" fmla="*/ 0 h 713730"/>
              <a:gd name="connsiteX2" fmla="*/ 1117712 w 1296144"/>
              <a:gd name="connsiteY2" fmla="*/ 0 h 713730"/>
              <a:gd name="connsiteX3" fmla="*/ 1296144 w 1296144"/>
              <a:gd name="connsiteY3" fmla="*/ 713730 h 713730"/>
              <a:gd name="connsiteX4" fmla="*/ 0 w 1296144"/>
              <a:gd name="connsiteY4" fmla="*/ 713730 h 713730"/>
              <a:gd name="connsiteX0" fmla="*/ 0 w 1596182"/>
              <a:gd name="connsiteY0" fmla="*/ 728018 h 728018"/>
              <a:gd name="connsiteX1" fmla="*/ 478471 w 1596182"/>
              <a:gd name="connsiteY1" fmla="*/ 0 h 728018"/>
              <a:gd name="connsiteX2" fmla="*/ 1417750 w 1596182"/>
              <a:gd name="connsiteY2" fmla="*/ 0 h 728018"/>
              <a:gd name="connsiteX3" fmla="*/ 1596182 w 1596182"/>
              <a:gd name="connsiteY3" fmla="*/ 713730 h 728018"/>
              <a:gd name="connsiteX4" fmla="*/ 0 w 1596182"/>
              <a:gd name="connsiteY4" fmla="*/ 728018 h 728018"/>
              <a:gd name="connsiteX0" fmla="*/ 0 w 1417750"/>
              <a:gd name="connsiteY0" fmla="*/ 728018 h 728018"/>
              <a:gd name="connsiteX1" fmla="*/ 478471 w 1417750"/>
              <a:gd name="connsiteY1" fmla="*/ 0 h 728018"/>
              <a:gd name="connsiteX2" fmla="*/ 1417750 w 1417750"/>
              <a:gd name="connsiteY2" fmla="*/ 0 h 728018"/>
              <a:gd name="connsiteX3" fmla="*/ 1164382 w 1417750"/>
              <a:gd name="connsiteY3" fmla="*/ 694680 h 728018"/>
              <a:gd name="connsiteX4" fmla="*/ 0 w 1417750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36750 w 1164382"/>
              <a:gd name="connsiteY2" fmla="*/ 0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4382"/>
              <a:gd name="connsiteY0" fmla="*/ 728018 h 728018"/>
              <a:gd name="connsiteX1" fmla="*/ 478471 w 1164382"/>
              <a:gd name="connsiteY1" fmla="*/ 0 h 728018"/>
              <a:gd name="connsiteX2" fmla="*/ 1041512 w 1164382"/>
              <a:gd name="connsiteY2" fmla="*/ 2381 h 728018"/>
              <a:gd name="connsiteX3" fmla="*/ 1164382 w 1164382"/>
              <a:gd name="connsiteY3" fmla="*/ 694680 h 728018"/>
              <a:gd name="connsiteX4" fmla="*/ 0 w 1164382"/>
              <a:gd name="connsiteY4" fmla="*/ 728018 h 728018"/>
              <a:gd name="connsiteX0" fmla="*/ 0 w 1169145"/>
              <a:gd name="connsiteY0" fmla="*/ 728018 h 728018"/>
              <a:gd name="connsiteX1" fmla="*/ 478471 w 1169145"/>
              <a:gd name="connsiteY1" fmla="*/ 0 h 728018"/>
              <a:gd name="connsiteX2" fmla="*/ 1041512 w 1169145"/>
              <a:gd name="connsiteY2" fmla="*/ 2381 h 728018"/>
              <a:gd name="connsiteX3" fmla="*/ 1169145 w 1169145"/>
              <a:gd name="connsiteY3" fmla="*/ 716112 h 728018"/>
              <a:gd name="connsiteX4" fmla="*/ 0 w 1169145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1041512 w 1221533"/>
              <a:gd name="connsiteY2" fmla="*/ 2381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0 w 1221533"/>
              <a:gd name="connsiteY0" fmla="*/ 728018 h 728018"/>
              <a:gd name="connsiteX1" fmla="*/ 478471 w 1221533"/>
              <a:gd name="connsiteY1" fmla="*/ 0 h 728018"/>
              <a:gd name="connsiteX2" fmla="*/ 841487 w 1221533"/>
              <a:gd name="connsiteY2" fmla="*/ 7144 h 728018"/>
              <a:gd name="connsiteX3" fmla="*/ 1221533 w 1221533"/>
              <a:gd name="connsiteY3" fmla="*/ 706587 h 728018"/>
              <a:gd name="connsiteX4" fmla="*/ 0 w 1221533"/>
              <a:gd name="connsiteY4" fmla="*/ 728018 h 728018"/>
              <a:gd name="connsiteX0" fmla="*/ 374016 w 1595549"/>
              <a:gd name="connsiteY0" fmla="*/ 720874 h 720874"/>
              <a:gd name="connsiteX1" fmla="*/ 0 w 1595549"/>
              <a:gd name="connsiteY1" fmla="*/ 35718 h 720874"/>
              <a:gd name="connsiteX2" fmla="*/ 1215503 w 1595549"/>
              <a:gd name="connsiteY2" fmla="*/ 0 h 720874"/>
              <a:gd name="connsiteX3" fmla="*/ 1595549 w 1595549"/>
              <a:gd name="connsiteY3" fmla="*/ 699443 h 720874"/>
              <a:gd name="connsiteX4" fmla="*/ 374016 w 1595549"/>
              <a:gd name="connsiteY4" fmla="*/ 720874 h 720874"/>
              <a:gd name="connsiteX0" fmla="*/ 374016 w 1595549"/>
              <a:gd name="connsiteY0" fmla="*/ 701824 h 701824"/>
              <a:gd name="connsiteX1" fmla="*/ 0 w 1595549"/>
              <a:gd name="connsiteY1" fmla="*/ 16668 h 701824"/>
              <a:gd name="connsiteX2" fmla="*/ 720203 w 1595549"/>
              <a:gd name="connsiteY2" fmla="*/ 0 h 701824"/>
              <a:gd name="connsiteX3" fmla="*/ 1595549 w 1595549"/>
              <a:gd name="connsiteY3" fmla="*/ 680393 h 701824"/>
              <a:gd name="connsiteX4" fmla="*/ 374016 w 1595549"/>
              <a:gd name="connsiteY4" fmla="*/ 701824 h 701824"/>
              <a:gd name="connsiteX0" fmla="*/ 374016 w 1209787"/>
              <a:gd name="connsiteY0" fmla="*/ 701824 h 704205"/>
              <a:gd name="connsiteX1" fmla="*/ 0 w 1209787"/>
              <a:gd name="connsiteY1" fmla="*/ 16668 h 704205"/>
              <a:gd name="connsiteX2" fmla="*/ 720203 w 1209787"/>
              <a:gd name="connsiteY2" fmla="*/ 0 h 704205"/>
              <a:gd name="connsiteX3" fmla="*/ 1209787 w 1209787"/>
              <a:gd name="connsiteY3" fmla="*/ 704205 h 704205"/>
              <a:gd name="connsiteX4" fmla="*/ 374016 w 1209787"/>
              <a:gd name="connsiteY4" fmla="*/ 701824 h 704205"/>
              <a:gd name="connsiteX0" fmla="*/ 378779 w 1209787"/>
              <a:gd name="connsiteY0" fmla="*/ 716112 h 716112"/>
              <a:gd name="connsiteX1" fmla="*/ 0 w 1209787"/>
              <a:gd name="connsiteY1" fmla="*/ 16668 h 716112"/>
              <a:gd name="connsiteX2" fmla="*/ 720203 w 1209787"/>
              <a:gd name="connsiteY2" fmla="*/ 0 h 716112"/>
              <a:gd name="connsiteX3" fmla="*/ 1209787 w 1209787"/>
              <a:gd name="connsiteY3" fmla="*/ 704205 h 716112"/>
              <a:gd name="connsiteX4" fmla="*/ 378779 w 1209787"/>
              <a:gd name="connsiteY4" fmla="*/ 716112 h 716112"/>
              <a:gd name="connsiteX0" fmla="*/ 378779 w 1209787"/>
              <a:gd name="connsiteY0" fmla="*/ 716112 h 716112"/>
              <a:gd name="connsiteX1" fmla="*/ 0 w 1209787"/>
              <a:gd name="connsiteY1" fmla="*/ 9524 h 716112"/>
              <a:gd name="connsiteX2" fmla="*/ 720203 w 1209787"/>
              <a:gd name="connsiteY2" fmla="*/ 0 h 716112"/>
              <a:gd name="connsiteX3" fmla="*/ 1209787 w 1209787"/>
              <a:gd name="connsiteY3" fmla="*/ 704205 h 716112"/>
              <a:gd name="connsiteX4" fmla="*/ 378779 w 1209787"/>
              <a:gd name="connsiteY4" fmla="*/ 716112 h 716112"/>
              <a:gd name="connsiteX0" fmla="*/ 378779 w 1209787"/>
              <a:gd name="connsiteY0" fmla="*/ 716112 h 716112"/>
              <a:gd name="connsiteX1" fmla="*/ 0 w 1209787"/>
              <a:gd name="connsiteY1" fmla="*/ 9524 h 716112"/>
              <a:gd name="connsiteX2" fmla="*/ 713060 w 1209787"/>
              <a:gd name="connsiteY2" fmla="*/ 0 h 716112"/>
              <a:gd name="connsiteX3" fmla="*/ 1209787 w 1209787"/>
              <a:gd name="connsiteY3" fmla="*/ 704205 h 716112"/>
              <a:gd name="connsiteX4" fmla="*/ 378779 w 1209787"/>
              <a:gd name="connsiteY4" fmla="*/ 716112 h 716112"/>
              <a:gd name="connsiteX0" fmla="*/ 378779 w 1200262"/>
              <a:gd name="connsiteY0" fmla="*/ 716112 h 716112"/>
              <a:gd name="connsiteX1" fmla="*/ 0 w 1200262"/>
              <a:gd name="connsiteY1" fmla="*/ 9524 h 716112"/>
              <a:gd name="connsiteX2" fmla="*/ 713060 w 1200262"/>
              <a:gd name="connsiteY2" fmla="*/ 0 h 716112"/>
              <a:gd name="connsiteX3" fmla="*/ 1200262 w 1200262"/>
              <a:gd name="connsiteY3" fmla="*/ 706586 h 716112"/>
              <a:gd name="connsiteX4" fmla="*/ 378779 w 1200262"/>
              <a:gd name="connsiteY4" fmla="*/ 716112 h 71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262" h="716112">
                <a:moveTo>
                  <a:pt x="378779" y="716112"/>
                </a:moveTo>
                <a:lnTo>
                  <a:pt x="0" y="9524"/>
                </a:lnTo>
                <a:lnTo>
                  <a:pt x="713060" y="0"/>
                </a:lnTo>
                <a:lnTo>
                  <a:pt x="1200262" y="706586"/>
                </a:lnTo>
                <a:lnTo>
                  <a:pt x="378779" y="71611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80" dirty="0">
                <a:solidFill>
                  <a:schemeClr val="tx1"/>
                </a:solidFill>
              </a:rPr>
              <a:t>三级指导员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190377" y="2139342"/>
          <a:ext cx="716752" cy="382388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6752"/>
              </a:tblGrid>
              <a:tr h="830505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endParaRPr lang="zh-CN" altLang="en-US" sz="17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F3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F2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F1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G3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G2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G1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H3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H2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6112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H1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7548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I2</a:t>
                      </a:r>
                      <a:endParaRPr lang="zh-CN" altLang="en-US" sz="1700" dirty="0">
                        <a:latin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826"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I1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7728" y="6261369"/>
            <a:ext cx="122933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7" b="1" dirty="0"/>
              <a:t>工资等级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5220" y="6261369"/>
            <a:ext cx="122933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7" b="1" dirty="0"/>
              <a:t>岗位等级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74895" y="1472802"/>
            <a:ext cx="1286314" cy="2893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80" dirty="0"/>
              <a:t>技能工通道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894" y="1836698"/>
            <a:ext cx="1286314" cy="289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80" dirty="0"/>
              <a:t>技术专家通道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74894" y="2206256"/>
            <a:ext cx="1286314" cy="2893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80" dirty="0"/>
              <a:t>管理通道</a:t>
            </a:r>
          </a:p>
        </p:txBody>
      </p:sp>
    </p:spTree>
    <p:extLst>
      <p:ext uri="{BB962C8B-B14F-4D97-AF65-F5344CB8AC3E}">
        <p14:creationId xmlns:p14="http://schemas.microsoft.com/office/powerpoint/2010/main" val="138943183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技能工通道岗位等级要求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40031"/>
              </p:ext>
            </p:extLst>
          </p:nvPr>
        </p:nvGraphicFramePr>
        <p:xfrm>
          <a:off x="458789" y="1135062"/>
          <a:ext cx="8915400" cy="580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020"/>
                <a:gridCol w="1574876"/>
                <a:gridCol w="1574876"/>
                <a:gridCol w="1574876"/>
                <a:gridCol w="1574876"/>
                <a:gridCol w="1574876"/>
              </a:tblGrid>
              <a:tr h="15722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岗位名称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岗位等级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7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普工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初级技工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中级技工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高级技工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初级技师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</a:tr>
              <a:tr h="1572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H1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H2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H3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G1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</a:tr>
              <a:tr h="157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</a:rPr>
                        <a:t>工作经验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</a:rPr>
                        <a:t>（新员工）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&gt;3</a:t>
                      </a:r>
                      <a:r>
                        <a:rPr lang="zh-CN" altLang="en-US" sz="1000" b="1" u="none" strike="noStrike">
                          <a:effectLst/>
                        </a:rPr>
                        <a:t>个月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&gt;12</a:t>
                      </a:r>
                      <a:r>
                        <a:rPr lang="zh-CN" altLang="en-US" sz="1000" b="1" u="none" strike="noStrike">
                          <a:effectLst/>
                        </a:rPr>
                        <a:t>个月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</a:rPr>
                        <a:t>&gt;2</a:t>
                      </a:r>
                      <a:r>
                        <a:rPr lang="zh-CN" altLang="en-US" sz="1000" b="1" u="none" strike="noStrike">
                          <a:effectLst/>
                        </a:rPr>
                        <a:t>年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</a:rPr>
                        <a:t>&gt;3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>
                    <a:solidFill>
                      <a:schemeClr val="accent5"/>
                    </a:solidFill>
                  </a:tcPr>
                </a:tc>
              </a:tr>
              <a:tr h="12316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汽车装配工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熟练掌握</a:t>
                      </a:r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个岗位的装配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技能，包括：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u="none" strike="noStrike" dirty="0" smtClean="0">
                          <a:effectLst/>
                        </a:rPr>
                        <a:t>安全事项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u="none" strike="noStrike" dirty="0" smtClean="0">
                          <a:effectLst/>
                        </a:rPr>
                        <a:t>操作熟练度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u="none" strike="noStrike" dirty="0" smtClean="0">
                          <a:effectLst/>
                        </a:rPr>
                        <a:t>质量标准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u="none" strike="noStrike" dirty="0" smtClean="0">
                          <a:effectLst/>
                        </a:rPr>
                        <a:t>物料认知及防护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000" u="none" strike="noStrike" dirty="0" smtClean="0">
                          <a:effectLst/>
                        </a:rPr>
                        <a:t>工具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设备维护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保养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熟练掌握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个以上岗位的装配技能及异常处理能力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熟练掌握</a:t>
                      </a:r>
                      <a:r>
                        <a:rPr lang="en-US" altLang="zh-CN" sz="1000" u="none" strike="noStrike" dirty="0">
                          <a:effectLst/>
                        </a:rPr>
                        <a:t>10</a:t>
                      </a:r>
                      <a:r>
                        <a:rPr lang="zh-CN" altLang="en-US" sz="1000" u="none" strike="noStrike" dirty="0">
                          <a:effectLst/>
                        </a:rPr>
                        <a:t>个以上岗位的装配技能及异常处理能力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或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zh-CN" altLang="en-US" sz="1000" u="none" strike="noStrike" dirty="0">
                          <a:effectLst/>
                        </a:rPr>
                        <a:t>具备关键</a:t>
                      </a:r>
                      <a:r>
                        <a:rPr lang="en-US" altLang="zh-CN" sz="1000" u="none" strike="noStrike" dirty="0">
                          <a:effectLst/>
                        </a:rPr>
                        <a:t>/</a:t>
                      </a:r>
                      <a:r>
                        <a:rPr lang="zh-CN" altLang="en-US" sz="1000" u="none" strike="noStrike" dirty="0">
                          <a:effectLst/>
                        </a:rPr>
                        <a:t>特殊岗位（如挡风玻璃打胶）的岗位技能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熟练掌握</a:t>
                      </a:r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r>
                        <a:rPr lang="zh-CN" altLang="en-US" sz="1000" u="none" strike="noStrike">
                          <a:effectLst/>
                        </a:rPr>
                        <a:t>个以上岗位的装配技能及异常处理能力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、熟练掌握本工段所有岗位（多于</a:t>
                      </a:r>
                      <a:r>
                        <a:rPr lang="en-US" altLang="zh-CN" sz="1000" u="none" strike="noStrike">
                          <a:effectLst/>
                        </a:rPr>
                        <a:t>30</a:t>
                      </a:r>
                      <a:r>
                        <a:rPr lang="zh-CN" altLang="en-US" sz="1000" u="none" strike="noStrike">
                          <a:effectLst/>
                        </a:rPr>
                        <a:t>个岗位）的技能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、熟练处理本工段所有岗位的质量异常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、能够指导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培训新员工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</a:tr>
              <a:tr h="960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面漆修正工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/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、熟练掌握漆面外观标准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、掌握打磨、抛光漆面修正技能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、掌握钣金修复、漆面修补技能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</a:rPr>
                        <a:t>、返工率</a:t>
                      </a:r>
                      <a:r>
                        <a:rPr lang="en-US" altLang="zh-CN" sz="1000" u="none" strike="noStrike" dirty="0">
                          <a:effectLst/>
                        </a:rPr>
                        <a:t>&lt;10%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、具备钣金严重变形、色差等故障的修复技能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</a:rPr>
                        <a:t>、返工率</a:t>
                      </a:r>
                      <a:r>
                        <a:rPr lang="en-US" altLang="zh-CN" sz="1000" u="none" strike="noStrike" dirty="0">
                          <a:effectLst/>
                        </a:rPr>
                        <a:t>&lt;5%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熟练掌握漆面修复的所有技能，并能够指导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培训新员工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</a:tr>
              <a:tr h="10481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质量解析员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、达到汽车装配岗位的高级技工技能要求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</a:rPr>
                        <a:t>、具有良好的品质意识和沟通能力</a:t>
                      </a:r>
                      <a:br>
                        <a:rPr lang="zh-CN" altLang="en-US" sz="1000" u="none" strike="noStrike" dirty="0">
                          <a:effectLst/>
                        </a:rPr>
                      </a:b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、熟知各种质量故障及可能的故障原因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具备疑难问题的解析及处理能力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</a:tr>
              <a:tr h="987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（叉车）司机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、持有驾照或叉车资格证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、通过公司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工厂的准驾证考核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、驾龄</a:t>
                      </a: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年以上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、具备车辆基础保养工作的技能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、无超速等违章行为记录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、无车辆驾驶事故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</a:tr>
              <a:tr h="9346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设备保全员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/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熟练掌握设备的操作及维护作业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/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能够解决简单的设备故障，具备基础的维修电工、钳工技能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了解设备的特点、特性，对经常出现的问题能做到解析和处理，从根源解决设备问题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对设备有深入的理解，掌握设备的工作原理，能够处理所有的设备故障，并进行预防性维护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131" marR="7131" marT="713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036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">
      <a:majorFont>
        <a:latin typeface="Times New Roman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8325" tIns="49163" rIns="98325" bIns="49163" numCol="1" anchor="t" anchorCtr="0" compatLnSpc="1">
        <a:prstTxWarp prst="textNoShape">
          <a:avLst/>
        </a:prstTxWarp>
      </a:bodyPr>
      <a:lstStyle>
        <a:defPPr marL="0" marR="0" indent="0" algn="ctr" defTabSz="977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c:\msoffice\powerpnt\default.ppt</Template>
  <TotalTime>735</TotalTime>
  <Pages>26</Pages>
  <Words>335</Words>
  <Application>Microsoft Office PowerPoint</Application>
  <PresentationFormat>自定义</PresentationFormat>
  <Paragraphs>89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default</vt:lpstr>
      <vt:lpstr>员工晋升与发展</vt:lpstr>
      <vt:lpstr>员工岗位晋升通道</vt:lpstr>
      <vt:lpstr>技能工通道岗位等级要求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 Competitive Manufacturing</dc:title>
  <dc:subject>Template</dc:subject>
  <dc:creator>EDS Graphic Services</dc:creator>
  <cp:lastModifiedBy>Paper</cp:lastModifiedBy>
  <cp:revision>282</cp:revision>
  <cp:lastPrinted>2012-12-26T12:01:14Z</cp:lastPrinted>
  <dcterms:created xsi:type="dcterms:W3CDTF">1997-07-22T15:22:08Z</dcterms:created>
  <dcterms:modified xsi:type="dcterms:W3CDTF">2013-01-16T01:01:43Z</dcterms:modified>
</cp:coreProperties>
</file>