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  <p:sldMasterId id="2147483655" r:id="rId4"/>
  </p:sldMasterIdLst>
  <p:notesMasterIdLst>
    <p:notesMasterId r:id="rId49"/>
  </p:notesMasterIdLst>
  <p:sldIdLst>
    <p:sldId id="547" r:id="rId5"/>
    <p:sldId id="548" r:id="rId6"/>
    <p:sldId id="261" r:id="rId7"/>
    <p:sldId id="403" r:id="rId8"/>
    <p:sldId id="434" r:id="rId9"/>
    <p:sldId id="505" r:id="rId10"/>
    <p:sldId id="509" r:id="rId11"/>
    <p:sldId id="510" r:id="rId12"/>
    <p:sldId id="512" r:id="rId13"/>
    <p:sldId id="447" r:id="rId14"/>
    <p:sldId id="444" r:id="rId15"/>
    <p:sldId id="513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451" r:id="rId24"/>
    <p:sldId id="493" r:id="rId25"/>
    <p:sldId id="522" r:id="rId26"/>
    <p:sldId id="494" r:id="rId27"/>
    <p:sldId id="496" r:id="rId28"/>
    <p:sldId id="497" r:id="rId29"/>
    <p:sldId id="498" r:id="rId30"/>
    <p:sldId id="545" r:id="rId31"/>
    <p:sldId id="546" r:id="rId32"/>
    <p:sldId id="499" r:id="rId33"/>
    <p:sldId id="500" r:id="rId34"/>
    <p:sldId id="501" r:id="rId35"/>
    <p:sldId id="502" r:id="rId36"/>
    <p:sldId id="503" r:id="rId37"/>
    <p:sldId id="504" r:id="rId38"/>
    <p:sldId id="469" r:id="rId39"/>
    <p:sldId id="544" r:id="rId40"/>
    <p:sldId id="543" r:id="rId41"/>
    <p:sldId id="536" r:id="rId42"/>
    <p:sldId id="540" r:id="rId43"/>
    <p:sldId id="471" r:id="rId44"/>
    <p:sldId id="542" r:id="rId45"/>
    <p:sldId id="534" r:id="rId46"/>
    <p:sldId id="456" r:id="rId47"/>
    <p:sldId id="455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5149" autoAdjust="0"/>
  </p:normalViewPr>
  <p:slideViewPr>
    <p:cSldViewPr>
      <p:cViewPr varScale="1">
        <p:scale>
          <a:sx n="102" d="100"/>
          <a:sy n="102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91784-481C-40D6-A99F-D1EE978129A9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DB561D2-118B-4B8B-A0A6-6BA33E127FDC}">
      <dgm:prSet custT="1"/>
      <dgm:spPr/>
      <dgm:t>
        <a:bodyPr/>
        <a:lstStyle/>
        <a:p>
          <a:pPr rtl="0"/>
          <a:r>
            <a:rPr lang="zh-CN" altLang="en-US" sz="1800" b="1" dirty="0" smtClean="0">
              <a:latin typeface="+mn-ea"/>
              <a:ea typeface="+mn-ea"/>
            </a:rPr>
            <a:t>工厂简介 </a:t>
          </a:r>
          <a:endParaRPr lang="zh-CN" altLang="en-US" sz="1800" dirty="0">
            <a:latin typeface="+mn-ea"/>
            <a:ea typeface="+mn-ea"/>
          </a:endParaRPr>
        </a:p>
      </dgm:t>
    </dgm:pt>
    <dgm:pt modelId="{9AA15D05-E83E-4C00-9937-17F45AF6BDD5}" type="parTrans" cxnId="{A34189B7-E817-4518-94E3-F66CA58ABA32}">
      <dgm:prSet/>
      <dgm:spPr/>
      <dgm:t>
        <a:bodyPr/>
        <a:lstStyle/>
        <a:p>
          <a:endParaRPr lang="zh-CN" altLang="en-US"/>
        </a:p>
      </dgm:t>
    </dgm:pt>
    <dgm:pt modelId="{99B6C2DC-89AC-4AEE-B41C-6A4670EA9200}" type="sibTrans" cxnId="{A34189B7-E817-4518-94E3-F66CA58ABA32}">
      <dgm:prSet/>
      <dgm:spPr/>
      <dgm:t>
        <a:bodyPr/>
        <a:lstStyle/>
        <a:p>
          <a:endParaRPr lang="zh-CN" altLang="en-US"/>
        </a:p>
      </dgm:t>
    </dgm:pt>
    <dgm:pt modelId="{8F6A5B4B-4835-40D6-BEAD-99F2ABF3675A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以简练文字介绍工厂的概况，可以包括建厂历史、工厂构成、工厂面积、生产车型和人员概况等内容。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D44FBD4C-1099-41A9-A496-5A73E501AF6B}" type="parTrans" cxnId="{4B57649E-95BB-431A-A3F1-0735111776E0}">
      <dgm:prSet/>
      <dgm:spPr/>
      <dgm:t>
        <a:bodyPr/>
        <a:lstStyle/>
        <a:p>
          <a:endParaRPr lang="zh-CN" altLang="en-US"/>
        </a:p>
      </dgm:t>
    </dgm:pt>
    <dgm:pt modelId="{5B25FEAE-048A-4887-AC09-54A2044BC76E}" type="sibTrans" cxnId="{4B57649E-95BB-431A-A3F1-0735111776E0}">
      <dgm:prSet/>
      <dgm:spPr/>
      <dgm:t>
        <a:bodyPr/>
        <a:lstStyle/>
        <a:p>
          <a:endParaRPr lang="zh-CN" altLang="en-US"/>
        </a:p>
      </dgm:t>
    </dgm:pt>
    <dgm:pt modelId="{872CAB5E-D039-4839-A3EA-EF089BDB7BA5}">
      <dgm:prSet custT="1"/>
      <dgm:spPr/>
      <dgm:t>
        <a:bodyPr/>
        <a:lstStyle/>
        <a:p>
          <a:pPr rtl="0"/>
          <a:r>
            <a:rPr lang="zh-CN" altLang="en-US" sz="1800" b="1" smtClean="0">
              <a:latin typeface="+mn-ea"/>
              <a:ea typeface="+mn-ea"/>
            </a:rPr>
            <a:t>组织结构图 </a:t>
          </a:r>
          <a:endParaRPr lang="zh-CN" altLang="en-US" sz="1800" dirty="0">
            <a:latin typeface="+mn-ea"/>
            <a:ea typeface="+mn-ea"/>
          </a:endParaRPr>
        </a:p>
      </dgm:t>
    </dgm:pt>
    <dgm:pt modelId="{5B806542-0A25-4527-9FF0-B83FA7E107CD}" type="parTrans" cxnId="{C8D68402-0D66-4BBA-975A-AA885112364F}">
      <dgm:prSet/>
      <dgm:spPr/>
      <dgm:t>
        <a:bodyPr/>
        <a:lstStyle/>
        <a:p>
          <a:endParaRPr lang="zh-CN" altLang="en-US"/>
        </a:p>
      </dgm:t>
    </dgm:pt>
    <dgm:pt modelId="{4D9A8542-39F7-4643-A74F-CE649327BBB5}" type="sibTrans" cxnId="{C8D68402-0D66-4BBA-975A-AA885112364F}">
      <dgm:prSet/>
      <dgm:spPr/>
      <dgm:t>
        <a:bodyPr/>
        <a:lstStyle/>
        <a:p>
          <a:endParaRPr lang="zh-CN" altLang="en-US"/>
        </a:p>
      </dgm:t>
    </dgm:pt>
    <dgm:pt modelId="{DD1E9395-ACAD-4529-9FC2-9FBD86D53541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以树形结构图的形式绘制工厂组织结构图。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51C6665D-D054-4CE9-B0B3-073C607E5C9B}" type="parTrans" cxnId="{4FECB36D-CE4D-484F-8749-DB8CEDF8E231}">
      <dgm:prSet/>
      <dgm:spPr/>
      <dgm:t>
        <a:bodyPr/>
        <a:lstStyle/>
        <a:p>
          <a:endParaRPr lang="zh-CN" altLang="en-US"/>
        </a:p>
      </dgm:t>
    </dgm:pt>
    <dgm:pt modelId="{FC99D3B2-6BD4-4D9B-9831-EBA0EA9B55D9}" type="sibTrans" cxnId="{4FECB36D-CE4D-484F-8749-DB8CEDF8E231}">
      <dgm:prSet/>
      <dgm:spPr/>
      <dgm:t>
        <a:bodyPr/>
        <a:lstStyle/>
        <a:p>
          <a:endParaRPr lang="zh-CN" altLang="en-US"/>
        </a:p>
      </dgm:t>
    </dgm:pt>
    <dgm:pt modelId="{9A3C0BC8-542E-404E-8400-CF6C92AB4FAC}">
      <dgm:prSet custT="1"/>
      <dgm:spPr/>
      <dgm:t>
        <a:bodyPr/>
        <a:lstStyle/>
        <a:p>
          <a:pPr rtl="0"/>
          <a:r>
            <a:rPr lang="zh-CN" altLang="en-US" sz="1800" b="1" dirty="0" smtClean="0">
              <a:latin typeface="+mn-ea"/>
              <a:ea typeface="+mn-ea"/>
            </a:rPr>
            <a:t>工厂平面图 </a:t>
          </a:r>
          <a:endParaRPr lang="zh-CN" altLang="en-US" sz="1800" dirty="0">
            <a:latin typeface="+mn-ea"/>
            <a:ea typeface="+mn-ea"/>
          </a:endParaRPr>
        </a:p>
      </dgm:t>
    </dgm:pt>
    <dgm:pt modelId="{7BF9875F-8B66-4A0F-96B7-46ED607A5DA5}" type="parTrans" cxnId="{E85CA43C-A04B-47A5-A96F-2C8F3387CA4C}">
      <dgm:prSet/>
      <dgm:spPr/>
      <dgm:t>
        <a:bodyPr/>
        <a:lstStyle/>
        <a:p>
          <a:endParaRPr lang="zh-CN" altLang="en-US"/>
        </a:p>
      </dgm:t>
    </dgm:pt>
    <dgm:pt modelId="{8E169223-C419-493C-A0CF-7648C8761F13}" type="sibTrans" cxnId="{E85CA43C-A04B-47A5-A96F-2C8F3387CA4C}">
      <dgm:prSet/>
      <dgm:spPr/>
      <dgm:t>
        <a:bodyPr/>
        <a:lstStyle/>
        <a:p>
          <a:endParaRPr lang="zh-CN" altLang="en-US"/>
        </a:p>
      </dgm:t>
    </dgm:pt>
    <dgm:pt modelId="{53D04932-C804-4BDA-BB56-E27D1FCBF6C1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以平面图的形式将工厂构成标示出。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3852E5AF-F899-4BEA-AA12-A808E9C227DF}" type="parTrans" cxnId="{03CA1505-6988-4ABD-B12A-62C68DECFB19}">
      <dgm:prSet/>
      <dgm:spPr/>
      <dgm:t>
        <a:bodyPr/>
        <a:lstStyle/>
        <a:p>
          <a:endParaRPr lang="zh-CN" altLang="en-US"/>
        </a:p>
      </dgm:t>
    </dgm:pt>
    <dgm:pt modelId="{DB5A6D40-3F96-477C-A9EE-592F13801E22}" type="sibTrans" cxnId="{03CA1505-6988-4ABD-B12A-62C68DECFB19}">
      <dgm:prSet/>
      <dgm:spPr/>
      <dgm:t>
        <a:bodyPr/>
        <a:lstStyle/>
        <a:p>
          <a:endParaRPr lang="zh-CN" altLang="en-US"/>
        </a:p>
      </dgm:t>
    </dgm:pt>
    <dgm:pt modelId="{37EB4857-F748-4F72-BD2B-E088422AF51B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内容更新时间：工厂构成发生变化后一个月内。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BD4D1C3E-1B9C-4FEE-B81A-5E09F6C78CB6}" type="parTrans" cxnId="{A54FB066-DBEB-40F3-9993-87881B93BA4F}">
      <dgm:prSet/>
      <dgm:spPr/>
      <dgm:t>
        <a:bodyPr/>
        <a:lstStyle/>
        <a:p>
          <a:endParaRPr lang="zh-CN" altLang="en-US"/>
        </a:p>
      </dgm:t>
    </dgm:pt>
    <dgm:pt modelId="{CE0A4BBA-9128-4BA8-93C3-7B165A0F27B0}" type="sibTrans" cxnId="{A54FB066-DBEB-40F3-9993-87881B93BA4F}">
      <dgm:prSet/>
      <dgm:spPr/>
      <dgm:t>
        <a:bodyPr/>
        <a:lstStyle/>
        <a:p>
          <a:endParaRPr lang="zh-CN" altLang="en-US"/>
        </a:p>
      </dgm:t>
    </dgm:pt>
    <dgm:pt modelId="{263D52F6-004E-48A9-89E9-36EA320CFFDA}">
      <dgm:prSet custT="1"/>
      <dgm:spPr/>
      <dgm:t>
        <a:bodyPr/>
        <a:lstStyle/>
        <a:p>
          <a:pPr rtl="0"/>
          <a:r>
            <a:rPr lang="zh-CN" altLang="en-US" sz="1800" b="1" dirty="0" smtClean="0">
              <a:latin typeface="+mn-ea"/>
              <a:ea typeface="+mn-ea"/>
            </a:rPr>
            <a:t>工厂大事记 </a:t>
          </a:r>
          <a:endParaRPr lang="zh-CN" altLang="en-US" sz="1800" dirty="0">
            <a:latin typeface="+mn-ea"/>
            <a:ea typeface="+mn-ea"/>
          </a:endParaRPr>
        </a:p>
      </dgm:t>
    </dgm:pt>
    <dgm:pt modelId="{89E77656-79FE-42B6-AC5F-1684124CB4B4}" type="parTrans" cxnId="{CD18BEAB-EBC3-424F-B285-A0E5384609BF}">
      <dgm:prSet/>
      <dgm:spPr/>
      <dgm:t>
        <a:bodyPr/>
        <a:lstStyle/>
        <a:p>
          <a:endParaRPr lang="zh-CN" altLang="en-US"/>
        </a:p>
      </dgm:t>
    </dgm:pt>
    <dgm:pt modelId="{5F42EA96-5B32-4AD2-B3DC-5908D0F94B38}" type="sibTrans" cxnId="{CD18BEAB-EBC3-424F-B285-A0E5384609BF}">
      <dgm:prSet/>
      <dgm:spPr/>
      <dgm:t>
        <a:bodyPr/>
        <a:lstStyle/>
        <a:p>
          <a:endParaRPr lang="zh-CN" altLang="en-US"/>
        </a:p>
      </dgm:t>
    </dgm:pt>
    <dgm:pt modelId="{9070D6A5-2E0A-4462-9E96-CCB883329CA8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以简要文字，逐条描述工厂大事，可包括时间、地点、人物、事件等要素。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DC4CFB2A-5140-48E3-8E42-5C572EE0F9AC}" type="parTrans" cxnId="{C022DBDC-7995-4FFB-B763-9659423062A1}">
      <dgm:prSet/>
      <dgm:spPr/>
      <dgm:t>
        <a:bodyPr/>
        <a:lstStyle/>
        <a:p>
          <a:endParaRPr lang="zh-CN" altLang="en-US"/>
        </a:p>
      </dgm:t>
    </dgm:pt>
    <dgm:pt modelId="{BF59FFD1-B667-4253-BFD6-57CC6BD6452B}" type="sibTrans" cxnId="{C022DBDC-7995-4FFB-B763-9659423062A1}">
      <dgm:prSet/>
      <dgm:spPr/>
      <dgm:t>
        <a:bodyPr/>
        <a:lstStyle/>
        <a:p>
          <a:endParaRPr lang="zh-CN" altLang="en-US"/>
        </a:p>
      </dgm:t>
    </dgm:pt>
    <dgm:pt modelId="{82BCA5E7-9F61-4409-9159-5A240F8CDBEE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内容更新时间：每年一月份。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781513F6-EC82-490D-9A79-9580320E5FFE}" type="parTrans" cxnId="{E78548FA-0626-4FDC-80F8-934D32C9FC5B}">
      <dgm:prSet/>
      <dgm:spPr/>
      <dgm:t>
        <a:bodyPr/>
        <a:lstStyle/>
        <a:p>
          <a:endParaRPr lang="zh-CN" altLang="en-US"/>
        </a:p>
      </dgm:t>
    </dgm:pt>
    <dgm:pt modelId="{6F6916D5-C36D-42F6-9E46-0774B2F1520E}" type="sibTrans" cxnId="{E78548FA-0626-4FDC-80F8-934D32C9FC5B}">
      <dgm:prSet/>
      <dgm:spPr/>
      <dgm:t>
        <a:bodyPr/>
        <a:lstStyle/>
        <a:p>
          <a:endParaRPr lang="zh-CN" altLang="en-US"/>
        </a:p>
      </dgm:t>
    </dgm:pt>
    <dgm:pt modelId="{7D0DB547-3460-4C1D-8DF8-0AF62D561012}">
      <dgm:prSet custT="1"/>
      <dgm:spPr/>
      <dgm:t>
        <a:bodyPr/>
        <a:lstStyle/>
        <a:p>
          <a:pPr rtl="0"/>
          <a:r>
            <a:rPr lang="zh-CN" altLang="en-US" sz="1800" b="1" dirty="0" smtClean="0">
              <a:latin typeface="+mn-ea"/>
              <a:ea typeface="+mn-ea"/>
            </a:rPr>
            <a:t>工厂荣誉栏 </a:t>
          </a:r>
          <a:endParaRPr lang="zh-CN" altLang="en-US" sz="1800" dirty="0">
            <a:latin typeface="+mn-ea"/>
            <a:ea typeface="+mn-ea"/>
          </a:endParaRPr>
        </a:p>
      </dgm:t>
    </dgm:pt>
    <dgm:pt modelId="{99A4ED50-D5CE-4531-B75E-A709D9C46CE5}" type="parTrans" cxnId="{52837EE6-DC69-489D-9832-EBDCB8E41D4B}">
      <dgm:prSet/>
      <dgm:spPr/>
      <dgm:t>
        <a:bodyPr/>
        <a:lstStyle/>
        <a:p>
          <a:endParaRPr lang="zh-CN" altLang="en-US"/>
        </a:p>
      </dgm:t>
    </dgm:pt>
    <dgm:pt modelId="{676DA977-52CE-4E5C-B09C-995BB75EF67B}" type="sibTrans" cxnId="{52837EE6-DC69-489D-9832-EBDCB8E41D4B}">
      <dgm:prSet/>
      <dgm:spPr/>
      <dgm:t>
        <a:bodyPr/>
        <a:lstStyle/>
        <a:p>
          <a:endParaRPr lang="zh-CN" altLang="en-US"/>
        </a:p>
      </dgm:t>
    </dgm:pt>
    <dgm:pt modelId="{04ADFA72-F1FD-4253-84AC-5BE8ACE9138F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收集并且展示工厂荣获的各种荣誉奖状、奖章、证书。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B6DC5887-8DCD-4BDF-BC41-7D0CEE9B25BC}" type="parTrans" cxnId="{CF56C402-EE9B-4E63-8BCF-E11144C8CFFE}">
      <dgm:prSet/>
      <dgm:spPr/>
      <dgm:t>
        <a:bodyPr/>
        <a:lstStyle/>
        <a:p>
          <a:endParaRPr lang="zh-CN" altLang="en-US"/>
        </a:p>
      </dgm:t>
    </dgm:pt>
    <dgm:pt modelId="{F1EA1116-CC28-4844-9630-F48FB01DD302}" type="sibTrans" cxnId="{CF56C402-EE9B-4E63-8BCF-E11144C8CFFE}">
      <dgm:prSet/>
      <dgm:spPr/>
      <dgm:t>
        <a:bodyPr/>
        <a:lstStyle/>
        <a:p>
          <a:endParaRPr lang="zh-CN" altLang="en-US"/>
        </a:p>
      </dgm:t>
    </dgm:pt>
    <dgm:pt modelId="{2FAAEDF2-C408-4DF0-86FF-44B9AE06D3DE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内容更新时间：每年一月份。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1FAFE499-39BD-4495-9CD1-3327B159AFF9}" type="parTrans" cxnId="{888E70DA-37C7-4DA2-9CDB-E335B1BBF67C}">
      <dgm:prSet/>
      <dgm:spPr/>
      <dgm:t>
        <a:bodyPr/>
        <a:lstStyle/>
        <a:p>
          <a:endParaRPr lang="zh-CN" altLang="en-US"/>
        </a:p>
      </dgm:t>
    </dgm:pt>
    <dgm:pt modelId="{2D7D41A0-4AEB-4D8A-8767-06F17B097466}" type="sibTrans" cxnId="{888E70DA-37C7-4DA2-9CDB-E335B1BBF67C}">
      <dgm:prSet/>
      <dgm:spPr/>
      <dgm:t>
        <a:bodyPr/>
        <a:lstStyle/>
        <a:p>
          <a:endParaRPr lang="zh-CN" altLang="en-US"/>
        </a:p>
      </dgm:t>
    </dgm:pt>
    <dgm:pt modelId="{B58A450C-A915-410F-8188-AC567EDAF5B3}">
      <dgm:prSet custT="1"/>
      <dgm:spPr/>
      <dgm:t>
        <a:bodyPr/>
        <a:lstStyle/>
        <a:p>
          <a:pPr rtl="0"/>
          <a:r>
            <a:rPr lang="zh-CN" altLang="en-US" sz="1800" b="1" smtClean="0">
              <a:latin typeface="+mn-ea"/>
              <a:ea typeface="+mn-ea"/>
            </a:rPr>
            <a:t>其它个性化内容 </a:t>
          </a:r>
          <a:endParaRPr lang="zh-CN" altLang="en-US" sz="1800" dirty="0">
            <a:latin typeface="+mn-ea"/>
            <a:ea typeface="+mn-ea"/>
          </a:endParaRPr>
        </a:p>
      </dgm:t>
    </dgm:pt>
    <dgm:pt modelId="{76C95858-1265-42AF-932E-2B5500A3D480}" type="parTrans" cxnId="{FBA15E8B-20AA-4518-8DDC-D5B48C66DBB7}">
      <dgm:prSet/>
      <dgm:spPr/>
      <dgm:t>
        <a:bodyPr/>
        <a:lstStyle/>
        <a:p>
          <a:endParaRPr lang="zh-CN" altLang="en-US"/>
        </a:p>
      </dgm:t>
    </dgm:pt>
    <dgm:pt modelId="{5864DC69-7DDC-4BA6-ABAA-9F43C1DA342E}" type="sibTrans" cxnId="{FBA15E8B-20AA-4518-8DDC-D5B48C66DBB7}">
      <dgm:prSet/>
      <dgm:spPr/>
      <dgm:t>
        <a:bodyPr/>
        <a:lstStyle/>
        <a:p>
          <a:endParaRPr lang="zh-CN" altLang="en-US"/>
        </a:p>
      </dgm:t>
    </dgm:pt>
    <dgm:pt modelId="{0D60C760-DC49-4244-9987-EACBE79AAA61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根据本厂的生产特点或产品特点，展示工厂的个性化内容。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5FA4D99F-E7EA-47CB-A66B-85D055AB2716}" type="parTrans" cxnId="{26F8D1B1-D52B-4B6A-BF94-16486A516F60}">
      <dgm:prSet/>
      <dgm:spPr/>
      <dgm:t>
        <a:bodyPr/>
        <a:lstStyle/>
        <a:p>
          <a:endParaRPr lang="zh-CN" altLang="en-US"/>
        </a:p>
      </dgm:t>
    </dgm:pt>
    <dgm:pt modelId="{9C0BA0F7-4F06-44F0-BFBA-76BF7E11FE2E}" type="sibTrans" cxnId="{26F8D1B1-D52B-4B6A-BF94-16486A516F60}">
      <dgm:prSet/>
      <dgm:spPr/>
      <dgm:t>
        <a:bodyPr/>
        <a:lstStyle/>
        <a:p>
          <a:endParaRPr lang="zh-CN" altLang="en-US"/>
        </a:p>
      </dgm:t>
    </dgm:pt>
    <dgm:pt modelId="{3C6BA796-3E2A-41E4-B8F3-01763FC385DB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内容更新时间：根据需要更新。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1CA3D748-EF53-47FF-9B71-3F81181D87DD}" type="parTrans" cxnId="{01083DE2-EFC2-4C81-AE2B-A78F317C6899}">
      <dgm:prSet/>
      <dgm:spPr/>
      <dgm:t>
        <a:bodyPr/>
        <a:lstStyle/>
        <a:p>
          <a:endParaRPr lang="zh-CN" altLang="en-US"/>
        </a:p>
      </dgm:t>
    </dgm:pt>
    <dgm:pt modelId="{F4DA6346-D9CE-4C9E-A546-F93D829AAC7A}" type="sibTrans" cxnId="{01083DE2-EFC2-4C81-AE2B-A78F317C6899}">
      <dgm:prSet/>
      <dgm:spPr/>
      <dgm:t>
        <a:bodyPr/>
        <a:lstStyle/>
        <a:p>
          <a:endParaRPr lang="zh-CN" altLang="en-US"/>
        </a:p>
      </dgm:t>
    </dgm:pt>
    <dgm:pt modelId="{93C1895A-ABEE-4B87-A110-DC06DDDBCFBF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内容更新时间：组织结构变动后的一个月内。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4F9ADC95-24E5-4BA5-929C-B14D69EF5FB8}" type="sibTrans" cxnId="{BFE391A5-0164-4A7A-ACC0-F40F202C58D7}">
      <dgm:prSet/>
      <dgm:spPr/>
      <dgm:t>
        <a:bodyPr/>
        <a:lstStyle/>
        <a:p>
          <a:endParaRPr lang="zh-CN" altLang="en-US"/>
        </a:p>
      </dgm:t>
    </dgm:pt>
    <dgm:pt modelId="{674F4EBA-982B-40B0-9FE7-7408B72D8129}" type="parTrans" cxnId="{BFE391A5-0164-4A7A-ACC0-F40F202C58D7}">
      <dgm:prSet/>
      <dgm:spPr/>
      <dgm:t>
        <a:bodyPr/>
        <a:lstStyle/>
        <a:p>
          <a:endParaRPr lang="zh-CN" altLang="en-US"/>
        </a:p>
      </dgm:t>
    </dgm:pt>
    <dgm:pt modelId="{395E2F7C-69D9-4950-9F84-CAA5A868F5AC}">
      <dgm:prSet custT="1"/>
      <dgm:spPr/>
      <dgm:t>
        <a:bodyPr/>
        <a:lstStyle/>
        <a:p>
          <a:pPr rtl="0"/>
          <a:r>
            <a:rPr lang="zh-CN" altLang="en-US" sz="1300" b="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内容更新时间：工厂构成、工厂面积和生产车型变化后的一个月内。 </a:t>
          </a:r>
          <a:endParaRPr lang="zh-CN" altLang="en-US" sz="1300" b="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2C6AE49C-2404-42C4-B714-C069408316E5}" type="parTrans" cxnId="{0A79B368-1F77-44F9-A355-B2B02A841D99}">
      <dgm:prSet/>
      <dgm:spPr/>
      <dgm:t>
        <a:bodyPr/>
        <a:lstStyle/>
        <a:p>
          <a:endParaRPr lang="zh-CN" altLang="en-US"/>
        </a:p>
      </dgm:t>
    </dgm:pt>
    <dgm:pt modelId="{13FF6130-85CD-4441-8CE4-5066A421D773}" type="sibTrans" cxnId="{0A79B368-1F77-44F9-A355-B2B02A841D99}">
      <dgm:prSet/>
      <dgm:spPr/>
      <dgm:t>
        <a:bodyPr/>
        <a:lstStyle/>
        <a:p>
          <a:endParaRPr lang="zh-CN" altLang="en-US"/>
        </a:p>
      </dgm:t>
    </dgm:pt>
    <dgm:pt modelId="{42B57BD8-22E6-4392-8F04-0122C1E254AC}" type="pres">
      <dgm:prSet presAssocID="{31C91784-481C-40D6-A99F-D1EE978129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7DFA75-4104-4680-9B85-769627180EB7}" type="pres">
      <dgm:prSet presAssocID="{0DB561D2-118B-4B8B-A0A6-6BA33E127FDC}" presName="parentText" presStyleLbl="node1" presStyleIdx="0" presStyleCnt="6" custLinFactNeighborY="-456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B8DCDF-E1AC-4704-9B22-79E1885A5065}" type="pres">
      <dgm:prSet presAssocID="{0DB561D2-118B-4B8B-A0A6-6BA33E127FDC}" presName="childText" presStyleLbl="revTx" presStyleIdx="0" presStyleCnt="6" custLinFactNeighborY="-3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CA837-3E9D-4B14-B71B-69C0DA92D3E6}" type="pres">
      <dgm:prSet presAssocID="{872CAB5E-D039-4839-A3EA-EF089BDB7BA5}" presName="parentText" presStyleLbl="node1" presStyleIdx="1" presStyleCnt="6" custLinFactNeighborY="-2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1696A4-1ACC-4901-BE61-A593BDBA5ACC}" type="pres">
      <dgm:prSet presAssocID="{872CAB5E-D039-4839-A3EA-EF089BDB7BA5}" presName="childText" presStyleLbl="revTx" presStyleIdx="1" presStyleCnt="6" custLinFactNeighborY="24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63E3A-2F57-4A41-8507-D239D113243C}" type="pres">
      <dgm:prSet presAssocID="{9A3C0BC8-542E-404E-8400-CF6C92AB4FAC}" presName="parentText" presStyleLbl="node1" presStyleIdx="2" presStyleCnt="6" custLinFactNeighborY="21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16A90-48A0-4BA0-B682-2B0E34B8DB07}" type="pres">
      <dgm:prSet presAssocID="{9A3C0BC8-542E-404E-8400-CF6C92AB4FAC}" presName="childText" presStyleLbl="revTx" presStyleIdx="2" presStyleCnt="6" custLinFactNeighborY="51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C3ABB7-3491-42EE-AFAA-8BAA3E20E133}" type="pres">
      <dgm:prSet presAssocID="{263D52F6-004E-48A9-89E9-36EA320CFFDA}" presName="parentText" presStyleLbl="node1" presStyleIdx="3" presStyleCnt="6" custLinFactNeighborY="46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80BFD-329B-4814-BE41-801E5AFEE8BB}" type="pres">
      <dgm:prSet presAssocID="{263D52F6-004E-48A9-89E9-36EA320CFFDA}" presName="childText" presStyleLbl="revTx" presStyleIdx="3" presStyleCnt="6" custLinFactNeighborY="78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2A87E-F0E7-4850-852C-EDA33FD94ECC}" type="pres">
      <dgm:prSet presAssocID="{7D0DB547-3460-4C1D-8DF8-0AF62D561012}" presName="parentText" presStyleLbl="node1" presStyleIdx="4" presStyleCnt="6" custLinFactNeighborY="709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DB979-C660-414B-95A6-5F7F2BFCC034}" type="pres">
      <dgm:prSet presAssocID="{7D0DB547-3460-4C1D-8DF8-0AF62D561012}" presName="childText" presStyleLbl="revTx" presStyleIdx="4" presStyleCnt="6" custLinFactNeighborY="10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41B8F-8936-4A55-AD60-2A7A25B788B2}" type="pres">
      <dgm:prSet presAssocID="{B58A450C-A915-410F-8188-AC567EDAF5B3}" presName="parentText" presStyleLbl="node1" presStyleIdx="5" presStyleCnt="6" custLinFactNeighborY="5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BDD7F-4A9B-4052-BCCC-414970D02A2E}" type="pres">
      <dgm:prSet presAssocID="{B58A450C-A915-410F-8188-AC567EDAF5B3}" presName="childText" presStyleLbl="revTx" presStyleIdx="5" presStyleCnt="6" custLinFactNeighborX="-439" custLinFactNeighborY="86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E70DA-37C7-4DA2-9CDB-E335B1BBF67C}" srcId="{7D0DB547-3460-4C1D-8DF8-0AF62D561012}" destId="{2FAAEDF2-C408-4DF0-86FF-44B9AE06D3DE}" srcOrd="1" destOrd="0" parTransId="{1FAFE499-39BD-4495-9CD1-3327B159AFF9}" sibTransId="{2D7D41A0-4AEB-4D8A-8767-06F17B097466}"/>
    <dgm:cxn modelId="{C022DBDC-7995-4FFB-B763-9659423062A1}" srcId="{263D52F6-004E-48A9-89E9-36EA320CFFDA}" destId="{9070D6A5-2E0A-4462-9E96-CCB883329CA8}" srcOrd="0" destOrd="0" parTransId="{DC4CFB2A-5140-48E3-8E42-5C572EE0F9AC}" sibTransId="{BF59FFD1-B667-4253-BFD6-57CC6BD6452B}"/>
    <dgm:cxn modelId="{52837EE6-DC69-489D-9832-EBDCB8E41D4B}" srcId="{31C91784-481C-40D6-A99F-D1EE978129A9}" destId="{7D0DB547-3460-4C1D-8DF8-0AF62D561012}" srcOrd="4" destOrd="0" parTransId="{99A4ED50-D5CE-4531-B75E-A709D9C46CE5}" sibTransId="{676DA977-52CE-4E5C-B09C-995BB75EF67B}"/>
    <dgm:cxn modelId="{EC4DB569-0606-4822-B60E-CB83518C1892}" type="presOf" srcId="{37EB4857-F748-4F72-BD2B-E088422AF51B}" destId="{5D616A90-48A0-4BA0-B682-2B0E34B8DB07}" srcOrd="0" destOrd="1" presId="urn:microsoft.com/office/officeart/2005/8/layout/vList2"/>
    <dgm:cxn modelId="{A9F9B77C-A0D2-4D23-BE8B-25E36E818174}" type="presOf" srcId="{8F6A5B4B-4835-40D6-BEAD-99F2ABF3675A}" destId="{BBB8DCDF-E1AC-4704-9B22-79E1885A5065}" srcOrd="0" destOrd="0" presId="urn:microsoft.com/office/officeart/2005/8/layout/vList2"/>
    <dgm:cxn modelId="{A54FB066-DBEB-40F3-9993-87881B93BA4F}" srcId="{9A3C0BC8-542E-404E-8400-CF6C92AB4FAC}" destId="{37EB4857-F748-4F72-BD2B-E088422AF51B}" srcOrd="1" destOrd="0" parTransId="{BD4D1C3E-1B9C-4FEE-B81A-5E09F6C78CB6}" sibTransId="{CE0A4BBA-9128-4BA8-93C3-7B165A0F27B0}"/>
    <dgm:cxn modelId="{0A79B368-1F77-44F9-A355-B2B02A841D99}" srcId="{0DB561D2-118B-4B8B-A0A6-6BA33E127FDC}" destId="{395E2F7C-69D9-4950-9F84-CAA5A868F5AC}" srcOrd="1" destOrd="0" parTransId="{2C6AE49C-2404-42C4-B714-C069408316E5}" sibTransId="{13FF6130-85CD-4441-8CE4-5066A421D773}"/>
    <dgm:cxn modelId="{01083DE2-EFC2-4C81-AE2B-A78F317C6899}" srcId="{B58A450C-A915-410F-8188-AC567EDAF5B3}" destId="{3C6BA796-3E2A-41E4-B8F3-01763FC385DB}" srcOrd="1" destOrd="0" parTransId="{1CA3D748-EF53-47FF-9B71-3F81181D87DD}" sibTransId="{F4DA6346-D9CE-4C9E-A546-F93D829AAC7A}"/>
    <dgm:cxn modelId="{A2C98090-EB48-400F-80D0-37010FA8CCFE}" type="presOf" srcId="{DD1E9395-ACAD-4529-9FC2-9FBD86D53541}" destId="{D11696A4-1ACC-4901-BE61-A593BDBA5ACC}" srcOrd="0" destOrd="0" presId="urn:microsoft.com/office/officeart/2005/8/layout/vList2"/>
    <dgm:cxn modelId="{C8D68402-0D66-4BBA-975A-AA885112364F}" srcId="{31C91784-481C-40D6-A99F-D1EE978129A9}" destId="{872CAB5E-D039-4839-A3EA-EF089BDB7BA5}" srcOrd="1" destOrd="0" parTransId="{5B806542-0A25-4527-9FF0-B83FA7E107CD}" sibTransId="{4D9A8542-39F7-4643-A74F-CE649327BBB5}"/>
    <dgm:cxn modelId="{DDF38005-B12D-4891-9211-C01981A308A5}" type="presOf" srcId="{395E2F7C-69D9-4950-9F84-CAA5A868F5AC}" destId="{BBB8DCDF-E1AC-4704-9B22-79E1885A5065}" srcOrd="0" destOrd="1" presId="urn:microsoft.com/office/officeart/2005/8/layout/vList2"/>
    <dgm:cxn modelId="{C6E04711-C69C-451E-8DD1-24EDD4F8D901}" type="presOf" srcId="{B58A450C-A915-410F-8188-AC567EDAF5B3}" destId="{27A41B8F-8936-4A55-AD60-2A7A25B788B2}" srcOrd="0" destOrd="0" presId="urn:microsoft.com/office/officeart/2005/8/layout/vList2"/>
    <dgm:cxn modelId="{E78548FA-0626-4FDC-80F8-934D32C9FC5B}" srcId="{263D52F6-004E-48A9-89E9-36EA320CFFDA}" destId="{82BCA5E7-9F61-4409-9159-5A240F8CDBEE}" srcOrd="1" destOrd="0" parTransId="{781513F6-EC82-490D-9A79-9580320E5FFE}" sibTransId="{6F6916D5-C36D-42F6-9E46-0774B2F1520E}"/>
    <dgm:cxn modelId="{A34189B7-E817-4518-94E3-F66CA58ABA32}" srcId="{31C91784-481C-40D6-A99F-D1EE978129A9}" destId="{0DB561D2-118B-4B8B-A0A6-6BA33E127FDC}" srcOrd="0" destOrd="0" parTransId="{9AA15D05-E83E-4C00-9937-17F45AF6BDD5}" sibTransId="{99B6C2DC-89AC-4AEE-B41C-6A4670EA9200}"/>
    <dgm:cxn modelId="{4FECB36D-CE4D-484F-8749-DB8CEDF8E231}" srcId="{872CAB5E-D039-4839-A3EA-EF089BDB7BA5}" destId="{DD1E9395-ACAD-4529-9FC2-9FBD86D53541}" srcOrd="0" destOrd="0" parTransId="{51C6665D-D054-4CE9-B0B3-073C607E5C9B}" sibTransId="{FC99D3B2-6BD4-4D9B-9831-EBA0EA9B55D9}"/>
    <dgm:cxn modelId="{CF56C402-EE9B-4E63-8BCF-E11144C8CFFE}" srcId="{7D0DB547-3460-4C1D-8DF8-0AF62D561012}" destId="{04ADFA72-F1FD-4253-84AC-5BE8ACE9138F}" srcOrd="0" destOrd="0" parTransId="{B6DC5887-8DCD-4BDF-BC41-7D0CEE9B25BC}" sibTransId="{F1EA1116-CC28-4844-9630-F48FB01DD302}"/>
    <dgm:cxn modelId="{E85CA43C-A04B-47A5-A96F-2C8F3387CA4C}" srcId="{31C91784-481C-40D6-A99F-D1EE978129A9}" destId="{9A3C0BC8-542E-404E-8400-CF6C92AB4FAC}" srcOrd="2" destOrd="0" parTransId="{7BF9875F-8B66-4A0F-96B7-46ED607A5DA5}" sibTransId="{8E169223-C419-493C-A0CF-7648C8761F13}"/>
    <dgm:cxn modelId="{26F8D1B1-D52B-4B6A-BF94-16486A516F60}" srcId="{B58A450C-A915-410F-8188-AC567EDAF5B3}" destId="{0D60C760-DC49-4244-9987-EACBE79AAA61}" srcOrd="0" destOrd="0" parTransId="{5FA4D99F-E7EA-47CB-A66B-85D055AB2716}" sibTransId="{9C0BA0F7-4F06-44F0-BFBA-76BF7E11FE2E}"/>
    <dgm:cxn modelId="{0BC9C465-91A7-4D5E-8D69-FAB8119077ED}" type="presOf" srcId="{31C91784-481C-40D6-A99F-D1EE978129A9}" destId="{42B57BD8-22E6-4392-8F04-0122C1E254AC}" srcOrd="0" destOrd="0" presId="urn:microsoft.com/office/officeart/2005/8/layout/vList2"/>
    <dgm:cxn modelId="{8A0A0AF5-D428-44DB-B5E2-DFD0512518FC}" type="presOf" srcId="{53D04932-C804-4BDA-BB56-E27D1FCBF6C1}" destId="{5D616A90-48A0-4BA0-B682-2B0E34B8DB07}" srcOrd="0" destOrd="0" presId="urn:microsoft.com/office/officeart/2005/8/layout/vList2"/>
    <dgm:cxn modelId="{2F4EBB35-38EE-427C-ADA9-4E670C14422D}" type="presOf" srcId="{9070D6A5-2E0A-4462-9E96-CCB883329CA8}" destId="{5ED80BFD-329B-4814-BE41-801E5AFEE8BB}" srcOrd="0" destOrd="0" presId="urn:microsoft.com/office/officeart/2005/8/layout/vList2"/>
    <dgm:cxn modelId="{2FE2A4AD-4C9B-47D3-AF62-388796A52EBA}" type="presOf" srcId="{7D0DB547-3460-4C1D-8DF8-0AF62D561012}" destId="{4D52A87E-F0E7-4850-852C-EDA33FD94ECC}" srcOrd="0" destOrd="0" presId="urn:microsoft.com/office/officeart/2005/8/layout/vList2"/>
    <dgm:cxn modelId="{FBA15E8B-20AA-4518-8DDC-D5B48C66DBB7}" srcId="{31C91784-481C-40D6-A99F-D1EE978129A9}" destId="{B58A450C-A915-410F-8188-AC567EDAF5B3}" srcOrd="5" destOrd="0" parTransId="{76C95858-1265-42AF-932E-2B5500A3D480}" sibTransId="{5864DC69-7DDC-4BA6-ABAA-9F43C1DA342E}"/>
    <dgm:cxn modelId="{1B7379B4-953D-40A3-8FBD-6D75AC987195}" type="presOf" srcId="{0D60C760-DC49-4244-9987-EACBE79AAA61}" destId="{F63BDD7F-4A9B-4052-BCCC-414970D02A2E}" srcOrd="0" destOrd="0" presId="urn:microsoft.com/office/officeart/2005/8/layout/vList2"/>
    <dgm:cxn modelId="{4B57649E-95BB-431A-A3F1-0735111776E0}" srcId="{0DB561D2-118B-4B8B-A0A6-6BA33E127FDC}" destId="{8F6A5B4B-4835-40D6-BEAD-99F2ABF3675A}" srcOrd="0" destOrd="0" parTransId="{D44FBD4C-1099-41A9-A496-5A73E501AF6B}" sibTransId="{5B25FEAE-048A-4887-AC09-54A2044BC76E}"/>
    <dgm:cxn modelId="{D08EBB70-1F45-47C1-98D8-6DAD3730ACA8}" type="presOf" srcId="{82BCA5E7-9F61-4409-9159-5A240F8CDBEE}" destId="{5ED80BFD-329B-4814-BE41-801E5AFEE8BB}" srcOrd="0" destOrd="1" presId="urn:microsoft.com/office/officeart/2005/8/layout/vList2"/>
    <dgm:cxn modelId="{BFE391A5-0164-4A7A-ACC0-F40F202C58D7}" srcId="{872CAB5E-D039-4839-A3EA-EF089BDB7BA5}" destId="{93C1895A-ABEE-4B87-A110-DC06DDDBCFBF}" srcOrd="1" destOrd="0" parTransId="{674F4EBA-982B-40B0-9FE7-7408B72D8129}" sibTransId="{4F9ADC95-24E5-4BA5-929C-B14D69EF5FB8}"/>
    <dgm:cxn modelId="{03CA1505-6988-4ABD-B12A-62C68DECFB19}" srcId="{9A3C0BC8-542E-404E-8400-CF6C92AB4FAC}" destId="{53D04932-C804-4BDA-BB56-E27D1FCBF6C1}" srcOrd="0" destOrd="0" parTransId="{3852E5AF-F899-4BEA-AA12-A808E9C227DF}" sibTransId="{DB5A6D40-3F96-477C-A9EE-592F13801E22}"/>
    <dgm:cxn modelId="{904D4EBD-3AEE-4005-9726-563AEE615B15}" type="presOf" srcId="{04ADFA72-F1FD-4253-84AC-5BE8ACE9138F}" destId="{B4DDB979-C660-414B-95A6-5F7F2BFCC034}" srcOrd="0" destOrd="0" presId="urn:microsoft.com/office/officeart/2005/8/layout/vList2"/>
    <dgm:cxn modelId="{62903192-9734-42C5-8EB1-E6729553FEA1}" type="presOf" srcId="{2FAAEDF2-C408-4DF0-86FF-44B9AE06D3DE}" destId="{B4DDB979-C660-414B-95A6-5F7F2BFCC034}" srcOrd="0" destOrd="1" presId="urn:microsoft.com/office/officeart/2005/8/layout/vList2"/>
    <dgm:cxn modelId="{42A5DF44-EB03-4467-B5CB-5408DF1EF29B}" type="presOf" srcId="{263D52F6-004E-48A9-89E9-36EA320CFFDA}" destId="{D3C3ABB7-3491-42EE-AFAA-8BAA3E20E133}" srcOrd="0" destOrd="0" presId="urn:microsoft.com/office/officeart/2005/8/layout/vList2"/>
    <dgm:cxn modelId="{A8130C2A-5341-4CDD-B4AA-060DA0668975}" type="presOf" srcId="{3C6BA796-3E2A-41E4-B8F3-01763FC385DB}" destId="{F63BDD7F-4A9B-4052-BCCC-414970D02A2E}" srcOrd="0" destOrd="1" presId="urn:microsoft.com/office/officeart/2005/8/layout/vList2"/>
    <dgm:cxn modelId="{766ABDB6-FD4B-41BF-9F90-E343541128A2}" type="presOf" srcId="{872CAB5E-D039-4839-A3EA-EF089BDB7BA5}" destId="{6DCCA837-3E9D-4B14-B71B-69C0DA92D3E6}" srcOrd="0" destOrd="0" presId="urn:microsoft.com/office/officeart/2005/8/layout/vList2"/>
    <dgm:cxn modelId="{7A3E8478-6F33-4E67-999F-4D100E4B98D1}" type="presOf" srcId="{0DB561D2-118B-4B8B-A0A6-6BA33E127FDC}" destId="{8B7DFA75-4104-4680-9B85-769627180EB7}" srcOrd="0" destOrd="0" presId="urn:microsoft.com/office/officeart/2005/8/layout/vList2"/>
    <dgm:cxn modelId="{ECD4FEEE-983B-4585-9D33-E135C19673A3}" type="presOf" srcId="{93C1895A-ABEE-4B87-A110-DC06DDDBCFBF}" destId="{D11696A4-1ACC-4901-BE61-A593BDBA5ACC}" srcOrd="0" destOrd="1" presId="urn:microsoft.com/office/officeart/2005/8/layout/vList2"/>
    <dgm:cxn modelId="{CD18BEAB-EBC3-424F-B285-A0E5384609BF}" srcId="{31C91784-481C-40D6-A99F-D1EE978129A9}" destId="{263D52F6-004E-48A9-89E9-36EA320CFFDA}" srcOrd="3" destOrd="0" parTransId="{89E77656-79FE-42B6-AC5F-1684124CB4B4}" sibTransId="{5F42EA96-5B32-4AD2-B3DC-5908D0F94B38}"/>
    <dgm:cxn modelId="{4D2E27F8-4B5F-46B2-9784-D39AE54A00E0}" type="presOf" srcId="{9A3C0BC8-542E-404E-8400-CF6C92AB4FAC}" destId="{32863E3A-2F57-4A41-8507-D239D113243C}" srcOrd="0" destOrd="0" presId="urn:microsoft.com/office/officeart/2005/8/layout/vList2"/>
    <dgm:cxn modelId="{6AA5E2BF-24E1-4E44-9D99-ECD27F7AAF1F}" type="presParOf" srcId="{42B57BD8-22E6-4392-8F04-0122C1E254AC}" destId="{8B7DFA75-4104-4680-9B85-769627180EB7}" srcOrd="0" destOrd="0" presId="urn:microsoft.com/office/officeart/2005/8/layout/vList2"/>
    <dgm:cxn modelId="{59A48A21-1593-4512-B68D-12F20AC02E7C}" type="presParOf" srcId="{42B57BD8-22E6-4392-8F04-0122C1E254AC}" destId="{BBB8DCDF-E1AC-4704-9B22-79E1885A5065}" srcOrd="1" destOrd="0" presId="urn:microsoft.com/office/officeart/2005/8/layout/vList2"/>
    <dgm:cxn modelId="{F98C8D73-8EEF-4BC0-B2D3-B383BFF9FFAA}" type="presParOf" srcId="{42B57BD8-22E6-4392-8F04-0122C1E254AC}" destId="{6DCCA837-3E9D-4B14-B71B-69C0DA92D3E6}" srcOrd="2" destOrd="0" presId="urn:microsoft.com/office/officeart/2005/8/layout/vList2"/>
    <dgm:cxn modelId="{50960B3B-1E8D-425B-8E96-68C9E06E490F}" type="presParOf" srcId="{42B57BD8-22E6-4392-8F04-0122C1E254AC}" destId="{D11696A4-1ACC-4901-BE61-A593BDBA5ACC}" srcOrd="3" destOrd="0" presId="urn:microsoft.com/office/officeart/2005/8/layout/vList2"/>
    <dgm:cxn modelId="{2D10AA66-CE83-45DF-813F-F5386EEA1E16}" type="presParOf" srcId="{42B57BD8-22E6-4392-8F04-0122C1E254AC}" destId="{32863E3A-2F57-4A41-8507-D239D113243C}" srcOrd="4" destOrd="0" presId="urn:microsoft.com/office/officeart/2005/8/layout/vList2"/>
    <dgm:cxn modelId="{7382727B-4CC4-4783-AEDB-D7476A39DA2A}" type="presParOf" srcId="{42B57BD8-22E6-4392-8F04-0122C1E254AC}" destId="{5D616A90-48A0-4BA0-B682-2B0E34B8DB07}" srcOrd="5" destOrd="0" presId="urn:microsoft.com/office/officeart/2005/8/layout/vList2"/>
    <dgm:cxn modelId="{06134F04-7745-489C-BE70-6D8F6A770368}" type="presParOf" srcId="{42B57BD8-22E6-4392-8F04-0122C1E254AC}" destId="{D3C3ABB7-3491-42EE-AFAA-8BAA3E20E133}" srcOrd="6" destOrd="0" presId="urn:microsoft.com/office/officeart/2005/8/layout/vList2"/>
    <dgm:cxn modelId="{E4037D9B-99FA-4C2C-90C2-783592492674}" type="presParOf" srcId="{42B57BD8-22E6-4392-8F04-0122C1E254AC}" destId="{5ED80BFD-329B-4814-BE41-801E5AFEE8BB}" srcOrd="7" destOrd="0" presId="urn:microsoft.com/office/officeart/2005/8/layout/vList2"/>
    <dgm:cxn modelId="{814EB8E0-91BF-4FC7-B61C-B5BCAE8FADA2}" type="presParOf" srcId="{42B57BD8-22E6-4392-8F04-0122C1E254AC}" destId="{4D52A87E-F0E7-4850-852C-EDA33FD94ECC}" srcOrd="8" destOrd="0" presId="urn:microsoft.com/office/officeart/2005/8/layout/vList2"/>
    <dgm:cxn modelId="{1C1D4615-D0CA-4919-AB67-7D3239CEA6E3}" type="presParOf" srcId="{42B57BD8-22E6-4392-8F04-0122C1E254AC}" destId="{B4DDB979-C660-414B-95A6-5F7F2BFCC034}" srcOrd="9" destOrd="0" presId="urn:microsoft.com/office/officeart/2005/8/layout/vList2"/>
    <dgm:cxn modelId="{647F541C-45F3-443E-80B1-5CC72AEED16A}" type="presParOf" srcId="{42B57BD8-22E6-4392-8F04-0122C1E254AC}" destId="{27A41B8F-8936-4A55-AD60-2A7A25B788B2}" srcOrd="10" destOrd="0" presId="urn:microsoft.com/office/officeart/2005/8/layout/vList2"/>
    <dgm:cxn modelId="{6FBA2DC3-0AD5-44E9-8F80-55598C56323A}" type="presParOf" srcId="{42B57BD8-22E6-4392-8F04-0122C1E254AC}" destId="{F63BDD7F-4A9B-4052-BCCC-414970D02A2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89B30-1707-4EB2-8D8B-4DF8DF8E1B02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AF80B33-711B-4D57-B76E-62F690092C7E}">
      <dgm:prSet custT="1"/>
      <dgm:spPr/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班组概况 </a:t>
          </a:r>
          <a:endParaRPr lang="zh-CN" altLang="en-US" sz="1600" b="1" dirty="0">
            <a:latin typeface="+mn-ea"/>
            <a:ea typeface="+mn-ea"/>
          </a:endParaRPr>
        </a:p>
      </dgm:t>
    </dgm:pt>
    <dgm:pt modelId="{FF26C359-755D-43F6-8777-07DBAF4E2CFA}" type="parTrans" cxnId="{BA9180AF-8E3C-40DF-8B52-F88410EB921B}">
      <dgm:prSet/>
      <dgm:spPr/>
      <dgm:t>
        <a:bodyPr/>
        <a:lstStyle/>
        <a:p>
          <a:endParaRPr lang="zh-CN" altLang="en-US"/>
        </a:p>
      </dgm:t>
    </dgm:pt>
    <dgm:pt modelId="{97E04800-C6BC-4FCE-9702-265D99A31C4E}" type="sibTrans" cxnId="{BA9180AF-8E3C-40DF-8B52-F88410EB921B}">
      <dgm:prSet/>
      <dgm:spPr/>
      <dgm:t>
        <a:bodyPr/>
        <a:lstStyle/>
        <a:p>
          <a:endParaRPr lang="zh-CN" altLang="en-US"/>
        </a:p>
      </dgm:t>
    </dgm:pt>
    <dgm:pt modelId="{CB2DEFF5-9A11-48DD-8E57-D4D2A2238D1C}">
      <dgm:prSet custT="1"/>
      <dgm:spPr/>
      <dgm:t>
        <a:bodyPr/>
        <a:lstStyle/>
        <a:p>
          <a:pPr rtl="0"/>
          <a:r>
            <a:rPr lang="zh-CN" sz="1200" dirty="0" smtClean="0">
              <a:latin typeface="黑体" panose="02010600030101010101" pitchFamily="2" charset="-122"/>
              <a:ea typeface="黑体" panose="02010600030101010101" pitchFamily="2" charset="-122"/>
            </a:rPr>
            <a:t>组织机构：变化更新；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4E26706E-91A7-41CB-9159-062C876B982B}" type="parTrans" cxnId="{FEA78C37-B0A2-4B85-A61E-D68255643844}">
      <dgm:prSet/>
      <dgm:spPr/>
      <dgm:t>
        <a:bodyPr/>
        <a:lstStyle/>
        <a:p>
          <a:endParaRPr lang="zh-CN" altLang="en-US"/>
        </a:p>
      </dgm:t>
    </dgm:pt>
    <dgm:pt modelId="{7DB6E799-D46F-465B-AFF1-AC5D98B01F0F}" type="sibTrans" cxnId="{FEA78C37-B0A2-4B85-A61E-D68255643844}">
      <dgm:prSet/>
      <dgm:spPr/>
      <dgm:t>
        <a:bodyPr/>
        <a:lstStyle/>
        <a:p>
          <a:endParaRPr lang="zh-CN" altLang="en-US"/>
        </a:p>
      </dgm:t>
    </dgm:pt>
    <dgm:pt modelId="{E6D403B7-3231-4919-B3B0-2AB183927401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工艺流程：年度更新；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846E6745-3A17-4580-B94A-C4E254C6226F}" type="parTrans" cxnId="{B61ABC77-352B-4518-8B73-3D98239067D6}">
      <dgm:prSet/>
      <dgm:spPr/>
      <dgm:t>
        <a:bodyPr/>
        <a:lstStyle/>
        <a:p>
          <a:endParaRPr lang="zh-CN" altLang="en-US"/>
        </a:p>
      </dgm:t>
    </dgm:pt>
    <dgm:pt modelId="{B5D4C630-15EA-4B35-AFB2-254943CFEB86}" type="sibTrans" cxnId="{B61ABC77-352B-4518-8B73-3D98239067D6}">
      <dgm:prSet/>
      <dgm:spPr/>
      <dgm:t>
        <a:bodyPr/>
        <a:lstStyle/>
        <a:p>
          <a:endParaRPr lang="zh-CN" altLang="en-US"/>
        </a:p>
      </dgm:t>
    </dgm:pt>
    <dgm:pt modelId="{2CFB2D80-09BB-44D3-96E9-6B2EC142C2B1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责任区域：变化更新；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948A2D61-E2AA-44FC-B7DE-3FCE27F2ABBF}" type="parTrans" cxnId="{FBC437A9-3BB5-4394-A9C0-C0C55927AF82}">
      <dgm:prSet/>
      <dgm:spPr/>
      <dgm:t>
        <a:bodyPr/>
        <a:lstStyle/>
        <a:p>
          <a:endParaRPr lang="zh-CN" altLang="en-US"/>
        </a:p>
      </dgm:t>
    </dgm:pt>
    <dgm:pt modelId="{A36049E7-D6A5-4FC1-A700-2F5D9E9A8A0C}" type="sibTrans" cxnId="{FBC437A9-3BB5-4394-A9C0-C0C55927AF82}">
      <dgm:prSet/>
      <dgm:spPr/>
      <dgm:t>
        <a:bodyPr/>
        <a:lstStyle/>
        <a:p>
          <a:endParaRPr lang="zh-CN" altLang="en-US"/>
        </a:p>
      </dgm:t>
    </dgm:pt>
    <dgm:pt modelId="{E4F5B0C9-3C8B-478C-A817-FFAF73973E48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管理目标：年度更新；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C8CD0F13-EF22-492E-8CFA-F8D7DE2F4342}" type="parTrans" cxnId="{D40A6CC4-6C19-4D52-AEFD-642A48ED7E41}">
      <dgm:prSet/>
      <dgm:spPr/>
      <dgm:t>
        <a:bodyPr/>
        <a:lstStyle/>
        <a:p>
          <a:endParaRPr lang="zh-CN" altLang="en-US"/>
        </a:p>
      </dgm:t>
    </dgm:pt>
    <dgm:pt modelId="{5CB133A7-079C-46D9-9A90-7259054D1D61}" type="sibTrans" cxnId="{D40A6CC4-6C19-4D52-AEFD-642A48ED7E41}">
      <dgm:prSet/>
      <dgm:spPr/>
      <dgm:t>
        <a:bodyPr/>
        <a:lstStyle/>
        <a:p>
          <a:endParaRPr lang="zh-CN" altLang="en-US"/>
        </a:p>
      </dgm:t>
    </dgm:pt>
    <dgm:pt modelId="{590EBCEA-D218-44A9-AFD7-AED34BFBABC7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人员素质：变化更新；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DC1B3B7E-CD8E-49F7-BA4D-39FEADC107B8}" type="parTrans" cxnId="{DEF12881-A871-410D-AB1A-F3CDE629A6CD}">
      <dgm:prSet/>
      <dgm:spPr/>
      <dgm:t>
        <a:bodyPr/>
        <a:lstStyle/>
        <a:p>
          <a:endParaRPr lang="zh-CN" altLang="en-US"/>
        </a:p>
      </dgm:t>
    </dgm:pt>
    <dgm:pt modelId="{A455A000-F995-4886-A3B4-D1DC2DCF1E40}" type="sibTrans" cxnId="{DEF12881-A871-410D-AB1A-F3CDE629A6CD}">
      <dgm:prSet/>
      <dgm:spPr/>
      <dgm:t>
        <a:bodyPr/>
        <a:lstStyle/>
        <a:p>
          <a:endParaRPr lang="zh-CN" altLang="en-US"/>
        </a:p>
      </dgm:t>
    </dgm:pt>
    <dgm:pt modelId="{AB419069-5E8B-4077-82A7-A4171CB93741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顶岗计划：变化更新；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C63E7585-CFBC-4EE8-B63E-66D991596D1C}" type="parTrans" cxnId="{AF24DFF5-00DD-4EF1-BD32-ACAF571C6156}">
      <dgm:prSet/>
      <dgm:spPr/>
      <dgm:t>
        <a:bodyPr/>
        <a:lstStyle/>
        <a:p>
          <a:endParaRPr lang="zh-CN" altLang="en-US"/>
        </a:p>
      </dgm:t>
    </dgm:pt>
    <dgm:pt modelId="{1C1732A3-BF37-4B76-BB9A-B51028B3B023}" type="sibTrans" cxnId="{AF24DFF5-00DD-4EF1-BD32-ACAF571C6156}">
      <dgm:prSet/>
      <dgm:spPr/>
      <dgm:t>
        <a:bodyPr/>
        <a:lstStyle/>
        <a:p>
          <a:endParaRPr lang="zh-CN" altLang="en-US"/>
        </a:p>
      </dgm:t>
    </dgm:pt>
    <dgm:pt modelId="{A849CB5C-EBE4-47F8-9B42-D11463AD9205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荣誉栏：变化更新。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76587C44-A2CA-422B-AE50-6D8411F5814B}" type="parTrans" cxnId="{DD83661C-FCB4-4359-88AB-9B25E63A35A1}">
      <dgm:prSet/>
      <dgm:spPr/>
      <dgm:t>
        <a:bodyPr/>
        <a:lstStyle/>
        <a:p>
          <a:endParaRPr lang="zh-CN" altLang="en-US"/>
        </a:p>
      </dgm:t>
    </dgm:pt>
    <dgm:pt modelId="{55EB2BFE-B362-489D-961F-6F8330ADC5A0}" type="sibTrans" cxnId="{DD83661C-FCB4-4359-88AB-9B25E63A35A1}">
      <dgm:prSet/>
      <dgm:spPr/>
      <dgm:t>
        <a:bodyPr/>
        <a:lstStyle/>
        <a:p>
          <a:endParaRPr lang="zh-CN" altLang="en-US"/>
        </a:p>
      </dgm:t>
    </dgm:pt>
    <dgm:pt modelId="{7DE902F4-7DFE-40E1-806D-92098CD78A34}">
      <dgm:prSet custT="1"/>
      <dgm:spPr/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财务</a:t>
          </a:r>
          <a:r>
            <a:rPr lang="zh-CN" altLang="en-US" sz="1600" b="1" dirty="0" smtClean="0">
              <a:latin typeface="+mn-ea"/>
              <a:ea typeface="+mn-ea"/>
            </a:rPr>
            <a:t> </a:t>
          </a:r>
          <a:endParaRPr lang="zh-CN" altLang="en-US" sz="1600" b="1" dirty="0">
            <a:latin typeface="+mn-ea"/>
            <a:ea typeface="+mn-ea"/>
          </a:endParaRPr>
        </a:p>
      </dgm:t>
    </dgm:pt>
    <dgm:pt modelId="{B44EFEB0-6DF9-4F0B-97B9-B0AB82F595F7}" type="parTrans" cxnId="{F26E6999-BEB9-4014-9EEE-460695720AB3}">
      <dgm:prSet/>
      <dgm:spPr/>
      <dgm:t>
        <a:bodyPr/>
        <a:lstStyle/>
        <a:p>
          <a:endParaRPr lang="zh-CN" altLang="en-US"/>
        </a:p>
      </dgm:t>
    </dgm:pt>
    <dgm:pt modelId="{7E20C5F3-424A-4C66-A760-90121B93AEA9}" type="sibTrans" cxnId="{F26E6999-BEB9-4014-9EEE-460695720AB3}">
      <dgm:prSet/>
      <dgm:spPr/>
      <dgm:t>
        <a:bodyPr/>
        <a:lstStyle/>
        <a:p>
          <a:endParaRPr lang="zh-CN" altLang="en-US"/>
        </a:p>
      </dgm:t>
    </dgm:pt>
    <dgm:pt modelId="{344A94A7-05B3-4625-B91F-04692E953809}">
      <dgm:prSet custT="1"/>
      <dgm:spPr/>
      <dgm:t>
        <a:bodyPr/>
        <a:lstStyle/>
        <a:p>
          <a:pPr rtl="0"/>
          <a:r>
            <a:rPr lang="zh-CN" sz="1200" dirty="0" smtClean="0">
              <a:latin typeface="黑体" panose="02010600030101010101" pitchFamily="2" charset="-122"/>
              <a:ea typeface="黑体" panose="02010600030101010101" pitchFamily="2" charset="-122"/>
            </a:rPr>
            <a:t>成本计划：月度更新；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1F040815-02C6-44DF-A2B6-FF52FC4495EF}" type="parTrans" cxnId="{2CFC0353-D77D-4E44-8CCD-2F6F428A8592}">
      <dgm:prSet/>
      <dgm:spPr/>
      <dgm:t>
        <a:bodyPr/>
        <a:lstStyle/>
        <a:p>
          <a:endParaRPr lang="zh-CN" altLang="en-US"/>
        </a:p>
      </dgm:t>
    </dgm:pt>
    <dgm:pt modelId="{8539E98D-E562-4884-BA9A-2B10E3E57790}" type="sibTrans" cxnId="{2CFC0353-D77D-4E44-8CCD-2F6F428A8592}">
      <dgm:prSet/>
      <dgm:spPr/>
      <dgm:t>
        <a:bodyPr/>
        <a:lstStyle/>
        <a:p>
          <a:endParaRPr lang="zh-CN" altLang="en-US"/>
        </a:p>
      </dgm:t>
    </dgm:pt>
    <dgm:pt modelId="{253A5652-6D5F-476F-96EF-EC3C868FB69F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班组成本分析：月度更新；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5DFBAD26-52C5-4A82-B7C9-FE1B7DCFB014}" type="parTrans" cxnId="{0829DA27-31EA-4A1A-9859-C54B784E4766}">
      <dgm:prSet/>
      <dgm:spPr/>
      <dgm:t>
        <a:bodyPr/>
        <a:lstStyle/>
        <a:p>
          <a:endParaRPr lang="zh-CN" altLang="en-US"/>
        </a:p>
      </dgm:t>
    </dgm:pt>
    <dgm:pt modelId="{D96E901F-C1AF-44F3-A9E3-174177591450}" type="sibTrans" cxnId="{0829DA27-31EA-4A1A-9859-C54B784E4766}">
      <dgm:prSet/>
      <dgm:spPr/>
      <dgm:t>
        <a:bodyPr/>
        <a:lstStyle/>
        <a:p>
          <a:endParaRPr lang="zh-CN" altLang="en-US"/>
        </a:p>
      </dgm:t>
    </dgm:pt>
    <dgm:pt modelId="{35DBF8D4-CE4B-4DDC-85F2-F9DB63C9927E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辅料工具：月度更新。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0905947E-BCB6-400B-9D62-C5750A05CC1A}" type="parTrans" cxnId="{61DDAA07-9D32-4CAC-A8EC-8C25C8B9BEFC}">
      <dgm:prSet/>
      <dgm:spPr/>
      <dgm:t>
        <a:bodyPr/>
        <a:lstStyle/>
        <a:p>
          <a:endParaRPr lang="zh-CN" altLang="en-US"/>
        </a:p>
      </dgm:t>
    </dgm:pt>
    <dgm:pt modelId="{2F7CD464-322B-4C1C-85F0-D16AB8F45121}" type="sibTrans" cxnId="{61DDAA07-9D32-4CAC-A8EC-8C25C8B9BEFC}">
      <dgm:prSet/>
      <dgm:spPr/>
      <dgm:t>
        <a:bodyPr/>
        <a:lstStyle/>
        <a:p>
          <a:endParaRPr lang="zh-CN" altLang="en-US"/>
        </a:p>
      </dgm:t>
    </dgm:pt>
    <dgm:pt modelId="{76EDB6B7-AFC0-4262-9E39-4A5DB87E06EB}">
      <dgm:prSet custT="1"/>
      <dgm:spPr/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运营</a:t>
          </a:r>
          <a:r>
            <a:rPr lang="zh-CN" altLang="en-US" sz="1600" b="1" dirty="0" smtClean="0">
              <a:latin typeface="+mn-ea"/>
              <a:ea typeface="+mn-ea"/>
            </a:rPr>
            <a:t> </a:t>
          </a:r>
          <a:endParaRPr lang="zh-CN" altLang="en-US" sz="1600" b="1" dirty="0">
            <a:latin typeface="+mn-ea"/>
            <a:ea typeface="+mn-ea"/>
          </a:endParaRPr>
        </a:p>
      </dgm:t>
    </dgm:pt>
    <dgm:pt modelId="{3949AFA0-DD84-4502-A33C-95BBF61B1375}" type="parTrans" cxnId="{46A7C374-123D-4308-B692-8D5FB8AB5787}">
      <dgm:prSet/>
      <dgm:spPr/>
      <dgm:t>
        <a:bodyPr/>
        <a:lstStyle/>
        <a:p>
          <a:endParaRPr lang="zh-CN" altLang="en-US"/>
        </a:p>
      </dgm:t>
    </dgm:pt>
    <dgm:pt modelId="{242637E3-1EAC-45A7-A761-6F45DD7A2658}" type="sibTrans" cxnId="{46A7C374-123D-4308-B692-8D5FB8AB5787}">
      <dgm:prSet/>
      <dgm:spPr/>
      <dgm:t>
        <a:bodyPr/>
        <a:lstStyle/>
        <a:p>
          <a:endParaRPr lang="zh-CN" altLang="en-US"/>
        </a:p>
      </dgm:t>
    </dgm:pt>
    <dgm:pt modelId="{F73FB43D-CEC1-4EC2-BB66-063A5B69C833}">
      <dgm:prSet custT="1"/>
      <dgm:spPr/>
      <dgm:t>
        <a:bodyPr/>
        <a:lstStyle/>
        <a:p>
          <a:pPr rtl="0"/>
          <a:r>
            <a:rPr lang="zh-CN" sz="1200" dirty="0" smtClean="0">
              <a:latin typeface="黑体" panose="02010600030101010101" pitchFamily="2" charset="-122"/>
              <a:ea typeface="黑体" panose="02010600030101010101" pitchFamily="2" charset="-122"/>
            </a:rPr>
            <a:t>生产信息：每周更新；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940F81E9-79A5-4614-A1FB-A016413944E9}" type="parTrans" cxnId="{0517CD26-C0C8-4704-9185-036A9BD065B9}">
      <dgm:prSet/>
      <dgm:spPr/>
      <dgm:t>
        <a:bodyPr/>
        <a:lstStyle/>
        <a:p>
          <a:endParaRPr lang="zh-CN" altLang="en-US"/>
        </a:p>
      </dgm:t>
    </dgm:pt>
    <dgm:pt modelId="{470F1EC2-836B-4B56-8155-29EE7E7D4D95}" type="sibTrans" cxnId="{0517CD26-C0C8-4704-9185-036A9BD065B9}">
      <dgm:prSet/>
      <dgm:spPr/>
      <dgm:t>
        <a:bodyPr/>
        <a:lstStyle/>
        <a:p>
          <a:endParaRPr lang="zh-CN" altLang="en-US"/>
        </a:p>
      </dgm:t>
    </dgm:pt>
    <dgm:pt modelId="{C4980B22-91FE-4AC9-9A90-CB72074DC415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设备信息：每周更新；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93BC471D-1A42-46EA-8DC1-68705BF35105}" type="parTrans" cxnId="{AA08DF0B-02B2-4818-9378-6EAE56C9361A}">
      <dgm:prSet/>
      <dgm:spPr/>
      <dgm:t>
        <a:bodyPr/>
        <a:lstStyle/>
        <a:p>
          <a:endParaRPr lang="zh-CN" altLang="en-US"/>
        </a:p>
      </dgm:t>
    </dgm:pt>
    <dgm:pt modelId="{D79C5C97-A309-4A24-82B4-FB1937C867C0}" type="sibTrans" cxnId="{AA08DF0B-02B2-4818-9378-6EAE56C9361A}">
      <dgm:prSet/>
      <dgm:spPr/>
      <dgm:t>
        <a:bodyPr/>
        <a:lstStyle/>
        <a:p>
          <a:endParaRPr lang="zh-CN" altLang="en-US"/>
        </a:p>
      </dgm:t>
    </dgm:pt>
    <dgm:pt modelId="{1037818B-8C6F-4895-8924-5F91CDDFB598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安全巡检：每日更新。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D5713412-65BF-4F4D-882F-E2551E75F98E}" type="parTrans" cxnId="{0BE9BAB5-9FE7-47BC-B6BD-5E05E78E832C}">
      <dgm:prSet/>
      <dgm:spPr/>
      <dgm:t>
        <a:bodyPr/>
        <a:lstStyle/>
        <a:p>
          <a:endParaRPr lang="zh-CN" altLang="en-US"/>
        </a:p>
      </dgm:t>
    </dgm:pt>
    <dgm:pt modelId="{F38B85C1-A2D8-464A-B254-196AC8E567F4}" type="sibTrans" cxnId="{0BE9BAB5-9FE7-47BC-B6BD-5E05E78E832C}">
      <dgm:prSet/>
      <dgm:spPr/>
      <dgm:t>
        <a:bodyPr/>
        <a:lstStyle/>
        <a:p>
          <a:endParaRPr lang="zh-CN" altLang="en-US"/>
        </a:p>
      </dgm:t>
    </dgm:pt>
    <dgm:pt modelId="{6CCF250F-BACA-41F5-A201-8C7FA9F42B43}">
      <dgm:prSet custT="1"/>
      <dgm:spPr/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成长</a:t>
          </a:r>
          <a:r>
            <a:rPr lang="zh-CN" altLang="en-US" sz="1600" dirty="0" smtClean="0"/>
            <a:t> </a:t>
          </a:r>
          <a:endParaRPr lang="zh-CN" altLang="en-US" sz="1600" dirty="0"/>
        </a:p>
      </dgm:t>
    </dgm:pt>
    <dgm:pt modelId="{4DC58109-4BE6-407F-A999-5BFF43D68373}" type="parTrans" cxnId="{E28E3C3D-1A5F-4E99-93DA-99332775D648}">
      <dgm:prSet/>
      <dgm:spPr/>
      <dgm:t>
        <a:bodyPr/>
        <a:lstStyle/>
        <a:p>
          <a:endParaRPr lang="zh-CN" altLang="en-US"/>
        </a:p>
      </dgm:t>
    </dgm:pt>
    <dgm:pt modelId="{636A96D8-418D-4355-9241-9B4D7308B63F}" type="sibTrans" cxnId="{E28E3C3D-1A5F-4E99-93DA-99332775D648}">
      <dgm:prSet/>
      <dgm:spPr/>
      <dgm:t>
        <a:bodyPr/>
        <a:lstStyle/>
        <a:p>
          <a:endParaRPr lang="zh-CN" altLang="en-US"/>
        </a:p>
      </dgm:t>
    </dgm:pt>
    <dgm:pt modelId="{FD94BFBD-10F1-434A-B4A3-535D1A9BB45A}">
      <dgm:prSet custT="1"/>
      <dgm:spPr/>
      <dgm:t>
        <a:bodyPr/>
        <a:lstStyle/>
        <a:p>
          <a:pPr rtl="0"/>
          <a:r>
            <a:rPr lang="zh-CN" sz="1200" dirty="0" smtClean="0">
              <a:latin typeface="黑体" panose="02010600030101010101" pitchFamily="2" charset="-122"/>
              <a:ea typeface="黑体" panose="02010600030101010101" pitchFamily="2" charset="-122"/>
            </a:rPr>
            <a:t>合理化建议：月度更新；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E3B2E062-DB7E-4602-8BCC-43FAF83318C2}" type="parTrans" cxnId="{C6BE89B2-6A5C-441C-A6BB-CCDF21B1A680}">
      <dgm:prSet/>
      <dgm:spPr/>
      <dgm:t>
        <a:bodyPr/>
        <a:lstStyle/>
        <a:p>
          <a:endParaRPr lang="zh-CN" altLang="en-US"/>
        </a:p>
      </dgm:t>
    </dgm:pt>
    <dgm:pt modelId="{B0648FA8-AE8E-403D-A43A-B478C5561A80}" type="sibTrans" cxnId="{C6BE89B2-6A5C-441C-A6BB-CCDF21B1A680}">
      <dgm:prSet/>
      <dgm:spPr/>
      <dgm:t>
        <a:bodyPr/>
        <a:lstStyle/>
        <a:p>
          <a:endParaRPr lang="zh-CN" altLang="en-US"/>
        </a:p>
      </dgm:t>
    </dgm:pt>
    <dgm:pt modelId="{91FDF583-A255-41AC-A1B0-840D5D24A324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人员管理：每日更新；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C28BCDDE-DB87-4D3A-8D4B-627843B25E47}" type="parTrans" cxnId="{CFED93E9-AFE5-47C8-A4AA-54460538B136}">
      <dgm:prSet/>
      <dgm:spPr/>
      <dgm:t>
        <a:bodyPr/>
        <a:lstStyle/>
        <a:p>
          <a:endParaRPr lang="zh-CN" altLang="en-US"/>
        </a:p>
      </dgm:t>
    </dgm:pt>
    <dgm:pt modelId="{8AE74A17-4971-4975-9440-4F26A2B6907E}" type="sibTrans" cxnId="{CFED93E9-AFE5-47C8-A4AA-54460538B136}">
      <dgm:prSet/>
      <dgm:spPr/>
      <dgm:t>
        <a:bodyPr/>
        <a:lstStyle/>
        <a:p>
          <a:endParaRPr lang="zh-CN" altLang="en-US"/>
        </a:p>
      </dgm:t>
    </dgm:pt>
    <dgm:pt modelId="{37CE2174-E84B-4350-A1BF-65AAA0D3E424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绩效考核：每日更新。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E3A8A025-7B47-41D8-8B5E-D1AF021985D1}" type="parTrans" cxnId="{6C016F03-F116-4085-96AE-39AA0F65ECB4}">
      <dgm:prSet/>
      <dgm:spPr/>
      <dgm:t>
        <a:bodyPr/>
        <a:lstStyle/>
        <a:p>
          <a:endParaRPr lang="zh-CN" altLang="en-US"/>
        </a:p>
      </dgm:t>
    </dgm:pt>
    <dgm:pt modelId="{0A8D1CEF-F1A5-4AFF-BE2B-4FD8B0FEA8C7}" type="sibTrans" cxnId="{6C016F03-F116-4085-96AE-39AA0F65ECB4}">
      <dgm:prSet/>
      <dgm:spPr/>
      <dgm:t>
        <a:bodyPr/>
        <a:lstStyle/>
        <a:p>
          <a:endParaRPr lang="zh-CN" altLang="en-US"/>
        </a:p>
      </dgm:t>
    </dgm:pt>
    <dgm:pt modelId="{936F9C2B-7F85-42BE-B390-B014891C4732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政工信息：变化更新。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70728061-BA73-4F58-BB00-7E4F08ECE254}" type="parTrans" cxnId="{45B1D097-EB86-4457-B858-CFD23DD0FBA6}">
      <dgm:prSet/>
      <dgm:spPr/>
      <dgm:t>
        <a:bodyPr/>
        <a:lstStyle/>
        <a:p>
          <a:endParaRPr lang="zh-CN" altLang="en-US"/>
        </a:p>
      </dgm:t>
    </dgm:pt>
    <dgm:pt modelId="{C099D17D-2612-4118-8540-78B8481DFC38}" type="sibTrans" cxnId="{45B1D097-EB86-4457-B858-CFD23DD0FBA6}">
      <dgm:prSet/>
      <dgm:spPr/>
      <dgm:t>
        <a:bodyPr/>
        <a:lstStyle/>
        <a:p>
          <a:endParaRPr lang="zh-CN" altLang="en-US"/>
        </a:p>
      </dgm:t>
    </dgm:pt>
    <dgm:pt modelId="{F3EDA2F6-12DD-44D7-8558-E8C0DCDD3C1D}">
      <dgm:prSet custT="1"/>
      <dgm:spPr/>
      <dgm:t>
        <a:bodyPr/>
        <a:lstStyle/>
        <a:p>
          <a:pPr rtl="0"/>
          <a:r>
            <a:rPr lang="zh-CN" altLang="en-US" sz="1200" dirty="0" smtClean="0">
              <a:latin typeface="黑体" panose="02010600030101010101" pitchFamily="2" charset="-122"/>
              <a:ea typeface="黑体" panose="02010600030101010101" pitchFamily="2" charset="-122"/>
            </a:rPr>
            <a:t>班组园地：变化更新。 </a:t>
          </a:r>
          <a:endParaRPr lang="zh-CN" altLang="en-US" sz="1200" dirty="0">
            <a:latin typeface="黑体" panose="02010600030101010101" pitchFamily="2" charset="-122"/>
            <a:ea typeface="黑体" panose="02010600030101010101" pitchFamily="2" charset="-122"/>
          </a:endParaRPr>
        </a:p>
      </dgm:t>
    </dgm:pt>
    <dgm:pt modelId="{EFE4BAC6-D2EB-4987-BB52-9BFE69CFAAA8}" type="parTrans" cxnId="{93BAC62C-CF34-4AFC-BCCD-AAE1F36CB319}">
      <dgm:prSet/>
      <dgm:spPr/>
      <dgm:t>
        <a:bodyPr/>
        <a:lstStyle/>
        <a:p>
          <a:endParaRPr lang="zh-CN" altLang="en-US"/>
        </a:p>
      </dgm:t>
    </dgm:pt>
    <dgm:pt modelId="{8C210216-801C-4029-A442-C55596ACC330}" type="sibTrans" cxnId="{93BAC62C-CF34-4AFC-BCCD-AAE1F36CB319}">
      <dgm:prSet/>
      <dgm:spPr/>
      <dgm:t>
        <a:bodyPr/>
        <a:lstStyle/>
        <a:p>
          <a:endParaRPr lang="zh-CN" altLang="en-US"/>
        </a:p>
      </dgm:t>
    </dgm:pt>
    <dgm:pt modelId="{F29B6167-23B6-46EC-8362-B3A687E04F83}" type="pres">
      <dgm:prSet presAssocID="{F9789B30-1707-4EB2-8D8B-4DF8DF8E1B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BB696E-0A59-4396-B01D-2FEE2E99B316}" type="pres">
      <dgm:prSet presAssocID="{FAF80B33-711B-4D57-B76E-62F690092C7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9F5A50-01F0-46D3-82D6-BBC97EBAD979}" type="pres">
      <dgm:prSet presAssocID="{FAF80B33-711B-4D57-B76E-62F690092C7E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B06D8-E970-4621-84A6-6BEDB6FB894B}" type="pres">
      <dgm:prSet presAssocID="{7DE902F4-7DFE-40E1-806D-92098CD78A3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3FF74-E7AB-40A3-B31D-6D5FD5ECB601}" type="pres">
      <dgm:prSet presAssocID="{7DE902F4-7DFE-40E1-806D-92098CD78A3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967AC-62C7-453E-9CA7-1807204C79FD}" type="pres">
      <dgm:prSet presAssocID="{76EDB6B7-AFC0-4262-9E39-4A5DB87E06E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168A0-72A3-45B8-B622-5A60926C415B}" type="pres">
      <dgm:prSet presAssocID="{76EDB6B7-AFC0-4262-9E39-4A5DB87E06E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03A8B-B209-479B-BF16-231389CB316E}" type="pres">
      <dgm:prSet presAssocID="{6CCF250F-BACA-41F5-A201-8C7FA9F42B4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5661F-5115-41F2-B90F-3EA104538150}" type="pres">
      <dgm:prSet presAssocID="{6CCF250F-BACA-41F5-A201-8C7FA9F42B4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C437A9-3BB5-4394-A9C0-C0C55927AF82}" srcId="{FAF80B33-711B-4D57-B76E-62F690092C7E}" destId="{2CFB2D80-09BB-44D3-96E9-6B2EC142C2B1}" srcOrd="2" destOrd="0" parTransId="{948A2D61-E2AA-44FC-B7DE-3FCE27F2ABBF}" sibTransId="{A36049E7-D6A5-4FC1-A700-2F5D9E9A8A0C}"/>
    <dgm:cxn modelId="{DA1C86B9-CC3C-4500-AD5B-CD7A88F624BC}" type="presOf" srcId="{F9789B30-1707-4EB2-8D8B-4DF8DF8E1B02}" destId="{F29B6167-23B6-46EC-8362-B3A687E04F83}" srcOrd="0" destOrd="0" presId="urn:microsoft.com/office/officeart/2005/8/layout/vList2"/>
    <dgm:cxn modelId="{0BE9BAB5-9FE7-47BC-B6BD-5E05E78E832C}" srcId="{76EDB6B7-AFC0-4262-9E39-4A5DB87E06EB}" destId="{1037818B-8C6F-4895-8924-5F91CDDFB598}" srcOrd="2" destOrd="0" parTransId="{D5713412-65BF-4F4D-882F-E2551E75F98E}" sibTransId="{F38B85C1-A2D8-464A-B254-196AC8E567F4}"/>
    <dgm:cxn modelId="{0A41F153-06D8-495A-B3B0-23D646AA561E}" type="presOf" srcId="{7DE902F4-7DFE-40E1-806D-92098CD78A34}" destId="{D98B06D8-E970-4621-84A6-6BEDB6FB894B}" srcOrd="0" destOrd="0" presId="urn:microsoft.com/office/officeart/2005/8/layout/vList2"/>
    <dgm:cxn modelId="{BA9180AF-8E3C-40DF-8B52-F88410EB921B}" srcId="{F9789B30-1707-4EB2-8D8B-4DF8DF8E1B02}" destId="{FAF80B33-711B-4D57-B76E-62F690092C7E}" srcOrd="0" destOrd="0" parTransId="{FF26C359-755D-43F6-8777-07DBAF4E2CFA}" sibTransId="{97E04800-C6BC-4FCE-9702-265D99A31C4E}"/>
    <dgm:cxn modelId="{932ED1B0-02C6-4F7B-AEED-C6868BEE3DFD}" type="presOf" srcId="{FD94BFBD-10F1-434A-B4A3-535D1A9BB45A}" destId="{DC15661F-5115-41F2-B90F-3EA104538150}" srcOrd="0" destOrd="0" presId="urn:microsoft.com/office/officeart/2005/8/layout/vList2"/>
    <dgm:cxn modelId="{F26E6999-BEB9-4014-9EEE-460695720AB3}" srcId="{F9789B30-1707-4EB2-8D8B-4DF8DF8E1B02}" destId="{7DE902F4-7DFE-40E1-806D-92098CD78A34}" srcOrd="1" destOrd="0" parTransId="{B44EFEB0-6DF9-4F0B-97B9-B0AB82F595F7}" sibTransId="{7E20C5F3-424A-4C66-A760-90121B93AEA9}"/>
    <dgm:cxn modelId="{A2A64926-D27D-4E0C-8D4F-E429B0AC5046}" type="presOf" srcId="{6CCF250F-BACA-41F5-A201-8C7FA9F42B43}" destId="{4E403A8B-B209-479B-BF16-231389CB316E}" srcOrd="0" destOrd="0" presId="urn:microsoft.com/office/officeart/2005/8/layout/vList2"/>
    <dgm:cxn modelId="{FEA78C37-B0A2-4B85-A61E-D68255643844}" srcId="{FAF80B33-711B-4D57-B76E-62F690092C7E}" destId="{CB2DEFF5-9A11-48DD-8E57-D4D2A2238D1C}" srcOrd="0" destOrd="0" parTransId="{4E26706E-91A7-41CB-9159-062C876B982B}" sibTransId="{7DB6E799-D46F-465B-AFF1-AC5D98B01F0F}"/>
    <dgm:cxn modelId="{0E9E3BA4-2942-43E4-B992-3920BABBC879}" type="presOf" srcId="{F3EDA2F6-12DD-44D7-8558-E8C0DCDD3C1D}" destId="{DC15661F-5115-41F2-B90F-3EA104538150}" srcOrd="0" destOrd="4" presId="urn:microsoft.com/office/officeart/2005/8/layout/vList2"/>
    <dgm:cxn modelId="{C2701A5B-B106-4BA7-894A-2119E85AC5CA}" type="presOf" srcId="{C4980B22-91FE-4AC9-9A90-CB72074DC415}" destId="{F9D168A0-72A3-45B8-B622-5A60926C415B}" srcOrd="0" destOrd="1" presId="urn:microsoft.com/office/officeart/2005/8/layout/vList2"/>
    <dgm:cxn modelId="{DD83661C-FCB4-4359-88AB-9B25E63A35A1}" srcId="{FAF80B33-711B-4D57-B76E-62F690092C7E}" destId="{A849CB5C-EBE4-47F8-9B42-D11463AD9205}" srcOrd="6" destOrd="0" parTransId="{76587C44-A2CA-422B-AE50-6D8411F5814B}" sibTransId="{55EB2BFE-B362-489D-961F-6F8330ADC5A0}"/>
    <dgm:cxn modelId="{85D1E594-465C-413E-9E1F-0FDF61BA5531}" type="presOf" srcId="{F73FB43D-CEC1-4EC2-BB66-063A5B69C833}" destId="{F9D168A0-72A3-45B8-B622-5A60926C415B}" srcOrd="0" destOrd="0" presId="urn:microsoft.com/office/officeart/2005/8/layout/vList2"/>
    <dgm:cxn modelId="{C6BE89B2-6A5C-441C-A6BB-CCDF21B1A680}" srcId="{6CCF250F-BACA-41F5-A201-8C7FA9F42B43}" destId="{FD94BFBD-10F1-434A-B4A3-535D1A9BB45A}" srcOrd="0" destOrd="0" parTransId="{E3B2E062-DB7E-4602-8BCC-43FAF83318C2}" sibTransId="{B0648FA8-AE8E-403D-A43A-B478C5561A80}"/>
    <dgm:cxn modelId="{B61ABC77-352B-4518-8B73-3D98239067D6}" srcId="{FAF80B33-711B-4D57-B76E-62F690092C7E}" destId="{E6D403B7-3231-4919-B3B0-2AB183927401}" srcOrd="1" destOrd="0" parTransId="{846E6745-3A17-4580-B94A-C4E254C6226F}" sibTransId="{B5D4C630-15EA-4B35-AFB2-254943CFEB86}"/>
    <dgm:cxn modelId="{A4B933BF-E11A-423D-A584-9BF7A2502624}" type="presOf" srcId="{37CE2174-E84B-4350-A1BF-65AAA0D3E424}" destId="{DC15661F-5115-41F2-B90F-3EA104538150}" srcOrd="0" destOrd="2" presId="urn:microsoft.com/office/officeart/2005/8/layout/vList2"/>
    <dgm:cxn modelId="{AA08DF0B-02B2-4818-9378-6EAE56C9361A}" srcId="{76EDB6B7-AFC0-4262-9E39-4A5DB87E06EB}" destId="{C4980B22-91FE-4AC9-9A90-CB72074DC415}" srcOrd="1" destOrd="0" parTransId="{93BC471D-1A42-46EA-8DC1-68705BF35105}" sibTransId="{D79C5C97-A309-4A24-82B4-FB1937C867C0}"/>
    <dgm:cxn modelId="{59F181F2-A885-4B68-866A-C9081F4E3F41}" type="presOf" srcId="{35DBF8D4-CE4B-4DDC-85F2-F9DB63C9927E}" destId="{4CF3FF74-E7AB-40A3-B31D-6D5FD5ECB601}" srcOrd="0" destOrd="2" presId="urn:microsoft.com/office/officeart/2005/8/layout/vList2"/>
    <dgm:cxn modelId="{CFED93E9-AFE5-47C8-A4AA-54460538B136}" srcId="{6CCF250F-BACA-41F5-A201-8C7FA9F42B43}" destId="{91FDF583-A255-41AC-A1B0-840D5D24A324}" srcOrd="1" destOrd="0" parTransId="{C28BCDDE-DB87-4D3A-8D4B-627843B25E47}" sibTransId="{8AE74A17-4971-4975-9440-4F26A2B6907E}"/>
    <dgm:cxn modelId="{F5562A9E-4906-4705-B8CE-319A6C55FC21}" type="presOf" srcId="{344A94A7-05B3-4625-B91F-04692E953809}" destId="{4CF3FF74-E7AB-40A3-B31D-6D5FD5ECB601}" srcOrd="0" destOrd="0" presId="urn:microsoft.com/office/officeart/2005/8/layout/vList2"/>
    <dgm:cxn modelId="{93BAC62C-CF34-4AFC-BCCD-AAE1F36CB319}" srcId="{6CCF250F-BACA-41F5-A201-8C7FA9F42B43}" destId="{F3EDA2F6-12DD-44D7-8558-E8C0DCDD3C1D}" srcOrd="4" destOrd="0" parTransId="{EFE4BAC6-D2EB-4987-BB52-9BFE69CFAAA8}" sibTransId="{8C210216-801C-4029-A442-C55596ACC330}"/>
    <dgm:cxn modelId="{6C016F03-F116-4085-96AE-39AA0F65ECB4}" srcId="{6CCF250F-BACA-41F5-A201-8C7FA9F42B43}" destId="{37CE2174-E84B-4350-A1BF-65AAA0D3E424}" srcOrd="2" destOrd="0" parTransId="{E3A8A025-7B47-41D8-8B5E-D1AF021985D1}" sibTransId="{0A8D1CEF-F1A5-4AFF-BE2B-4FD8B0FEA8C7}"/>
    <dgm:cxn modelId="{E4F136AC-E461-4046-A378-A5FD70F8E23B}" type="presOf" srcId="{A849CB5C-EBE4-47F8-9B42-D11463AD9205}" destId="{239F5A50-01F0-46D3-82D6-BBC97EBAD979}" srcOrd="0" destOrd="6" presId="urn:microsoft.com/office/officeart/2005/8/layout/vList2"/>
    <dgm:cxn modelId="{2CFC0353-D77D-4E44-8CCD-2F6F428A8592}" srcId="{7DE902F4-7DFE-40E1-806D-92098CD78A34}" destId="{344A94A7-05B3-4625-B91F-04692E953809}" srcOrd="0" destOrd="0" parTransId="{1F040815-02C6-44DF-A2B6-FF52FC4495EF}" sibTransId="{8539E98D-E562-4884-BA9A-2B10E3E57790}"/>
    <dgm:cxn modelId="{DEF12881-A871-410D-AB1A-F3CDE629A6CD}" srcId="{FAF80B33-711B-4D57-B76E-62F690092C7E}" destId="{590EBCEA-D218-44A9-AFD7-AED34BFBABC7}" srcOrd="4" destOrd="0" parTransId="{DC1B3B7E-CD8E-49F7-BA4D-39FEADC107B8}" sibTransId="{A455A000-F995-4886-A3B4-D1DC2DCF1E40}"/>
    <dgm:cxn modelId="{69A534A7-A3A8-45F4-8E85-7AE0A52ABCD4}" type="presOf" srcId="{76EDB6B7-AFC0-4262-9E39-4A5DB87E06EB}" destId="{68F967AC-62C7-453E-9CA7-1807204C79FD}" srcOrd="0" destOrd="0" presId="urn:microsoft.com/office/officeart/2005/8/layout/vList2"/>
    <dgm:cxn modelId="{6319446C-E6BA-4F28-8644-1335B12BBFAD}" type="presOf" srcId="{91FDF583-A255-41AC-A1B0-840D5D24A324}" destId="{DC15661F-5115-41F2-B90F-3EA104538150}" srcOrd="0" destOrd="1" presId="urn:microsoft.com/office/officeart/2005/8/layout/vList2"/>
    <dgm:cxn modelId="{61DDAA07-9D32-4CAC-A8EC-8C25C8B9BEFC}" srcId="{7DE902F4-7DFE-40E1-806D-92098CD78A34}" destId="{35DBF8D4-CE4B-4DDC-85F2-F9DB63C9927E}" srcOrd="2" destOrd="0" parTransId="{0905947E-BCB6-400B-9D62-C5750A05CC1A}" sibTransId="{2F7CD464-322B-4C1C-85F0-D16AB8F45121}"/>
    <dgm:cxn modelId="{C6F5BB5E-4C5A-4012-8232-6A7159009C84}" type="presOf" srcId="{253A5652-6D5F-476F-96EF-EC3C868FB69F}" destId="{4CF3FF74-E7AB-40A3-B31D-6D5FD5ECB601}" srcOrd="0" destOrd="1" presId="urn:microsoft.com/office/officeart/2005/8/layout/vList2"/>
    <dgm:cxn modelId="{0517CD26-C0C8-4704-9185-036A9BD065B9}" srcId="{76EDB6B7-AFC0-4262-9E39-4A5DB87E06EB}" destId="{F73FB43D-CEC1-4EC2-BB66-063A5B69C833}" srcOrd="0" destOrd="0" parTransId="{940F81E9-79A5-4614-A1FB-A016413944E9}" sibTransId="{470F1EC2-836B-4B56-8155-29EE7E7D4D95}"/>
    <dgm:cxn modelId="{12E84712-267E-4C74-9E07-6CB41D92637C}" type="presOf" srcId="{936F9C2B-7F85-42BE-B390-B014891C4732}" destId="{DC15661F-5115-41F2-B90F-3EA104538150}" srcOrd="0" destOrd="3" presId="urn:microsoft.com/office/officeart/2005/8/layout/vList2"/>
    <dgm:cxn modelId="{D40A6CC4-6C19-4D52-AEFD-642A48ED7E41}" srcId="{FAF80B33-711B-4D57-B76E-62F690092C7E}" destId="{E4F5B0C9-3C8B-478C-A817-FFAF73973E48}" srcOrd="3" destOrd="0" parTransId="{C8CD0F13-EF22-492E-8CFA-F8D7DE2F4342}" sibTransId="{5CB133A7-079C-46D9-9A90-7259054D1D61}"/>
    <dgm:cxn modelId="{D69805B2-B82B-4DA5-9446-756905402BFB}" type="presOf" srcId="{FAF80B33-711B-4D57-B76E-62F690092C7E}" destId="{5BBB696E-0A59-4396-B01D-2FEE2E99B316}" srcOrd="0" destOrd="0" presId="urn:microsoft.com/office/officeart/2005/8/layout/vList2"/>
    <dgm:cxn modelId="{6FDFE472-C5DB-4074-88FF-861D8D660301}" type="presOf" srcId="{E4F5B0C9-3C8B-478C-A817-FFAF73973E48}" destId="{239F5A50-01F0-46D3-82D6-BBC97EBAD979}" srcOrd="0" destOrd="3" presId="urn:microsoft.com/office/officeart/2005/8/layout/vList2"/>
    <dgm:cxn modelId="{C2AAAD60-A0BE-4825-9575-1A816AD33E09}" type="presOf" srcId="{590EBCEA-D218-44A9-AFD7-AED34BFBABC7}" destId="{239F5A50-01F0-46D3-82D6-BBC97EBAD979}" srcOrd="0" destOrd="4" presId="urn:microsoft.com/office/officeart/2005/8/layout/vList2"/>
    <dgm:cxn modelId="{A5DA89C8-9898-42C7-89FB-2F90EC2E07E1}" type="presOf" srcId="{AB419069-5E8B-4077-82A7-A4171CB93741}" destId="{239F5A50-01F0-46D3-82D6-BBC97EBAD979}" srcOrd="0" destOrd="5" presId="urn:microsoft.com/office/officeart/2005/8/layout/vList2"/>
    <dgm:cxn modelId="{E28E3C3D-1A5F-4E99-93DA-99332775D648}" srcId="{F9789B30-1707-4EB2-8D8B-4DF8DF8E1B02}" destId="{6CCF250F-BACA-41F5-A201-8C7FA9F42B43}" srcOrd="3" destOrd="0" parTransId="{4DC58109-4BE6-407F-A999-5BFF43D68373}" sibTransId="{636A96D8-418D-4355-9241-9B4D7308B63F}"/>
    <dgm:cxn modelId="{0829DA27-31EA-4A1A-9859-C54B784E4766}" srcId="{7DE902F4-7DFE-40E1-806D-92098CD78A34}" destId="{253A5652-6D5F-476F-96EF-EC3C868FB69F}" srcOrd="1" destOrd="0" parTransId="{5DFBAD26-52C5-4A82-B7C9-FE1B7DCFB014}" sibTransId="{D96E901F-C1AF-44F3-A9E3-174177591450}"/>
    <dgm:cxn modelId="{83F08B24-E9AA-4BC8-83DC-C02D391D287E}" type="presOf" srcId="{1037818B-8C6F-4895-8924-5F91CDDFB598}" destId="{F9D168A0-72A3-45B8-B622-5A60926C415B}" srcOrd="0" destOrd="2" presId="urn:microsoft.com/office/officeart/2005/8/layout/vList2"/>
    <dgm:cxn modelId="{495D0630-92CE-4979-90DE-C41E167F97D4}" type="presOf" srcId="{CB2DEFF5-9A11-48DD-8E57-D4D2A2238D1C}" destId="{239F5A50-01F0-46D3-82D6-BBC97EBAD979}" srcOrd="0" destOrd="0" presId="urn:microsoft.com/office/officeart/2005/8/layout/vList2"/>
    <dgm:cxn modelId="{76FCDEAE-68F1-43E2-9CBD-4C3C17E436B9}" type="presOf" srcId="{2CFB2D80-09BB-44D3-96E9-6B2EC142C2B1}" destId="{239F5A50-01F0-46D3-82D6-BBC97EBAD979}" srcOrd="0" destOrd="2" presId="urn:microsoft.com/office/officeart/2005/8/layout/vList2"/>
    <dgm:cxn modelId="{45B1D097-EB86-4457-B858-CFD23DD0FBA6}" srcId="{6CCF250F-BACA-41F5-A201-8C7FA9F42B43}" destId="{936F9C2B-7F85-42BE-B390-B014891C4732}" srcOrd="3" destOrd="0" parTransId="{70728061-BA73-4F58-BB00-7E4F08ECE254}" sibTransId="{C099D17D-2612-4118-8540-78B8481DFC38}"/>
    <dgm:cxn modelId="{C833F6F4-56AE-487D-A288-A38C13554464}" type="presOf" srcId="{E6D403B7-3231-4919-B3B0-2AB183927401}" destId="{239F5A50-01F0-46D3-82D6-BBC97EBAD979}" srcOrd="0" destOrd="1" presId="urn:microsoft.com/office/officeart/2005/8/layout/vList2"/>
    <dgm:cxn modelId="{46A7C374-123D-4308-B692-8D5FB8AB5787}" srcId="{F9789B30-1707-4EB2-8D8B-4DF8DF8E1B02}" destId="{76EDB6B7-AFC0-4262-9E39-4A5DB87E06EB}" srcOrd="2" destOrd="0" parTransId="{3949AFA0-DD84-4502-A33C-95BBF61B1375}" sibTransId="{242637E3-1EAC-45A7-A761-6F45DD7A2658}"/>
    <dgm:cxn modelId="{AF24DFF5-00DD-4EF1-BD32-ACAF571C6156}" srcId="{FAF80B33-711B-4D57-B76E-62F690092C7E}" destId="{AB419069-5E8B-4077-82A7-A4171CB93741}" srcOrd="5" destOrd="0" parTransId="{C63E7585-CFBC-4EE8-B63E-66D991596D1C}" sibTransId="{1C1732A3-BF37-4B76-BB9A-B51028B3B023}"/>
    <dgm:cxn modelId="{1AF285AF-2F91-4B3E-96EA-BEFCB8F57A0A}" type="presParOf" srcId="{F29B6167-23B6-46EC-8362-B3A687E04F83}" destId="{5BBB696E-0A59-4396-B01D-2FEE2E99B316}" srcOrd="0" destOrd="0" presId="urn:microsoft.com/office/officeart/2005/8/layout/vList2"/>
    <dgm:cxn modelId="{2DBF65AB-1124-49B0-BEAF-22B14783F885}" type="presParOf" srcId="{F29B6167-23B6-46EC-8362-B3A687E04F83}" destId="{239F5A50-01F0-46D3-82D6-BBC97EBAD979}" srcOrd="1" destOrd="0" presId="urn:microsoft.com/office/officeart/2005/8/layout/vList2"/>
    <dgm:cxn modelId="{FEC77B71-47DE-4710-B7FA-210ED615A5E3}" type="presParOf" srcId="{F29B6167-23B6-46EC-8362-B3A687E04F83}" destId="{D98B06D8-E970-4621-84A6-6BEDB6FB894B}" srcOrd="2" destOrd="0" presId="urn:microsoft.com/office/officeart/2005/8/layout/vList2"/>
    <dgm:cxn modelId="{F57082AC-D6A1-47AA-8132-F28CD7BF6CD2}" type="presParOf" srcId="{F29B6167-23B6-46EC-8362-B3A687E04F83}" destId="{4CF3FF74-E7AB-40A3-B31D-6D5FD5ECB601}" srcOrd="3" destOrd="0" presId="urn:microsoft.com/office/officeart/2005/8/layout/vList2"/>
    <dgm:cxn modelId="{C62ED5BF-B65A-4863-8E76-53F86C0D1648}" type="presParOf" srcId="{F29B6167-23B6-46EC-8362-B3A687E04F83}" destId="{68F967AC-62C7-453E-9CA7-1807204C79FD}" srcOrd="4" destOrd="0" presId="urn:microsoft.com/office/officeart/2005/8/layout/vList2"/>
    <dgm:cxn modelId="{057C588C-3BF2-4573-BD09-49F7C19D163A}" type="presParOf" srcId="{F29B6167-23B6-46EC-8362-B3A687E04F83}" destId="{F9D168A0-72A3-45B8-B622-5A60926C415B}" srcOrd="5" destOrd="0" presId="urn:microsoft.com/office/officeart/2005/8/layout/vList2"/>
    <dgm:cxn modelId="{1358CB73-E904-4F07-BA68-19DC63751E4E}" type="presParOf" srcId="{F29B6167-23B6-46EC-8362-B3A687E04F83}" destId="{4E403A8B-B209-479B-BF16-231389CB316E}" srcOrd="6" destOrd="0" presId="urn:microsoft.com/office/officeart/2005/8/layout/vList2"/>
    <dgm:cxn modelId="{F6300C38-3516-4D9C-B90B-37556BC35874}" type="presParOf" srcId="{F29B6167-23B6-46EC-8362-B3A687E04F83}" destId="{DC15661F-5115-41F2-B90F-3EA10453815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DFA75-4104-4680-9B85-769627180EB7}">
      <dsp:nvSpPr>
        <dsp:cNvPr id="0" name=""/>
        <dsp:cNvSpPr/>
      </dsp:nvSpPr>
      <dsp:spPr>
        <a:xfrm>
          <a:off x="0" y="0"/>
          <a:ext cx="8686800" cy="4518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+mn-ea"/>
              <a:ea typeface="+mn-ea"/>
            </a:rPr>
            <a:t>工厂简介 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22057" y="22057"/>
        <a:ext cx="8642686" cy="407733"/>
      </dsp:txXfrm>
    </dsp:sp>
    <dsp:sp modelId="{BBB8DCDF-E1AC-4704-9B22-79E1885A5065}">
      <dsp:nvSpPr>
        <dsp:cNvPr id="0" name=""/>
        <dsp:cNvSpPr/>
      </dsp:nvSpPr>
      <dsp:spPr>
        <a:xfrm>
          <a:off x="0" y="454400"/>
          <a:ext cx="8686800" cy="46120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6510" rIns="92456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以简练文字介绍工厂的概况，可以包括建厂历史、工厂构成、工厂面积、生产车型和人员概况等内容。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内容更新时间：工厂构成、工厂面积和生产车型变化后的一个月内。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454400"/>
        <a:ext cx="8686800" cy="461205"/>
      </dsp:txXfrm>
    </dsp:sp>
    <dsp:sp modelId="{6DCCA837-3E9D-4B14-B71B-69C0DA92D3E6}">
      <dsp:nvSpPr>
        <dsp:cNvPr id="0" name=""/>
        <dsp:cNvSpPr/>
      </dsp:nvSpPr>
      <dsp:spPr>
        <a:xfrm>
          <a:off x="0" y="915727"/>
          <a:ext cx="8686800" cy="451847"/>
        </a:xfrm>
        <a:prstGeom prst="roundRect">
          <a:avLst/>
        </a:prstGeom>
        <a:solidFill>
          <a:schemeClr val="accent5">
            <a:hueOff val="-2088649"/>
            <a:satOff val="-2424"/>
            <a:lumOff val="-54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latin typeface="+mn-ea"/>
              <a:ea typeface="+mn-ea"/>
            </a:rPr>
            <a:t>组织结构图 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22057" y="937784"/>
        <a:ext cx="8642686" cy="407733"/>
      </dsp:txXfrm>
    </dsp:sp>
    <dsp:sp modelId="{D11696A4-1ACC-4901-BE61-A593BDBA5ACC}">
      <dsp:nvSpPr>
        <dsp:cNvPr id="0" name=""/>
        <dsp:cNvSpPr/>
      </dsp:nvSpPr>
      <dsp:spPr>
        <a:xfrm>
          <a:off x="0" y="1379816"/>
          <a:ext cx="8686800" cy="46120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6510" rIns="92456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以树形结构图的形式绘制工厂组织结构图。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内容更新时间：组织结构变动后的一个月内。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1379816"/>
        <a:ext cx="8686800" cy="461205"/>
      </dsp:txXfrm>
    </dsp:sp>
    <dsp:sp modelId="{32863E3A-2F57-4A41-8507-D239D113243C}">
      <dsp:nvSpPr>
        <dsp:cNvPr id="0" name=""/>
        <dsp:cNvSpPr/>
      </dsp:nvSpPr>
      <dsp:spPr>
        <a:xfrm>
          <a:off x="0" y="1840140"/>
          <a:ext cx="8686800" cy="451847"/>
        </a:xfrm>
        <a:prstGeom prst="roundRect">
          <a:avLst/>
        </a:prstGeom>
        <a:solidFill>
          <a:schemeClr val="accent5">
            <a:hueOff val="-4177297"/>
            <a:satOff val="-4849"/>
            <a:lumOff val="-109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+mn-ea"/>
              <a:ea typeface="+mn-ea"/>
            </a:rPr>
            <a:t>工厂平面图 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22057" y="1862197"/>
        <a:ext cx="8642686" cy="407733"/>
      </dsp:txXfrm>
    </dsp:sp>
    <dsp:sp modelId="{5D616A90-48A0-4BA0-B682-2B0E34B8DB07}">
      <dsp:nvSpPr>
        <dsp:cNvPr id="0" name=""/>
        <dsp:cNvSpPr/>
      </dsp:nvSpPr>
      <dsp:spPr>
        <a:xfrm>
          <a:off x="0" y="2305232"/>
          <a:ext cx="8686800" cy="46120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6510" rIns="92456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以平面图的形式将工厂构成标示出。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内容更新时间：工厂构成发生变化后一个月内。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2305232"/>
        <a:ext cx="8686800" cy="461205"/>
      </dsp:txXfrm>
    </dsp:sp>
    <dsp:sp modelId="{D3C3ABB7-3491-42EE-AFAA-8BAA3E20E133}">
      <dsp:nvSpPr>
        <dsp:cNvPr id="0" name=""/>
        <dsp:cNvSpPr/>
      </dsp:nvSpPr>
      <dsp:spPr>
        <a:xfrm>
          <a:off x="0" y="2764553"/>
          <a:ext cx="8686800" cy="451847"/>
        </a:xfrm>
        <a:prstGeom prst="roundRect">
          <a:avLst/>
        </a:prstGeom>
        <a:solidFill>
          <a:schemeClr val="accent5">
            <a:hueOff val="-6265946"/>
            <a:satOff val="-7273"/>
            <a:lumOff val="-1635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+mn-ea"/>
              <a:ea typeface="+mn-ea"/>
            </a:rPr>
            <a:t>工厂大事记 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22057" y="2786610"/>
        <a:ext cx="8642686" cy="407733"/>
      </dsp:txXfrm>
    </dsp:sp>
    <dsp:sp modelId="{5ED80BFD-329B-4814-BE41-801E5AFEE8BB}">
      <dsp:nvSpPr>
        <dsp:cNvPr id="0" name=""/>
        <dsp:cNvSpPr/>
      </dsp:nvSpPr>
      <dsp:spPr>
        <a:xfrm>
          <a:off x="0" y="3230648"/>
          <a:ext cx="8686800" cy="46120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6510" rIns="92456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以简要文字，逐条描述工厂大事，可包括时间、地点、人物、事件等要素。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内容更新时间：每年一月份。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3230648"/>
        <a:ext cx="8686800" cy="461205"/>
      </dsp:txXfrm>
    </dsp:sp>
    <dsp:sp modelId="{4D52A87E-F0E7-4850-852C-EDA33FD94ECC}">
      <dsp:nvSpPr>
        <dsp:cNvPr id="0" name=""/>
        <dsp:cNvSpPr/>
      </dsp:nvSpPr>
      <dsp:spPr>
        <a:xfrm>
          <a:off x="0" y="3688966"/>
          <a:ext cx="8686800" cy="451847"/>
        </a:xfrm>
        <a:prstGeom prst="roundRect">
          <a:avLst/>
        </a:prstGeom>
        <a:solidFill>
          <a:schemeClr val="accent5">
            <a:hueOff val="-8354594"/>
            <a:satOff val="-9698"/>
            <a:lumOff val="-21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+mn-ea"/>
              <a:ea typeface="+mn-ea"/>
            </a:rPr>
            <a:t>工厂荣誉栏 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22057" y="3711023"/>
        <a:ext cx="8642686" cy="407733"/>
      </dsp:txXfrm>
    </dsp:sp>
    <dsp:sp modelId="{B4DDB979-C660-414B-95A6-5F7F2BFCC034}">
      <dsp:nvSpPr>
        <dsp:cNvPr id="0" name=""/>
        <dsp:cNvSpPr/>
      </dsp:nvSpPr>
      <dsp:spPr>
        <a:xfrm>
          <a:off x="0" y="4156065"/>
          <a:ext cx="8686800" cy="46120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6510" rIns="92456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收集并且展示工厂荣获的各种荣誉奖状、奖章、证书。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内容更新时间：每年一月份。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4156065"/>
        <a:ext cx="8686800" cy="461205"/>
      </dsp:txXfrm>
    </dsp:sp>
    <dsp:sp modelId="{27A41B8F-8936-4A55-AD60-2A7A25B788B2}">
      <dsp:nvSpPr>
        <dsp:cNvPr id="0" name=""/>
        <dsp:cNvSpPr/>
      </dsp:nvSpPr>
      <dsp:spPr>
        <a:xfrm>
          <a:off x="0" y="4572000"/>
          <a:ext cx="8686800" cy="451847"/>
        </a:xfrm>
        <a:prstGeom prst="roundRect">
          <a:avLst/>
        </a:prstGeom>
        <a:solidFill>
          <a:schemeClr val="accent5">
            <a:hueOff val="-10443243"/>
            <a:satOff val="-12122"/>
            <a:lumOff val="-2725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latin typeface="+mn-ea"/>
              <a:ea typeface="+mn-ea"/>
            </a:rPr>
            <a:t>其它个性化内容 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22057" y="4594057"/>
        <a:ext cx="8642686" cy="407733"/>
      </dsp:txXfrm>
    </dsp:sp>
    <dsp:sp modelId="{F63BDD7F-4A9B-4052-BCCC-414970D02A2E}">
      <dsp:nvSpPr>
        <dsp:cNvPr id="0" name=""/>
        <dsp:cNvSpPr/>
      </dsp:nvSpPr>
      <dsp:spPr>
        <a:xfrm>
          <a:off x="0" y="5025194"/>
          <a:ext cx="8686800" cy="46120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6510" rIns="92456" bIns="1651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根据本厂的生产特点或产品特点，展示工厂的个性化内容。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内容更新时间：根据需要更新。 </a:t>
          </a:r>
          <a:endParaRPr lang="zh-CN" altLang="en-US" sz="1300" b="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5025194"/>
        <a:ext cx="8686800" cy="461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B696E-0A59-4396-B01D-2FEE2E99B316}">
      <dsp:nvSpPr>
        <dsp:cNvPr id="0" name=""/>
        <dsp:cNvSpPr/>
      </dsp:nvSpPr>
      <dsp:spPr>
        <a:xfrm>
          <a:off x="0" y="3792"/>
          <a:ext cx="8686800" cy="3915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班组概况 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19112" y="22904"/>
        <a:ext cx="8648576" cy="353297"/>
      </dsp:txXfrm>
    </dsp:sp>
    <dsp:sp modelId="{239F5A50-01F0-46D3-82D6-BBC97EBAD979}">
      <dsp:nvSpPr>
        <dsp:cNvPr id="0" name=""/>
        <dsp:cNvSpPr/>
      </dsp:nvSpPr>
      <dsp:spPr>
        <a:xfrm>
          <a:off x="0" y="395313"/>
          <a:ext cx="8686800" cy="146454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组织机构：变化更新；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工艺流程：年度更新；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责任区域：变化更新；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管理目标：年度更新；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人员素质：变化更新；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顶岗计划：变化更新；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荣誉栏：变化更新。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395313"/>
        <a:ext cx="8686800" cy="1464548"/>
      </dsp:txXfrm>
    </dsp:sp>
    <dsp:sp modelId="{D98B06D8-E970-4621-84A6-6BEDB6FB894B}">
      <dsp:nvSpPr>
        <dsp:cNvPr id="0" name=""/>
        <dsp:cNvSpPr/>
      </dsp:nvSpPr>
      <dsp:spPr>
        <a:xfrm>
          <a:off x="0" y="1859862"/>
          <a:ext cx="8686800" cy="391521"/>
        </a:xfrm>
        <a:prstGeom prst="roundRect">
          <a:avLst/>
        </a:prstGeom>
        <a:solidFill>
          <a:schemeClr val="accent5">
            <a:hueOff val="-3481081"/>
            <a:satOff val="-4041"/>
            <a:lumOff val="-908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财务</a:t>
          </a:r>
          <a:r>
            <a:rPr lang="zh-CN" altLang="en-US" sz="1600" b="1" kern="1200" dirty="0" smtClean="0">
              <a:latin typeface="+mn-ea"/>
              <a:ea typeface="+mn-ea"/>
            </a:rPr>
            <a:t> 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19112" y="1878974"/>
        <a:ext cx="8648576" cy="353297"/>
      </dsp:txXfrm>
    </dsp:sp>
    <dsp:sp modelId="{4CF3FF74-E7AB-40A3-B31D-6D5FD5ECB601}">
      <dsp:nvSpPr>
        <dsp:cNvPr id="0" name=""/>
        <dsp:cNvSpPr/>
      </dsp:nvSpPr>
      <dsp:spPr>
        <a:xfrm>
          <a:off x="0" y="2251384"/>
          <a:ext cx="8686800" cy="62342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成本计划：月度更新；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班组成本分析：月度更新；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辅料工具：月度更新。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2251384"/>
        <a:ext cx="8686800" cy="623422"/>
      </dsp:txXfrm>
    </dsp:sp>
    <dsp:sp modelId="{68F967AC-62C7-453E-9CA7-1807204C79FD}">
      <dsp:nvSpPr>
        <dsp:cNvPr id="0" name=""/>
        <dsp:cNvSpPr/>
      </dsp:nvSpPr>
      <dsp:spPr>
        <a:xfrm>
          <a:off x="0" y="2874807"/>
          <a:ext cx="8686800" cy="391521"/>
        </a:xfrm>
        <a:prstGeom prst="roundRect">
          <a:avLst/>
        </a:prstGeom>
        <a:solidFill>
          <a:schemeClr val="accent5">
            <a:hueOff val="-6962162"/>
            <a:satOff val="-8081"/>
            <a:lumOff val="-1817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运营</a:t>
          </a:r>
          <a:r>
            <a:rPr lang="zh-CN" altLang="en-US" sz="1600" b="1" kern="1200" dirty="0" smtClean="0">
              <a:latin typeface="+mn-ea"/>
              <a:ea typeface="+mn-ea"/>
            </a:rPr>
            <a:t> 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19112" y="2893919"/>
        <a:ext cx="8648576" cy="353297"/>
      </dsp:txXfrm>
    </dsp:sp>
    <dsp:sp modelId="{F9D168A0-72A3-45B8-B622-5A60926C415B}">
      <dsp:nvSpPr>
        <dsp:cNvPr id="0" name=""/>
        <dsp:cNvSpPr/>
      </dsp:nvSpPr>
      <dsp:spPr>
        <a:xfrm>
          <a:off x="0" y="3266328"/>
          <a:ext cx="8686800" cy="62342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生产信息：每周更新；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设备信息：每周更新；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安全巡检：每日更新。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3266328"/>
        <a:ext cx="8686800" cy="623422"/>
      </dsp:txXfrm>
    </dsp:sp>
    <dsp:sp modelId="{4E403A8B-B209-479B-BF16-231389CB316E}">
      <dsp:nvSpPr>
        <dsp:cNvPr id="0" name=""/>
        <dsp:cNvSpPr/>
      </dsp:nvSpPr>
      <dsp:spPr>
        <a:xfrm>
          <a:off x="0" y="3889751"/>
          <a:ext cx="8686800" cy="391521"/>
        </a:xfrm>
        <a:prstGeom prst="roundRect">
          <a:avLst/>
        </a:prstGeom>
        <a:solidFill>
          <a:schemeClr val="accent5">
            <a:hueOff val="-10443243"/>
            <a:satOff val="-12122"/>
            <a:lumOff val="-2725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成长</a:t>
          </a:r>
          <a:r>
            <a:rPr lang="zh-CN" altLang="en-US" sz="1600" kern="1200" dirty="0" smtClean="0"/>
            <a:t> </a:t>
          </a:r>
          <a:endParaRPr lang="zh-CN" altLang="en-US" sz="1600" kern="1200" dirty="0"/>
        </a:p>
      </dsp:txBody>
      <dsp:txXfrm>
        <a:off x="19112" y="3908863"/>
        <a:ext cx="8648576" cy="353297"/>
      </dsp:txXfrm>
    </dsp:sp>
    <dsp:sp modelId="{DC15661F-5115-41F2-B90F-3EA104538150}">
      <dsp:nvSpPr>
        <dsp:cNvPr id="0" name=""/>
        <dsp:cNvSpPr/>
      </dsp:nvSpPr>
      <dsp:spPr>
        <a:xfrm>
          <a:off x="0" y="4281273"/>
          <a:ext cx="8686800" cy="104893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合理化建议：月度更新；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人员管理：每日更新；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绩效考核：每日更新。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政工信息：变化更新。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黑体" panose="02010600030101010101" pitchFamily="2" charset="-122"/>
              <a:ea typeface="黑体" panose="02010600030101010101" pitchFamily="2" charset="-122"/>
            </a:rPr>
            <a:t>班组园地：变化更新。 </a:t>
          </a:r>
          <a:endParaRPr lang="zh-CN" altLang="en-US" sz="1200" kern="1200" dirty="0">
            <a:latin typeface="黑体" panose="02010600030101010101" pitchFamily="2" charset="-122"/>
            <a:ea typeface="黑体" panose="02010600030101010101" pitchFamily="2" charset="-122"/>
          </a:endParaRPr>
        </a:p>
      </dsp:txBody>
      <dsp:txXfrm>
        <a:off x="0" y="4281273"/>
        <a:ext cx="8686800" cy="1048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1F592B-C797-4DDF-95F7-65B26929B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918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38CC6-DD13-403A-A5D1-A141B927D29D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未标题-1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新vi基础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未标题-1副本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新vi基础副本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3810000"/>
            <a:ext cx="61722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95400" y="2133600"/>
            <a:ext cx="6707188" cy="1447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60A3C-D1F2-4486-847E-257E543338E4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F00E-6426-4FAD-B9AE-6A1F419146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25500-467A-4D16-A2ED-6E78E7EEE669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0E72E-E581-406F-B302-20EB78A0A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0D2EA-D241-4B70-A469-4DF6F75667D8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E761F-BED6-4367-ABE5-65AAA992BF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076325"/>
            <a:ext cx="8229600" cy="49434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6F5D7-F19E-4C71-857A-F3EA6A0F5168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5C923-781F-4558-A01B-D1582548F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49434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97DFB-C041-4282-AE8A-9C0728B548C2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8B72F-124A-4E19-A5B3-D9AE014E6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E930E-B045-40CD-85D6-99A927229CF5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53229-B87F-4B5C-B1A2-45A3FE8BD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24B60-87EB-474B-8394-35C0BC8B42D8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4F0C0-31E8-42CE-9E70-0753EDD01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844C8-1042-4495-A4B5-2E78DC5A91F1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39F7D-C986-4653-8F2A-AD99E629C4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A74FB-DCC2-4EBB-BC4D-EB5B60D963FB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E5E-4E09-4474-A0DC-2E566C39A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0E1A9-FA30-428B-94C0-534C6A9F05AF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99C5-0B84-4973-BC2C-CEE90ACBFD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1F731-B1BA-4107-8C56-82DF91B10360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B2642-B9DC-4F53-AFCB-1EBF40D50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353B8-5E03-45A9-80EC-92F7E3D78A41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512C9-3618-4BF2-A859-5B75EAC34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4BA6-1902-4434-ACDB-1236F2B6CE52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164AE-B96E-4198-ADA7-00EC8F303B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DFED9-86F9-46A8-928B-5FEFAA69F2FE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790EC-776F-4898-8A11-FEDCD3162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25066-FC53-4104-9634-A1F2C34320BA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5903F-9B47-4E60-94F9-6BED23372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959F5-69BB-404D-B0D7-727F19FB2B62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13BE7-1CB5-45A9-A3C6-75132AF0C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A39D1-3F13-45B9-BE3B-EE71B0C0E4C0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3E33B-52A6-41F8-A732-E1D5384F2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536F0-01B6-4A2E-90CB-1554457C820B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6F1D0-3236-417C-A2B2-065F5696B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5C31C-FEA0-495E-AFBB-746E3096C253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0BD91-CB32-4793-8670-4940DD5E6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CD204-02DC-41C4-A921-B960E7E50EA0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D440C-B4E5-45FA-ABBA-D20D074E0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9B1C-20F8-4D6D-9C03-31A599D52B5A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D5CB6-1C84-422A-840D-C8A239B24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86428-9B82-42BC-BAEA-63210E4B8568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79E8-91CA-4A1B-A209-6E65F75972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0D86C-C9F8-433B-ADAE-E91095CD1B9D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1EF9-9785-48E7-B721-EC3D5F94F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4A3A1-F537-4911-9536-F515D664AAC9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FF45C-1494-404D-A394-5A60377A1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026EC-D116-40B6-A578-27AFDF30CE5B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28B64-D84F-4C11-9ADB-6DD924CC7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551D0-B33C-4993-964B-91BD1DB4D5B6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2AA56-4BC2-4969-A330-49255200B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11550-0D19-46B0-A6EE-5572E8149FDB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ED558-4C4A-4251-BB5F-84FE71039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0EB2C-985C-412D-B5B6-AE6E11186D6A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9ED2D-5B10-45B7-B96F-85B9AE49A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5026C-8D4E-4135-94A4-DF448613284C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F79E5-1338-4F56-B196-D00CB574D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24163" y="482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5963" y="476250"/>
            <a:ext cx="295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zh-CN" sz="2000">
              <a:solidFill>
                <a:schemeClr val="bg1"/>
              </a:solidFill>
            </a:endParaRPr>
          </a:p>
        </p:txBody>
      </p:sp>
      <p:pic>
        <p:nvPicPr>
          <p:cNvPr id="5" name="Picture 5" descr="文头组合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4760913"/>
            <a:ext cx="27368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67563" y="207963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</a:rPr>
              <a:t>Welcome to BYD</a:t>
            </a:r>
          </a:p>
        </p:txBody>
      </p:sp>
      <p:pic>
        <p:nvPicPr>
          <p:cNvPr id="7" name="Picture 7" descr="复件 BYD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019944">
            <a:off x="6156325" y="3068638"/>
            <a:ext cx="3603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14A4E-E3B5-41A1-A881-003E5A9A95C2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1D09D-3D38-4B5B-9E15-B5835BAD4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34F09-4831-47AE-BAAD-DAB3311724C9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9B8D4-A84D-41A6-8930-E8A3D2C68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4EEC0-AD68-42CB-9546-CC835DC417EA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D0DF2-903B-4A2C-A653-29CA03D747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C016E-80C9-4888-90FA-DD558F403A1E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35FF2-50D9-451B-9A00-DB7E9A505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A0028-20AB-4FF2-A38A-3EC75712C50F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FE8B-CCBE-4B45-BEA9-4DEE8152F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D8885-99C6-438E-851A-071C0B3CB483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D1463-E017-4146-9B7C-337F709AD3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508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44" name="Picture 4" descr="未标题-1副本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新vi基础副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 descr="未标题-1副本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 descr="新vi基础副本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BB152C3-6AF9-4BD8-8CE3-C72820C41910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670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01080E86-2B03-4EE4-88DE-6AB274927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508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1268" name="Picture 4" descr="未标题-1副本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新vi基础副本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未标题-1副本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新vi基础副本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6D72E70-58E9-4025-B362-2C8542BC1DA9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670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95AFE8E3-EB2A-4156-84D1-1CEEA33375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508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2292" name="Picture 4" descr="未标题-1副本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新vi基础副本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未标题-1副本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新vi基础副本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6723EB2-A2A7-46D4-B137-5EB5BF7C2768}" type="datetime1">
              <a:rPr lang="zh-CN" altLang="en-US"/>
              <a:pPr>
                <a:defRPr/>
              </a:pPr>
              <a:t>2013-11-21</a:t>
            </a:fld>
            <a:endParaRPr lang="en-US" altLang="zh-CN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670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2BDBC417-D751-4F32-B1A0-3F9E7A707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824163" y="482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zh-CN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795963" y="476250"/>
            <a:ext cx="295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zh-CN" sz="20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Impact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Impact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Impact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Impact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Impact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Impact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Impact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B2B2B2"/>
          </a:solidFill>
          <a:latin typeface="Impact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32"/>
            <a:ext cx="9144000" cy="66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E58D5-2E23-4743-8E53-A813CC0D9C0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 bwMode="gray">
          <a:xfrm>
            <a:off x="3423600" y="1143000"/>
            <a:ext cx="2520000" cy="1080000"/>
          </a:xfrm>
          <a:prstGeom prst="round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地面标识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 bwMode="gray">
          <a:xfrm>
            <a:off x="416400" y="4510200"/>
            <a:ext cx="1260000" cy="90000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rgbClr val="92D050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通道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 bwMode="gray">
          <a:xfrm>
            <a:off x="2169000" y="4510200"/>
            <a:ext cx="1260000" cy="90000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定位线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圆角矩形 9"/>
          <p:cNvSpPr/>
          <p:nvPr/>
        </p:nvSpPr>
        <p:spPr bwMode="gray">
          <a:xfrm>
            <a:off x="4038600" y="4510200"/>
            <a:ext cx="1260000" cy="900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停车位</a:t>
            </a:r>
          </a:p>
        </p:txBody>
      </p:sp>
      <p:sp>
        <p:nvSpPr>
          <p:cNvPr id="11" name="圆角矩形 10"/>
          <p:cNvSpPr/>
          <p:nvPr/>
        </p:nvSpPr>
        <p:spPr bwMode="gray">
          <a:xfrm>
            <a:off x="5902800" y="4510200"/>
            <a:ext cx="1260000" cy="9000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2800" b="1" dirty="0" smtClean="0">
                <a:ln/>
                <a:solidFill>
                  <a:schemeClr val="accent3"/>
                </a:solidFill>
              </a:rPr>
              <a:t>警示线</a:t>
            </a:r>
            <a:endParaRPr lang="zh-CN" alt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gray">
          <a:xfrm>
            <a:off x="7772400" y="4510200"/>
            <a:ext cx="1260000" cy="900000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箭头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同侧圆角矩形 13"/>
          <p:cNvSpPr/>
          <p:nvPr/>
        </p:nvSpPr>
        <p:spPr bwMode="gray">
          <a:xfrm>
            <a:off x="914400" y="3314700"/>
            <a:ext cx="7632000" cy="190500"/>
          </a:xfrm>
          <a:prstGeom prst="round2SameRect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 bwMode="gray">
          <a:xfrm>
            <a:off x="818747" y="3505200"/>
            <a:ext cx="388800" cy="1005000"/>
          </a:xfrm>
          <a:prstGeom prst="downArrow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 bwMode="gray">
          <a:xfrm>
            <a:off x="2590800" y="3505200"/>
            <a:ext cx="381000" cy="1005000"/>
          </a:xfrm>
          <a:prstGeom prst="downArrow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 bwMode="gray">
          <a:xfrm>
            <a:off x="4495800" y="3505200"/>
            <a:ext cx="381000" cy="1005000"/>
          </a:xfrm>
          <a:prstGeom prst="downArrow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 bwMode="gray">
          <a:xfrm>
            <a:off x="6324600" y="3505200"/>
            <a:ext cx="381000" cy="1005000"/>
          </a:xfrm>
          <a:prstGeom prst="downArrow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 bwMode="gray">
          <a:xfrm>
            <a:off x="8259181" y="3505514"/>
            <a:ext cx="388800" cy="1004686"/>
          </a:xfrm>
          <a:prstGeom prst="downArrow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 bwMode="gray">
          <a:xfrm>
            <a:off x="4297800" y="2223000"/>
            <a:ext cx="741600" cy="1076496"/>
          </a:xfrm>
          <a:prstGeom prst="downArrow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通道划分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2180"/>
              </p:ext>
            </p:extLst>
          </p:nvPr>
        </p:nvGraphicFramePr>
        <p:xfrm>
          <a:off x="380999" y="1219200"/>
          <a:ext cx="8381999" cy="52781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4912"/>
                <a:gridCol w="1204912"/>
                <a:gridCol w="1204912"/>
                <a:gridCol w="1204912"/>
                <a:gridCol w="1047751"/>
                <a:gridCol w="1257300"/>
                <a:gridCol w="1257300"/>
              </a:tblGrid>
              <a:tr h="649514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颜色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宽度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线颜色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线宽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目的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649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主通道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（参观通道）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灰色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3000mm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黄色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100mm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参观通道</a:t>
                      </a:r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行人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通道宽度不包括线宽；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相邻通道线宽以较宽者为准；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产线作业区宽度固定。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9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物流通道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绿色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根据现场确定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黄色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物流小车通道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649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物料区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绿色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2200mm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黄色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80mm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物料存放区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649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产线作业区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绿色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4500mm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黄色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60mm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汽车零部件装配区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649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工位线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无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间隔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6000mm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蓝色（蓝色地坪漆或蓝色胶带）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宽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60mm</a:t>
                      </a: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长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750mm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工位标识线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649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人行道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灰色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2000mm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黄色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100mm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员工通道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649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行车道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无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3500mm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黄色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</a:rPr>
                        <a:t>100mm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</a:rPr>
                        <a:t>行车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通道划分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椭圆 1"/>
          <p:cNvSpPr/>
          <p:nvPr/>
        </p:nvSpPr>
        <p:spPr bwMode="gray">
          <a:xfrm>
            <a:off x="533400" y="12954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28483"/>
            <a:ext cx="698091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37268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定位线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椭圆 1"/>
          <p:cNvSpPr/>
          <p:nvPr/>
        </p:nvSpPr>
        <p:spPr bwMode="gray">
          <a:xfrm>
            <a:off x="533400" y="39624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0" y="3962400"/>
            <a:ext cx="5352719" cy="2314286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3133"/>
              </p:ext>
            </p:extLst>
          </p:nvPr>
        </p:nvGraphicFramePr>
        <p:xfrm>
          <a:off x="1314450" y="1524000"/>
          <a:ext cx="6591300" cy="1981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3900"/>
                <a:gridCol w="58674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目的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用于物料车、料框等物品放置定位以及区域定位划线。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标准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宽度</a:t>
                      </a:r>
                      <a:r>
                        <a:rPr lang="en-US" altLang="zh-CN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45mm</a:t>
                      </a:r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，粘贴黄色胶带，或者划黄色地坪漆，具体请参考展示。可在底部、顶部中间位置处用无色胶带贴标识。标识大小根据区域确定，相邻区域大小保持一致。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87835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定位线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椭圆 1"/>
          <p:cNvSpPr/>
          <p:nvPr/>
        </p:nvSpPr>
        <p:spPr bwMode="gray">
          <a:xfrm>
            <a:off x="533400" y="17526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03" y="1371600"/>
            <a:ext cx="5625347" cy="51333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gray">
          <a:xfrm>
            <a:off x="3707064" y="3200400"/>
            <a:ext cx="2024424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物料区定位线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29000" y="3429000"/>
            <a:ext cx="278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731488" y="3429000"/>
            <a:ext cx="28831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260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停车位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椭圆 1"/>
          <p:cNvSpPr/>
          <p:nvPr/>
        </p:nvSpPr>
        <p:spPr bwMode="gray">
          <a:xfrm>
            <a:off x="1371600" y="2716753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74248"/>
              </p:ext>
            </p:extLst>
          </p:nvPr>
        </p:nvGraphicFramePr>
        <p:xfrm>
          <a:off x="1333500" y="1341120"/>
          <a:ext cx="6591300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3900"/>
                <a:gridCol w="5867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目的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规范车辆停放。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标准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宽度</a:t>
                      </a:r>
                      <a:r>
                        <a:rPr lang="en-US" altLang="zh-CN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80mm</a:t>
                      </a:r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，粘贴黄色胶带，或者划黄色地坪漆，具体请参考展示。可在底部中间位置处编号。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59" y="2716753"/>
            <a:ext cx="34182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43862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警示线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椭圆 1"/>
          <p:cNvSpPr/>
          <p:nvPr/>
        </p:nvSpPr>
        <p:spPr bwMode="gray">
          <a:xfrm>
            <a:off x="990600" y="3684047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21391"/>
              </p:ext>
            </p:extLst>
          </p:nvPr>
        </p:nvGraphicFramePr>
        <p:xfrm>
          <a:off x="685800" y="1219200"/>
          <a:ext cx="8153399" cy="2255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83978"/>
                <a:gridCol w="3229594"/>
                <a:gridCol w="383982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目的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警示此处有可能发生危险，需观察通过或者禁止进入。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分类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交叉路口警示线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突出物、配电柜、坑洞、危险区域、消防栓等警示线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1249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标准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宽度</a:t>
                      </a:r>
                      <a:r>
                        <a:rPr lang="en-US" altLang="zh-CN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120mm</a:t>
                      </a:r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，间隔</a:t>
                      </a:r>
                      <a:r>
                        <a:rPr lang="en-US" altLang="zh-CN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160MM</a:t>
                      </a:r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，粘贴黄色胶带，或者划黄色地坪漆。可根据场地大小适当按比例放大或缩小。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黑黄等宽相间，宽度</a:t>
                      </a:r>
                      <a:r>
                        <a:rPr lang="en-US" altLang="zh-CN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45MM</a:t>
                      </a:r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，倾斜角度</a:t>
                      </a:r>
                      <a:r>
                        <a:rPr lang="en-US" altLang="zh-CN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45°</a:t>
                      </a:r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，粘贴斑马胶带，或者画黑黄线相间的地坪漆。可根据场地大小适当按比例放大或缩小。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0193" y="3684047"/>
            <a:ext cx="4539813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 bwMode="gray">
          <a:xfrm>
            <a:off x="3597888" y="3505200"/>
            <a:ext cx="2024424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交叉路口警示线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63652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警示线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椭圆 1"/>
          <p:cNvSpPr/>
          <p:nvPr/>
        </p:nvSpPr>
        <p:spPr bwMode="gray">
          <a:xfrm>
            <a:off x="685800" y="13716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0" name="Picture 11" descr="DSC_0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34" y="1371600"/>
            <a:ext cx="2559808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8" descr="DSC_0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5"/>
          <a:stretch>
            <a:fillRect/>
          </a:stretch>
        </p:blipFill>
        <p:spPr bwMode="auto">
          <a:xfrm>
            <a:off x="5623638" y="1371600"/>
            <a:ext cx="2253913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:\5S\照片\四期\新建文件夹\DSC_020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" r="22386"/>
          <a:stretch/>
        </p:blipFill>
        <p:spPr bwMode="auto">
          <a:xfrm>
            <a:off x="2095841" y="4160357"/>
            <a:ext cx="2333281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E:\5S\照片\外\新建文件夹\DSC_001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17"/>
          <a:stretch/>
        </p:blipFill>
        <p:spPr bwMode="auto">
          <a:xfrm>
            <a:off x="5623638" y="4160357"/>
            <a:ext cx="237388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 bwMode="gray">
          <a:xfrm>
            <a:off x="2247900" y="1702847"/>
            <a:ext cx="9906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配电柜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 bwMode="gray">
          <a:xfrm>
            <a:off x="6248400" y="2286000"/>
            <a:ext cx="9906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消防栓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 bwMode="gray">
          <a:xfrm>
            <a:off x="4498938" y="5011757"/>
            <a:ext cx="9906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突出物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913779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警示线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椭圆 1"/>
          <p:cNvSpPr/>
          <p:nvPr/>
        </p:nvSpPr>
        <p:spPr bwMode="gray">
          <a:xfrm>
            <a:off x="685800" y="13716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2885938" cy="2880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gray">
          <a:xfrm>
            <a:off x="3810000" y="2590800"/>
            <a:ext cx="9906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危险区域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31" y="3165512"/>
            <a:ext cx="520593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20608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D9338-52E0-436E-9A97-63C7CCA1628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gray">
          <a:xfrm>
            <a:off x="2743200" y="4572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5334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箭头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椭圆 1"/>
          <p:cNvSpPr/>
          <p:nvPr/>
        </p:nvSpPr>
        <p:spPr bwMode="gray">
          <a:xfrm>
            <a:off x="533400" y="2385506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95046"/>
              </p:ext>
            </p:extLst>
          </p:nvPr>
        </p:nvGraphicFramePr>
        <p:xfrm>
          <a:off x="1333500" y="1341120"/>
          <a:ext cx="65913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3900"/>
                <a:gridCol w="5867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目的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行车道箭头，引导车辆行进方向。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标准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白色，箭头长</a:t>
                      </a:r>
                      <a:r>
                        <a:rPr lang="en-US" altLang="zh-CN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3M</a:t>
                      </a:r>
                      <a:r>
                        <a:rPr lang="zh-CN" alt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，详细尺寸如图。</a:t>
                      </a:r>
                      <a:endParaRPr lang="zh-CN" alt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pSp>
        <p:nvGrpSpPr>
          <p:cNvPr id="8" name="组合 10"/>
          <p:cNvGrpSpPr>
            <a:grpSpLocks noChangeAspect="1"/>
          </p:cNvGrpSpPr>
          <p:nvPr/>
        </p:nvGrpSpPr>
        <p:grpSpPr bwMode="auto">
          <a:xfrm>
            <a:off x="608336" y="3084600"/>
            <a:ext cx="8230864" cy="3240000"/>
            <a:chOff x="304800" y="2438400"/>
            <a:chExt cx="8686800" cy="3420000"/>
          </a:xfrm>
        </p:grpSpPr>
        <p:pic>
          <p:nvPicPr>
            <p:cNvPr id="9" name="图片 5" descr="直行箭头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438400"/>
              <a:ext cx="1988373" cy="34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6" descr="转弯箭头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10973" y="2438400"/>
              <a:ext cx="2318427" cy="34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7" descr="直行或转弯箭头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8800" y="2438400"/>
              <a:ext cx="2714387" cy="34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8" descr="掉头箭头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10306" y="2438400"/>
              <a:ext cx="2481294" cy="34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14208387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8"/>
            <a:ext cx="9144000" cy="66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7D0E75-2C4C-4F82-A68D-115A8E1F48D7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grpSp>
        <p:nvGrpSpPr>
          <p:cNvPr id="32773" name="组合 7"/>
          <p:cNvGrpSpPr>
            <a:grpSpLocks/>
          </p:cNvGrpSpPr>
          <p:nvPr/>
        </p:nvGrpSpPr>
        <p:grpSpPr bwMode="auto">
          <a:xfrm>
            <a:off x="427037" y="3416300"/>
            <a:ext cx="8488363" cy="2832100"/>
            <a:chOff x="374633" y="1716966"/>
            <a:chExt cx="8489094" cy="2832273"/>
          </a:xfrm>
        </p:grpSpPr>
        <p:sp>
          <p:nvSpPr>
            <p:cNvPr id="9" name="矩形 8"/>
            <p:cNvSpPr/>
            <p:nvPr/>
          </p:nvSpPr>
          <p:spPr>
            <a:xfrm>
              <a:off x="458778" y="2982281"/>
              <a:ext cx="636642" cy="849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72" dirty="0"/>
                <a:t>T1</a:t>
              </a:r>
            </a:p>
            <a:p>
              <a:pPr algn="ctr">
                <a:defRPr/>
              </a:pPr>
              <a:r>
                <a:rPr lang="zh-CN" altLang="en-US" sz="1288" dirty="0"/>
                <a:t>内饰</a:t>
              </a:r>
              <a:r>
                <a:rPr lang="en-US" altLang="zh-CN" sz="1288" dirty="0"/>
                <a:t>1</a:t>
              </a:r>
              <a:endParaRPr lang="zh-CN" altLang="en-US" sz="1288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588643" y="2156731"/>
              <a:ext cx="1941680" cy="84777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472" dirty="0"/>
                <a:t>VQ2</a:t>
              </a:r>
              <a:r>
                <a:rPr lang="zh-CN" altLang="en-US" sz="1472" dirty="0"/>
                <a:t>动态性能检测</a:t>
              </a:r>
              <a:endParaRPr lang="en-US" altLang="zh-CN" sz="1472" dirty="0"/>
            </a:p>
            <a:p>
              <a:pPr algn="ctr">
                <a:defRPr/>
              </a:pPr>
              <a:r>
                <a:rPr lang="zh-CN" altLang="en-US" sz="1288" dirty="0"/>
                <a:t>（检测线</a:t>
              </a:r>
              <a:r>
                <a:rPr lang="en-US" altLang="zh-CN" sz="1288" dirty="0"/>
                <a:t>/</a:t>
              </a:r>
              <a:r>
                <a:rPr lang="zh-CN" altLang="en-US" sz="1288" dirty="0"/>
                <a:t>路试</a:t>
              </a:r>
              <a:r>
                <a:rPr lang="en-US" altLang="zh-CN" sz="1288" dirty="0"/>
                <a:t>/</a:t>
              </a:r>
              <a:r>
                <a:rPr lang="zh-CN" altLang="en-US" sz="1288" dirty="0"/>
                <a:t>淋雨）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587056" y="3580805"/>
              <a:ext cx="1943267" cy="7763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sz="1472" dirty="0"/>
                <a:t>VQ3</a:t>
              </a:r>
            </a:p>
            <a:p>
              <a:pPr algn="ctr">
                <a:defRPr/>
              </a:pPr>
              <a:r>
                <a:rPr lang="zh-CN" altLang="en-US" sz="1472" dirty="0"/>
                <a:t>整车漆面及外观</a:t>
              </a:r>
              <a:endParaRPr lang="en-US" altLang="zh-CN" sz="1472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26451" y="2990219"/>
              <a:ext cx="1058954" cy="373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88" dirty="0"/>
                <a:t>VQ1</a:t>
              </a:r>
              <a:r>
                <a:rPr lang="zh-CN" altLang="en-US" sz="1288" dirty="0"/>
                <a:t>异常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74633" y="2061475"/>
              <a:ext cx="1460626" cy="233853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内饰装配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TA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工段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9235" y="2982281"/>
              <a:ext cx="636642" cy="849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72" dirty="0"/>
                <a:t>T2</a:t>
              </a:r>
            </a:p>
            <a:p>
              <a:pPr algn="ctr">
                <a:defRPr/>
              </a:pPr>
              <a:r>
                <a:rPr lang="zh-CN" altLang="en-US" sz="1288" dirty="0"/>
                <a:t>内饰</a:t>
              </a:r>
              <a:r>
                <a:rPr lang="en-US" altLang="zh-CN" sz="1288" dirty="0"/>
                <a:t>2</a:t>
              </a:r>
              <a:endParaRPr lang="zh-CN" altLang="en-US" sz="1288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8778" y="3850696"/>
              <a:ext cx="1305037" cy="4873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72" dirty="0"/>
                <a:t>T3</a:t>
              </a:r>
            </a:p>
            <a:p>
              <a:pPr algn="ctr">
                <a:defRPr/>
              </a:pPr>
              <a:r>
                <a:rPr lang="zh-CN" altLang="en-US" sz="1288" dirty="0"/>
                <a:t>仪表</a:t>
              </a:r>
              <a:r>
                <a:rPr lang="en-US" altLang="zh-CN" sz="1288" dirty="0"/>
                <a:t>/</a:t>
              </a:r>
              <a:r>
                <a:rPr lang="zh-CN" altLang="en-US" sz="1288" dirty="0"/>
                <a:t>车门分装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965445" y="2982281"/>
              <a:ext cx="612828" cy="8493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72" dirty="0"/>
                <a:t>C1</a:t>
              </a:r>
            </a:p>
            <a:p>
              <a:pPr algn="ctr">
                <a:defRPr/>
              </a:pPr>
              <a:r>
                <a:rPr lang="zh-CN" altLang="en-US" sz="1288" dirty="0"/>
                <a:t>底盘</a:t>
              </a:r>
              <a:r>
                <a:rPr lang="en-US" altLang="zh-CN" sz="1288" dirty="0"/>
                <a:t>1</a:t>
              </a:r>
              <a:endParaRPr lang="zh-CN" altLang="en-US" sz="1288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86401" y="2982281"/>
              <a:ext cx="636643" cy="849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72" dirty="0"/>
                <a:t>F1</a:t>
              </a:r>
            </a:p>
            <a:p>
              <a:pPr algn="ctr">
                <a:defRPr/>
              </a:pPr>
              <a:r>
                <a:rPr lang="zh-CN" altLang="en-US" sz="1288" dirty="0"/>
                <a:t>最终装配</a:t>
              </a:r>
              <a:r>
                <a:rPr lang="en-US" altLang="zh-CN" sz="1288" dirty="0"/>
                <a:t>1</a:t>
              </a:r>
              <a:endParaRPr lang="zh-CN" altLang="en-US" sz="1288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37332" y="2982281"/>
              <a:ext cx="636643" cy="849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72" dirty="0"/>
                <a:t>F2</a:t>
              </a:r>
            </a:p>
            <a:p>
              <a:pPr algn="ctr">
                <a:defRPr/>
              </a:pPr>
              <a:r>
                <a:rPr lang="zh-CN" altLang="en-US" sz="1288" dirty="0"/>
                <a:t>最终装配</a:t>
              </a:r>
              <a:r>
                <a:rPr lang="en-US" altLang="zh-CN" sz="1288" dirty="0"/>
                <a:t>2</a:t>
              </a:r>
              <a:endParaRPr lang="zh-CN" altLang="en-US" sz="1288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226451" y="2156731"/>
              <a:ext cx="579488" cy="8477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72" dirty="0"/>
                <a:t>VQ1</a:t>
              </a:r>
            </a:p>
            <a:p>
              <a:pPr algn="ctr">
                <a:defRPr/>
              </a:pPr>
              <a:r>
                <a:rPr lang="zh-CN" altLang="en-US" sz="1288" dirty="0"/>
                <a:t>静态检验</a:t>
              </a:r>
            </a:p>
          </p:txBody>
        </p:sp>
        <p:cxnSp>
          <p:nvCxnSpPr>
            <p:cNvPr id="20" name="直接箭头连接符 19"/>
            <p:cNvCxnSpPr>
              <a:stCxn id="19" idx="3"/>
              <a:endCxn id="10" idx="1"/>
            </p:cNvCxnSpPr>
            <p:nvPr/>
          </p:nvCxnSpPr>
          <p:spPr>
            <a:xfrm>
              <a:off x="5805939" y="2580619"/>
              <a:ext cx="78270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3"/>
              <a:endCxn id="11" idx="3"/>
            </p:cNvCxnSpPr>
            <p:nvPr/>
          </p:nvCxnSpPr>
          <p:spPr>
            <a:xfrm flipH="1">
              <a:off x="8530323" y="2580619"/>
              <a:ext cx="0" cy="1389148"/>
            </a:xfrm>
            <a:prstGeom prst="bentConnector3">
              <a:avLst>
                <a:gd name="adj1" fmla="val -22860000000"/>
              </a:avLst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7466607" y="2917189"/>
              <a:ext cx="1062128" cy="3714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88" dirty="0"/>
                <a:t>VQ2</a:t>
              </a:r>
              <a:r>
                <a:rPr lang="zh-CN" altLang="en-US" sz="1288" dirty="0"/>
                <a:t>异常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226451" y="3585568"/>
              <a:ext cx="957345" cy="7779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472" dirty="0"/>
                <a:t>WH/WDI</a:t>
              </a:r>
            </a:p>
            <a:p>
              <a:pPr algn="ctr">
                <a:defRPr/>
              </a:pPr>
              <a:r>
                <a:rPr lang="zh-CN" altLang="en-US" sz="1288" dirty="0"/>
                <a:t>整车储运</a:t>
              </a:r>
              <a:endParaRPr lang="en-US" altLang="zh-CN" sz="1288" dirty="0"/>
            </a:p>
          </p:txBody>
        </p:sp>
        <p:cxnSp>
          <p:nvCxnSpPr>
            <p:cNvPr id="24" name="直接箭头连接符 23"/>
            <p:cNvCxnSpPr>
              <a:stCxn id="11" idx="1"/>
              <a:endCxn id="23" idx="3"/>
            </p:cNvCxnSpPr>
            <p:nvPr/>
          </p:nvCxnSpPr>
          <p:spPr>
            <a:xfrm flipH="1">
              <a:off x="6183796" y="3969767"/>
              <a:ext cx="403260" cy="4762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965445" y="3850696"/>
              <a:ext cx="1289161" cy="48739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472" dirty="0"/>
                <a:t>C3</a:t>
              </a:r>
            </a:p>
            <a:p>
              <a:pPr algn="ctr">
                <a:defRPr/>
              </a:pPr>
              <a:r>
                <a:rPr lang="zh-CN" altLang="en-US" sz="1288" dirty="0"/>
                <a:t>后桥</a:t>
              </a:r>
              <a:r>
                <a:rPr lang="en-US" altLang="zh-CN" sz="1288" dirty="0"/>
                <a:t>/</a:t>
              </a:r>
              <a:r>
                <a:rPr lang="zh-CN" altLang="en-US" sz="1288" dirty="0"/>
                <a:t>发动机分装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71369" y="4206318"/>
              <a:ext cx="1058954" cy="2825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571" dirty="0">
                  <a:solidFill>
                    <a:schemeClr val="tx1"/>
                  </a:solidFill>
                </a:rPr>
                <a:t>面漆修正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137543" y="1716966"/>
              <a:ext cx="3726184" cy="283227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r">
                <a:defRPr/>
              </a:pPr>
              <a:r>
                <a:rPr lang="zh-CN" altLang="en-US" sz="2357" b="1" dirty="0">
                  <a:solidFill>
                    <a:schemeClr val="tx1"/>
                  </a:solidFill>
                </a:rPr>
                <a:t>质量解析</a:t>
              </a:r>
              <a:r>
                <a:rPr lang="en-US" altLang="zh-CN" sz="2357" b="1" dirty="0">
                  <a:solidFill>
                    <a:schemeClr val="tx1"/>
                  </a:solidFill>
                </a:rPr>
                <a:t>VQ</a:t>
              </a:r>
              <a:r>
                <a:rPr lang="zh-CN" altLang="en-US" sz="2357" b="1" dirty="0">
                  <a:solidFill>
                    <a:schemeClr val="tx1"/>
                  </a:solidFill>
                </a:rPr>
                <a:t>工段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908290" y="2032898"/>
              <a:ext cx="1427286" cy="233217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底盘装配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CA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工段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419720" y="2061475"/>
              <a:ext cx="1428873" cy="231471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最终装配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FA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工段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627490" y="2990219"/>
              <a:ext cx="611240" cy="8430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72" dirty="0"/>
                <a:t>C2</a:t>
              </a:r>
            </a:p>
            <a:p>
              <a:pPr algn="ctr">
                <a:defRPr/>
              </a:pPr>
              <a:r>
                <a:rPr lang="zh-CN" altLang="en-US" sz="1288" dirty="0"/>
                <a:t>底盘</a:t>
              </a:r>
              <a:r>
                <a:rPr lang="en-US" altLang="zh-CN" sz="1288" dirty="0"/>
                <a:t>1</a:t>
              </a:r>
              <a:endParaRPr lang="zh-CN" altLang="en-US" sz="1288" dirty="0"/>
            </a:p>
          </p:txBody>
        </p:sp>
      </p:grpSp>
      <p:sp>
        <p:nvSpPr>
          <p:cNvPr id="31" name="圆角矩形 30"/>
          <p:cNvSpPr/>
          <p:nvPr/>
        </p:nvSpPr>
        <p:spPr bwMode="gray">
          <a:xfrm>
            <a:off x="2627313" y="457200"/>
            <a:ext cx="3804762" cy="1080000"/>
          </a:xfrm>
          <a:prstGeom prst="round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生产线标识牌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2" name="圆角矩形 31"/>
          <p:cNvSpPr/>
          <p:nvPr/>
        </p:nvSpPr>
        <p:spPr bwMode="gray">
          <a:xfrm>
            <a:off x="2636519" y="2209800"/>
            <a:ext cx="3840481" cy="900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总装生产线结构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等腰三角形 4"/>
          <p:cNvSpPr/>
          <p:nvPr/>
        </p:nvSpPr>
        <p:spPr bwMode="gray">
          <a:xfrm flipV="1">
            <a:off x="4213859" y="1600200"/>
            <a:ext cx="685800" cy="540000"/>
          </a:xfrm>
          <a:prstGeom prst="triangl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 bwMode="gray">
          <a:xfrm flipV="1">
            <a:off x="4213859" y="3174053"/>
            <a:ext cx="685800" cy="540000"/>
          </a:xfrm>
          <a:prstGeom prst="triangl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11887"/>
              </p:ext>
            </p:extLst>
          </p:nvPr>
        </p:nvGraphicFramePr>
        <p:xfrm>
          <a:off x="609600" y="1834528"/>
          <a:ext cx="8001000" cy="4490072"/>
        </p:xfrm>
        <a:graphic>
          <a:graphicData uri="http://schemas.openxmlformats.org/drawingml/2006/table">
            <a:tbl>
              <a:tblPr/>
              <a:tblGrid>
                <a:gridCol w="1574637"/>
                <a:gridCol w="2044984"/>
                <a:gridCol w="2684042"/>
                <a:gridCol w="1697337"/>
              </a:tblGrid>
              <a:tr h="423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L="8526" marR="8526" marT="85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一级标识牌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二级标识牌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三级标识牌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72166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总</a:t>
                      </a:r>
                      <a:b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</a:br>
                      <a: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装</a:t>
                      </a:r>
                      <a:b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</a:br>
                      <a: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长</a:t>
                      </a:r>
                      <a:b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</a:br>
                      <a: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沙</a:t>
                      </a:r>
                      <a:b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</a:br>
                      <a: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工</a:t>
                      </a:r>
                      <a:b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</a:br>
                      <a:r>
                        <a:rPr lang="zh-CN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厂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一线</a:t>
                      </a:r>
                      <a:b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</a:br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/>
                      </a:r>
                      <a:b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</a:br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二线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内饰装配线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T-01L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内饰分装区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TS-01 ABS/ESP/PV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分装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仪表分装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IP-01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车门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分装线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D-01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底盘装配线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C-01L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发动机分装线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EN-01L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前桥分装线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FA-01L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后桥分装线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RA-01L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燃油箱分装线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FT-01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轮胎分装线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TY-01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最终装配线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F-01L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VQ1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检查调整线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OK-01L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5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质量解析区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VQ2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检测线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TL-01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四轮定位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路试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淋雨线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质量解析区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VQ3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抛光区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底材处理区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调漆间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喷漆房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1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、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2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、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3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WH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成品车入库口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成品车出库口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　</a:t>
                      </a:r>
                    </a:p>
                  </a:txBody>
                  <a:tcPr marL="8526" marR="8526" marT="8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gray">
          <a:xfrm>
            <a:off x="2656735" y="609600"/>
            <a:ext cx="3840481" cy="90000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总装生产线标识牌结构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880008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 bwMode="gray">
          <a:xfrm>
            <a:off x="304800" y="381000"/>
            <a:ext cx="8686800" cy="60198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bg1"/>
            </a:solidFill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57200" y="7620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生产线标识牌共有</a:t>
            </a: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35*90cm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和</a:t>
            </a: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24*45cm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两种尺寸。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将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产线的总线别标识牌定义为一级标识牌，暂不悬挂。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将分线</a:t>
            </a: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/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分区的标识牌定义为二级标识牌，尺寸为</a:t>
            </a: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35*90cm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。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黑体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     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悬挂高度：</a:t>
            </a: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3.5m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，悬挂于分线或分区开始处。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将单个工位的标识牌定义为三级标识牌，尺寸为</a:t>
            </a: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24*45cm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。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黑体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     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悬挂高度：</a:t>
            </a: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2.5m</a:t>
            </a: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，悬挂于工位开始处。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将产线装配标识牌的颜色定义为蓝色，二级标识牌左蓝右灰，三级标识牌为蓝色。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黑体"/>
              </a:rPr>
              <a:t>将产线质量解析标识牌的颜色定义为红色，二级标识牌左红右灰，三级标识牌为红色。</a:t>
            </a:r>
            <a:endParaRPr lang="en-US" altLang="zh-CN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黑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883787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3-11-04_1806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800" y="2137800"/>
            <a:ext cx="8280000" cy="38058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gray">
          <a:xfrm>
            <a:off x="292500" y="1169447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 bwMode="gray">
          <a:xfrm>
            <a:off x="3581400" y="1374741"/>
            <a:ext cx="24384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二级装配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标识牌模板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788589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83939"/>
              </p:ext>
            </p:extLst>
          </p:nvPr>
        </p:nvGraphicFramePr>
        <p:xfrm>
          <a:off x="1295400" y="2178362"/>
          <a:ext cx="6629400" cy="3384238"/>
        </p:xfrm>
        <a:graphic>
          <a:graphicData uri="http://schemas.openxmlformats.org/drawingml/2006/table">
            <a:tbl>
              <a:tblPr/>
              <a:tblGrid>
                <a:gridCol w="685800"/>
                <a:gridCol w="5244543"/>
                <a:gridCol w="699057"/>
              </a:tblGrid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内饰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装配线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TRIM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底盘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装配线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CHASSIS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最终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装配线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FINAL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内饰分装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区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TRIM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SUB-ASSEMBLY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仪表分装线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INSTRUMENT PANEL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车门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分装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DOOR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发动机分装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ENGINE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前桥分装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FRONT AXLE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后桥分装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REAR AXLE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燃油箱分装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线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FUEL TANK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一线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轮胎分装线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TYRE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gray">
          <a:xfrm>
            <a:off x="3590580" y="533400"/>
            <a:ext cx="235302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二级装配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标识牌明细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311023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图片 4" descr="图片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800" y="1371600"/>
            <a:ext cx="8280000" cy="496624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gray">
          <a:xfrm>
            <a:off x="292500" y="7620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gray">
          <a:xfrm>
            <a:off x="3695700" y="983819"/>
            <a:ext cx="22479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三级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装配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标识牌模板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607546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28817"/>
              </p:ext>
            </p:extLst>
          </p:nvPr>
        </p:nvGraphicFramePr>
        <p:xfrm>
          <a:off x="457200" y="228609"/>
          <a:ext cx="8458200" cy="6248391"/>
        </p:xfrm>
        <a:graphic>
          <a:graphicData uri="http://schemas.openxmlformats.org/drawingml/2006/table">
            <a:tbl>
              <a:tblPr/>
              <a:tblGrid>
                <a:gridCol w="662390"/>
                <a:gridCol w="254764"/>
                <a:gridCol w="662390"/>
                <a:gridCol w="254764"/>
                <a:gridCol w="662390"/>
                <a:gridCol w="254764"/>
                <a:gridCol w="662390"/>
                <a:gridCol w="254764"/>
                <a:gridCol w="662390"/>
                <a:gridCol w="254764"/>
                <a:gridCol w="662390"/>
                <a:gridCol w="254764"/>
                <a:gridCol w="662390"/>
                <a:gridCol w="254764"/>
                <a:gridCol w="764297"/>
                <a:gridCol w="254764"/>
                <a:gridCol w="764297"/>
                <a:gridCol w="254764"/>
              </a:tblGrid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T-01L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HX-01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IP-02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HX-02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IP-03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EN-01R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IP-04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IP-05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T-06R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IP-06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T-07L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T-07R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C-07L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C-07R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F-07L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F-07R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IP-07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EN-05R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T-08L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T-08R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C-08L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C-08R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F-08L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F-08R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IP-08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EN-06R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T-09L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T-09R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C-09L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C-09R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F-09L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F-09R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IP-09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EN-07L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EN-07R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T-10L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T-10R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C-10L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C-10R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F-10L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F-10R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IP-10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EN-08L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EN-08R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C-11L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IP-11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EN-09L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EN-09R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C-12L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D-01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FA-01L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FA-01R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D-02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FA-02L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FA-02R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C-14L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FA-03L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FA-03R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T-15L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FA-04L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FA-04R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FA-05L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FA-05R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T-17L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T-17R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C-17L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C-17R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F-17L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F-17R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FA-06L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FA-06R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T-18L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T-18R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C-18L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C-18R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F-18L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F-18R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RA-01L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RA-01R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T-19L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T-19R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C-19L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C-19R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F-19L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F-19R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RA-02L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RA-02R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T-20L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T-20R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C-20L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C-20R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F-20L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F-20R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RA-03L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RA-03R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F-21L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F-21R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RA-04L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RA-04R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T-22L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T-22R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F-22L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F-22R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D-11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RA-05L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RA-05R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T-23L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T-23R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F-23L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F-23R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IP-12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RA-06L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RA-06R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T-24L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T-24R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F-24L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F-24R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FT-01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T-25L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T-25R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F-25L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F-25R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FT-02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T-26L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T-26R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FT-03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T-27L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T-27R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FT-04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T-28L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T-28R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TY-01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T-29L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T-29R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TY-02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T-30L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T-30R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T-31L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T-31R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48" marR="7048" marT="704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gray">
          <a:xfrm>
            <a:off x="3429000" y="5497286"/>
            <a:ext cx="22860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三级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装配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标识牌明细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8708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gray">
          <a:xfrm>
            <a:off x="292500" y="7620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gray">
          <a:xfrm>
            <a:off x="3695700" y="983819"/>
            <a:ext cx="22479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三级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装配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标识牌模板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0" y="1451905"/>
            <a:ext cx="8279999" cy="501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04351"/>
      </p:ext>
    </p:ext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61166"/>
              </p:ext>
            </p:extLst>
          </p:nvPr>
        </p:nvGraphicFramePr>
        <p:xfrm>
          <a:off x="2743200" y="2971800"/>
          <a:ext cx="3581400" cy="1524000"/>
        </p:xfrm>
        <a:graphic>
          <a:graphicData uri="http://schemas.openxmlformats.org/drawingml/2006/table">
            <a:tbl>
              <a:tblPr/>
              <a:tblGrid>
                <a:gridCol w="2202464"/>
                <a:gridCol w="1378936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TS-01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ABS/ESP/PV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分装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TS-02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中盖板分装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TS-03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后门玻璃分装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TS-04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背门玻璃分装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TS-05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ECU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分装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gray">
          <a:xfrm>
            <a:off x="3352800" y="1441019"/>
            <a:ext cx="27432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三级质量解析标识牌明细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65051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0" y="2231233"/>
            <a:ext cx="8280000" cy="37828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gray">
          <a:xfrm>
            <a:off x="228600" y="1212419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gray">
          <a:xfrm>
            <a:off x="3444607" y="1543666"/>
            <a:ext cx="2651393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二级质量解析标识牌模板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0836856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5257800"/>
            <a:ext cx="586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目视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管理</a:t>
            </a:r>
            <a:endParaRPr lang="en-US" altLang="zh-CN" sz="4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371600" y="6096000"/>
            <a:ext cx="541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——</a:t>
            </a:r>
            <a:r>
              <a:rPr lang="zh-CN" altLang="en-US" sz="2400" b="1"/>
              <a:t>第十一事业部总装长沙工厂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6209"/>
              </p:ext>
            </p:extLst>
          </p:nvPr>
        </p:nvGraphicFramePr>
        <p:xfrm>
          <a:off x="1600200" y="1752600"/>
          <a:ext cx="6324600" cy="4064032"/>
        </p:xfrm>
        <a:graphic>
          <a:graphicData uri="http://schemas.openxmlformats.org/drawingml/2006/table">
            <a:tbl>
              <a:tblPr/>
              <a:tblGrid>
                <a:gridCol w="914400"/>
                <a:gridCol w="4619625"/>
                <a:gridCol w="790575"/>
              </a:tblGrid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检查调整线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质量解析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区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QUALITY ANALYSIS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检测线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TEST LINE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路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试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ROAD TEST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淋雨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线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RAIN TEST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VQ2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质量解析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区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QUALITY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ANALYSIS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抛光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区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POLISHING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底材处理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区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SUBSTRATE TREATMENT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调漆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间 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PAINT MIXING ROOM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喷漆房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  SPRAY BOOTH 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喷漆房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  SPRAY BOOTH 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VQ3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喷漆房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  SPRAY BOOTH 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成品车入库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口 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WAREHOUSE ENTRANCE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成品车出库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口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WAREHOUSE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EXIT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gray">
          <a:xfrm>
            <a:off x="3429000" y="762000"/>
            <a:ext cx="26670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二级质量解析标识牌明细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345452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94"/>
            <a:ext cx="8280000" cy="456585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gray">
          <a:xfrm>
            <a:off x="292500" y="7620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gray">
          <a:xfrm>
            <a:off x="3429000" y="983819"/>
            <a:ext cx="26670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三级质量解析标识牌模板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250847"/>
      </p:ext>
    </p:extLst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71938"/>
              </p:ext>
            </p:extLst>
          </p:nvPr>
        </p:nvGraphicFramePr>
        <p:xfrm>
          <a:off x="1620935" y="1752600"/>
          <a:ext cx="3098800" cy="4572000"/>
        </p:xfrm>
        <a:graphic>
          <a:graphicData uri="http://schemas.openxmlformats.org/drawingml/2006/table">
            <a:tbl>
              <a:tblPr/>
              <a:tblGrid>
                <a:gridCol w="1905678"/>
                <a:gridCol w="1193122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OK-01L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OK-02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OK-07L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OK-08L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OK-09L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OK-10L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OK-11L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OK-12L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OK-13L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OK-14L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OK-15L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gray">
          <a:xfrm>
            <a:off x="3352800" y="990600"/>
            <a:ext cx="27432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三级质量解析标识牌明细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90381"/>
              </p:ext>
            </p:extLst>
          </p:nvPr>
        </p:nvGraphicFramePr>
        <p:xfrm>
          <a:off x="4724400" y="1752600"/>
          <a:ext cx="3098800" cy="4572000"/>
        </p:xfrm>
        <a:graphic>
          <a:graphicData uri="http://schemas.openxmlformats.org/drawingml/2006/table">
            <a:tbl>
              <a:tblPr/>
              <a:tblGrid>
                <a:gridCol w="1905678"/>
                <a:gridCol w="1193122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OK-01R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OK-02R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OK-07R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OK-08R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OK-09R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OK-10R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OK-11R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OK-12R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OK-13R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OK-14R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OK-15R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3090"/>
      </p:ext>
    </p:extLst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9" y="1320269"/>
            <a:ext cx="8264462" cy="500433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gray">
          <a:xfrm>
            <a:off x="292500" y="7620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gray">
          <a:xfrm>
            <a:off x="3505200" y="983819"/>
            <a:ext cx="26670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三级质量解析标识牌模板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402330"/>
      </p:ext>
    </p:extLst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35008"/>
              </p:ext>
            </p:extLst>
          </p:nvPr>
        </p:nvGraphicFramePr>
        <p:xfrm>
          <a:off x="3225800" y="2514600"/>
          <a:ext cx="3098800" cy="2133600"/>
        </p:xfrm>
        <a:graphic>
          <a:graphicData uri="http://schemas.openxmlformats.org/drawingml/2006/table">
            <a:tbl>
              <a:tblPr/>
              <a:tblGrid>
                <a:gridCol w="1905678"/>
                <a:gridCol w="1193122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TL-01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四轮定位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TL-02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大灯调整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TL-03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侧滑检测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TL-04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制动检测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TL-05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转毂检测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TL-06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尾气检测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TL-07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底盘检测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gray">
          <a:xfrm>
            <a:off x="3352800" y="1441019"/>
            <a:ext cx="27432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三级质量解析标识牌明细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65337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A7237B-880D-4C96-A031-5D752D1B3F2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70730"/>
              </p:ext>
            </p:extLst>
          </p:nvPr>
        </p:nvGraphicFramePr>
        <p:xfrm>
          <a:off x="838200" y="1645920"/>
          <a:ext cx="784860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61985"/>
                <a:gridCol w="6986615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目的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明确厂房空间位置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标准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左蓝右白，纸张过塑，粘贴在柱子东西双侧，高度</a:t>
                      </a:r>
                      <a:r>
                        <a:rPr lang="en-US" altLang="zh-CN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3.5m</a:t>
                      </a: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1" kern="1200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由北向南用数字从小到大编号，由东向西按字母顺序编号。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gray">
          <a:xfrm>
            <a:off x="2672238" y="381000"/>
            <a:ext cx="3804762" cy="1080000"/>
          </a:xfrm>
          <a:prstGeom prst="round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厂房柱子编号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8" name="组合 43"/>
          <p:cNvGrpSpPr>
            <a:grpSpLocks/>
          </p:cNvGrpSpPr>
          <p:nvPr/>
        </p:nvGrpSpPr>
        <p:grpSpPr bwMode="auto">
          <a:xfrm>
            <a:off x="2438400" y="3009900"/>
            <a:ext cx="5029200" cy="3429000"/>
            <a:chOff x="3276600" y="1524000"/>
            <a:chExt cx="5029200" cy="3429000"/>
          </a:xfrm>
        </p:grpSpPr>
        <p:sp>
          <p:nvSpPr>
            <p:cNvPr id="9" name="矩形 8"/>
            <p:cNvSpPr/>
            <p:nvPr/>
          </p:nvSpPr>
          <p:spPr bwMode="gray">
            <a:xfrm>
              <a:off x="3276600" y="2286000"/>
              <a:ext cx="4648200" cy="259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十边形 9"/>
            <p:cNvSpPr/>
            <p:nvPr/>
          </p:nvSpPr>
          <p:spPr bwMode="gray">
            <a:xfrm>
              <a:off x="7543800" y="47244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十边形 10"/>
            <p:cNvSpPr/>
            <p:nvPr/>
          </p:nvSpPr>
          <p:spPr bwMode="gray">
            <a:xfrm>
              <a:off x="7543800" y="41910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十边形 11"/>
            <p:cNvSpPr/>
            <p:nvPr/>
          </p:nvSpPr>
          <p:spPr bwMode="gray">
            <a:xfrm>
              <a:off x="7543800" y="37528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十边形 12"/>
            <p:cNvSpPr/>
            <p:nvPr/>
          </p:nvSpPr>
          <p:spPr bwMode="gray">
            <a:xfrm>
              <a:off x="7543800" y="32575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十边形 13"/>
            <p:cNvSpPr/>
            <p:nvPr/>
          </p:nvSpPr>
          <p:spPr bwMode="gray">
            <a:xfrm>
              <a:off x="7543800" y="28003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十边形 14"/>
            <p:cNvSpPr/>
            <p:nvPr/>
          </p:nvSpPr>
          <p:spPr bwMode="gray">
            <a:xfrm>
              <a:off x="7543800" y="22860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闪电形 11"/>
            <p:cNvSpPr>
              <a:spLocks noChangeArrowheads="1"/>
            </p:cNvSpPr>
            <p:nvPr/>
          </p:nvSpPr>
          <p:spPr bwMode="gray">
            <a:xfrm rot="-5200682">
              <a:off x="6763816" y="1625759"/>
              <a:ext cx="414789" cy="708850"/>
            </a:xfrm>
            <a:prstGeom prst="lightningBol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" name="圆角矩形 12"/>
            <p:cNvSpPr>
              <a:spLocks noChangeArrowheads="1"/>
            </p:cNvSpPr>
            <p:nvPr/>
          </p:nvSpPr>
          <p:spPr bwMode="gray">
            <a:xfrm>
              <a:off x="7239000" y="15240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北</a:t>
              </a:r>
            </a:p>
          </p:txBody>
        </p:sp>
        <p:sp>
          <p:nvSpPr>
            <p:cNvPr id="18" name="圆角矩形 13"/>
            <p:cNvSpPr>
              <a:spLocks noChangeArrowheads="1"/>
            </p:cNvSpPr>
            <p:nvPr/>
          </p:nvSpPr>
          <p:spPr bwMode="gray">
            <a:xfrm>
              <a:off x="7924800" y="45720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A1</a:t>
              </a:r>
              <a:endParaRPr lang="zh-CN" altLang="en-US" b="1"/>
            </a:p>
          </p:txBody>
        </p:sp>
        <p:sp>
          <p:nvSpPr>
            <p:cNvPr id="19" name="圆角矩形 14"/>
            <p:cNvSpPr>
              <a:spLocks noChangeArrowheads="1"/>
            </p:cNvSpPr>
            <p:nvPr/>
          </p:nvSpPr>
          <p:spPr bwMode="gray">
            <a:xfrm>
              <a:off x="7924800" y="41148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20" name="圆角矩形 15"/>
            <p:cNvSpPr>
              <a:spLocks noChangeArrowheads="1"/>
            </p:cNvSpPr>
            <p:nvPr/>
          </p:nvSpPr>
          <p:spPr bwMode="gray">
            <a:xfrm>
              <a:off x="7924800" y="36576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C1</a:t>
              </a:r>
              <a:endParaRPr lang="zh-CN" altLang="en-US" b="1"/>
            </a:p>
          </p:txBody>
        </p:sp>
        <p:sp>
          <p:nvSpPr>
            <p:cNvPr id="21" name="圆角矩形 16"/>
            <p:cNvSpPr>
              <a:spLocks noChangeArrowheads="1"/>
            </p:cNvSpPr>
            <p:nvPr/>
          </p:nvSpPr>
          <p:spPr bwMode="gray">
            <a:xfrm>
              <a:off x="7924800" y="31242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D1</a:t>
              </a:r>
              <a:endParaRPr lang="zh-CN" altLang="en-US" b="1"/>
            </a:p>
          </p:txBody>
        </p:sp>
        <p:sp>
          <p:nvSpPr>
            <p:cNvPr id="22" name="圆角矩形 17"/>
            <p:cNvSpPr>
              <a:spLocks noChangeArrowheads="1"/>
            </p:cNvSpPr>
            <p:nvPr/>
          </p:nvSpPr>
          <p:spPr bwMode="gray">
            <a:xfrm>
              <a:off x="7924800" y="26670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E1</a:t>
              </a:r>
              <a:endParaRPr lang="zh-CN" altLang="en-US" b="1"/>
            </a:p>
          </p:txBody>
        </p:sp>
        <p:sp>
          <p:nvSpPr>
            <p:cNvPr id="23" name="圆角矩形 18"/>
            <p:cNvSpPr>
              <a:spLocks noChangeArrowheads="1"/>
            </p:cNvSpPr>
            <p:nvPr/>
          </p:nvSpPr>
          <p:spPr bwMode="gray">
            <a:xfrm>
              <a:off x="7924800" y="21336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F1</a:t>
              </a:r>
              <a:endParaRPr lang="zh-CN" altLang="en-US" b="1"/>
            </a:p>
          </p:txBody>
        </p:sp>
        <p:sp>
          <p:nvSpPr>
            <p:cNvPr id="24" name="十边形 23"/>
            <p:cNvSpPr/>
            <p:nvPr/>
          </p:nvSpPr>
          <p:spPr bwMode="gray">
            <a:xfrm>
              <a:off x="6858000" y="47434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十边形 24"/>
            <p:cNvSpPr/>
            <p:nvPr/>
          </p:nvSpPr>
          <p:spPr bwMode="gray">
            <a:xfrm>
              <a:off x="6858000" y="42100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" name="十边形 25"/>
            <p:cNvSpPr/>
            <p:nvPr/>
          </p:nvSpPr>
          <p:spPr bwMode="gray">
            <a:xfrm>
              <a:off x="6858000" y="37719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十边形 26"/>
            <p:cNvSpPr/>
            <p:nvPr/>
          </p:nvSpPr>
          <p:spPr bwMode="gray">
            <a:xfrm>
              <a:off x="6858000" y="32766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十边形 27"/>
            <p:cNvSpPr/>
            <p:nvPr/>
          </p:nvSpPr>
          <p:spPr bwMode="gray">
            <a:xfrm>
              <a:off x="6858000" y="28194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十边形 28"/>
            <p:cNvSpPr/>
            <p:nvPr/>
          </p:nvSpPr>
          <p:spPr bwMode="gray">
            <a:xfrm>
              <a:off x="6858000" y="23050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十边形 29"/>
            <p:cNvSpPr/>
            <p:nvPr/>
          </p:nvSpPr>
          <p:spPr bwMode="gray">
            <a:xfrm>
              <a:off x="6248400" y="47434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十边形 30"/>
            <p:cNvSpPr/>
            <p:nvPr/>
          </p:nvSpPr>
          <p:spPr bwMode="gray">
            <a:xfrm>
              <a:off x="6248400" y="42100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十边形 31"/>
            <p:cNvSpPr/>
            <p:nvPr/>
          </p:nvSpPr>
          <p:spPr bwMode="gray">
            <a:xfrm>
              <a:off x="6248400" y="37719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十边形 32"/>
            <p:cNvSpPr/>
            <p:nvPr/>
          </p:nvSpPr>
          <p:spPr bwMode="gray">
            <a:xfrm>
              <a:off x="6248400" y="32766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十边形 33"/>
            <p:cNvSpPr/>
            <p:nvPr/>
          </p:nvSpPr>
          <p:spPr bwMode="gray">
            <a:xfrm>
              <a:off x="6248400" y="28194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十边形 34"/>
            <p:cNvSpPr/>
            <p:nvPr/>
          </p:nvSpPr>
          <p:spPr bwMode="gray">
            <a:xfrm>
              <a:off x="6248400" y="23050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十边形 35"/>
            <p:cNvSpPr/>
            <p:nvPr/>
          </p:nvSpPr>
          <p:spPr bwMode="gray">
            <a:xfrm>
              <a:off x="5638800" y="47434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7" name="十边形 36"/>
            <p:cNvSpPr/>
            <p:nvPr/>
          </p:nvSpPr>
          <p:spPr bwMode="gray">
            <a:xfrm>
              <a:off x="5638800" y="42100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十边形 37"/>
            <p:cNvSpPr/>
            <p:nvPr/>
          </p:nvSpPr>
          <p:spPr bwMode="gray">
            <a:xfrm>
              <a:off x="5638800" y="37719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十边形 38"/>
            <p:cNvSpPr/>
            <p:nvPr/>
          </p:nvSpPr>
          <p:spPr bwMode="gray">
            <a:xfrm>
              <a:off x="5638800" y="32766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" name="十边形 39"/>
            <p:cNvSpPr/>
            <p:nvPr/>
          </p:nvSpPr>
          <p:spPr bwMode="gray">
            <a:xfrm>
              <a:off x="5638800" y="281940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" name="十边形 40"/>
            <p:cNvSpPr/>
            <p:nvPr/>
          </p:nvSpPr>
          <p:spPr bwMode="gray">
            <a:xfrm>
              <a:off x="5638800" y="2305050"/>
              <a:ext cx="304800" cy="152400"/>
            </a:xfrm>
            <a:prstGeom prst="decagon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" name="圆角矩形 37"/>
            <p:cNvSpPr>
              <a:spLocks noChangeArrowheads="1"/>
            </p:cNvSpPr>
            <p:nvPr/>
          </p:nvSpPr>
          <p:spPr bwMode="gray">
            <a:xfrm>
              <a:off x="7162800" y="45720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A2</a:t>
              </a:r>
              <a:endParaRPr lang="zh-CN" altLang="en-US" b="1"/>
            </a:p>
          </p:txBody>
        </p:sp>
        <p:sp>
          <p:nvSpPr>
            <p:cNvPr id="43" name="圆角矩形 38"/>
            <p:cNvSpPr>
              <a:spLocks noChangeArrowheads="1"/>
            </p:cNvSpPr>
            <p:nvPr/>
          </p:nvSpPr>
          <p:spPr bwMode="gray">
            <a:xfrm>
              <a:off x="7162800" y="41148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B2</a:t>
              </a:r>
              <a:endParaRPr lang="zh-CN" altLang="en-US" b="1"/>
            </a:p>
          </p:txBody>
        </p:sp>
        <p:sp>
          <p:nvSpPr>
            <p:cNvPr id="44" name="圆角矩形 39"/>
            <p:cNvSpPr>
              <a:spLocks noChangeArrowheads="1"/>
            </p:cNvSpPr>
            <p:nvPr/>
          </p:nvSpPr>
          <p:spPr bwMode="gray">
            <a:xfrm>
              <a:off x="7162800" y="36576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C2</a:t>
              </a:r>
              <a:endParaRPr lang="zh-CN" altLang="en-US" b="1"/>
            </a:p>
          </p:txBody>
        </p:sp>
        <p:sp>
          <p:nvSpPr>
            <p:cNvPr id="45" name="圆角矩形 40"/>
            <p:cNvSpPr>
              <a:spLocks noChangeArrowheads="1"/>
            </p:cNvSpPr>
            <p:nvPr/>
          </p:nvSpPr>
          <p:spPr bwMode="gray">
            <a:xfrm>
              <a:off x="7162800" y="31242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D2</a:t>
              </a:r>
              <a:endParaRPr lang="zh-CN" altLang="en-US" b="1"/>
            </a:p>
          </p:txBody>
        </p:sp>
        <p:sp>
          <p:nvSpPr>
            <p:cNvPr id="46" name="圆角矩形 41"/>
            <p:cNvSpPr>
              <a:spLocks noChangeArrowheads="1"/>
            </p:cNvSpPr>
            <p:nvPr/>
          </p:nvSpPr>
          <p:spPr bwMode="gray">
            <a:xfrm>
              <a:off x="7162800" y="26670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E2</a:t>
              </a:r>
              <a:endParaRPr lang="zh-CN" altLang="en-US" b="1"/>
            </a:p>
          </p:txBody>
        </p:sp>
        <p:sp>
          <p:nvSpPr>
            <p:cNvPr id="47" name="圆角矩形 42"/>
            <p:cNvSpPr>
              <a:spLocks noChangeArrowheads="1"/>
            </p:cNvSpPr>
            <p:nvPr/>
          </p:nvSpPr>
          <p:spPr bwMode="gray">
            <a:xfrm>
              <a:off x="7162800" y="2133600"/>
              <a:ext cx="381000" cy="381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F2</a:t>
              </a:r>
              <a:endParaRPr lang="zh-CN" altLang="en-US" b="1"/>
            </a:p>
          </p:txBody>
        </p:sp>
      </p:grpSp>
      <p:sp>
        <p:nvSpPr>
          <p:cNvPr id="48" name="椭圆 47"/>
          <p:cNvSpPr/>
          <p:nvPr/>
        </p:nvSpPr>
        <p:spPr bwMode="gray">
          <a:xfrm>
            <a:off x="838200" y="3516853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gray">
          <a:xfrm>
            <a:off x="310861" y="7620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7" y="1286504"/>
            <a:ext cx="7800001" cy="50380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gray">
          <a:xfrm>
            <a:off x="3124200" y="765672"/>
            <a:ext cx="3810000" cy="457200"/>
          </a:xfrm>
          <a:prstGeom prst="rect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柱子编号模板 字体：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Calibri 344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71481492"/>
      </p:ext>
    </p:extLst>
  </p:cSld>
  <p:clrMapOvr>
    <a:masterClrMapping/>
  </p:clrMapOvr>
  <p:transition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A7237B-880D-4C96-A031-5D752D1B3F2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7" name="圆角矩形 6"/>
          <p:cNvSpPr/>
          <p:nvPr/>
        </p:nvSpPr>
        <p:spPr bwMode="gray">
          <a:xfrm>
            <a:off x="2627312" y="381000"/>
            <a:ext cx="4306887" cy="1080000"/>
          </a:xfrm>
          <a:prstGeom prst="round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生产管理看板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31360"/>
              </p:ext>
            </p:extLst>
          </p:nvPr>
        </p:nvGraphicFramePr>
        <p:xfrm>
          <a:off x="838200" y="1645920"/>
          <a:ext cx="7848600" cy="44204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61985"/>
                <a:gridCol w="6986615"/>
              </a:tblGrid>
              <a:tr h="170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目的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在现场生产营造竞争的氛围；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营造出生产现场的活力氛围；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明确管理状况，营造有形及无形的压力，推进工作的顺利开展；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展示改善的过程，让大家都能学到好的方法及技巧；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展示改善成绩，让生产班组管理参与者有成就感、自豪感；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树立良好的企业形象。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1006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内容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工厂信息栏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班组信息栏</a:t>
                      </a:r>
                      <a:endParaRPr lang="en-US" altLang="zh-CN" sz="1800" b="1" kern="1200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1006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原则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标准化</a:t>
                      </a:r>
                      <a:endParaRPr lang="en-US" altLang="zh-CN" sz="1800" b="1" kern="1200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可读性</a:t>
                      </a:r>
                      <a:endParaRPr lang="en-US" altLang="zh-CN" sz="1800" b="1" kern="1200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及时性</a:t>
                      </a:r>
                      <a:endParaRPr lang="en-US" altLang="zh-CN" sz="1800" b="1" kern="1200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图表化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标准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尺寸：</a:t>
                      </a:r>
                      <a:r>
                        <a:rPr lang="en-US" altLang="zh-CN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120×240cm</a:t>
                      </a: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；内容：见下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350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gray">
          <a:xfrm>
            <a:off x="2743200" y="3810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4572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工厂信息栏标准信息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77718613"/>
              </p:ext>
            </p:extLst>
          </p:nvPr>
        </p:nvGraphicFramePr>
        <p:xfrm>
          <a:off x="304800" y="99060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1804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gray">
          <a:xfrm>
            <a:off x="2743200" y="381000"/>
            <a:ext cx="3733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gray">
          <a:xfrm>
            <a:off x="2971800" y="4572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/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班组信息栏标准信息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163036831"/>
              </p:ext>
            </p:extLst>
          </p:nvPr>
        </p:nvGraphicFramePr>
        <p:xfrm>
          <a:off x="381000" y="990601"/>
          <a:ext cx="86868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7717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62774-55D2-440E-AE45-FD2DCCA8BAF5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 bwMode="auto">
          <a:xfrm>
            <a:off x="26670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38DDE18-2390-4D90-A358-AB4990A550BD}" type="slidenum">
              <a:rPr lang="en-US" altLang="zh-CN" sz="1400">
                <a:solidFill>
                  <a:srgbClr val="000000"/>
                </a:solidFill>
              </a:rPr>
              <a:pPr algn="r"/>
              <a:t>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1944688" y="2314575"/>
            <a:ext cx="5270500" cy="557213"/>
            <a:chOff x="1288" y="1899"/>
            <a:chExt cx="3320" cy="351"/>
          </a:xfrm>
        </p:grpSpPr>
        <p:grpSp>
          <p:nvGrpSpPr>
            <p:cNvPr id="17476" name="Group 4"/>
            <p:cNvGrpSpPr>
              <a:grpSpLocks/>
            </p:cNvGrpSpPr>
            <p:nvPr/>
          </p:nvGrpSpPr>
          <p:grpSpPr bwMode="auto">
            <a:xfrm>
              <a:off x="1288" y="1922"/>
              <a:ext cx="359" cy="328"/>
              <a:chOff x="841" y="1913"/>
              <a:chExt cx="359" cy="328"/>
            </a:xfrm>
          </p:grpSpPr>
          <p:sp>
            <p:nvSpPr>
              <p:cNvPr id="260101" name="Oval 5"/>
              <p:cNvSpPr>
                <a:spLocks noChangeArrowheads="1"/>
              </p:cNvSpPr>
              <p:nvPr/>
            </p:nvSpPr>
            <p:spPr bwMode="gray">
              <a:xfrm>
                <a:off x="855" y="1913"/>
                <a:ext cx="116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0102" name="Oval 6"/>
              <p:cNvSpPr>
                <a:spLocks noChangeArrowheads="1"/>
              </p:cNvSpPr>
              <p:nvPr/>
            </p:nvSpPr>
            <p:spPr bwMode="gray">
              <a:xfrm>
                <a:off x="855" y="1913"/>
                <a:ext cx="116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0103" name="Oval 7"/>
              <p:cNvSpPr>
                <a:spLocks noChangeArrowheads="1"/>
              </p:cNvSpPr>
              <p:nvPr/>
            </p:nvSpPr>
            <p:spPr bwMode="gray">
              <a:xfrm>
                <a:off x="841" y="1913"/>
                <a:ext cx="33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0104" name="Oval 8"/>
              <p:cNvSpPr>
                <a:spLocks noChangeArrowheads="1"/>
              </p:cNvSpPr>
              <p:nvPr/>
            </p:nvSpPr>
            <p:spPr bwMode="gray">
              <a:xfrm>
                <a:off x="866" y="1938"/>
                <a:ext cx="33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7484" name="Oval 9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5" name="Oval 10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6" name="Oval 11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7" name="Oval 12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8" name="Oval 13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77" name="Line 14"/>
            <p:cNvSpPr>
              <a:spLocks noChangeShapeType="1"/>
            </p:cNvSpPr>
            <p:nvPr/>
          </p:nvSpPr>
          <p:spPr bwMode="auto">
            <a:xfrm>
              <a:off x="1584" y="2235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Text Box 15"/>
            <p:cNvSpPr txBox="1">
              <a:spLocks noChangeArrowheads="1"/>
            </p:cNvSpPr>
            <p:nvPr/>
          </p:nvSpPr>
          <p:spPr bwMode="auto">
            <a:xfrm>
              <a:off x="1728" y="1899"/>
              <a:ext cx="273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为什么要实行目视管理?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7479" name="Text Box 16"/>
            <p:cNvSpPr txBox="1">
              <a:spLocks noChangeArrowheads="1"/>
            </p:cNvSpPr>
            <p:nvPr/>
          </p:nvSpPr>
          <p:spPr bwMode="gray">
            <a:xfrm>
              <a:off x="1344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7413" name="Group 17"/>
          <p:cNvGrpSpPr>
            <a:grpSpLocks/>
          </p:cNvGrpSpPr>
          <p:nvPr/>
        </p:nvGrpSpPr>
        <p:grpSpPr bwMode="auto">
          <a:xfrm>
            <a:off x="1944688" y="3997325"/>
            <a:ext cx="5251450" cy="550863"/>
            <a:chOff x="1300" y="3037"/>
            <a:chExt cx="3308" cy="347"/>
          </a:xfrm>
        </p:grpSpPr>
        <p:grpSp>
          <p:nvGrpSpPr>
            <p:cNvPr id="17463" name="Group 18"/>
            <p:cNvGrpSpPr>
              <a:grpSpLocks/>
            </p:cNvGrpSpPr>
            <p:nvPr/>
          </p:nvGrpSpPr>
          <p:grpSpPr bwMode="auto">
            <a:xfrm>
              <a:off x="1300" y="3056"/>
              <a:ext cx="359" cy="328"/>
              <a:chOff x="841" y="1913"/>
              <a:chExt cx="359" cy="328"/>
            </a:xfrm>
          </p:grpSpPr>
          <p:sp>
            <p:nvSpPr>
              <p:cNvPr id="260115" name="Oval 19"/>
              <p:cNvSpPr>
                <a:spLocks noChangeArrowheads="1"/>
              </p:cNvSpPr>
              <p:nvPr/>
            </p:nvSpPr>
            <p:spPr bwMode="gray">
              <a:xfrm>
                <a:off x="855" y="1913"/>
                <a:ext cx="116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0116" name="Oval 20"/>
              <p:cNvSpPr>
                <a:spLocks noChangeArrowheads="1"/>
              </p:cNvSpPr>
              <p:nvPr/>
            </p:nvSpPr>
            <p:spPr bwMode="gray">
              <a:xfrm>
                <a:off x="855" y="1913"/>
                <a:ext cx="116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0117" name="Oval 21"/>
              <p:cNvSpPr>
                <a:spLocks noChangeArrowheads="1"/>
              </p:cNvSpPr>
              <p:nvPr/>
            </p:nvSpPr>
            <p:spPr bwMode="gray">
              <a:xfrm>
                <a:off x="841" y="1913"/>
                <a:ext cx="33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0118" name="Oval 22"/>
              <p:cNvSpPr>
                <a:spLocks noChangeArrowheads="1"/>
              </p:cNvSpPr>
              <p:nvPr/>
            </p:nvSpPr>
            <p:spPr bwMode="gray">
              <a:xfrm>
                <a:off x="866" y="1938"/>
                <a:ext cx="33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7471" name="Oval 23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72" name="Oval 24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73" name="Oval 25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74" name="Oval 26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75" name="Oval 27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64" name="Line 28"/>
            <p:cNvSpPr>
              <a:spLocks noChangeShapeType="1"/>
            </p:cNvSpPr>
            <p:nvPr/>
          </p:nvSpPr>
          <p:spPr bwMode="auto">
            <a:xfrm>
              <a:off x="1584" y="3373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Text Box 29"/>
            <p:cNvSpPr txBox="1">
              <a:spLocks noChangeArrowheads="1"/>
            </p:cNvSpPr>
            <p:nvPr/>
          </p:nvSpPr>
          <p:spPr bwMode="auto">
            <a:xfrm>
              <a:off x="1728" y="3037"/>
              <a:ext cx="273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如何开展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7466" name="Text Box 30"/>
            <p:cNvSpPr txBox="1">
              <a:spLocks noChangeArrowheads="1"/>
            </p:cNvSpPr>
            <p:nvPr/>
          </p:nvSpPr>
          <p:spPr bwMode="gray">
            <a:xfrm>
              <a:off x="1362" y="30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17414" name="Group 31"/>
          <p:cNvGrpSpPr>
            <a:grpSpLocks/>
          </p:cNvGrpSpPr>
          <p:nvPr/>
        </p:nvGrpSpPr>
        <p:grpSpPr bwMode="auto">
          <a:xfrm>
            <a:off x="1933575" y="1447800"/>
            <a:ext cx="5305425" cy="565150"/>
            <a:chOff x="1266" y="1188"/>
            <a:chExt cx="3342" cy="356"/>
          </a:xfrm>
        </p:grpSpPr>
        <p:sp>
          <p:nvSpPr>
            <p:cNvPr id="17448" name="Line 32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Text Box 33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什么是目视管理?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17450" name="Group 34"/>
            <p:cNvGrpSpPr>
              <a:grpSpLocks/>
            </p:cNvGrpSpPr>
            <p:nvPr/>
          </p:nvGrpSpPr>
          <p:grpSpPr bwMode="auto">
            <a:xfrm>
              <a:off x="1266" y="1222"/>
              <a:ext cx="340" cy="322"/>
              <a:chOff x="1266" y="1222"/>
              <a:chExt cx="340" cy="322"/>
            </a:xfrm>
          </p:grpSpPr>
          <p:grpSp>
            <p:nvGrpSpPr>
              <p:cNvPr id="17451" name="Group 35"/>
              <p:cNvGrpSpPr>
                <a:grpSpLocks/>
              </p:cNvGrpSpPr>
              <p:nvPr/>
            </p:nvGrpSpPr>
            <p:grpSpPr bwMode="auto">
              <a:xfrm>
                <a:off x="1266" y="1222"/>
                <a:ext cx="340" cy="322"/>
                <a:chOff x="2034" y="934"/>
                <a:chExt cx="340" cy="322"/>
              </a:xfrm>
            </p:grpSpPr>
            <p:sp>
              <p:nvSpPr>
                <p:cNvPr id="17453" name="Text Box 3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60133" name="Oval 3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60134" name="Oval 3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60135" name="Oval 39"/>
                <p:cNvSpPr>
                  <a:spLocks noChangeArrowheads="1"/>
                </p:cNvSpPr>
                <p:nvPr/>
              </p:nvSpPr>
              <p:spPr bwMode="gray">
                <a:xfrm>
                  <a:off x="2034" y="934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60136" name="Oval 4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7458" name="Oval 4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59" name="Oval 4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60" name="Oval 4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61" name="Oval 4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62" name="Oval 4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7452" name="Text Box 46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7415" name="Group 47"/>
          <p:cNvGrpSpPr>
            <a:grpSpLocks/>
          </p:cNvGrpSpPr>
          <p:nvPr/>
        </p:nvGrpSpPr>
        <p:grpSpPr bwMode="auto">
          <a:xfrm>
            <a:off x="1933575" y="3124200"/>
            <a:ext cx="5305425" cy="568325"/>
            <a:chOff x="1266" y="2326"/>
            <a:chExt cx="3342" cy="358"/>
          </a:xfrm>
        </p:grpSpPr>
        <p:sp>
          <p:nvSpPr>
            <p:cNvPr id="17433" name="Line 48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Text Box 49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实行目视管理的优点有哪些?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17435" name="Group 50"/>
            <p:cNvGrpSpPr>
              <a:grpSpLocks/>
            </p:cNvGrpSpPr>
            <p:nvPr/>
          </p:nvGrpSpPr>
          <p:grpSpPr bwMode="auto">
            <a:xfrm>
              <a:off x="1266" y="2362"/>
              <a:ext cx="340" cy="322"/>
              <a:chOff x="1266" y="1222"/>
              <a:chExt cx="340" cy="322"/>
            </a:xfrm>
          </p:grpSpPr>
          <p:grpSp>
            <p:nvGrpSpPr>
              <p:cNvPr id="17436" name="Group 51"/>
              <p:cNvGrpSpPr>
                <a:grpSpLocks/>
              </p:cNvGrpSpPr>
              <p:nvPr/>
            </p:nvGrpSpPr>
            <p:grpSpPr bwMode="auto">
              <a:xfrm>
                <a:off x="1266" y="1222"/>
                <a:ext cx="340" cy="322"/>
                <a:chOff x="2034" y="934"/>
                <a:chExt cx="340" cy="322"/>
              </a:xfrm>
            </p:grpSpPr>
            <p:sp>
              <p:nvSpPr>
                <p:cNvPr id="17438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60149" name="Oval 53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60150" name="Oval 54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60151" name="Oval 55"/>
                <p:cNvSpPr>
                  <a:spLocks noChangeArrowheads="1"/>
                </p:cNvSpPr>
                <p:nvPr/>
              </p:nvSpPr>
              <p:spPr bwMode="gray">
                <a:xfrm>
                  <a:off x="2034" y="934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60152" name="Oval 56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7443" name="Oval 57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44" name="Oval 58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45" name="Oval 59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46" name="Oval 60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47" name="Oval 61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7437" name="Text Box 62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sp>
        <p:nvSpPr>
          <p:cNvPr id="17416" name="Rectangle 65"/>
          <p:cNvSpPr>
            <a:spLocks noChangeArrowheads="1"/>
          </p:cNvSpPr>
          <p:nvPr/>
        </p:nvSpPr>
        <p:spPr bwMode="white">
          <a:xfrm>
            <a:off x="457200" y="3508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200" b="1">
                <a:solidFill>
                  <a:srgbClr val="000000"/>
                </a:solidFill>
              </a:rPr>
              <a:t>目录</a:t>
            </a:r>
            <a:r>
              <a:rPr lang="en-US" altLang="zh-CN" sz="3200" b="1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7417" name="Group 47"/>
          <p:cNvGrpSpPr>
            <a:grpSpLocks/>
          </p:cNvGrpSpPr>
          <p:nvPr/>
        </p:nvGrpSpPr>
        <p:grpSpPr bwMode="auto">
          <a:xfrm>
            <a:off x="1933575" y="4800600"/>
            <a:ext cx="5305425" cy="568325"/>
            <a:chOff x="1266" y="2326"/>
            <a:chExt cx="3342" cy="358"/>
          </a:xfrm>
        </p:grpSpPr>
        <p:sp>
          <p:nvSpPr>
            <p:cNvPr id="17418" name="Line 48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Text Box 49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评审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17420" name="Group 50"/>
            <p:cNvGrpSpPr>
              <a:grpSpLocks/>
            </p:cNvGrpSpPr>
            <p:nvPr/>
          </p:nvGrpSpPr>
          <p:grpSpPr bwMode="auto">
            <a:xfrm>
              <a:off x="1266" y="2362"/>
              <a:ext cx="340" cy="322"/>
              <a:chOff x="1266" y="1222"/>
              <a:chExt cx="340" cy="322"/>
            </a:xfrm>
          </p:grpSpPr>
          <p:grpSp>
            <p:nvGrpSpPr>
              <p:cNvPr id="17421" name="Group 51"/>
              <p:cNvGrpSpPr>
                <a:grpSpLocks/>
              </p:cNvGrpSpPr>
              <p:nvPr/>
            </p:nvGrpSpPr>
            <p:grpSpPr bwMode="auto">
              <a:xfrm>
                <a:off x="1266" y="1222"/>
                <a:ext cx="340" cy="322"/>
                <a:chOff x="2034" y="934"/>
                <a:chExt cx="340" cy="322"/>
              </a:xfrm>
            </p:grpSpPr>
            <p:sp>
              <p:nvSpPr>
                <p:cNvPr id="17423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74" name="Oval 53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5" name="Oval 54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6" name="Oval 55"/>
                <p:cNvSpPr>
                  <a:spLocks noChangeArrowheads="1"/>
                </p:cNvSpPr>
                <p:nvPr/>
              </p:nvSpPr>
              <p:spPr bwMode="gray">
                <a:xfrm>
                  <a:off x="2034" y="934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7" name="Oval 56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7428" name="Oval 57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29" name="Oval 58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30" name="Oval 59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31" name="Oval 60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32" name="Oval 61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7422" name="Text Box 62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EE6F31-3AA6-4DFD-AE78-67E414C4CD93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10" name="圆角矩形 9"/>
          <p:cNvSpPr/>
          <p:nvPr/>
        </p:nvSpPr>
        <p:spPr bwMode="gray">
          <a:xfrm>
            <a:off x="2627312" y="381000"/>
            <a:ext cx="4306887" cy="1080000"/>
          </a:xfrm>
          <a:prstGeom prst="round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工具定置管理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87498"/>
              </p:ext>
            </p:extLst>
          </p:nvPr>
        </p:nvGraphicFramePr>
        <p:xfrm>
          <a:off x="838200" y="1676400"/>
          <a:ext cx="7848600" cy="4221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61985"/>
                <a:gridCol w="6986615"/>
              </a:tblGrid>
              <a:tr h="1021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目的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规范和完善现场工具的管理，规范工具定置摆放标准。</a:t>
                      </a:r>
                      <a:endParaRPr lang="en-US" altLang="zh-CN" sz="1800" b="1" kern="1200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减少工具寻找时间，方便取用，提高工作效率，防止非正常损耗。</a:t>
                      </a:r>
                      <a:endParaRPr lang="en-US" altLang="zh-CN" sz="1800" b="1" kern="1200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保持现场整洁、高效。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原则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工具定置管理需遵循布局合理原则，分类以常用优先为序，使用频率高的工具放在最容易取的地方，使用频率低的放在次容易取的地方。如维修工段常用的扳手、螺丝刀、量具、内外扳手可优先放在工具箱第一格抽屉。同理，生产工段专用工具也是视实际而定。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标准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以划线、设置隔断、形状定位等方式对工具进行定置管理，工具定位可用铁皮、胶木板、有机玻璃、泡沫板等材料或采用专用工具定置板。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工具箱内工具定置布局应合理，取放便捷，美观实用，不浪费空间。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每件工具都有固定位置。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工具使用后须清洁后放回原位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EE6F31-3AA6-4DFD-AE78-67E414C4CD93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pic>
        <p:nvPicPr>
          <p:cNvPr id="43013" name="Picture 9"/>
          <p:cNvPicPr>
            <a:picLocks noChangeArrowheads="1"/>
          </p:cNvPicPr>
          <p:nvPr/>
        </p:nvPicPr>
        <p:blipFill>
          <a:blip r:embed="rId2" cstate="print"/>
          <a:srcRect t="7080"/>
          <a:stretch>
            <a:fillRect/>
          </a:stretch>
        </p:blipFill>
        <p:spPr bwMode="auto">
          <a:xfrm>
            <a:off x="5183647" y="762000"/>
            <a:ext cx="35814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10" descr="DSCF01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762000"/>
            <a:ext cx="3163796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p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382650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椭圆 10"/>
          <p:cNvSpPr/>
          <p:nvPr/>
        </p:nvSpPr>
        <p:spPr bwMode="gray">
          <a:xfrm>
            <a:off x="292500" y="7620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35484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79015"/>
      </p:ext>
    </p:extLst>
  </p:cSld>
  <p:clrMapOvr>
    <a:masterClrMapping/>
  </p:clrMapOvr>
  <p:transition>
    <p:split orient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12C9-3618-4BF2-A859-5B75EAC348F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gray">
          <a:xfrm>
            <a:off x="292500" y="7620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展示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76" y="838200"/>
            <a:ext cx="3319024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32800"/>
            <a:ext cx="4251534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66" y="3733800"/>
            <a:ext cx="4251534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34" y="3733800"/>
            <a:ext cx="333938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313457"/>
      </p:ext>
    </p:extLst>
  </p:cSld>
  <p:clrMapOvr>
    <a:masterClrMapping/>
  </p:clrMapOvr>
  <p:transition>
    <p:split orient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2209AC-0672-4C98-85A8-C810FE46E5C0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962400"/>
            <a:ext cx="2476191" cy="212333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gray">
          <a:xfrm>
            <a:off x="2424625" y="457200"/>
            <a:ext cx="4306887" cy="1080000"/>
          </a:xfrm>
          <a:prstGeom prst="round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zh-CN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VIS</a:t>
            </a:r>
            <a:r>
              <a:rPr lang="zh-CN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应用规范标准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10525"/>
              </p:ext>
            </p:extLst>
          </p:nvPr>
        </p:nvGraphicFramePr>
        <p:xfrm>
          <a:off x="838200" y="1752599"/>
          <a:ext cx="7848600" cy="17983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61985"/>
                <a:gridCol w="6986615"/>
              </a:tblGrid>
              <a:tr h="914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目的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规范统一产线、办公区、休息区和公共区域标识标准。</a:t>
                      </a:r>
                      <a:endParaRPr lang="en-US" altLang="zh-CN" sz="1800" b="1" kern="1200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0" dirty="0" smtClean="0">
                          <a:ln w="19050">
                            <a:solidFill>
                              <a:schemeClr val="tx2">
                                <a:tint val="1000"/>
                              </a:scheme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>
                            <a:outerShdw blurRad="50000" dist="50800" dir="7500000" algn="tl">
                              <a:srgbClr val="000000">
                                <a:shade val="5000"/>
                                <a:alpha val="35000"/>
                              </a:srgbClr>
                            </a:outerShdw>
                          </a:effectLst>
                        </a:rPr>
                        <a:t>标准</a:t>
                      </a:r>
                      <a:endParaRPr lang="zh-CN" altLang="en-US" b="1" cap="none" spc="0" dirty="0">
                        <a:ln w="19050">
                          <a:solidFill>
                            <a:schemeClr val="tx2">
                              <a:tint val="1000"/>
                            </a:schemeClr>
                          </a:solidFill>
                          <a:prstDash val="solid"/>
                        </a:ln>
                        <a:solidFill>
                          <a:schemeClr val="accent3"/>
                        </a:solidFill>
                        <a:effectLst>
                          <a:outerShdw blurRad="50000" dist="50800" dir="7500000" algn="tl">
                            <a:srgbClr val="000000">
                              <a:shade val="5000"/>
                              <a:alpha val="35000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n-lt"/>
                          <a:ea typeface="+mn-ea"/>
                          <a:cs typeface="+mn-cs"/>
                        </a:rPr>
                        <a:t>使用公司统一标准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椭圆 11"/>
          <p:cNvSpPr/>
          <p:nvPr/>
        </p:nvSpPr>
        <p:spPr bwMode="gray">
          <a:xfrm>
            <a:off x="1066800" y="3810000"/>
            <a:ext cx="990600" cy="66249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文件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6FB152-F6E3-4BAE-866E-5249C0899FE0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44035" name="Rectangle 17"/>
          <p:cNvSpPr>
            <a:spLocks noGrp="1" noChangeArrowheads="1"/>
          </p:cNvSpPr>
          <p:nvPr>
            <p:ph type="title"/>
          </p:nvPr>
        </p:nvSpPr>
        <p:spPr>
          <a:xfrm>
            <a:off x="3352800" y="2667000"/>
            <a:ext cx="2971800" cy="1096963"/>
          </a:xfrm>
          <a:solidFill>
            <a:srgbClr val="FFFFFF">
              <a:alpha val="79999"/>
            </a:srgbClr>
          </a:solidFill>
        </p:spPr>
        <p:txBody>
          <a:bodyPr/>
          <a:lstStyle/>
          <a:p>
            <a:r>
              <a:rPr lang="zh-CN" altLang="en-US" sz="6000" smtClean="0">
                <a:solidFill>
                  <a:srgbClr val="FF0000"/>
                </a:solidFill>
                <a:effectLst/>
              </a:rPr>
              <a:t>谢谢！</a:t>
            </a:r>
            <a:endParaRPr lang="en-US" altLang="zh-CN" sz="6000" smtClean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gray">
          <a:xfrm>
            <a:off x="838200" y="1828800"/>
            <a:ext cx="7696200" cy="3886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bg1"/>
            </a:solidFill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3886200" cy="56356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什么是目视管理？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52500" y="2209800"/>
            <a:ext cx="7467600" cy="3276600"/>
          </a:xfrm>
          <a:effectLst/>
        </p:spPr>
        <p:txBody>
          <a:bodyPr/>
          <a:lstStyle/>
          <a:p>
            <a:pPr marL="0" lvl="0" indent="0" eaLnBrk="1" hangingPunct="1">
              <a:lnSpc>
                <a:spcPct val="135000"/>
              </a:lnSpc>
              <a:buClr>
                <a:srgbClr val="CC0000"/>
              </a:buClr>
              <a:buSzPct val="70000"/>
            </a:pP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目视管理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是指通过视觉采集信息后，利用大脑对其进行简单判断（并非逻辑思考）而直接产生“对”或“错”的结论的管理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方法。这种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方法最大的优点是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直接、快捷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，因而被现代制造企业所广泛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采用。简单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地讲，目视管理就是用眼睛看的懂而非大脑想的通的管理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方法。</a:t>
            </a:r>
            <a:endParaRPr lang="zh-CN" alt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14290-6BC1-40C8-BD0B-EC0E165DB6B0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14290-6BC1-40C8-BD0B-EC0E165DB6B0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432592" y="457202"/>
            <a:ext cx="5282408" cy="533398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2074" tIns="46037" rIns="92074" bIns="46037" anchor="ctr" anchorCtr="1"/>
          <a:lstStyle/>
          <a:p>
            <a:pPr algn="ctr" defTabSz="912813">
              <a:lnSpc>
                <a:spcPts val="2188"/>
              </a:lnSpc>
              <a:tabLst>
                <a:tab pos="290513" algn="l"/>
              </a:tabLst>
            </a:pPr>
            <a:r>
              <a:rPr lang="zh-CN" altLang="de-DE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工作地目视管理构成因素举例：</a:t>
            </a:r>
            <a:r>
              <a:rPr lang="de-DE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endParaRPr lang="zh-CN" altLang="de-DE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7" name="组合 91"/>
          <p:cNvGrpSpPr>
            <a:grpSpLocks/>
          </p:cNvGrpSpPr>
          <p:nvPr/>
        </p:nvGrpSpPr>
        <p:grpSpPr bwMode="auto">
          <a:xfrm>
            <a:off x="2000247" y="2064539"/>
            <a:ext cx="5116513" cy="3465513"/>
            <a:chOff x="457200" y="2133600"/>
            <a:chExt cx="5116513" cy="3465513"/>
          </a:xfrm>
        </p:grpSpPr>
        <p:pic>
          <p:nvPicPr>
            <p:cNvPr id="8" name="Picture 1028"/>
            <p:cNvPicPr>
              <a:picLocks noChangeArrowheads="1"/>
            </p:cNvPicPr>
            <p:nvPr/>
          </p:nvPicPr>
          <p:blipFill>
            <a:blip r:embed="rId2" cstate="print"/>
            <a:srcRect l="929" t="19299"/>
            <a:stretch>
              <a:fillRect/>
            </a:stretch>
          </p:blipFill>
          <p:spPr bwMode="auto">
            <a:xfrm>
              <a:off x="457200" y="2133600"/>
              <a:ext cx="5116513" cy="3465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 flipV="1">
              <a:off x="3352800" y="4724400"/>
              <a:ext cx="457200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21" name="Line 1042"/>
            <p:cNvSpPr>
              <a:spLocks noChangeShapeType="1"/>
            </p:cNvSpPr>
            <p:nvPr/>
          </p:nvSpPr>
          <p:spPr bwMode="auto">
            <a:xfrm flipH="1" flipV="1">
              <a:off x="2743200" y="4648200"/>
              <a:ext cx="533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</p:grpSp>
      <p:sp>
        <p:nvSpPr>
          <p:cNvPr id="5" name="云形标注 4"/>
          <p:cNvSpPr/>
          <p:nvPr/>
        </p:nvSpPr>
        <p:spPr bwMode="gray">
          <a:xfrm>
            <a:off x="685800" y="2587228"/>
            <a:ext cx="1425572" cy="754846"/>
          </a:xfrm>
          <a:prstGeom prst="cloudCallout">
            <a:avLst>
              <a:gd name="adj1" fmla="val 77285"/>
              <a:gd name="adj2" fmla="val 65152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ContrastingRightFacing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班组工作目视板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4" name="云形标注 23"/>
          <p:cNvSpPr/>
          <p:nvPr/>
        </p:nvSpPr>
        <p:spPr bwMode="gray">
          <a:xfrm>
            <a:off x="6477000" y="2658327"/>
            <a:ext cx="914400" cy="612648"/>
          </a:xfrm>
          <a:prstGeom prst="cloudCallout">
            <a:avLst>
              <a:gd name="adj1" fmla="val -92708"/>
              <a:gd name="adj2" fmla="val 43843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ContrastingLeftFacing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料架标识</a:t>
            </a:r>
          </a:p>
        </p:txBody>
      </p:sp>
      <p:sp>
        <p:nvSpPr>
          <p:cNvPr id="27" name="云形标注 26"/>
          <p:cNvSpPr/>
          <p:nvPr/>
        </p:nvSpPr>
        <p:spPr bwMode="gray">
          <a:xfrm>
            <a:off x="3585361" y="1516581"/>
            <a:ext cx="1133475" cy="612648"/>
          </a:xfrm>
          <a:prstGeom prst="cloudCallout">
            <a:avLst>
              <a:gd name="adj1" fmla="val 1296"/>
              <a:gd name="adj2" fmla="val 182213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Below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工位标识牌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9" name="云形标注 28"/>
          <p:cNvSpPr/>
          <p:nvPr/>
        </p:nvSpPr>
        <p:spPr bwMode="gray">
          <a:xfrm>
            <a:off x="866775" y="3755228"/>
            <a:ext cx="1425572" cy="636583"/>
          </a:xfrm>
          <a:prstGeom prst="cloudCallout">
            <a:avLst>
              <a:gd name="adj1" fmla="val 102675"/>
              <a:gd name="adj2" fmla="val 12155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ContrastingRightFacing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班组园地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0" name="云形标注 29"/>
          <p:cNvSpPr/>
          <p:nvPr/>
        </p:nvSpPr>
        <p:spPr bwMode="gray">
          <a:xfrm rot="21364766">
            <a:off x="2465384" y="1828799"/>
            <a:ext cx="830263" cy="542063"/>
          </a:xfrm>
          <a:prstGeom prst="cloudCallout">
            <a:avLst>
              <a:gd name="adj1" fmla="val 53681"/>
              <a:gd name="adj2" fmla="val 146171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Below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en-US" altLang="zh-CN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ANDON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1" name="云形标注 30"/>
          <p:cNvSpPr/>
          <p:nvPr/>
        </p:nvSpPr>
        <p:spPr bwMode="gray">
          <a:xfrm>
            <a:off x="1667173" y="5076018"/>
            <a:ext cx="1425572" cy="636583"/>
          </a:xfrm>
          <a:prstGeom prst="cloudCallout">
            <a:avLst>
              <a:gd name="adj1" fmla="val 100002"/>
              <a:gd name="adj2" fmla="val -56673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ContrastingRightFacing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干净整洁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2" name="云形标注 31"/>
          <p:cNvSpPr/>
          <p:nvPr/>
        </p:nvSpPr>
        <p:spPr bwMode="gray">
          <a:xfrm>
            <a:off x="904872" y="4337047"/>
            <a:ext cx="1425572" cy="636583"/>
          </a:xfrm>
          <a:prstGeom prst="cloudCallout">
            <a:avLst>
              <a:gd name="adj1" fmla="val 228287"/>
              <a:gd name="adj2" fmla="val -68645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ContrastingRightFacing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工位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器具存放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3" name="云形标注 32"/>
          <p:cNvSpPr/>
          <p:nvPr/>
        </p:nvSpPr>
        <p:spPr bwMode="gray">
          <a:xfrm>
            <a:off x="3879847" y="5638800"/>
            <a:ext cx="1133475" cy="612648"/>
          </a:xfrm>
          <a:prstGeom prst="cloudCallout">
            <a:avLst>
              <a:gd name="adj1" fmla="val 36590"/>
              <a:gd name="adj2" fmla="val -200250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地面标识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4" name="云形标注 33"/>
          <p:cNvSpPr/>
          <p:nvPr/>
        </p:nvSpPr>
        <p:spPr bwMode="gray">
          <a:xfrm>
            <a:off x="6743700" y="3448904"/>
            <a:ext cx="1295400" cy="612648"/>
          </a:xfrm>
          <a:prstGeom prst="cloudCallout">
            <a:avLst>
              <a:gd name="adj1" fmla="val -184436"/>
              <a:gd name="adj2" fmla="val 101368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ContrastingLeftFacing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物料准备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5" name="云形标注 34"/>
          <p:cNvSpPr/>
          <p:nvPr/>
        </p:nvSpPr>
        <p:spPr bwMode="gray">
          <a:xfrm>
            <a:off x="5013322" y="1362657"/>
            <a:ext cx="1133475" cy="612648"/>
          </a:xfrm>
          <a:prstGeom prst="cloudCallout">
            <a:avLst>
              <a:gd name="adj1" fmla="val -85259"/>
              <a:gd name="adj2" fmla="val 165111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Below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工作岗位</a:t>
            </a:r>
            <a:endParaRPr lang="en-US" altLang="zh-CN" sz="1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ctr"/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装备配置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6" name="云形标注 35"/>
          <p:cNvSpPr/>
          <p:nvPr/>
        </p:nvSpPr>
        <p:spPr bwMode="gray">
          <a:xfrm>
            <a:off x="6146797" y="1975305"/>
            <a:ext cx="863603" cy="458724"/>
          </a:xfrm>
          <a:prstGeom prst="cloudCallout">
            <a:avLst>
              <a:gd name="adj1" fmla="val -215090"/>
              <a:gd name="adj2" fmla="val 269923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  <a:scene3d>
            <a:camera prst="perspectiveBelow"/>
            <a:lightRig rig="threePt" dir="t"/>
          </a:scene3d>
        </p:spPr>
        <p:txBody>
          <a:bodyPr wrap="none" rtlCol="0" anchor="ctr"/>
          <a:lstStyle/>
          <a:p>
            <a:pPr algn="ctr"/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工作服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360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gray">
          <a:xfrm>
            <a:off x="838200" y="1828800"/>
            <a:ext cx="7696200" cy="3886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bg1"/>
            </a:solidFill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5257800" cy="56356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为什么要实行目视管理？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52500" y="2133600"/>
            <a:ext cx="7467600" cy="3276600"/>
          </a:xfrm>
          <a:effectLst/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明确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标准、沟通信息，使注意力集中并识别错误；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有效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地展示各种类目标和开展相关工作的前提和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手    段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；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促进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员工的责任意识、保证员工的作业安全；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14290-6BC1-40C8-BD0B-EC0E165DB6B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957691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gray">
          <a:xfrm>
            <a:off x="838200" y="1828800"/>
            <a:ext cx="7696200" cy="3886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bg1"/>
            </a:solidFill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5638800" cy="56356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 实行目视管理有哪些优点？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52500" y="1981200"/>
            <a:ext cx="7467600" cy="3657600"/>
          </a:xfrm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使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生产现场的“部门、员工”有了统一的标准和相同的信息；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使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员工注意力集中、有目标、有重点，避免浪费防止走弯路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以固定的标准为基础，为交流和有效沟通创造了条件和基础；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黑体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14290-6BC1-40C8-BD0B-EC0E165DB6B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045027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gray">
          <a:xfrm>
            <a:off x="838200" y="1828800"/>
            <a:ext cx="7696200" cy="3888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bg1"/>
            </a:solidFill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5638800" cy="56356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 如何开展</a:t>
            </a:r>
            <a:r>
              <a:rPr lang="zh-CN" altLang="en-US" dirty="0"/>
              <a:t>？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52500" y="1905000"/>
            <a:ext cx="7467600" cy="457200"/>
          </a:xfrm>
          <a:effectLst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4.1   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目视管理的要素：</a:t>
            </a:r>
            <a:endParaRPr lang="en-US" altLang="zh-CN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黑体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14290-6BC1-40C8-BD0B-EC0E165DB6B0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905000" y="2743200"/>
            <a:ext cx="419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          地面标识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          生产线标识牌</a:t>
            </a:r>
            <a:endParaRPr lang="en-US" altLang="zh-CN" sz="2400" b="1" kern="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黑体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          </a:t>
            </a: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厂房柱子编号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          生产管理看板</a:t>
            </a:r>
            <a:endParaRPr lang="en-US" altLang="zh-CN" sz="2400" b="1" kern="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黑体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          工具定置管理</a:t>
            </a:r>
            <a:endParaRPr lang="en-US" altLang="zh-CN" sz="2400" b="1" kern="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黑体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 </a:t>
            </a:r>
            <a:r>
              <a:rPr lang="en-US" altLang="zh-CN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         VIS</a:t>
            </a:r>
            <a:r>
              <a:rPr lang="zh-CN" altLang="en-US" sz="2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黑体"/>
              </a:rPr>
              <a:t>应用规范标准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2400" b="1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574627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1">
          <a:gsLst>
            <a:gs pos="0">
              <a:schemeClr val="accent1"/>
            </a:gs>
            <a:gs pos="50000">
              <a:schemeClr val="accent1">
                <a:gamma/>
                <a:shade val="92157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9525">
          <a:noFill/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</a:objectDefaults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">
  <a:themeElements>
    <a:clrScheme name="1_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1_sam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ample">
  <a:themeElements>
    <a:clrScheme name="2_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2_sam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演示文稿6">
  <a:themeElements>
    <a:clrScheme name="1_演示文稿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演示文稿6">
      <a:majorFont>
        <a:latin typeface="Impact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演示文稿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演示文稿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演示文稿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演示文稿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演示文稿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演示文稿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演示文稿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演示文稿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演示文稿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演示文稿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演示文稿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演示文稿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12674</TotalTime>
  <Words>2581</Words>
  <Application>Microsoft Office PowerPoint</Application>
  <PresentationFormat>全屏显示(4:3)</PresentationFormat>
  <Paragraphs>1019</Paragraphs>
  <Slides>44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sample</vt:lpstr>
      <vt:lpstr>1_sample</vt:lpstr>
      <vt:lpstr>2_sample</vt:lpstr>
      <vt:lpstr>1_演示文稿6</vt:lpstr>
      <vt:lpstr>PowerPoint 演示文稿</vt:lpstr>
      <vt:lpstr>PowerPoint 演示文稿</vt:lpstr>
      <vt:lpstr>PowerPoint 演示文稿</vt:lpstr>
      <vt:lpstr>PowerPoint 演示文稿</vt:lpstr>
      <vt:lpstr>1.什么是目视管理？</vt:lpstr>
      <vt:lpstr>PowerPoint 演示文稿</vt:lpstr>
      <vt:lpstr>2.为什么要实行目视管理？</vt:lpstr>
      <vt:lpstr>3. 实行目视管理有哪些优点？</vt:lpstr>
      <vt:lpstr>4. 如何开展？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byd</cp:lastModifiedBy>
  <cp:revision>552</cp:revision>
  <cp:lastPrinted>1601-01-01T00:00:00Z</cp:lastPrinted>
  <dcterms:created xsi:type="dcterms:W3CDTF">1601-01-01T00:00:00Z</dcterms:created>
  <dcterms:modified xsi:type="dcterms:W3CDTF">2013-11-21T10:40:18Z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