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6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3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28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12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12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68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3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9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6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9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0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81C95-E6F8-42E4-BA62-BC94531EE751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D703-133C-4BC9-A446-07D46A9E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94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PostgreSQL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PostgreSQL?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8016443" cy="3624840"/>
          </a:xfrm>
        </p:spPr>
        <p:txBody>
          <a:bodyPr>
            <a:normAutofit/>
          </a:bodyPr>
          <a:lstStyle/>
          <a:p>
            <a:r>
              <a:rPr lang="en-US" dirty="0"/>
              <a:t>PostgreSQL is an advanced, enterprise-class, and open-source relational database system. PostgreSQL supports both SQL (relational) and JSON (non-relational) querying.</a:t>
            </a:r>
          </a:p>
          <a:p>
            <a:r>
              <a:rPr lang="en-US" dirty="0"/>
              <a:t>PostgreSQL is a highly stable database backed by more than 20 years of development by the open-source community.</a:t>
            </a:r>
          </a:p>
          <a:p>
            <a:r>
              <a:rPr lang="en-US" dirty="0"/>
              <a:t>PostgreSQL is used as a primary database for many web applications as well as mobile and analytics applications.</a:t>
            </a:r>
          </a:p>
          <a:p>
            <a:endParaRPr lang="en-IN" dirty="0"/>
          </a:p>
        </p:txBody>
      </p:sp>
      <p:pic>
        <p:nvPicPr>
          <p:cNvPr id="1028" name="Picture 4" descr="What is Postgre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65" y="2286793"/>
            <a:ext cx="2350293" cy="182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Install </a:t>
            </a:r>
          </a:p>
          <a:p>
            <a:r>
              <a:rPr lang="en-US" dirty="0" smtClean="0"/>
              <a:t>Connect to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9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POSTGRESQL </a:t>
            </a:r>
            <a:r>
              <a:rPr lang="en-IN" b="1" dirty="0" smtClean="0"/>
              <a:t>FUNDAMENTALS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</a:p>
          <a:p>
            <a:r>
              <a:rPr lang="en-US" dirty="0" smtClean="0"/>
              <a:t>Create Tables</a:t>
            </a:r>
          </a:p>
          <a:p>
            <a:r>
              <a:rPr lang="en-US" dirty="0" smtClean="0"/>
              <a:t>Insert data in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5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25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88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Introduction to PostgreSQL</vt:lpstr>
      <vt:lpstr>What is PostgreSQL?</vt:lpstr>
      <vt:lpstr>Installation</vt:lpstr>
      <vt:lpstr>POSTGRESQL FUNDAMENTALS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PostgreSQL</dc:title>
  <dc:creator>Sonam Soni</dc:creator>
  <cp:lastModifiedBy>Sonam Soni</cp:lastModifiedBy>
  <cp:revision>1</cp:revision>
  <dcterms:created xsi:type="dcterms:W3CDTF">2022-10-29T11:14:58Z</dcterms:created>
  <dcterms:modified xsi:type="dcterms:W3CDTF">2022-10-29T11:22:47Z</dcterms:modified>
</cp:coreProperties>
</file>