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1" r:id="rId4"/>
    <p:sldId id="256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0954"/>
    <a:srgbClr val="CA0F92"/>
    <a:srgbClr val="D2691E"/>
    <a:srgbClr val="80BB01"/>
    <a:srgbClr val="99FF33"/>
    <a:srgbClr val="66FF33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30" y="-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B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69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8352928" cy="237626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 Black" pitchFamily="34" charset="0"/>
              </a:rPr>
              <a:t>Маркетинг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48880"/>
            <a:ext cx="3456384" cy="3384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500"/>
              </a:spcAft>
            </a:pPr>
            <a:endParaRPr lang="ru-RU" sz="2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827584" y="2803071"/>
            <a:ext cx="7776864" cy="2475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500"/>
              </a:spcAft>
            </a:pPr>
            <a:r>
              <a:rPr lang="ru-RU" sz="2400" dirty="0" smtClean="0">
                <a:solidFill>
                  <a:schemeClr val="bg1"/>
                </a:solidFill>
                <a:latin typeface="Arial Black" pitchFamily="34" charset="0"/>
              </a:rPr>
              <a:t>Раз</a:t>
            </a:r>
          </a:p>
          <a:p>
            <a:pPr>
              <a:spcAft>
                <a:spcPts val="1500"/>
              </a:spcAft>
            </a:pPr>
            <a:r>
              <a:rPr lang="ru-RU" sz="2400" dirty="0" smtClean="0">
                <a:solidFill>
                  <a:schemeClr val="bg1"/>
                </a:solidFill>
                <a:latin typeface="Arial Black" pitchFamily="34" charset="0"/>
              </a:rPr>
              <a:t>Два</a:t>
            </a:r>
          </a:p>
          <a:p>
            <a:pPr>
              <a:spcAft>
                <a:spcPts val="1500"/>
              </a:spcAft>
            </a:pPr>
            <a:r>
              <a:rPr lang="ru-RU" sz="2400" dirty="0" smtClean="0">
                <a:solidFill>
                  <a:schemeClr val="bg1"/>
                </a:solidFill>
                <a:latin typeface="Arial Black" pitchFamily="34" charset="0"/>
              </a:rPr>
              <a:t>Три</a:t>
            </a:r>
            <a:endParaRPr lang="ru-RU" sz="2400" dirty="0" smtClean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64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09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8352928" cy="237626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 Black" pitchFamily="34" charset="0"/>
              </a:rPr>
              <a:t>Разработка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48880"/>
            <a:ext cx="3456384" cy="3384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500"/>
              </a:spcAft>
            </a:pPr>
            <a:endParaRPr lang="ru-RU" sz="2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09821" y="2416076"/>
            <a:ext cx="7772400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500"/>
              </a:spcAft>
            </a:pPr>
            <a:r>
              <a:rPr lang="ru-RU" sz="2400" dirty="0">
                <a:solidFill>
                  <a:schemeClr val="bg1"/>
                </a:solidFill>
                <a:latin typeface="Arial Black" pitchFamily="34" charset="0"/>
              </a:rPr>
              <a:t>Раз</a:t>
            </a:r>
          </a:p>
          <a:p>
            <a:pPr>
              <a:spcAft>
                <a:spcPts val="1500"/>
              </a:spcAft>
            </a:pPr>
            <a:r>
              <a:rPr lang="ru-RU" sz="2400" dirty="0">
                <a:solidFill>
                  <a:schemeClr val="bg1"/>
                </a:solidFill>
                <a:latin typeface="Arial Black" pitchFamily="34" charset="0"/>
              </a:rPr>
              <a:t>Два</a:t>
            </a:r>
          </a:p>
          <a:p>
            <a:pPr>
              <a:spcAft>
                <a:spcPts val="1500"/>
              </a:spcAft>
            </a:pPr>
            <a:r>
              <a:rPr lang="ru-RU" sz="2400" dirty="0">
                <a:solidFill>
                  <a:schemeClr val="bg1"/>
                </a:solidFill>
                <a:latin typeface="Arial Black" pitchFamily="34" charset="0"/>
              </a:rPr>
              <a:t>Три</a:t>
            </a:r>
            <a:endParaRPr lang="ru-RU" sz="24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5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65618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 Black" pitchFamily="34" charset="0"/>
              </a:rPr>
              <a:t>Тестирование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09821" y="2420888"/>
            <a:ext cx="7772400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500"/>
              </a:spcAft>
            </a:pPr>
            <a:r>
              <a:rPr lang="ru-RU" sz="2400" dirty="0">
                <a:solidFill>
                  <a:schemeClr val="bg1"/>
                </a:solidFill>
                <a:latin typeface="Arial Black" pitchFamily="34" charset="0"/>
              </a:rPr>
              <a:t>Раз</a:t>
            </a:r>
          </a:p>
          <a:p>
            <a:pPr>
              <a:spcAft>
                <a:spcPts val="1500"/>
              </a:spcAft>
            </a:pPr>
            <a:r>
              <a:rPr lang="ru-RU" sz="2400" dirty="0">
                <a:solidFill>
                  <a:schemeClr val="bg1"/>
                </a:solidFill>
                <a:latin typeface="Arial Black" pitchFamily="34" charset="0"/>
              </a:rPr>
              <a:t>Два</a:t>
            </a:r>
          </a:p>
          <a:p>
            <a:pPr>
              <a:spcAft>
                <a:spcPts val="1500"/>
              </a:spcAft>
            </a:pPr>
            <a:r>
              <a:rPr lang="ru-RU" sz="2400" dirty="0">
                <a:solidFill>
                  <a:schemeClr val="bg1"/>
                </a:solidFill>
                <a:latin typeface="Arial Black" pitchFamily="34" charset="0"/>
              </a:rPr>
              <a:t>Три</a:t>
            </a:r>
            <a:endParaRPr lang="ru-RU" sz="24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6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65618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 Black" pitchFamily="34" charset="0"/>
              </a:rPr>
              <a:t>Команда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22713" y="2204864"/>
            <a:ext cx="7772400" cy="3384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500"/>
              </a:spcAft>
            </a:pPr>
            <a:r>
              <a:rPr lang="ru-RU" sz="2400" dirty="0" smtClean="0">
                <a:solidFill>
                  <a:schemeClr val="bg1"/>
                </a:solidFill>
                <a:latin typeface="Arial Black" pitchFamily="34" charset="0"/>
              </a:rPr>
              <a:t>Раз</a:t>
            </a:r>
          </a:p>
          <a:p>
            <a:pPr>
              <a:spcAft>
                <a:spcPts val="1500"/>
              </a:spcAft>
            </a:pPr>
            <a:r>
              <a:rPr lang="ru-RU" sz="2400" dirty="0" smtClean="0">
                <a:solidFill>
                  <a:schemeClr val="bg1"/>
                </a:solidFill>
                <a:latin typeface="Arial Black" pitchFamily="34" charset="0"/>
              </a:rPr>
              <a:t>Два</a:t>
            </a:r>
          </a:p>
          <a:p>
            <a:pPr>
              <a:spcAft>
                <a:spcPts val="1500"/>
              </a:spcAft>
            </a:pPr>
            <a:r>
              <a:rPr lang="ru-RU" sz="2400" dirty="0" smtClean="0">
                <a:solidFill>
                  <a:schemeClr val="bg1"/>
                </a:solidFill>
                <a:latin typeface="Arial Black" pitchFamily="34" charset="0"/>
              </a:rPr>
              <a:t>Три</a:t>
            </a:r>
            <a:endParaRPr lang="ru-RU" sz="24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9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</Words>
  <Application>Microsoft Office PowerPoint</Application>
  <PresentationFormat>Экран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Маркетинг</vt:lpstr>
      <vt:lpstr>Разработка</vt:lpstr>
      <vt:lpstr>Тестирование</vt:lpstr>
      <vt:lpstr>Команда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Компоненты для создания графиков в WPF</dc:title>
  <dc:creator>Superuser</dc:creator>
  <cp:lastModifiedBy>Superuser</cp:lastModifiedBy>
  <cp:revision>9</cp:revision>
  <dcterms:created xsi:type="dcterms:W3CDTF">2017-04-20T05:33:50Z</dcterms:created>
  <dcterms:modified xsi:type="dcterms:W3CDTF">2017-06-28T15:49:32Z</dcterms:modified>
</cp:coreProperties>
</file>