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1" r:id="rId4"/>
    <p:sldId id="256" r:id="rId5"/>
    <p:sldId id="271" r:id="rId6"/>
    <p:sldId id="277" r:id="rId7"/>
    <p:sldId id="278" r:id="rId8"/>
    <p:sldId id="268" r:id="rId9"/>
    <p:sldId id="269" r:id="rId10"/>
    <p:sldId id="273" r:id="rId11"/>
    <p:sldId id="274" r:id="rId12"/>
    <p:sldId id="279" r:id="rId13"/>
    <p:sldId id="270" r:id="rId14"/>
    <p:sldId id="272" r:id="rId15"/>
    <p:sldId id="275" r:id="rId16"/>
    <p:sldId id="276" r:id="rId17"/>
    <p:sldId id="280" r:id="rId18"/>
    <p:sldId id="28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954"/>
    <a:srgbClr val="CA0F92"/>
    <a:srgbClr val="D2691E"/>
    <a:srgbClr val="80BB01"/>
    <a:srgbClr val="99FF33"/>
    <a:srgbClr val="66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peruser\Downloads\D-te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80BB01"/>
              </a:solidFill>
            </c:spPr>
          </c:dPt>
          <c:dPt>
            <c:idx val="1"/>
            <c:bubble3D val="0"/>
            <c:spPr>
              <a:solidFill>
                <a:srgbClr val="750954"/>
              </a:solidFill>
              <a:ln>
                <a:noFill/>
              </a:ln>
            </c:spPr>
          </c:dPt>
          <c:cat>
            <c:strRef>
              <c:f>Лист1!$A$1:$A$2</c:f>
              <c:strCache>
                <c:ptCount val="2"/>
                <c:pt idx="0">
                  <c:v>qa</c:v>
                </c:pt>
                <c:pt idx="1">
                  <c:v>pm</c:v>
                </c:pt>
              </c:strCache>
            </c:strRef>
          </c:cat>
          <c:val>
            <c:numRef>
              <c:f>Лист1!$B$1:$B$2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'[D-team.xlsx]Фадеев Дмитрий'!$B$2:$B$15</c:f>
              <c:numCache>
                <c:formatCode>General</c:formatCode>
                <c:ptCount val="1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2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2</c:v>
                </c:pt>
                <c:pt idx="9">
                  <c:v>6</c:v>
                </c:pt>
                <c:pt idx="10">
                  <c:v>3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'[D-team.xlsx]Фадеев Дмитрий'!$B$21:$B$34</c:f>
              <c:numCache>
                <c:formatCode>General</c:formatCode>
                <c:ptCount val="14"/>
                <c:pt idx="0">
                  <c:v>2.5</c:v>
                </c:pt>
                <c:pt idx="1">
                  <c:v>1.5</c:v>
                </c:pt>
                <c:pt idx="2">
                  <c:v>1.5</c:v>
                </c:pt>
                <c:pt idx="3">
                  <c:v>2.5</c:v>
                </c:pt>
                <c:pt idx="4">
                  <c:v>2</c:v>
                </c:pt>
                <c:pt idx="6">
                  <c:v>5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'[D-team.xlsx]Фадеев Дмитрий'!$B$42:$B$55</c:f>
              <c:numCache>
                <c:formatCode>General</c:formatCode>
                <c:ptCount val="14"/>
                <c:pt idx="1">
                  <c:v>1</c:v>
                </c:pt>
                <c:pt idx="2">
                  <c:v>5</c:v>
                </c:pt>
                <c:pt idx="3">
                  <c:v>5</c:v>
                </c:pt>
                <c:pt idx="5">
                  <c:v>2.5</c:v>
                </c:pt>
                <c:pt idx="6">
                  <c:v>2.5</c:v>
                </c:pt>
                <c:pt idx="7">
                  <c:v>2.5</c:v>
                </c:pt>
                <c:pt idx="8">
                  <c:v>2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val>
            <c:numRef>
              <c:f>'[D-team.xlsx]Фадеев Дмитрий'!$B$65:$B$78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3.5</c:v>
                </c:pt>
                <c:pt idx="3">
                  <c:v>6</c:v>
                </c:pt>
                <c:pt idx="4">
                  <c:v>0.5</c:v>
                </c:pt>
                <c:pt idx="5">
                  <c:v>0.5</c:v>
                </c:pt>
                <c:pt idx="6">
                  <c:v>2</c:v>
                </c:pt>
                <c:pt idx="7">
                  <c:v>2</c:v>
                </c:pt>
                <c:pt idx="8">
                  <c:v>4</c:v>
                </c:pt>
              </c:numCache>
            </c:numRef>
          </c:val>
          <c:smooth val="0"/>
        </c:ser>
        <c:ser>
          <c:idx val="4"/>
          <c:order val="4"/>
          <c:marker>
            <c:symbol val="none"/>
          </c:marker>
          <c:val>
            <c:numRef>
              <c:f>'[D-team.xlsx]Фадеев Дмитрий'!$F$65:$F$78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9</c:v>
                </c:pt>
                <c:pt idx="9">
                  <c:v>4</c:v>
                </c:pt>
              </c:numCache>
            </c:numRef>
          </c:val>
          <c:smooth val="0"/>
        </c:ser>
        <c:ser>
          <c:idx val="5"/>
          <c:order val="5"/>
          <c:marker>
            <c:symbol val="none"/>
          </c:marker>
          <c:val>
            <c:numRef>
              <c:f>'[D-team.xlsx]Фадеев Дмитрий'!$B$110:$B$123</c:f>
              <c:numCache>
                <c:formatCode>General</c:formatCode>
                <c:ptCount val="14"/>
                <c:pt idx="1">
                  <c:v>1.5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1.5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</c:numCache>
            </c:numRef>
          </c:val>
          <c:smooth val="0"/>
        </c:ser>
        <c:ser>
          <c:idx val="6"/>
          <c:order val="6"/>
          <c:marker>
            <c:symbol val="none"/>
          </c:marker>
          <c:val>
            <c:numRef>
              <c:f>'[D-team.xlsx]Фадеев Дмитрий'!$B$132:$B$145</c:f>
              <c:numCache>
                <c:formatCode>General</c:formatCode>
                <c:ptCount val="14"/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583040"/>
        <c:axId val="240584576"/>
      </c:lineChart>
      <c:catAx>
        <c:axId val="240583040"/>
        <c:scaling>
          <c:orientation val="minMax"/>
        </c:scaling>
        <c:delete val="0"/>
        <c:axPos val="b"/>
        <c:majorTickMark val="out"/>
        <c:minorTickMark val="none"/>
        <c:tickLblPos val="nextTo"/>
        <c:crossAx val="240584576"/>
        <c:crosses val="autoZero"/>
        <c:auto val="1"/>
        <c:lblAlgn val="ctr"/>
        <c:lblOffset val="100"/>
        <c:noMultiLvlLbl val="0"/>
      </c:catAx>
      <c:valAx>
        <c:axId val="240584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0583040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B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8352928" cy="237626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Маркетинг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48880"/>
            <a:ext cx="3456384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27584" y="2803071"/>
            <a:ext cx="7776864" cy="247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Раз</a:t>
            </a:r>
          </a:p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Два</a:t>
            </a:r>
          </a:p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Три</a:t>
            </a:r>
          </a:p>
        </p:txBody>
      </p:sp>
    </p:spTree>
    <p:extLst>
      <p:ext uri="{BB962C8B-B14F-4D97-AF65-F5344CB8AC3E}">
        <p14:creationId xmlns:p14="http://schemas.microsoft.com/office/powerpoint/2010/main" val="34236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Заказчик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3074" name="Picture 2" descr="C:\Users\Superuser\Desktop\5927d7d883e8b15c43a325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60851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Superuser\Desktop\13467859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65"/>
            <a:ext cx="9139918" cy="686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Заказчик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3074" name="Picture 2" descr="C:\Users\Superuser\Desktop\5927d7d883e8b15c43a325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60851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-1"/>
            <a:ext cx="10773296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32656" y="1268760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Усердный </a:t>
            </a:r>
            <a:br>
              <a:rPr lang="ru-RU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труд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peruser\Desktop\kar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91" y="86668"/>
            <a:ext cx="6618138" cy="661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348064" y="2060848"/>
            <a:ext cx="1872208" cy="9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 smtClean="0">
                <a:latin typeface="Arial Black" pitchFamily="34" charset="0"/>
              </a:rPr>
              <a:t>ООП</a:t>
            </a:r>
            <a:endParaRPr lang="ru-RU" sz="2400" dirty="0" smtClean="0">
              <a:latin typeface="Arial Black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051720" y="4005064"/>
            <a:ext cx="1872208" cy="9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en-US" sz="2400" dirty="0" err="1" smtClean="0">
                <a:latin typeface="Arial Black" pitchFamily="34" charset="0"/>
              </a:rPr>
              <a:t>CsCore</a:t>
            </a:r>
            <a:endParaRPr lang="ru-RU" sz="2400" dirty="0" smtClean="0">
              <a:latin typeface="Arial Black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83768" y="1318816"/>
            <a:ext cx="1872208" cy="9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en-US" sz="2400" dirty="0" smtClean="0">
                <a:latin typeface="Arial Black" pitchFamily="34" charset="0"/>
              </a:rPr>
              <a:t>Sound Factory</a:t>
            </a:r>
            <a:endParaRPr lang="ru-RU" sz="2400" dirty="0" smtClean="0">
              <a:latin typeface="Arial Black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174356" y="3395737"/>
            <a:ext cx="1872208" cy="9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 smtClean="0">
                <a:latin typeface="Arial Black" pitchFamily="34" charset="0"/>
              </a:rPr>
              <a:t>Свой плеер</a:t>
            </a:r>
            <a:endParaRPr lang="ru-RU" sz="2400" dirty="0" smtClean="0">
              <a:latin typeface="Arial Black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211960" y="5178338"/>
            <a:ext cx="1872208" cy="9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 smtClean="0">
                <a:latin typeface="Arial Black" pitchFamily="34" charset="0"/>
              </a:rPr>
              <a:t>Мы</a:t>
            </a:r>
            <a:endParaRPr lang="ru-RU" sz="2400" dirty="0" smtClean="0">
              <a:latin typeface="Arial Black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332656"/>
            <a:ext cx="1872208" cy="9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en-US" sz="2400" dirty="0" smtClean="0">
                <a:latin typeface="Arial Black" pitchFamily="34" charset="0"/>
              </a:rPr>
              <a:t>Peach Studio</a:t>
            </a:r>
            <a:endParaRPr lang="ru-RU" sz="2400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Старания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407438"/>
              </p:ext>
            </p:extLst>
          </p:nvPr>
        </p:nvGraphicFramePr>
        <p:xfrm>
          <a:off x="1259632" y="2420888"/>
          <a:ext cx="6552728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82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Еще старания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8" y="2366862"/>
            <a:ext cx="65913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6400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62960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2950"/>
            <a:ext cx="6334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6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И еще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916832"/>
            <a:ext cx="2616291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536" y="463259"/>
            <a:ext cx="1715640" cy="33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20688"/>
            <a:ext cx="2605633" cy="35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48" y="2824932"/>
            <a:ext cx="3792432" cy="31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" y="3662412"/>
            <a:ext cx="437612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86" y="1413037"/>
            <a:ext cx="265019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3" y="4506414"/>
            <a:ext cx="3790767" cy="195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06414"/>
            <a:ext cx="3705573" cy="203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41365"/>
            <a:ext cx="2553984" cy="39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72" y="359315"/>
            <a:ext cx="1417230" cy="43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2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9425" y="980728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В целом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85605" y="3212976"/>
            <a:ext cx="7772400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все неплохо</a:t>
            </a: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Спасибо за внимание!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07185" y="2420888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С вами была </a:t>
            </a: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команда </a:t>
            </a:r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D27</a:t>
            </a:r>
            <a:endParaRPr lang="ru-RU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>
              <a:spcAft>
                <a:spcPts val="1500"/>
              </a:spcAft>
            </a:pP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  <a:p>
            <a:pPr>
              <a:spcAft>
                <a:spcPts val="1500"/>
              </a:spcAft>
            </a:pPr>
            <a:endParaRPr lang="ru-RU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Вопросы?</a:t>
            </a: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9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352928" cy="237626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Разработка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48880"/>
            <a:ext cx="3456384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09821" y="2416076"/>
            <a:ext cx="7772400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Раз</a:t>
            </a:r>
          </a:p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Два</a:t>
            </a:r>
          </a:p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Три</a:t>
            </a:r>
          </a:p>
        </p:txBody>
      </p:sp>
    </p:spTree>
    <p:extLst>
      <p:ext uri="{BB962C8B-B14F-4D97-AF65-F5344CB8AC3E}">
        <p14:creationId xmlns:p14="http://schemas.microsoft.com/office/powerpoint/2010/main" val="5995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B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Тестирование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1405" y="2420888"/>
            <a:ext cx="7772400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Раз</a:t>
            </a:r>
          </a:p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Два</a:t>
            </a:r>
          </a:p>
          <a:p>
            <a:pPr>
              <a:spcAft>
                <a:spcPts val="1500"/>
              </a:spcAft>
            </a:pP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Три</a:t>
            </a:r>
          </a:p>
        </p:txBody>
      </p:sp>
    </p:spTree>
    <p:extLst>
      <p:ext uri="{BB962C8B-B14F-4D97-AF65-F5344CB8AC3E}">
        <p14:creationId xmlns:p14="http://schemas.microsoft.com/office/powerpoint/2010/main" val="2651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Команда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2713" y="2492896"/>
            <a:ext cx="7772400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Раз</a:t>
            </a:r>
          </a:p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Два</a:t>
            </a:r>
          </a:p>
          <a:p>
            <a:pPr>
              <a:spcAft>
                <a:spcPts val="1500"/>
              </a:spcAft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Три</a:t>
            </a: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794824"/>
              </p:ext>
            </p:extLst>
          </p:nvPr>
        </p:nvGraphicFramePr>
        <p:xfrm>
          <a:off x="899592" y="908720"/>
          <a:ext cx="756084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4716016" y="1988840"/>
            <a:ext cx="230425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en-US" sz="6000" dirty="0" smtClean="0">
                <a:solidFill>
                  <a:schemeClr val="bg1"/>
                </a:solidFill>
                <a:latin typeface="Arial Black" pitchFamily="34" charset="0"/>
              </a:rPr>
              <a:t>QA</a:t>
            </a:r>
            <a:endParaRPr lang="ru-RU" sz="6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87824" y="3776216"/>
            <a:ext cx="230425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en-US" sz="9600" dirty="0" smtClean="0">
                <a:solidFill>
                  <a:schemeClr val="bg1"/>
                </a:solidFill>
                <a:latin typeface="Arial Black" pitchFamily="34" charset="0"/>
              </a:rPr>
              <a:t>P</a:t>
            </a:r>
            <a:endParaRPr lang="ru-RU" sz="96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6561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P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0499"/>
            <a:ext cx="1944216" cy="220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2699792" y="3522407"/>
            <a:ext cx="720080" cy="5606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29298"/>
            <a:ext cx="1909936" cy="217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трелка вправо 8"/>
          <p:cNvSpPr/>
          <p:nvPr/>
        </p:nvSpPr>
        <p:spPr>
          <a:xfrm>
            <a:off x="5633864" y="3522406"/>
            <a:ext cx="720080" cy="5606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00499"/>
            <a:ext cx="1721047" cy="220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3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6561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QA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14577" y="2348880"/>
            <a:ext cx="7772400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500"/>
              </a:spcAft>
            </a:pPr>
            <a:r>
              <a:rPr lang="en-US" sz="20000" dirty="0">
                <a:solidFill>
                  <a:schemeClr val="bg1"/>
                </a:solidFill>
                <a:latin typeface="Arial Black" pitchFamily="34" charset="0"/>
              </a:rPr>
              <a:t>?</a:t>
            </a:r>
            <a:endParaRPr lang="ru-RU" sz="200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07244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Цели и задачи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19672" y="2238028"/>
            <a:ext cx="5400600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Aft>
                <a:spcPts val="1500"/>
              </a:spcAft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Выбор темы.</a:t>
            </a:r>
          </a:p>
          <a:p>
            <a:pPr marL="342900" indent="-342900" algn="l">
              <a:spcAft>
                <a:spcPts val="1500"/>
              </a:spcAft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Разбитие на подзадачи</a:t>
            </a:r>
            <a:r>
              <a:rPr lang="ru-RU" sz="2400" dirty="0">
                <a:solidFill>
                  <a:schemeClr val="bg1"/>
                </a:solidFill>
                <a:latin typeface="Arial Black" pitchFamily="34" charset="0"/>
              </a:rPr>
              <a:t>.</a:t>
            </a:r>
            <a:endParaRPr lang="ru-RU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marL="342900" indent="-342900" algn="l">
              <a:spcAft>
                <a:spcPts val="1500"/>
              </a:spcAft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Разбитие, разбитие…</a:t>
            </a:r>
          </a:p>
          <a:p>
            <a:pPr marL="342900" indent="-342900" algn="l">
              <a:spcAft>
                <a:spcPts val="1500"/>
              </a:spcAft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Arial Black" pitchFamily="34" charset="0"/>
              </a:rPr>
              <a:t>Раздача!</a:t>
            </a:r>
            <a:endParaRPr lang="ru-RU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peruser\Desktop\†_†\1446323225_11780722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6288361" cy="318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683568" y="607244"/>
            <a:ext cx="7772400" cy="165618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 Black" pitchFamily="34" charset="0"/>
              </a:rPr>
              <a:t>Т З</a:t>
            </a:r>
            <a:endParaRPr lang="ru-RU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71</Words>
  <Application>Microsoft Office PowerPoint</Application>
  <PresentationFormat>Экран (4:3)</PresentationFormat>
  <Paragraphs>46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Маркетинг</vt:lpstr>
      <vt:lpstr>Разработка</vt:lpstr>
      <vt:lpstr>Тестирование</vt:lpstr>
      <vt:lpstr>Команда</vt:lpstr>
      <vt:lpstr>Презентация PowerPoint</vt:lpstr>
      <vt:lpstr>P</vt:lpstr>
      <vt:lpstr>QA</vt:lpstr>
      <vt:lpstr>Цели и задачи</vt:lpstr>
      <vt:lpstr>Т З</vt:lpstr>
      <vt:lpstr>Заказчик</vt:lpstr>
      <vt:lpstr>Заказчик</vt:lpstr>
      <vt:lpstr>Усердный  труд</vt:lpstr>
      <vt:lpstr>Презентация PowerPoint</vt:lpstr>
      <vt:lpstr>Старания</vt:lpstr>
      <vt:lpstr>Еще старания</vt:lpstr>
      <vt:lpstr>И еще</vt:lpstr>
      <vt:lpstr>В целом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Компоненты для создания графиков в WPF</dc:title>
  <dc:creator>Superuser</dc:creator>
  <cp:lastModifiedBy>Superuser</cp:lastModifiedBy>
  <cp:revision>19</cp:revision>
  <dcterms:created xsi:type="dcterms:W3CDTF">2017-04-20T05:33:50Z</dcterms:created>
  <dcterms:modified xsi:type="dcterms:W3CDTF">2017-06-29T15:38:47Z</dcterms:modified>
</cp:coreProperties>
</file>