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5/10/2017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5/10/2017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5/10/2017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5/10/2017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5/10/2017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5/10/2017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Catan</a:t>
            </a:r>
            <a:endParaRPr lang="en-US" dirty="0"/>
          </a:p>
        </p:txBody>
      </p:sp>
      <p:sp>
        <p:nvSpPr>
          <p:cNvPr id="3" name="Subtitle 2"/>
          <p:cNvSpPr>
            <a:spLocks noGrp="1"/>
          </p:cNvSpPr>
          <p:nvPr>
            <p:ph type="subTitle" idx="1"/>
          </p:nvPr>
        </p:nvSpPr>
        <p:spPr/>
        <p:txBody>
          <a:bodyPr/>
          <a:lstStyle/>
          <a:p>
            <a:r>
              <a:rPr lang="en-US" dirty="0"/>
              <a:t>Green team: Chase, </a:t>
            </a:r>
            <a:r>
              <a:rPr lang="en-US" dirty="0" err="1"/>
              <a:t>aaron</a:t>
            </a:r>
            <a:r>
              <a:rPr lang="en-US" dirty="0"/>
              <a:t>, </a:t>
            </a:r>
            <a:r>
              <a:rPr lang="en-US" dirty="0" err="1"/>
              <a:t>Ramez</a:t>
            </a:r>
            <a:r>
              <a:rPr lang="en-US" dirty="0"/>
              <a:t>, Kelvin</a:t>
            </a:r>
          </a:p>
        </p:txBody>
      </p:sp>
    </p:spTree>
    <p:extLst>
      <p:ext uri="{BB962C8B-B14F-4D97-AF65-F5344CB8AC3E}">
        <p14:creationId xmlns:p14="http://schemas.microsoft.com/office/powerpoint/2010/main" val="2051706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a:t>
            </a:r>
          </a:p>
        </p:txBody>
      </p:sp>
      <p:sp>
        <p:nvSpPr>
          <p:cNvPr id="3" name="Content Placeholder 2"/>
          <p:cNvSpPr>
            <a:spLocks noGrp="1"/>
          </p:cNvSpPr>
          <p:nvPr>
            <p:ph idx="1"/>
          </p:nvPr>
        </p:nvSpPr>
        <p:spPr>
          <a:xfrm>
            <a:off x="1104293" y="1399775"/>
            <a:ext cx="8946541" cy="4195481"/>
          </a:xfrm>
        </p:spPr>
        <p:txBody>
          <a:bodyPr/>
          <a:lstStyle/>
          <a:p>
            <a:r>
              <a:rPr lang="en-US" dirty="0"/>
              <a:t>For developing the application, the group used the C# language paired with a program called Unity.</a:t>
            </a:r>
          </a:p>
          <a:p>
            <a:r>
              <a:rPr lang="en-US" dirty="0"/>
              <a:t>Also using GitHub for sharing the files for multiple people to access easily</a:t>
            </a:r>
          </a:p>
          <a:p>
            <a:endParaRPr lang="en-US" dirty="0"/>
          </a:p>
        </p:txBody>
      </p:sp>
      <p:pic>
        <p:nvPicPr>
          <p:cNvPr id="5" name="Picture 4"/>
          <p:cNvPicPr>
            <a:picLocks noChangeAspect="1"/>
          </p:cNvPicPr>
          <p:nvPr/>
        </p:nvPicPr>
        <p:blipFill>
          <a:blip r:embed="rId2"/>
          <a:stretch>
            <a:fillRect/>
          </a:stretch>
        </p:blipFill>
        <p:spPr>
          <a:xfrm>
            <a:off x="1726163" y="2900523"/>
            <a:ext cx="6761584" cy="3662525"/>
          </a:xfrm>
          <a:prstGeom prst="rect">
            <a:avLst/>
          </a:prstGeom>
        </p:spPr>
      </p:pic>
    </p:spTree>
    <p:extLst>
      <p:ext uri="{BB962C8B-B14F-4D97-AF65-F5344CB8AC3E}">
        <p14:creationId xmlns:p14="http://schemas.microsoft.com/office/powerpoint/2010/main" val="390479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a:t>
            </a:r>
          </a:p>
        </p:txBody>
      </p:sp>
      <p:sp>
        <p:nvSpPr>
          <p:cNvPr id="3" name="Content Placeholder 2"/>
          <p:cNvSpPr>
            <a:spLocks noGrp="1"/>
          </p:cNvSpPr>
          <p:nvPr>
            <p:ph idx="1"/>
          </p:nvPr>
        </p:nvSpPr>
        <p:spPr/>
        <p:txBody>
          <a:bodyPr/>
          <a:lstStyle/>
          <a:p>
            <a:r>
              <a:rPr lang="en-US" dirty="0"/>
              <a:t>Starting the game begins with letting each player place one settlement and one road and then pass the turn. After this is done twice then the actual game sequence would begin, giving the players resources based on where they placed their settlements.</a:t>
            </a:r>
          </a:p>
        </p:txBody>
      </p:sp>
    </p:spTree>
    <p:extLst>
      <p:ext uri="{BB962C8B-B14F-4D97-AF65-F5344CB8AC3E}">
        <p14:creationId xmlns:p14="http://schemas.microsoft.com/office/powerpoint/2010/main" val="172906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Cont.</a:t>
            </a:r>
          </a:p>
        </p:txBody>
      </p:sp>
      <p:sp>
        <p:nvSpPr>
          <p:cNvPr id="3" name="Content Placeholder 2"/>
          <p:cNvSpPr>
            <a:spLocks noGrp="1"/>
          </p:cNvSpPr>
          <p:nvPr>
            <p:ph idx="1"/>
          </p:nvPr>
        </p:nvSpPr>
        <p:spPr/>
        <p:txBody>
          <a:bodyPr/>
          <a:lstStyle/>
          <a:p>
            <a:r>
              <a:rPr lang="en-US" dirty="0"/>
              <a:t>During the actual game sequence you take your turn as normal, hitting the roll dice button and deciding whether to build, trade, or pass the turn.</a:t>
            </a:r>
          </a:p>
        </p:txBody>
      </p:sp>
    </p:spTree>
    <p:extLst>
      <p:ext uri="{BB962C8B-B14F-4D97-AF65-F5344CB8AC3E}">
        <p14:creationId xmlns:p14="http://schemas.microsoft.com/office/powerpoint/2010/main" val="2781782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Cont.</a:t>
            </a:r>
          </a:p>
        </p:txBody>
      </p:sp>
      <p:sp>
        <p:nvSpPr>
          <p:cNvPr id="3" name="Content Placeholder 2"/>
          <p:cNvSpPr>
            <a:spLocks noGrp="1"/>
          </p:cNvSpPr>
          <p:nvPr>
            <p:ph idx="1"/>
          </p:nvPr>
        </p:nvSpPr>
        <p:spPr/>
        <p:txBody>
          <a:bodyPr/>
          <a:lstStyle/>
          <a:p>
            <a:r>
              <a:rPr lang="en-US" dirty="0"/>
              <a:t>When it comes to building settlements or roads, there are prerequisites, primarily if there is already a settlement or road built adjacent. Unless the requirement is met, the spaces for roads and settlements will be colored black.</a:t>
            </a:r>
          </a:p>
        </p:txBody>
      </p:sp>
    </p:spTree>
    <p:extLst>
      <p:ext uri="{BB962C8B-B14F-4D97-AF65-F5344CB8AC3E}">
        <p14:creationId xmlns:p14="http://schemas.microsoft.com/office/powerpoint/2010/main" val="373770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Cont.</a:t>
            </a:r>
          </a:p>
        </p:txBody>
      </p:sp>
      <p:sp>
        <p:nvSpPr>
          <p:cNvPr id="3" name="Content Placeholder 2"/>
          <p:cNvSpPr>
            <a:spLocks noGrp="1"/>
          </p:cNvSpPr>
          <p:nvPr>
            <p:ph idx="1"/>
          </p:nvPr>
        </p:nvSpPr>
        <p:spPr/>
        <p:txBody>
          <a:bodyPr/>
          <a:lstStyle/>
          <a:p>
            <a:r>
              <a:rPr lang="en-US" dirty="0"/>
              <a:t>Trading can consist of trading with the bank as well as other players, bringing up there own UI components for each instance then hiding those components.</a:t>
            </a:r>
          </a:p>
        </p:txBody>
      </p:sp>
    </p:spTree>
    <p:extLst>
      <p:ext uri="{BB962C8B-B14F-4D97-AF65-F5344CB8AC3E}">
        <p14:creationId xmlns:p14="http://schemas.microsoft.com/office/powerpoint/2010/main" val="2291314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Cont.</a:t>
            </a:r>
          </a:p>
        </p:txBody>
      </p:sp>
      <p:sp>
        <p:nvSpPr>
          <p:cNvPr id="3" name="Content Placeholder 2"/>
          <p:cNvSpPr>
            <a:spLocks noGrp="1"/>
          </p:cNvSpPr>
          <p:nvPr>
            <p:ph idx="1"/>
          </p:nvPr>
        </p:nvSpPr>
        <p:spPr/>
        <p:txBody>
          <a:bodyPr/>
          <a:lstStyle/>
          <a:p>
            <a:r>
              <a:rPr lang="en-US" dirty="0"/>
              <a:t>To minimize how much space is taken at a given time, the only UI components that are shown on screen are the active players’</a:t>
            </a:r>
          </a:p>
          <a:p>
            <a:endParaRPr lang="en-US" dirty="0"/>
          </a:p>
          <a:p>
            <a:r>
              <a:rPr lang="en-US" dirty="0"/>
              <a:t>And when the game is complete, each player has their own victory screen.</a:t>
            </a:r>
          </a:p>
        </p:txBody>
      </p:sp>
    </p:spTree>
    <p:extLst>
      <p:ext uri="{BB962C8B-B14F-4D97-AF65-F5344CB8AC3E}">
        <p14:creationId xmlns:p14="http://schemas.microsoft.com/office/powerpoint/2010/main" val="3075688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46111" y="2024646"/>
            <a:ext cx="3686489" cy="1996848"/>
          </a:xfrm>
          <a:prstGeom prst="rect">
            <a:avLst/>
          </a:prstGeom>
        </p:spPr>
      </p:pic>
      <p:pic>
        <p:nvPicPr>
          <p:cNvPr id="5" name="Picture 4"/>
          <p:cNvPicPr>
            <a:picLocks noChangeAspect="1"/>
          </p:cNvPicPr>
          <p:nvPr/>
        </p:nvPicPr>
        <p:blipFill>
          <a:blip r:embed="rId3"/>
          <a:stretch>
            <a:fillRect/>
          </a:stretch>
        </p:blipFill>
        <p:spPr>
          <a:xfrm>
            <a:off x="4954555" y="2024646"/>
            <a:ext cx="3732245" cy="2021633"/>
          </a:xfrm>
          <a:prstGeom prst="rect">
            <a:avLst/>
          </a:prstGeom>
        </p:spPr>
      </p:pic>
      <p:pic>
        <p:nvPicPr>
          <p:cNvPr id="6" name="Picture 5"/>
          <p:cNvPicPr>
            <a:picLocks noChangeAspect="1"/>
          </p:cNvPicPr>
          <p:nvPr/>
        </p:nvPicPr>
        <p:blipFill>
          <a:blip r:embed="rId4"/>
          <a:stretch>
            <a:fillRect/>
          </a:stretch>
        </p:blipFill>
        <p:spPr>
          <a:xfrm>
            <a:off x="646110" y="4376057"/>
            <a:ext cx="3727461" cy="2019041"/>
          </a:xfrm>
          <a:prstGeom prst="rect">
            <a:avLst/>
          </a:prstGeom>
        </p:spPr>
      </p:pic>
      <p:pic>
        <p:nvPicPr>
          <p:cNvPr id="7" name="Picture 6"/>
          <p:cNvPicPr>
            <a:picLocks noChangeAspect="1"/>
          </p:cNvPicPr>
          <p:nvPr/>
        </p:nvPicPr>
        <p:blipFill>
          <a:blip r:embed="rId5"/>
          <a:stretch>
            <a:fillRect/>
          </a:stretch>
        </p:blipFill>
        <p:spPr>
          <a:xfrm>
            <a:off x="5150498" y="4376056"/>
            <a:ext cx="3727460" cy="2019041"/>
          </a:xfrm>
          <a:prstGeom prst="rect">
            <a:avLst/>
          </a:prstGeom>
        </p:spPr>
      </p:pic>
    </p:spTree>
    <p:extLst>
      <p:ext uri="{BB962C8B-B14F-4D97-AF65-F5344CB8AC3E}">
        <p14:creationId xmlns:p14="http://schemas.microsoft.com/office/powerpoint/2010/main" val="2830936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69</TotalTime>
  <Words>243</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Catan</vt:lpstr>
      <vt:lpstr>Development </vt:lpstr>
      <vt:lpstr>Functionality</vt:lpstr>
      <vt:lpstr>Functionality Cont.</vt:lpstr>
      <vt:lpstr>Functionality Cont.</vt:lpstr>
      <vt:lpstr>Functionality Cont.</vt:lpstr>
      <vt:lpstr>Functionality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Catan</dc:title>
  <dc:creator>Chase Patrick</dc:creator>
  <cp:lastModifiedBy>Chase Patrick</cp:lastModifiedBy>
  <cp:revision>7</cp:revision>
  <dcterms:created xsi:type="dcterms:W3CDTF">2017-05-10T19:40:44Z</dcterms:created>
  <dcterms:modified xsi:type="dcterms:W3CDTF">2017-05-10T20:50:24Z</dcterms:modified>
</cp:coreProperties>
</file>