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3"/>
  </p:handoutMasterIdLst>
  <p:sldIdLst>
    <p:sldId id="256" r:id="rId3"/>
    <p:sldId id="258" r:id="rId4"/>
    <p:sldId id="389" r:id="rId5"/>
    <p:sldId id="269" r:id="rId6"/>
    <p:sldId id="296" r:id="rId7"/>
    <p:sldId id="388" r:id="rId8"/>
    <p:sldId id="316" r:id="rId9"/>
    <p:sldId id="285" r:id="rId10"/>
    <p:sldId id="298" r:id="rId11"/>
    <p:sldId id="263" r:id="rId12"/>
    <p:sldId id="297" r:id="rId13"/>
    <p:sldId id="318" r:id="rId14"/>
    <p:sldId id="384" r:id="rId15"/>
    <p:sldId id="385" r:id="rId16"/>
    <p:sldId id="383" r:id="rId17"/>
    <p:sldId id="386" r:id="rId18"/>
    <p:sldId id="323" r:id="rId19"/>
    <p:sldId id="320" r:id="rId20"/>
    <p:sldId id="322" r:id="rId21"/>
    <p:sldId id="319" r:id="rId22"/>
    <p:sldId id="324" r:id="rId23"/>
    <p:sldId id="325" r:id="rId24"/>
    <p:sldId id="329" r:id="rId25"/>
    <p:sldId id="331" r:id="rId26"/>
    <p:sldId id="272" r:id="rId27"/>
    <p:sldId id="295" r:id="rId28"/>
    <p:sldId id="299" r:id="rId29"/>
    <p:sldId id="301" r:id="rId30"/>
    <p:sldId id="302" r:id="rId31"/>
    <p:sldId id="303" r:id="rId32"/>
    <p:sldId id="334" r:id="rId33"/>
    <p:sldId id="270" r:id="rId34"/>
    <p:sldId id="328" r:id="rId35"/>
    <p:sldId id="304" r:id="rId36"/>
    <p:sldId id="306" r:id="rId37"/>
    <p:sldId id="307" r:id="rId38"/>
    <p:sldId id="335" r:id="rId39"/>
    <p:sldId id="308" r:id="rId40"/>
    <p:sldId id="309" r:id="rId41"/>
    <p:sldId id="310" r:id="rId42"/>
    <p:sldId id="336" r:id="rId43"/>
    <p:sldId id="362" r:id="rId44"/>
    <p:sldId id="363" r:id="rId45"/>
    <p:sldId id="364" r:id="rId46"/>
    <p:sldId id="365" r:id="rId47"/>
    <p:sldId id="377" r:id="rId48"/>
    <p:sldId id="379" r:id="rId49"/>
    <p:sldId id="366" r:id="rId50"/>
    <p:sldId id="367" r:id="rId51"/>
    <p:sldId id="368" r:id="rId52"/>
    <p:sldId id="369" r:id="rId53"/>
    <p:sldId id="380" r:id="rId54"/>
    <p:sldId id="370" r:id="rId55"/>
    <p:sldId id="371" r:id="rId56"/>
    <p:sldId id="372" r:id="rId57"/>
    <p:sldId id="381" r:id="rId58"/>
    <p:sldId id="387" r:id="rId59"/>
    <p:sldId id="390" r:id="rId60"/>
    <p:sldId id="373" r:id="rId61"/>
    <p:sldId id="396" r:id="rId62"/>
    <p:sldId id="374" r:id="rId63"/>
    <p:sldId id="395" r:id="rId64"/>
    <p:sldId id="375" r:id="rId65"/>
    <p:sldId id="394" r:id="rId66"/>
    <p:sldId id="393" r:id="rId67"/>
    <p:sldId id="392" r:id="rId68"/>
    <p:sldId id="376" r:id="rId69"/>
    <p:sldId id="391" r:id="rId70"/>
    <p:sldId id="397" r:id="rId71"/>
    <p:sldId id="398" r:id="rId72"/>
  </p:sldIdLst>
  <p:sldSz cx="12192000" cy="685800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gs" Target="tags/tag1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EBF58-4E1E-4946-AEDC-43A52C4C1B90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440A15-11DD-44DB-82AE-7F5D99F73428}">
      <dgm:prSet phldrT="[文本]" custT="1"/>
      <dgm:spPr/>
      <dgm:t>
        <a:bodyPr/>
        <a:lstStyle/>
        <a:p>
          <a:r>
            <a:rPr lang="zh-CN" altLang="en-US" sz="1200" dirty="0"/>
            <a:t>图的知识图谱</a:t>
          </a:r>
        </a:p>
      </dgm:t>
    </dgm:pt>
    <dgm:pt modelId="{6A3042B7-7212-4556-96E5-F5C602AC301B}" cxnId="{9A77E3E3-3262-48B8-82E1-00E7B03438A4}" type="parTrans">
      <dgm:prSet/>
      <dgm:spPr/>
      <dgm:t>
        <a:bodyPr/>
        <a:lstStyle/>
        <a:p>
          <a:endParaRPr lang="zh-CN" altLang="en-US" sz="1200"/>
        </a:p>
      </dgm:t>
    </dgm:pt>
    <dgm:pt modelId="{23178C40-E2E4-4FF6-94AD-A23292282C65}" cxnId="{9A77E3E3-3262-48B8-82E1-00E7B03438A4}" type="sibTrans">
      <dgm:prSet/>
      <dgm:spPr/>
      <dgm:t>
        <a:bodyPr/>
        <a:lstStyle/>
        <a:p>
          <a:endParaRPr lang="zh-CN" altLang="en-US" sz="1200"/>
        </a:p>
      </dgm:t>
    </dgm:pt>
    <dgm:pt modelId="{12C0C72A-580E-4699-A2D0-056FF74F6AD3}">
      <dgm:prSet phldrT="[文本]" custT="1"/>
      <dgm:spPr/>
      <dgm:t>
        <a:bodyPr/>
        <a:lstStyle/>
        <a:p>
          <a:r>
            <a:rPr lang="zh-CN" altLang="en-US" sz="1200" dirty="0"/>
            <a:t>图的基本概念</a:t>
          </a:r>
        </a:p>
      </dgm:t>
    </dgm:pt>
    <dgm:pt modelId="{2B312AF2-965A-4056-96FE-D87CE167289F}" cxnId="{17681D30-5207-42FD-BA8A-256C9AD7CA87}" type="parTrans">
      <dgm:prSet/>
      <dgm:spPr/>
      <dgm:t>
        <a:bodyPr/>
        <a:lstStyle/>
        <a:p>
          <a:endParaRPr lang="zh-CN" altLang="en-US" sz="1200"/>
        </a:p>
      </dgm:t>
    </dgm:pt>
    <dgm:pt modelId="{6FD1BF2D-F4BE-41C9-AFEC-E7369C7B41D2}" cxnId="{17681D30-5207-42FD-BA8A-256C9AD7CA87}" type="sibTrans">
      <dgm:prSet/>
      <dgm:spPr/>
      <dgm:t>
        <a:bodyPr/>
        <a:lstStyle/>
        <a:p>
          <a:endParaRPr lang="zh-CN" altLang="en-US" sz="1200"/>
        </a:p>
      </dgm:t>
    </dgm:pt>
    <dgm:pt modelId="{BB769F70-8F00-4D21-9F06-5C1816411837}">
      <dgm:prSet phldrT="[文本]" custT="1"/>
      <dgm:spPr/>
      <dgm:t>
        <a:bodyPr/>
        <a:lstStyle/>
        <a:p>
          <a:r>
            <a:rPr lang="zh-CN" altLang="en-US" sz="1200" dirty="0"/>
            <a:t>有向图</a:t>
          </a:r>
        </a:p>
      </dgm:t>
    </dgm:pt>
    <dgm:pt modelId="{C7B720BB-9409-4D4B-82F7-751089B7B24F}" cxnId="{A726B1CB-FD03-4994-8ACE-4807A48BDF43}" type="parTrans">
      <dgm:prSet/>
      <dgm:spPr/>
      <dgm:t>
        <a:bodyPr/>
        <a:lstStyle/>
        <a:p>
          <a:endParaRPr lang="zh-CN" altLang="en-US" sz="1200"/>
        </a:p>
      </dgm:t>
    </dgm:pt>
    <dgm:pt modelId="{7282ED5C-A7ED-4064-82A2-CCE0E19F335B}" cxnId="{A726B1CB-FD03-4994-8ACE-4807A48BDF43}" type="sibTrans">
      <dgm:prSet/>
      <dgm:spPr/>
      <dgm:t>
        <a:bodyPr/>
        <a:lstStyle/>
        <a:p>
          <a:endParaRPr lang="zh-CN" altLang="en-US" sz="1200"/>
        </a:p>
      </dgm:t>
    </dgm:pt>
    <dgm:pt modelId="{EC4D26F2-F46A-4A6A-B2D7-021AD8F17248}">
      <dgm:prSet phldrT="[文本]" custT="1"/>
      <dgm:spPr/>
      <dgm:t>
        <a:bodyPr/>
        <a:lstStyle/>
        <a:p>
          <a:r>
            <a:rPr lang="zh-CN" altLang="en-US" sz="1200" dirty="0"/>
            <a:t>无向图</a:t>
          </a:r>
        </a:p>
      </dgm:t>
    </dgm:pt>
    <dgm:pt modelId="{C1E09050-4248-414A-971A-5750BF36BAA9}" cxnId="{3E332FAC-EBA7-4F70-BE77-330BC7C077E1}" type="parTrans">
      <dgm:prSet/>
      <dgm:spPr/>
      <dgm:t>
        <a:bodyPr/>
        <a:lstStyle/>
        <a:p>
          <a:endParaRPr lang="zh-CN" altLang="en-US" sz="1200"/>
        </a:p>
      </dgm:t>
    </dgm:pt>
    <dgm:pt modelId="{00ED3AC9-ADA4-4CF2-9E51-3284FB8F4E9F}" cxnId="{3E332FAC-EBA7-4F70-BE77-330BC7C077E1}" type="sibTrans">
      <dgm:prSet/>
      <dgm:spPr/>
      <dgm:t>
        <a:bodyPr/>
        <a:lstStyle/>
        <a:p>
          <a:endParaRPr lang="zh-CN" altLang="en-US" sz="1200"/>
        </a:p>
      </dgm:t>
    </dgm:pt>
    <dgm:pt modelId="{948140EC-7FAF-4970-8D44-41ABBE203D2F}">
      <dgm:prSet phldrT="[文本]" custT="1"/>
      <dgm:spPr/>
      <dgm:t>
        <a:bodyPr/>
        <a:lstStyle/>
        <a:p>
          <a:r>
            <a:rPr lang="zh-CN" altLang="en-US" sz="1200" dirty="0"/>
            <a:t>图的连通性问题</a:t>
          </a:r>
        </a:p>
      </dgm:t>
    </dgm:pt>
    <dgm:pt modelId="{DF91584C-75D9-4CDD-96C0-87FE7ABD9723}" cxnId="{2D818E18-4F4F-4115-B157-EA155A7D2F87}" type="parTrans">
      <dgm:prSet/>
      <dgm:spPr/>
      <dgm:t>
        <a:bodyPr/>
        <a:lstStyle/>
        <a:p>
          <a:endParaRPr lang="zh-CN" altLang="en-US" sz="1200"/>
        </a:p>
      </dgm:t>
    </dgm:pt>
    <dgm:pt modelId="{F60C24A6-8082-4EBF-A1C6-4A71961FFF41}" cxnId="{2D818E18-4F4F-4115-B157-EA155A7D2F87}" type="sibTrans">
      <dgm:prSet/>
      <dgm:spPr/>
      <dgm:t>
        <a:bodyPr/>
        <a:lstStyle/>
        <a:p>
          <a:endParaRPr lang="zh-CN" altLang="en-US" sz="1200"/>
        </a:p>
      </dgm:t>
    </dgm:pt>
    <dgm:pt modelId="{954A5115-3DE8-4C73-BC8E-A9D7C1B7C09C}">
      <dgm:prSet phldrT="[文本]" custT="1"/>
      <dgm:spPr/>
      <dgm:t>
        <a:bodyPr/>
        <a:lstStyle/>
        <a:p>
          <a:r>
            <a:rPr lang="zh-CN" altLang="en-US" sz="1200" dirty="0"/>
            <a:t>图的最短路问题</a:t>
          </a:r>
        </a:p>
      </dgm:t>
    </dgm:pt>
    <dgm:pt modelId="{02AEF8EA-1323-42AA-B53B-4C3597D19F07}" cxnId="{95C2CC51-02B5-4CAD-B167-445D6EC30440}" type="parTrans">
      <dgm:prSet/>
      <dgm:spPr/>
      <dgm:t>
        <a:bodyPr/>
        <a:lstStyle/>
        <a:p>
          <a:endParaRPr lang="zh-CN" altLang="en-US" sz="1200"/>
        </a:p>
      </dgm:t>
    </dgm:pt>
    <dgm:pt modelId="{9C4B160C-8A41-4321-B650-9772BC0E3EBE}" cxnId="{95C2CC51-02B5-4CAD-B167-445D6EC30440}" type="sibTrans">
      <dgm:prSet/>
      <dgm:spPr/>
      <dgm:t>
        <a:bodyPr/>
        <a:lstStyle/>
        <a:p>
          <a:endParaRPr lang="zh-CN" altLang="en-US" sz="1200"/>
        </a:p>
      </dgm:t>
    </dgm:pt>
    <dgm:pt modelId="{8E9B07FE-23F1-411F-B9AC-B56F82F63200}">
      <dgm:prSet phldrT="[文本]" custT="1"/>
      <dgm:spPr/>
      <dgm:t>
        <a:bodyPr/>
        <a:lstStyle/>
        <a:p>
          <a:r>
            <a:rPr lang="zh-CN" altLang="en-US" sz="1200" dirty="0"/>
            <a:t>特殊图的处理</a:t>
          </a:r>
        </a:p>
      </dgm:t>
    </dgm:pt>
    <dgm:pt modelId="{D6527716-8A80-4839-A4C3-ECEB05240DB4}" cxnId="{923F8A6A-60A8-4A59-B0F3-E7C189346322}" type="parTrans">
      <dgm:prSet/>
      <dgm:spPr/>
      <dgm:t>
        <a:bodyPr/>
        <a:lstStyle/>
        <a:p>
          <a:endParaRPr lang="zh-CN" altLang="en-US" sz="1200"/>
        </a:p>
      </dgm:t>
    </dgm:pt>
    <dgm:pt modelId="{BC8F9857-A21F-4212-AD12-530D8E4B8FFB}" cxnId="{923F8A6A-60A8-4A59-B0F3-E7C189346322}" type="sibTrans">
      <dgm:prSet/>
      <dgm:spPr/>
      <dgm:t>
        <a:bodyPr/>
        <a:lstStyle/>
        <a:p>
          <a:endParaRPr lang="zh-CN" altLang="en-US" sz="1200"/>
        </a:p>
      </dgm:t>
    </dgm:pt>
    <dgm:pt modelId="{05B9AFD2-34EE-4816-A4FC-FBCA97AD164E}">
      <dgm:prSet phldrT="[文本]" custT="1"/>
      <dgm:spPr/>
      <dgm:t>
        <a:bodyPr/>
        <a:lstStyle/>
        <a:p>
          <a:r>
            <a:rPr lang="zh-CN" altLang="en-US" sz="1200" dirty="0"/>
            <a:t>网络流问题</a:t>
          </a:r>
        </a:p>
      </dgm:t>
    </dgm:pt>
    <dgm:pt modelId="{F9201004-E495-4ED0-82B0-373562420838}" cxnId="{F03F5F77-5584-4D85-A0DE-D5918E07F985}" type="parTrans">
      <dgm:prSet/>
      <dgm:spPr/>
      <dgm:t>
        <a:bodyPr/>
        <a:lstStyle/>
        <a:p>
          <a:endParaRPr lang="zh-CN" altLang="en-US" sz="1200"/>
        </a:p>
      </dgm:t>
    </dgm:pt>
    <dgm:pt modelId="{0ACCFEF7-4E96-4284-B3E8-AF9878828260}" cxnId="{F03F5F77-5584-4D85-A0DE-D5918E07F985}" type="sibTrans">
      <dgm:prSet/>
      <dgm:spPr/>
      <dgm:t>
        <a:bodyPr/>
        <a:lstStyle/>
        <a:p>
          <a:endParaRPr lang="zh-CN" altLang="en-US" sz="1200"/>
        </a:p>
      </dgm:t>
    </dgm:pt>
    <dgm:pt modelId="{67817737-4306-4166-9C16-359B3CCE7A86}">
      <dgm:prSet phldrT="[文本]" custT="1"/>
      <dgm:spPr/>
      <dgm:t>
        <a:bodyPr/>
        <a:lstStyle/>
        <a:p>
          <a:r>
            <a:rPr lang="zh-CN" altLang="en-US" sz="1200" dirty="0"/>
            <a:t>稀疏图</a:t>
          </a:r>
        </a:p>
      </dgm:t>
    </dgm:pt>
    <dgm:pt modelId="{E9E68601-1D5B-496C-9577-4B754AB14BBA}" cxnId="{C8B0FF7C-7864-41FC-B565-E020757CCD4C}" type="parTrans">
      <dgm:prSet/>
      <dgm:spPr/>
      <dgm:t>
        <a:bodyPr/>
        <a:lstStyle/>
        <a:p>
          <a:endParaRPr lang="zh-CN" altLang="en-US" sz="1200"/>
        </a:p>
      </dgm:t>
    </dgm:pt>
    <dgm:pt modelId="{253A3009-0686-4AE7-A428-9C6998F21B62}" cxnId="{C8B0FF7C-7864-41FC-B565-E020757CCD4C}" type="sibTrans">
      <dgm:prSet/>
      <dgm:spPr/>
      <dgm:t>
        <a:bodyPr/>
        <a:lstStyle/>
        <a:p>
          <a:endParaRPr lang="zh-CN" altLang="en-US" sz="1200"/>
        </a:p>
      </dgm:t>
    </dgm:pt>
    <dgm:pt modelId="{A769F6DD-BD2A-4748-8E4F-15CCFAE7DC7F}">
      <dgm:prSet phldrT="[文本]" custT="1"/>
      <dgm:spPr/>
      <dgm:t>
        <a:bodyPr/>
        <a:lstStyle/>
        <a:p>
          <a:r>
            <a:rPr lang="zh-CN" altLang="en-US" sz="1200" dirty="0"/>
            <a:t>二分图</a:t>
          </a:r>
        </a:p>
      </dgm:t>
    </dgm:pt>
    <dgm:pt modelId="{E74E1A7A-01A4-4192-B2FD-9265608C2981}" cxnId="{05B80486-695B-4211-ACEB-8DF79B6103F5}" type="parTrans">
      <dgm:prSet/>
      <dgm:spPr/>
      <dgm:t>
        <a:bodyPr/>
        <a:lstStyle/>
        <a:p>
          <a:endParaRPr lang="zh-CN" altLang="en-US" sz="1200"/>
        </a:p>
      </dgm:t>
    </dgm:pt>
    <dgm:pt modelId="{3614A0CE-886E-452D-B983-305554F57CB2}" cxnId="{05B80486-695B-4211-ACEB-8DF79B6103F5}" type="sibTrans">
      <dgm:prSet/>
      <dgm:spPr/>
      <dgm:t>
        <a:bodyPr/>
        <a:lstStyle/>
        <a:p>
          <a:endParaRPr lang="zh-CN" altLang="en-US" sz="1200"/>
        </a:p>
      </dgm:t>
    </dgm:pt>
    <dgm:pt modelId="{6A434CAC-E5D8-4925-A2E9-0F3EA4A4A63C}">
      <dgm:prSet phldrT="[文本]" custT="1"/>
      <dgm:spPr/>
      <dgm:t>
        <a:bodyPr/>
        <a:lstStyle/>
        <a:p>
          <a:r>
            <a:rPr lang="zh-CN" altLang="en-US" sz="1200" dirty="0"/>
            <a:t>可平面图</a:t>
          </a:r>
        </a:p>
      </dgm:t>
    </dgm:pt>
    <dgm:pt modelId="{0B2B5448-3F1A-4702-9FC7-A6CE705AD447}" cxnId="{0F35B2E4-E7EB-447E-9E43-1A6DC8062ABE}" type="parTrans">
      <dgm:prSet/>
      <dgm:spPr/>
      <dgm:t>
        <a:bodyPr/>
        <a:lstStyle/>
        <a:p>
          <a:endParaRPr lang="zh-CN" altLang="en-US" sz="1200"/>
        </a:p>
      </dgm:t>
    </dgm:pt>
    <dgm:pt modelId="{880C1ED9-91FF-4624-9B66-E361FCE31889}" cxnId="{0F35B2E4-E7EB-447E-9E43-1A6DC8062ABE}" type="sibTrans">
      <dgm:prSet/>
      <dgm:spPr/>
      <dgm:t>
        <a:bodyPr/>
        <a:lstStyle/>
        <a:p>
          <a:endParaRPr lang="zh-CN" altLang="en-US" sz="1200"/>
        </a:p>
      </dgm:t>
    </dgm:pt>
    <dgm:pt modelId="{1FB68815-2174-4D94-A413-A3E6E946A91A}">
      <dgm:prSet phldrT="[文本]" custT="1"/>
      <dgm:spPr/>
      <dgm:t>
        <a:bodyPr/>
        <a:lstStyle/>
        <a:p>
          <a:r>
            <a:rPr lang="zh-CN" altLang="en-US" sz="1200" dirty="0"/>
            <a:t>连通分量和强联通分量、重连通</a:t>
          </a:r>
        </a:p>
      </dgm:t>
    </dgm:pt>
    <dgm:pt modelId="{5837DD5B-3B78-4E09-8004-3EE6E317491D}" cxnId="{F6A2A7DE-40BD-4106-88EF-DAB9B335032D}" type="parTrans">
      <dgm:prSet/>
      <dgm:spPr/>
      <dgm:t>
        <a:bodyPr/>
        <a:lstStyle/>
        <a:p>
          <a:endParaRPr lang="zh-CN" altLang="en-US" sz="1200"/>
        </a:p>
      </dgm:t>
    </dgm:pt>
    <dgm:pt modelId="{489D9536-C8A6-482A-A90B-053413C77B52}" cxnId="{F6A2A7DE-40BD-4106-88EF-DAB9B335032D}" type="sibTrans">
      <dgm:prSet/>
      <dgm:spPr/>
      <dgm:t>
        <a:bodyPr/>
        <a:lstStyle/>
        <a:p>
          <a:endParaRPr lang="zh-CN" altLang="en-US" sz="1200"/>
        </a:p>
      </dgm:t>
    </dgm:pt>
    <dgm:pt modelId="{6E1C3CB1-6DF9-47B0-8958-454AD1CEF06A}">
      <dgm:prSet phldrT="[文本]" custT="1"/>
      <dgm:spPr/>
      <dgm:t>
        <a:bodyPr/>
        <a:lstStyle/>
        <a:p>
          <a:r>
            <a:rPr lang="zh-CN" altLang="en-US" sz="1200" dirty="0"/>
            <a:t>图的遍历</a:t>
          </a:r>
        </a:p>
      </dgm:t>
    </dgm:pt>
    <dgm:pt modelId="{70492B3E-5272-44D1-9DD7-F70E76DC9F86}" cxnId="{0A97848A-8C90-4308-BE43-E20F184223F3}" type="parTrans">
      <dgm:prSet/>
      <dgm:spPr/>
      <dgm:t>
        <a:bodyPr/>
        <a:lstStyle/>
        <a:p>
          <a:endParaRPr lang="zh-CN" altLang="en-US" sz="1200"/>
        </a:p>
      </dgm:t>
    </dgm:pt>
    <dgm:pt modelId="{1D035857-3873-47B6-A89C-51509FAA2796}" cxnId="{0A97848A-8C90-4308-BE43-E20F184223F3}" type="sibTrans">
      <dgm:prSet/>
      <dgm:spPr/>
      <dgm:t>
        <a:bodyPr/>
        <a:lstStyle/>
        <a:p>
          <a:endParaRPr lang="zh-CN" altLang="en-US" sz="1200"/>
        </a:p>
      </dgm:t>
    </dgm:pt>
    <dgm:pt modelId="{2B768911-3FB9-4A2E-9BCA-52EEF707E2F8}">
      <dgm:prSet phldrT="[文本]" custT="1"/>
      <dgm:spPr/>
      <dgm:t>
        <a:bodyPr/>
        <a:lstStyle/>
        <a:p>
          <a:r>
            <a:rPr lang="zh-CN" altLang="en-US" sz="1200" dirty="0"/>
            <a:t>图的</a:t>
          </a:r>
          <a:r>
            <a:rPr lang="zh-CN" altLang="en-US" sz="1200" b="0" i="0" dirty="0"/>
            <a:t>匹配与独立集</a:t>
          </a:r>
          <a:r>
            <a:rPr lang="zh-CN" altLang="en-US" sz="1200" dirty="0"/>
            <a:t>问题</a:t>
          </a:r>
        </a:p>
      </dgm:t>
    </dgm:pt>
    <dgm:pt modelId="{8188D670-453F-4DE3-B464-0F65DB302B5B}" cxnId="{085B7380-5B36-4A31-BC5A-77CBCF4FF6CD}" type="parTrans">
      <dgm:prSet/>
      <dgm:spPr/>
      <dgm:t>
        <a:bodyPr/>
        <a:lstStyle/>
        <a:p>
          <a:endParaRPr lang="zh-CN" altLang="en-US" sz="1200"/>
        </a:p>
      </dgm:t>
    </dgm:pt>
    <dgm:pt modelId="{EFB39665-3279-4A1D-BC21-EFD298CCC628}" cxnId="{085B7380-5B36-4A31-BC5A-77CBCF4FF6CD}" type="sibTrans">
      <dgm:prSet/>
      <dgm:spPr/>
      <dgm:t>
        <a:bodyPr/>
        <a:lstStyle/>
        <a:p>
          <a:endParaRPr lang="zh-CN" altLang="en-US" sz="1200"/>
        </a:p>
      </dgm:t>
    </dgm:pt>
    <dgm:pt modelId="{44BB29EA-193A-4D27-BF34-1424BA8A32F8}">
      <dgm:prSet phldrT="[文本]" custT="1"/>
      <dgm:spPr/>
      <dgm:t>
        <a:bodyPr/>
        <a:lstStyle/>
        <a:p>
          <a:r>
            <a:rPr lang="zh-CN" altLang="en-US" sz="1200" dirty="0"/>
            <a:t>覆盖与</a:t>
          </a:r>
          <a:r>
            <a:rPr lang="en-US" sz="1200" b="1" i="0" dirty="0"/>
            <a:t>Ramsey</a:t>
          </a:r>
          <a:r>
            <a:rPr lang="zh-CN" altLang="en-US" sz="1200" b="1" i="0" dirty="0"/>
            <a:t>定理</a:t>
          </a:r>
          <a:endParaRPr lang="zh-CN" altLang="en-US" sz="1200" dirty="0"/>
        </a:p>
      </dgm:t>
    </dgm:pt>
    <dgm:pt modelId="{81A7599E-2DCD-4E79-A6C2-3E67BD06ECF5}" cxnId="{B8DC0D92-F491-43D4-A632-C0A8BD1FE4FA}" type="parTrans">
      <dgm:prSet/>
      <dgm:spPr/>
      <dgm:t>
        <a:bodyPr/>
        <a:lstStyle/>
        <a:p>
          <a:endParaRPr lang="zh-CN" altLang="en-US" sz="1200"/>
        </a:p>
      </dgm:t>
    </dgm:pt>
    <dgm:pt modelId="{A31C0148-ED30-41D4-ADE1-B370B65F9378}" cxnId="{B8DC0D92-F491-43D4-A632-C0A8BD1FE4FA}" type="sibTrans">
      <dgm:prSet/>
      <dgm:spPr/>
      <dgm:t>
        <a:bodyPr/>
        <a:lstStyle/>
        <a:p>
          <a:endParaRPr lang="zh-CN" altLang="en-US" sz="1200"/>
        </a:p>
      </dgm:t>
    </dgm:pt>
    <dgm:pt modelId="{AC691FEB-6150-4A96-87FF-E5FF29D1610A}">
      <dgm:prSet phldrT="[文本]" custT="1"/>
      <dgm:spPr/>
      <dgm:t>
        <a:bodyPr/>
        <a:lstStyle/>
        <a:p>
          <a:r>
            <a:rPr lang="zh-CN" altLang="en-US" sz="1200" dirty="0"/>
            <a:t>二分图的最大匹配</a:t>
          </a:r>
        </a:p>
      </dgm:t>
    </dgm:pt>
    <dgm:pt modelId="{53450B28-39A8-422C-8977-2FAE23B63F85}" cxnId="{CBA8600E-98E8-4A69-88DB-ADB0212AA9E7}" type="parTrans">
      <dgm:prSet/>
      <dgm:spPr/>
      <dgm:t>
        <a:bodyPr/>
        <a:lstStyle/>
        <a:p>
          <a:endParaRPr lang="zh-CN" altLang="en-US" sz="1200"/>
        </a:p>
      </dgm:t>
    </dgm:pt>
    <dgm:pt modelId="{FD618498-A981-4652-A79F-FE38A2FA0668}" cxnId="{CBA8600E-98E8-4A69-88DB-ADB0212AA9E7}" type="sibTrans">
      <dgm:prSet/>
      <dgm:spPr/>
      <dgm:t>
        <a:bodyPr/>
        <a:lstStyle/>
        <a:p>
          <a:endParaRPr lang="zh-CN" altLang="en-US" sz="1200"/>
        </a:p>
      </dgm:t>
    </dgm:pt>
    <dgm:pt modelId="{14A00AC7-39A2-496B-BA58-99433ADC988B}">
      <dgm:prSet phldrT="[文本]" custT="1"/>
      <dgm:spPr/>
      <dgm:t>
        <a:bodyPr/>
        <a:lstStyle/>
        <a:p>
          <a:r>
            <a:rPr lang="zh-CN" altLang="en-US" sz="1200" dirty="0"/>
            <a:t>二分图的最佳匹配</a:t>
          </a:r>
        </a:p>
      </dgm:t>
    </dgm:pt>
    <dgm:pt modelId="{C6B7BBD2-5DC6-479D-B897-E1A542AD111E}" cxnId="{96A4BFAB-B129-462A-B087-D95A695A993F}" type="parTrans">
      <dgm:prSet/>
      <dgm:spPr/>
      <dgm:t>
        <a:bodyPr/>
        <a:lstStyle/>
        <a:p>
          <a:endParaRPr lang="zh-CN" altLang="en-US" sz="1200"/>
        </a:p>
      </dgm:t>
    </dgm:pt>
    <dgm:pt modelId="{AE485514-1F17-4E15-AC74-92E465D035DD}" cxnId="{96A4BFAB-B129-462A-B087-D95A695A993F}" type="sibTrans">
      <dgm:prSet/>
      <dgm:spPr/>
      <dgm:t>
        <a:bodyPr/>
        <a:lstStyle/>
        <a:p>
          <a:endParaRPr lang="zh-CN" altLang="en-US" sz="1200"/>
        </a:p>
      </dgm:t>
    </dgm:pt>
    <dgm:pt modelId="{AA900AD7-CB82-46CE-B1E5-1060135CF005}">
      <dgm:prSet phldrT="[文本]" custT="1"/>
      <dgm:spPr/>
      <dgm:t>
        <a:bodyPr/>
        <a:lstStyle/>
        <a:p>
          <a:r>
            <a:rPr lang="zh-CN" altLang="en-US" sz="1200" dirty="0"/>
            <a:t>一般图的匹配</a:t>
          </a:r>
        </a:p>
      </dgm:t>
    </dgm:pt>
    <dgm:pt modelId="{E09CCC49-B80E-445A-BBF2-57588B1A3E18}" cxnId="{2E0DDA6E-824D-4247-BAF1-7D6D4D157584}" type="parTrans">
      <dgm:prSet/>
      <dgm:spPr/>
      <dgm:t>
        <a:bodyPr/>
        <a:lstStyle/>
        <a:p>
          <a:endParaRPr lang="zh-CN" altLang="en-US" sz="1200"/>
        </a:p>
      </dgm:t>
    </dgm:pt>
    <dgm:pt modelId="{29A12FBF-DDC2-4F1C-A286-0CDD35F8D7EA}" cxnId="{2E0DDA6E-824D-4247-BAF1-7D6D4D157584}" type="sibTrans">
      <dgm:prSet/>
      <dgm:spPr/>
      <dgm:t>
        <a:bodyPr/>
        <a:lstStyle/>
        <a:p>
          <a:endParaRPr lang="zh-CN" altLang="en-US" sz="1200"/>
        </a:p>
      </dgm:t>
    </dgm:pt>
    <dgm:pt modelId="{0315EB8E-8C4B-45D5-AF57-408732B7DA29}">
      <dgm:prSet phldrT="[文本]" custT="1"/>
      <dgm:spPr/>
      <dgm:t>
        <a:bodyPr/>
        <a:lstStyle/>
        <a:p>
          <a:r>
            <a:rPr lang="zh-CN" altLang="en-US" sz="1200" dirty="0"/>
            <a:t>割点、割集、桥、桥集</a:t>
          </a:r>
        </a:p>
      </dgm:t>
    </dgm:pt>
    <dgm:pt modelId="{BF49B001-3F33-4E05-9D00-4145E4EAF7FB}" cxnId="{42A5F56D-D70B-41BE-A979-4BF1341B4FDD}" type="parTrans">
      <dgm:prSet/>
      <dgm:spPr/>
      <dgm:t>
        <a:bodyPr/>
        <a:lstStyle/>
        <a:p>
          <a:endParaRPr lang="zh-CN" altLang="en-US" sz="1200"/>
        </a:p>
      </dgm:t>
    </dgm:pt>
    <dgm:pt modelId="{9ABCFBA9-1199-4747-A05A-D7D8CB820F59}" cxnId="{42A5F56D-D70B-41BE-A979-4BF1341B4FDD}" type="sibTrans">
      <dgm:prSet/>
      <dgm:spPr/>
      <dgm:t>
        <a:bodyPr/>
        <a:lstStyle/>
        <a:p>
          <a:endParaRPr lang="zh-CN" altLang="en-US" sz="1200"/>
        </a:p>
      </dgm:t>
    </dgm:pt>
    <dgm:pt modelId="{FD5DC9C8-F0C0-4AE7-AE3F-55C11E37B0F0}">
      <dgm:prSet phldrT="[文本]" custT="1"/>
      <dgm:spPr/>
      <dgm:t>
        <a:bodyPr/>
        <a:lstStyle/>
        <a:p>
          <a:r>
            <a:rPr lang="zh-CN" altLang="en-US" sz="1200" dirty="0"/>
            <a:t>图的生成树问题</a:t>
          </a:r>
        </a:p>
      </dgm:t>
    </dgm:pt>
    <dgm:pt modelId="{E887F65A-EB31-47FA-A725-5CD28A845AAA}" cxnId="{9326D734-D2F6-46A1-862F-08310D877741}" type="parTrans">
      <dgm:prSet/>
      <dgm:spPr/>
      <dgm:t>
        <a:bodyPr/>
        <a:lstStyle/>
        <a:p>
          <a:endParaRPr lang="zh-CN" altLang="en-US" sz="1200"/>
        </a:p>
      </dgm:t>
    </dgm:pt>
    <dgm:pt modelId="{809F15BA-8DF5-4B71-8957-4D96C677401E}" cxnId="{9326D734-D2F6-46A1-862F-08310D877741}" type="sibTrans">
      <dgm:prSet/>
      <dgm:spPr/>
      <dgm:t>
        <a:bodyPr/>
        <a:lstStyle/>
        <a:p>
          <a:endParaRPr lang="zh-CN" altLang="en-US" sz="1200"/>
        </a:p>
      </dgm:t>
    </dgm:pt>
    <dgm:pt modelId="{F6D7DF3D-E4D7-48E0-99A0-ADA8D9030EA7}">
      <dgm:prSet phldrT="[文本]" custT="1"/>
      <dgm:spPr/>
      <dgm:t>
        <a:bodyPr/>
        <a:lstStyle/>
        <a:p>
          <a:r>
            <a:rPr lang="zh-CN" altLang="en-US" sz="1200" dirty="0"/>
            <a:t>图的最小生成树</a:t>
          </a:r>
        </a:p>
      </dgm:t>
    </dgm:pt>
    <dgm:pt modelId="{2A72E149-CF23-495A-BEDE-FF3604A240A2}" cxnId="{02FF7060-9943-4236-B5F3-F5ED0E5F1C46}" type="parTrans">
      <dgm:prSet/>
      <dgm:spPr/>
      <dgm:t>
        <a:bodyPr/>
        <a:lstStyle/>
        <a:p>
          <a:endParaRPr lang="zh-CN" altLang="en-US" sz="1200"/>
        </a:p>
      </dgm:t>
    </dgm:pt>
    <dgm:pt modelId="{46F54253-9ED1-4342-86F3-4A4AFFF01CDB}" cxnId="{02FF7060-9943-4236-B5F3-F5ED0E5F1C46}" type="sibTrans">
      <dgm:prSet/>
      <dgm:spPr/>
      <dgm:t>
        <a:bodyPr/>
        <a:lstStyle/>
        <a:p>
          <a:endParaRPr lang="zh-CN" altLang="en-US" sz="1200"/>
        </a:p>
      </dgm:t>
    </dgm:pt>
    <dgm:pt modelId="{4AA93242-BE3E-4AA1-9416-0182ED840473}">
      <dgm:prSet phldrT="[文本]" custT="1"/>
      <dgm:spPr/>
      <dgm:t>
        <a:bodyPr/>
        <a:lstStyle/>
        <a:p>
          <a:r>
            <a:rPr lang="zh-CN" altLang="en-US" sz="1200" dirty="0"/>
            <a:t>有向图的最小树形图</a:t>
          </a:r>
        </a:p>
      </dgm:t>
    </dgm:pt>
    <dgm:pt modelId="{7A24295C-65A8-42AC-8CA2-51C5EBE4E719}" cxnId="{3DD0FA78-A3E8-45A7-A03C-9C24C6643DF1}" type="parTrans">
      <dgm:prSet/>
      <dgm:spPr/>
      <dgm:t>
        <a:bodyPr/>
        <a:lstStyle/>
        <a:p>
          <a:endParaRPr lang="zh-CN" altLang="en-US" sz="1200"/>
        </a:p>
      </dgm:t>
    </dgm:pt>
    <dgm:pt modelId="{3E6435CF-4EF0-460A-B452-5AB665CD9BE8}" cxnId="{3DD0FA78-A3E8-45A7-A03C-9C24C6643DF1}" type="sibTrans">
      <dgm:prSet/>
      <dgm:spPr/>
      <dgm:t>
        <a:bodyPr/>
        <a:lstStyle/>
        <a:p>
          <a:endParaRPr lang="zh-CN" altLang="en-US" sz="1200"/>
        </a:p>
      </dgm:t>
    </dgm:pt>
    <dgm:pt modelId="{0C28C55D-3450-4131-929C-0325E432663B}">
      <dgm:prSet phldrT="[文本]" custT="1"/>
      <dgm:spPr/>
      <dgm:t>
        <a:bodyPr/>
        <a:lstStyle/>
        <a:p>
          <a:r>
            <a:rPr lang="zh-CN" altLang="en-US" sz="1200" dirty="0"/>
            <a:t>图的次小生成树</a:t>
          </a:r>
        </a:p>
      </dgm:t>
    </dgm:pt>
    <dgm:pt modelId="{28CFB723-EB93-4857-896C-F34E6EE6661F}" cxnId="{6FFBE2DE-EEC6-42B5-9201-C6B47B3E91EC}" type="parTrans">
      <dgm:prSet/>
      <dgm:spPr/>
      <dgm:t>
        <a:bodyPr/>
        <a:lstStyle/>
        <a:p>
          <a:endParaRPr lang="zh-CN" altLang="en-US" sz="1200"/>
        </a:p>
      </dgm:t>
    </dgm:pt>
    <dgm:pt modelId="{086CC394-82F7-4F31-82C9-7C14998831CA}" cxnId="{6FFBE2DE-EEC6-42B5-9201-C6B47B3E91EC}" type="sibTrans">
      <dgm:prSet/>
      <dgm:spPr/>
      <dgm:t>
        <a:bodyPr/>
        <a:lstStyle/>
        <a:p>
          <a:endParaRPr lang="zh-CN" altLang="en-US" sz="1200"/>
        </a:p>
      </dgm:t>
    </dgm:pt>
    <dgm:pt modelId="{96561CA6-E16C-4F27-9BA2-648A056080A7}">
      <dgm:prSet phldrT="[文本]" custT="1"/>
      <dgm:spPr/>
      <dgm:t>
        <a:bodyPr/>
        <a:lstStyle/>
        <a:p>
          <a:r>
            <a:rPr lang="zh-CN" altLang="en-US" sz="1200" dirty="0"/>
            <a:t>单源节点最短路问题</a:t>
          </a:r>
        </a:p>
      </dgm:t>
    </dgm:pt>
    <dgm:pt modelId="{0B541604-881F-4010-867C-D912BA44035A}" cxnId="{32D2E00A-B9FB-49B1-AA58-C971235E5318}" type="parTrans">
      <dgm:prSet/>
      <dgm:spPr/>
      <dgm:t>
        <a:bodyPr/>
        <a:lstStyle/>
        <a:p>
          <a:endParaRPr lang="zh-CN" altLang="en-US" sz="1200"/>
        </a:p>
      </dgm:t>
    </dgm:pt>
    <dgm:pt modelId="{77EDDC1C-9DF6-4510-A0F1-4897EA357CD6}" cxnId="{32D2E00A-B9FB-49B1-AA58-C971235E5318}" type="sibTrans">
      <dgm:prSet/>
      <dgm:spPr/>
      <dgm:t>
        <a:bodyPr/>
        <a:lstStyle/>
        <a:p>
          <a:endParaRPr lang="zh-CN" altLang="en-US" sz="1200"/>
        </a:p>
      </dgm:t>
    </dgm:pt>
    <dgm:pt modelId="{F0CF527A-9B42-4BF9-9F0F-584C067BA666}">
      <dgm:prSet phldrT="[文本]" custT="1"/>
      <dgm:spPr/>
      <dgm:t>
        <a:bodyPr/>
        <a:lstStyle/>
        <a:p>
          <a:r>
            <a:rPr lang="zh-CN" altLang="en-US" sz="1200" dirty="0"/>
            <a:t>任意两点之间的最短路问题</a:t>
          </a:r>
        </a:p>
      </dgm:t>
    </dgm:pt>
    <dgm:pt modelId="{716880F9-52D6-466C-853C-3C78CE75702F}" cxnId="{004CD91B-FA60-4223-80C2-C61FC8B54A27}" type="parTrans">
      <dgm:prSet/>
      <dgm:spPr/>
      <dgm:t>
        <a:bodyPr/>
        <a:lstStyle/>
        <a:p>
          <a:endParaRPr lang="zh-CN" altLang="en-US" sz="1200"/>
        </a:p>
      </dgm:t>
    </dgm:pt>
    <dgm:pt modelId="{D447656A-C2D6-4835-BF80-11926050F6FE}" cxnId="{004CD91B-FA60-4223-80C2-C61FC8B54A27}" type="sibTrans">
      <dgm:prSet/>
      <dgm:spPr/>
      <dgm:t>
        <a:bodyPr/>
        <a:lstStyle/>
        <a:p>
          <a:endParaRPr lang="zh-CN" altLang="en-US" sz="1200"/>
        </a:p>
      </dgm:t>
    </dgm:pt>
    <dgm:pt modelId="{B82ACB9E-7BD6-4390-A427-67F7ABAC2478}">
      <dgm:prSet phldrT="[文本]" custT="1"/>
      <dgm:spPr/>
      <dgm:t>
        <a:bodyPr/>
        <a:lstStyle/>
        <a:p>
          <a:r>
            <a:rPr lang="zh-CN" altLang="en-US" sz="1200" dirty="0"/>
            <a:t>深度优先遍历</a:t>
          </a:r>
        </a:p>
      </dgm:t>
    </dgm:pt>
    <dgm:pt modelId="{9A9284A7-77AB-4941-BC08-BDB09D53AE66}" cxnId="{02672C01-AA3D-4596-8EB8-B2BB0539385B}" type="parTrans">
      <dgm:prSet/>
      <dgm:spPr/>
      <dgm:t>
        <a:bodyPr/>
        <a:lstStyle/>
        <a:p>
          <a:endParaRPr lang="zh-CN" altLang="en-US" sz="1200"/>
        </a:p>
      </dgm:t>
    </dgm:pt>
    <dgm:pt modelId="{2E84D8E0-A13E-4C58-9592-EEFC2E1CAEF9}" cxnId="{02672C01-AA3D-4596-8EB8-B2BB0539385B}" type="sibTrans">
      <dgm:prSet/>
      <dgm:spPr/>
      <dgm:t>
        <a:bodyPr/>
        <a:lstStyle/>
        <a:p>
          <a:endParaRPr lang="zh-CN" altLang="en-US" sz="1200"/>
        </a:p>
      </dgm:t>
    </dgm:pt>
    <dgm:pt modelId="{0014E757-FAB6-48FB-8BF3-D409DBAB7907}">
      <dgm:prSet phldrT="[文本]" custT="1"/>
      <dgm:spPr/>
      <dgm:t>
        <a:bodyPr/>
        <a:lstStyle/>
        <a:p>
          <a:r>
            <a:rPr lang="zh-CN" altLang="en-US" sz="1200" dirty="0"/>
            <a:t>宽度优先遍历</a:t>
          </a:r>
        </a:p>
      </dgm:t>
    </dgm:pt>
    <dgm:pt modelId="{7263159F-8DE3-4D7F-8B12-4771C1DA8AAA}" cxnId="{CDD8BFDA-C11A-4618-8A92-DC01961053D1}" type="parTrans">
      <dgm:prSet/>
      <dgm:spPr/>
      <dgm:t>
        <a:bodyPr/>
        <a:lstStyle/>
        <a:p>
          <a:endParaRPr lang="zh-CN" altLang="en-US" sz="1200"/>
        </a:p>
      </dgm:t>
    </dgm:pt>
    <dgm:pt modelId="{D582CE29-75F5-4C0B-85D4-163AEB2EC178}" cxnId="{CDD8BFDA-C11A-4618-8A92-DC01961053D1}" type="sibTrans">
      <dgm:prSet/>
      <dgm:spPr/>
      <dgm:t>
        <a:bodyPr/>
        <a:lstStyle/>
        <a:p>
          <a:endParaRPr lang="zh-CN" altLang="en-US" sz="1200"/>
        </a:p>
      </dgm:t>
    </dgm:pt>
    <dgm:pt modelId="{3A65201A-E3FE-4AFC-90ED-D9B58E19E114}">
      <dgm:prSet phldrT="[文本]" custT="1"/>
      <dgm:spPr/>
      <dgm:t>
        <a:bodyPr/>
        <a:lstStyle/>
        <a:p>
          <a:r>
            <a:rPr lang="zh-CN" altLang="en-US" sz="1200" dirty="0"/>
            <a:t>邻接矩阵</a:t>
          </a:r>
        </a:p>
      </dgm:t>
    </dgm:pt>
    <dgm:pt modelId="{2461E58D-8D56-4127-987A-0970BFE267A6}" cxnId="{2BEF5761-6E87-4693-8CA2-DED0FCE16523}" type="parTrans">
      <dgm:prSet/>
      <dgm:spPr/>
      <dgm:t>
        <a:bodyPr/>
        <a:lstStyle/>
        <a:p>
          <a:endParaRPr lang="zh-CN" altLang="en-US" sz="1200"/>
        </a:p>
      </dgm:t>
    </dgm:pt>
    <dgm:pt modelId="{E4696177-88EB-4760-9725-3475407D5879}" cxnId="{2BEF5761-6E87-4693-8CA2-DED0FCE16523}" type="sibTrans">
      <dgm:prSet/>
      <dgm:spPr/>
      <dgm:t>
        <a:bodyPr/>
        <a:lstStyle/>
        <a:p>
          <a:endParaRPr lang="zh-CN" altLang="en-US" sz="1200"/>
        </a:p>
      </dgm:t>
    </dgm:pt>
    <dgm:pt modelId="{F51FD0C2-B4D7-43A7-9DDB-29F6AF543B35}">
      <dgm:prSet phldrT="[文本]" custT="1"/>
      <dgm:spPr/>
      <dgm:t>
        <a:bodyPr/>
        <a:lstStyle/>
        <a:p>
          <a:r>
            <a:rPr lang="zh-CN" altLang="en-US" sz="1200" dirty="0"/>
            <a:t>邻接表</a:t>
          </a:r>
        </a:p>
      </dgm:t>
    </dgm:pt>
    <dgm:pt modelId="{B3017901-2A4C-4B19-B217-3B5E3DA28531}" cxnId="{3659BBB3-BBB1-4972-B6B0-28C597176B5A}" type="parTrans">
      <dgm:prSet/>
      <dgm:spPr/>
      <dgm:t>
        <a:bodyPr/>
        <a:lstStyle/>
        <a:p>
          <a:endParaRPr lang="zh-CN" altLang="en-US" sz="1200"/>
        </a:p>
      </dgm:t>
    </dgm:pt>
    <dgm:pt modelId="{132A75DD-850B-4607-A50D-BBE99E1A1B9C}" cxnId="{3659BBB3-BBB1-4972-B6B0-28C597176B5A}" type="sibTrans">
      <dgm:prSet/>
      <dgm:spPr/>
      <dgm:t>
        <a:bodyPr/>
        <a:lstStyle/>
        <a:p>
          <a:endParaRPr lang="zh-CN" altLang="en-US" sz="1200"/>
        </a:p>
      </dgm:t>
    </dgm:pt>
    <dgm:pt modelId="{456BE18E-6F66-4D11-8E4E-F76B9F8703A0}">
      <dgm:prSet phldrT="[文本]" custT="1"/>
      <dgm:spPr/>
      <dgm:t>
        <a:bodyPr/>
        <a:lstStyle/>
        <a:p>
          <a:r>
            <a:rPr lang="zh-CN" altLang="en-US" sz="1200" dirty="0"/>
            <a:t>链式前向星</a:t>
          </a:r>
        </a:p>
      </dgm:t>
    </dgm:pt>
    <dgm:pt modelId="{60334AD8-E838-45C4-B4BD-953A3BC696D8}" cxnId="{D758E132-46DF-47CA-8D73-E13E257B84B7}" type="parTrans">
      <dgm:prSet/>
      <dgm:spPr/>
      <dgm:t>
        <a:bodyPr/>
        <a:lstStyle/>
        <a:p>
          <a:endParaRPr lang="zh-CN" altLang="en-US" sz="1200"/>
        </a:p>
      </dgm:t>
    </dgm:pt>
    <dgm:pt modelId="{10CA067A-D2DA-41C8-98BF-7CB5A511C31B}" cxnId="{D758E132-46DF-47CA-8D73-E13E257B84B7}" type="sibTrans">
      <dgm:prSet/>
      <dgm:spPr/>
      <dgm:t>
        <a:bodyPr/>
        <a:lstStyle/>
        <a:p>
          <a:endParaRPr lang="zh-CN" altLang="en-US" sz="1200"/>
        </a:p>
      </dgm:t>
    </dgm:pt>
    <dgm:pt modelId="{0153A8C6-CDC7-4614-88FF-BD6868C0E395}">
      <dgm:prSet phldrT="[文本]" custT="1"/>
      <dgm:spPr/>
      <dgm:t>
        <a:bodyPr/>
        <a:lstStyle/>
        <a:p>
          <a:r>
            <a:rPr lang="zh-CN" altLang="en-US" sz="1200" dirty="0"/>
            <a:t>最大流量问题</a:t>
          </a:r>
        </a:p>
      </dgm:t>
    </dgm:pt>
    <dgm:pt modelId="{15FEFCA2-E0ED-4006-8812-C6C594DCAFD1}" cxnId="{E6C46F01-3354-43B0-8FFA-8F3CD8521460}" type="parTrans">
      <dgm:prSet/>
      <dgm:spPr/>
      <dgm:t>
        <a:bodyPr/>
        <a:lstStyle/>
        <a:p>
          <a:endParaRPr lang="zh-CN" altLang="en-US" sz="1200"/>
        </a:p>
      </dgm:t>
    </dgm:pt>
    <dgm:pt modelId="{C630CD30-8A78-4CC7-9B41-8239507EA6D2}" cxnId="{E6C46F01-3354-43B0-8FFA-8F3CD8521460}" type="sibTrans">
      <dgm:prSet/>
      <dgm:spPr/>
      <dgm:t>
        <a:bodyPr/>
        <a:lstStyle/>
        <a:p>
          <a:endParaRPr lang="zh-CN" altLang="en-US" sz="1200"/>
        </a:p>
      </dgm:t>
    </dgm:pt>
    <dgm:pt modelId="{7F6928F5-7AF7-4E45-904F-C952FCA5A207}">
      <dgm:prSet phldrT="[文本]" custT="1"/>
      <dgm:spPr/>
      <dgm:t>
        <a:bodyPr/>
        <a:lstStyle/>
        <a:p>
          <a:r>
            <a:rPr lang="zh-CN" altLang="en-US" sz="1200" dirty="0"/>
            <a:t>最小费用流问题</a:t>
          </a:r>
        </a:p>
      </dgm:t>
    </dgm:pt>
    <dgm:pt modelId="{79FF503A-5C61-42A2-9C52-F3CF914ECFEC}" cxnId="{20F75AB0-81DD-44B8-AD10-83E63AC8D845}" type="parTrans">
      <dgm:prSet/>
      <dgm:spPr/>
      <dgm:t>
        <a:bodyPr/>
        <a:lstStyle/>
        <a:p>
          <a:endParaRPr lang="zh-CN" altLang="en-US" sz="1200"/>
        </a:p>
      </dgm:t>
    </dgm:pt>
    <dgm:pt modelId="{87301B9A-A7BA-41F8-B1CB-244667972C17}" cxnId="{20F75AB0-81DD-44B8-AD10-83E63AC8D845}" type="sibTrans">
      <dgm:prSet/>
      <dgm:spPr/>
      <dgm:t>
        <a:bodyPr/>
        <a:lstStyle/>
        <a:p>
          <a:endParaRPr lang="zh-CN" altLang="en-US" sz="1200"/>
        </a:p>
      </dgm:t>
    </dgm:pt>
    <dgm:pt modelId="{B94BF957-249A-4B81-BBD0-834357B4C72C}">
      <dgm:prSet phldrT="[文本]" custT="1"/>
      <dgm:spPr/>
      <dgm:t>
        <a:bodyPr/>
        <a:lstStyle/>
        <a:p>
          <a:r>
            <a:rPr lang="en-US" sz="1200" b="0" i="0" dirty="0"/>
            <a:t>Euler</a:t>
          </a:r>
          <a:r>
            <a:rPr lang="zh-CN" altLang="en-US" sz="1200" b="0" i="0" dirty="0"/>
            <a:t>图</a:t>
          </a:r>
          <a:endParaRPr lang="zh-CN" altLang="en-US" sz="1200" dirty="0"/>
        </a:p>
      </dgm:t>
    </dgm:pt>
    <dgm:pt modelId="{A0476E77-5040-42C3-91C6-BA9BE8D57C6E}" cxnId="{B6A3B4F6-1591-47D8-B778-A3FB3DCFC9F4}" type="parTrans">
      <dgm:prSet/>
      <dgm:spPr/>
      <dgm:t>
        <a:bodyPr/>
        <a:lstStyle/>
        <a:p>
          <a:endParaRPr lang="zh-CN" altLang="en-US"/>
        </a:p>
      </dgm:t>
    </dgm:pt>
    <dgm:pt modelId="{F839E33B-7ADF-4540-92F6-AE71539E7819}" cxnId="{B6A3B4F6-1591-47D8-B778-A3FB3DCFC9F4}" type="sibTrans">
      <dgm:prSet/>
      <dgm:spPr/>
      <dgm:t>
        <a:bodyPr/>
        <a:lstStyle/>
        <a:p>
          <a:endParaRPr lang="zh-CN" altLang="en-US"/>
        </a:p>
      </dgm:t>
    </dgm:pt>
    <dgm:pt modelId="{DA211D0F-1CDE-42F7-9EF6-B932DC918E9D}">
      <dgm:prSet phldrT="[文本]" custT="1"/>
      <dgm:spPr/>
      <dgm:t>
        <a:bodyPr/>
        <a:lstStyle/>
        <a:p>
          <a:r>
            <a:rPr lang="en-US" sz="1200" b="0" i="0" dirty="0"/>
            <a:t>Hamilton</a:t>
          </a:r>
          <a:r>
            <a:rPr lang="zh-CN" altLang="en-US" sz="1200" b="0" i="0" dirty="0"/>
            <a:t>图</a:t>
          </a:r>
          <a:endParaRPr lang="zh-CN" altLang="en-US" sz="1200" dirty="0"/>
        </a:p>
      </dgm:t>
    </dgm:pt>
    <dgm:pt modelId="{B0A56835-E8B7-433C-99EF-2A542ED277DC}" cxnId="{FAE77EE0-3DCC-4246-9EAC-B76F81E93201}" type="parTrans">
      <dgm:prSet/>
      <dgm:spPr/>
      <dgm:t>
        <a:bodyPr/>
        <a:lstStyle/>
        <a:p>
          <a:endParaRPr lang="zh-CN" altLang="en-US"/>
        </a:p>
      </dgm:t>
    </dgm:pt>
    <dgm:pt modelId="{12C9CD92-BD70-4693-8D0F-42D60E0DAADB}" cxnId="{FAE77EE0-3DCC-4246-9EAC-B76F81E93201}" type="sibTrans">
      <dgm:prSet/>
      <dgm:spPr/>
      <dgm:t>
        <a:bodyPr/>
        <a:lstStyle/>
        <a:p>
          <a:endParaRPr lang="zh-CN" altLang="en-US"/>
        </a:p>
      </dgm:t>
    </dgm:pt>
    <dgm:pt modelId="{F049862F-AF3F-4F4B-8703-1129B0861566}">
      <dgm:prSet phldrT="[文本]" custT="1"/>
      <dgm:spPr/>
      <dgm:t>
        <a:bodyPr/>
        <a:lstStyle/>
        <a:p>
          <a:r>
            <a:rPr lang="en-US" altLang="en-US" sz="1200" dirty="0"/>
            <a:t>Voronoi</a:t>
          </a:r>
          <a:r>
            <a:rPr lang="zh-CN" altLang="en-US" sz="1200" dirty="0"/>
            <a:t>图</a:t>
          </a:r>
        </a:p>
      </dgm:t>
    </dgm:pt>
    <dgm:pt modelId="{C9E3D411-7D67-4674-B8B7-1627487C4B09}" cxnId="{09B3FBC2-795F-4C4D-9AC9-DC460C4311F6}" type="parTrans">
      <dgm:prSet/>
      <dgm:spPr/>
      <dgm:t>
        <a:bodyPr/>
        <a:lstStyle/>
        <a:p>
          <a:endParaRPr lang="zh-CN" altLang="en-US"/>
        </a:p>
      </dgm:t>
    </dgm:pt>
    <dgm:pt modelId="{6E5B1FB2-CD1B-4C33-9273-79CACE4417EE}" cxnId="{09B3FBC2-795F-4C4D-9AC9-DC460C4311F6}" type="sibTrans">
      <dgm:prSet/>
      <dgm:spPr/>
      <dgm:t>
        <a:bodyPr/>
        <a:lstStyle/>
        <a:p>
          <a:endParaRPr lang="zh-CN" altLang="en-US"/>
        </a:p>
      </dgm:t>
    </dgm:pt>
    <dgm:pt modelId="{34DA9978-142A-4F33-A7E7-0D455422C87B}">
      <dgm:prSet phldrT="[文本]" custT="1"/>
      <dgm:spPr/>
      <dgm:t>
        <a:bodyPr/>
        <a:lstStyle/>
        <a:p>
          <a:r>
            <a:rPr lang="zh-CN" altLang="en-US" sz="1200" dirty="0"/>
            <a:t>支配集、独立集</a:t>
          </a:r>
        </a:p>
      </dgm:t>
    </dgm:pt>
    <dgm:pt modelId="{7EF1A934-8D86-4052-8159-57D1DE8B66DF}" cxnId="{72589978-0F39-480B-96D3-840DCDEDF69C}" type="parTrans">
      <dgm:prSet/>
      <dgm:spPr/>
      <dgm:t>
        <a:bodyPr/>
        <a:lstStyle/>
        <a:p>
          <a:endParaRPr lang="zh-CN" altLang="en-US"/>
        </a:p>
      </dgm:t>
    </dgm:pt>
    <dgm:pt modelId="{514C367D-D1A2-41FE-BD19-348376D25274}" cxnId="{72589978-0F39-480B-96D3-840DCDEDF69C}" type="sibTrans">
      <dgm:prSet/>
      <dgm:spPr/>
      <dgm:t>
        <a:bodyPr/>
        <a:lstStyle/>
        <a:p>
          <a:endParaRPr lang="zh-CN" altLang="en-US"/>
        </a:p>
      </dgm:t>
    </dgm:pt>
    <dgm:pt modelId="{E59CC774-4ED1-4E9A-8887-637A3DE815B1}">
      <dgm:prSet phldrT="[文本]" custT="1"/>
      <dgm:spPr/>
      <dgm:t>
        <a:bodyPr/>
        <a:lstStyle/>
        <a:p>
          <a:r>
            <a:rPr lang="zh-CN" altLang="en-US" sz="1200" dirty="0"/>
            <a:t>搜索树、支配树、</a:t>
          </a:r>
          <a:r>
            <a:rPr lang="en-US" altLang="zh-CN" sz="1200" dirty="0"/>
            <a:t>LCA</a:t>
          </a:r>
          <a:endParaRPr lang="zh-CN" altLang="en-US" sz="1200" dirty="0"/>
        </a:p>
      </dgm:t>
    </dgm:pt>
    <dgm:pt modelId="{200156F3-4317-4140-BC37-BC823579EA00}" cxnId="{BB3352A2-8578-471C-86E6-C39C6E6E6E39}" type="parTrans">
      <dgm:prSet/>
      <dgm:spPr/>
      <dgm:t>
        <a:bodyPr/>
        <a:lstStyle/>
        <a:p>
          <a:endParaRPr lang="zh-CN" altLang="en-US"/>
        </a:p>
      </dgm:t>
    </dgm:pt>
    <dgm:pt modelId="{9CD96AAD-65AC-46DC-99A2-F4BF053493DD}" cxnId="{BB3352A2-8578-471C-86E6-C39C6E6E6E39}" type="sibTrans">
      <dgm:prSet/>
      <dgm:spPr/>
      <dgm:t>
        <a:bodyPr/>
        <a:lstStyle/>
        <a:p>
          <a:endParaRPr lang="zh-CN" altLang="en-US"/>
        </a:p>
      </dgm:t>
    </dgm:pt>
    <dgm:pt modelId="{5F16D320-9A1B-4B7B-BA6C-3C2A74DB199E}">
      <dgm:prSet phldrT="[文本]" custT="1"/>
      <dgm:spPr/>
      <dgm:t>
        <a:bodyPr/>
        <a:lstStyle/>
        <a:p>
          <a:r>
            <a:rPr lang="zh-CN" altLang="en-US" sz="1200" dirty="0"/>
            <a:t>点、边</a:t>
          </a:r>
          <a:r>
            <a:rPr lang="en-US" altLang="zh-CN" sz="1200" dirty="0"/>
            <a:t>/</a:t>
          </a:r>
          <a:r>
            <a:rPr lang="zh-CN" altLang="en-US" sz="1200" dirty="0"/>
            <a:t>弧、度</a:t>
          </a:r>
        </a:p>
      </dgm:t>
    </dgm:pt>
    <dgm:pt modelId="{8A55E74F-1C2E-474A-BF72-1ED5DB2B3EAD}" cxnId="{E9528592-12E8-4857-B68A-EF5A51C7508E}" type="parTrans">
      <dgm:prSet/>
      <dgm:spPr/>
      <dgm:t>
        <a:bodyPr/>
        <a:lstStyle/>
        <a:p>
          <a:endParaRPr lang="zh-CN" altLang="en-US"/>
        </a:p>
      </dgm:t>
    </dgm:pt>
    <dgm:pt modelId="{94628564-83E5-4C12-A8D0-F4E058F3F2DA}" cxnId="{E9528592-12E8-4857-B68A-EF5A51C7508E}" type="sibTrans">
      <dgm:prSet/>
      <dgm:spPr/>
      <dgm:t>
        <a:bodyPr/>
        <a:lstStyle/>
        <a:p>
          <a:endParaRPr lang="zh-CN" altLang="en-US"/>
        </a:p>
      </dgm:t>
    </dgm:pt>
    <dgm:pt modelId="{2CC9BCAD-A3D6-4225-8BB3-1947BB612059}">
      <dgm:prSet phldrT="[文本]" custT="1"/>
      <dgm:spPr/>
      <dgm:t>
        <a:bodyPr/>
        <a:lstStyle/>
        <a:p>
          <a:r>
            <a:rPr lang="zh-CN" altLang="en-US" sz="1200" dirty="0"/>
            <a:t>邻接、关联、回路</a:t>
          </a:r>
          <a:r>
            <a:rPr lang="en-US" altLang="zh-CN" sz="1200" dirty="0"/>
            <a:t>/</a:t>
          </a:r>
          <a:r>
            <a:rPr lang="zh-CN" altLang="en-US" sz="1200" dirty="0"/>
            <a:t>环</a:t>
          </a:r>
        </a:p>
      </dgm:t>
    </dgm:pt>
    <dgm:pt modelId="{91131EE5-98F3-4D58-A1FF-31D6E541ED3D}" cxnId="{24F3B4A4-3C59-48AA-A200-0E203D1FB81E}" type="parTrans">
      <dgm:prSet/>
      <dgm:spPr/>
      <dgm:t>
        <a:bodyPr/>
        <a:lstStyle/>
        <a:p>
          <a:endParaRPr lang="zh-CN" altLang="en-US"/>
        </a:p>
      </dgm:t>
    </dgm:pt>
    <dgm:pt modelId="{EE589684-24CD-4FBE-BEC2-0FCEB2A240D5}" cxnId="{24F3B4A4-3C59-48AA-A200-0E203D1FB81E}" type="sibTrans">
      <dgm:prSet/>
      <dgm:spPr/>
      <dgm:t>
        <a:bodyPr/>
        <a:lstStyle/>
        <a:p>
          <a:endParaRPr lang="zh-CN" altLang="en-US"/>
        </a:p>
      </dgm:t>
    </dgm:pt>
    <dgm:pt modelId="{77BC8968-98FA-4031-BC08-3211D98B51CD}">
      <dgm:prSet phldrT="[文本]" custT="1"/>
      <dgm:spPr/>
      <dgm:t>
        <a:bodyPr/>
        <a:lstStyle/>
        <a:p>
          <a:r>
            <a:rPr lang="en-US" altLang="zh-CN" sz="1200" dirty="0"/>
            <a:t>Vector</a:t>
          </a:r>
          <a:r>
            <a:rPr lang="zh-CN" altLang="en-US" sz="1200" dirty="0"/>
            <a:t>邻接表</a:t>
          </a:r>
        </a:p>
      </dgm:t>
    </dgm:pt>
    <dgm:pt modelId="{A1B72FCB-5775-4DE9-B421-3C564FA59608}" cxnId="{598A582E-3D0A-4B0A-A030-C9584EF00E6C}" type="parTrans">
      <dgm:prSet/>
      <dgm:spPr/>
      <dgm:t>
        <a:bodyPr/>
        <a:lstStyle/>
        <a:p>
          <a:endParaRPr lang="zh-CN" altLang="en-US"/>
        </a:p>
      </dgm:t>
    </dgm:pt>
    <dgm:pt modelId="{A5F3BC6C-32FE-4CF4-99D7-3354C426880C}" cxnId="{598A582E-3D0A-4B0A-A030-C9584EF00E6C}" type="sibTrans">
      <dgm:prSet/>
      <dgm:spPr/>
      <dgm:t>
        <a:bodyPr/>
        <a:lstStyle/>
        <a:p>
          <a:endParaRPr lang="zh-CN" altLang="en-US"/>
        </a:p>
      </dgm:t>
    </dgm:pt>
    <dgm:pt modelId="{96318A39-1FA9-471D-8F5F-D18713FCA7F1}">
      <dgm:prSet phldrT="[文本]" custT="1"/>
      <dgm:spPr/>
      <dgm:t>
        <a:bodyPr/>
        <a:lstStyle/>
        <a:p>
          <a:r>
            <a:rPr lang="zh-CN" altLang="en-US" sz="1200" dirty="0"/>
            <a:t>有向图的拓扑排序</a:t>
          </a:r>
        </a:p>
      </dgm:t>
    </dgm:pt>
    <dgm:pt modelId="{84A71CF4-74B2-41FA-B7F8-9A6894D0FDDB}" cxnId="{A671860B-9223-4609-BFED-A04B813D4FBE}" type="parTrans">
      <dgm:prSet/>
      <dgm:spPr/>
      <dgm:t>
        <a:bodyPr/>
        <a:lstStyle/>
        <a:p>
          <a:endParaRPr lang="zh-CN" altLang="en-US"/>
        </a:p>
      </dgm:t>
    </dgm:pt>
    <dgm:pt modelId="{0D83F298-D771-42F6-A59B-9B87D8066FB9}" cxnId="{A671860B-9223-4609-BFED-A04B813D4FBE}" type="sibTrans">
      <dgm:prSet/>
      <dgm:spPr/>
      <dgm:t>
        <a:bodyPr/>
        <a:lstStyle/>
        <a:p>
          <a:endParaRPr lang="zh-CN" altLang="en-US"/>
        </a:p>
      </dgm:t>
    </dgm:pt>
    <dgm:pt modelId="{62D1B87D-DF5A-48B9-AA70-DAC9819F8716}">
      <dgm:prSet phldrT="[文本]" custT="1"/>
      <dgm:spPr/>
      <dgm:t>
        <a:bodyPr/>
        <a:lstStyle/>
        <a:p>
          <a:r>
            <a:rPr lang="zh-CN" altLang="en-US" sz="1200" dirty="0"/>
            <a:t>树枝边、前向边、后向边、横叉边</a:t>
          </a:r>
        </a:p>
      </dgm:t>
    </dgm:pt>
    <dgm:pt modelId="{F0D4FDCC-3348-4AA9-90DB-497A9A4A1C9C}" cxnId="{E08A3108-423E-45AA-9B6F-7F1D095FC5F1}" type="parTrans">
      <dgm:prSet/>
      <dgm:spPr/>
      <dgm:t>
        <a:bodyPr/>
        <a:lstStyle/>
        <a:p>
          <a:endParaRPr lang="zh-CN" altLang="en-US"/>
        </a:p>
      </dgm:t>
    </dgm:pt>
    <dgm:pt modelId="{3B3CAB29-FB1A-4BC1-9966-938872AA41D2}" cxnId="{E08A3108-423E-45AA-9B6F-7F1D095FC5F1}" type="sibTrans">
      <dgm:prSet/>
      <dgm:spPr/>
      <dgm:t>
        <a:bodyPr/>
        <a:lstStyle/>
        <a:p>
          <a:endParaRPr lang="zh-CN" altLang="en-US"/>
        </a:p>
      </dgm:t>
    </dgm:pt>
    <dgm:pt modelId="{0351A45A-5D13-4868-8847-28A1FA673E64}">
      <dgm:prSet phldrT="[文本]" custT="1"/>
      <dgm:spPr/>
      <dgm:t>
        <a:bodyPr/>
        <a:lstStyle/>
        <a:p>
          <a:r>
            <a:rPr lang="zh-CN" altLang="en-US" sz="1200" dirty="0"/>
            <a:t>图的存储方式</a:t>
          </a:r>
          <a:endParaRPr lang="en-US" altLang="zh-CN" sz="1200" dirty="0"/>
        </a:p>
      </dgm:t>
    </dgm:pt>
    <dgm:pt modelId="{7EDE7343-0CB6-47ED-9E00-E7794416DEE0}" cxnId="{097A5DA0-DC60-416E-92EF-6A25A08875C6}" type="sibTrans">
      <dgm:prSet/>
      <dgm:spPr/>
      <dgm:t>
        <a:bodyPr/>
        <a:lstStyle/>
        <a:p>
          <a:endParaRPr lang="zh-CN" altLang="en-US"/>
        </a:p>
      </dgm:t>
    </dgm:pt>
    <dgm:pt modelId="{36AD8318-10DA-4C1C-B6CF-5B6C651D060B}" cxnId="{097A5DA0-DC60-416E-92EF-6A25A08875C6}" type="parTrans">
      <dgm:prSet/>
      <dgm:spPr/>
      <dgm:t>
        <a:bodyPr/>
        <a:lstStyle/>
        <a:p>
          <a:endParaRPr lang="zh-CN" altLang="en-US"/>
        </a:p>
      </dgm:t>
    </dgm:pt>
    <dgm:pt modelId="{D65FC3EF-9104-4DAE-B5E7-67B5164EDF36}" type="pres">
      <dgm:prSet presAssocID="{27CEBF58-4E1E-4946-AEDC-43A52C4C1B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138CA8-1118-41CC-8F81-5DD2824236DD}" type="pres">
      <dgm:prSet presAssocID="{6A440A15-11DD-44DB-82AE-7F5D99F73428}" presName="hierRoot1" presStyleCnt="0">
        <dgm:presLayoutVars>
          <dgm:hierBranch val="init"/>
        </dgm:presLayoutVars>
      </dgm:prSet>
      <dgm:spPr/>
    </dgm:pt>
    <dgm:pt modelId="{8D46D93D-0270-4ACA-89BB-6684B63FDD86}" type="pres">
      <dgm:prSet presAssocID="{6A440A15-11DD-44DB-82AE-7F5D99F73428}" presName="rootComposite1" presStyleCnt="0"/>
      <dgm:spPr/>
    </dgm:pt>
    <dgm:pt modelId="{F673E442-3EBD-47A8-9CF0-DF687E0CF834}" type="pres">
      <dgm:prSet presAssocID="{6A440A15-11DD-44DB-82AE-7F5D99F73428}" presName="rootText1" presStyleLbl="alignAcc1" presStyleIdx="0" presStyleCnt="0" custScaleX="127204" custScaleY="91920" custLinFactNeighborX="7500" custLinFactNeighborY="-43079">
        <dgm:presLayoutVars>
          <dgm:chPref val="3"/>
        </dgm:presLayoutVars>
      </dgm:prSet>
      <dgm:spPr/>
    </dgm:pt>
    <dgm:pt modelId="{D37126D3-089E-451C-ACB3-39D86B8CD2BB}" type="pres">
      <dgm:prSet presAssocID="{6A440A15-11DD-44DB-82AE-7F5D99F73428}" presName="topArc1" presStyleLbl="parChTrans1D1" presStyleIdx="0" presStyleCnt="86"/>
      <dgm:spPr/>
    </dgm:pt>
    <dgm:pt modelId="{9512E24D-E3EA-4B5B-9D3F-6B736F10337F}" type="pres">
      <dgm:prSet presAssocID="{6A440A15-11DD-44DB-82AE-7F5D99F73428}" presName="bottomArc1" presStyleLbl="parChTrans1D1" presStyleIdx="1" presStyleCnt="86"/>
      <dgm:spPr/>
    </dgm:pt>
    <dgm:pt modelId="{006C793E-0BFC-4547-BB1D-E638081401C9}" type="pres">
      <dgm:prSet presAssocID="{6A440A15-11DD-44DB-82AE-7F5D99F73428}" presName="topConnNode1" presStyleLbl="node1" presStyleIdx="0" presStyleCnt="0"/>
      <dgm:spPr/>
    </dgm:pt>
    <dgm:pt modelId="{A4FD5220-F3CD-4EC4-93BE-DB6304CB80ED}" type="pres">
      <dgm:prSet presAssocID="{6A440A15-11DD-44DB-82AE-7F5D99F73428}" presName="hierChild2" presStyleCnt="0"/>
      <dgm:spPr/>
    </dgm:pt>
    <dgm:pt modelId="{BD19C5FB-12C6-4E28-8A0B-E255E0984A87}" type="pres">
      <dgm:prSet presAssocID="{2B312AF2-965A-4056-96FE-D87CE167289F}" presName="Name28" presStyleLbl="parChTrans1D2" presStyleIdx="0" presStyleCnt="9"/>
      <dgm:spPr/>
    </dgm:pt>
    <dgm:pt modelId="{0E175AAB-6442-4FF9-9D16-30AC8B4C80DC}" type="pres">
      <dgm:prSet presAssocID="{12C0C72A-580E-4699-A2D0-056FF74F6AD3}" presName="hierRoot2" presStyleCnt="0">
        <dgm:presLayoutVars>
          <dgm:hierBranch val="init"/>
        </dgm:presLayoutVars>
      </dgm:prSet>
      <dgm:spPr/>
    </dgm:pt>
    <dgm:pt modelId="{23DD3C04-5BFD-4A69-83B8-38492448FFDB}" type="pres">
      <dgm:prSet presAssocID="{12C0C72A-580E-4699-A2D0-056FF74F6AD3}" presName="rootComposite2" presStyleCnt="0"/>
      <dgm:spPr/>
    </dgm:pt>
    <dgm:pt modelId="{80B9F166-970A-4E8E-B3DE-4E94F83B90C7}" type="pres">
      <dgm:prSet presAssocID="{12C0C72A-580E-4699-A2D0-056FF74F6AD3}" presName="rootText2" presStyleLbl="alignAcc1" presStyleIdx="0" presStyleCnt="0">
        <dgm:presLayoutVars>
          <dgm:chPref val="3"/>
        </dgm:presLayoutVars>
      </dgm:prSet>
      <dgm:spPr/>
    </dgm:pt>
    <dgm:pt modelId="{A889525B-0BA1-43B4-A481-5D7A56B6C322}" type="pres">
      <dgm:prSet presAssocID="{12C0C72A-580E-4699-A2D0-056FF74F6AD3}" presName="topArc2" presStyleLbl="parChTrans1D1" presStyleIdx="2" presStyleCnt="86"/>
      <dgm:spPr/>
    </dgm:pt>
    <dgm:pt modelId="{F2EA8232-6CD5-45C6-A11F-204ED879CFED}" type="pres">
      <dgm:prSet presAssocID="{12C0C72A-580E-4699-A2D0-056FF74F6AD3}" presName="bottomArc2" presStyleLbl="parChTrans1D1" presStyleIdx="3" presStyleCnt="86"/>
      <dgm:spPr/>
    </dgm:pt>
    <dgm:pt modelId="{E76DADD5-5107-4440-BB23-417ACD9E315C}" type="pres">
      <dgm:prSet presAssocID="{12C0C72A-580E-4699-A2D0-056FF74F6AD3}" presName="topConnNode2" presStyleLbl="node2" presStyleIdx="0" presStyleCnt="0"/>
      <dgm:spPr/>
    </dgm:pt>
    <dgm:pt modelId="{D9C3534D-EB57-48A4-A0AE-4C2B19518262}" type="pres">
      <dgm:prSet presAssocID="{12C0C72A-580E-4699-A2D0-056FF74F6AD3}" presName="hierChild4" presStyleCnt="0"/>
      <dgm:spPr/>
    </dgm:pt>
    <dgm:pt modelId="{4BCE88B8-C158-4923-90D2-D52E95D59FA9}" type="pres">
      <dgm:prSet presAssocID="{C7B720BB-9409-4D4B-82F7-751089B7B24F}" presName="Name28" presStyleLbl="parChTrans1D3" presStyleIdx="0" presStyleCnt="33"/>
      <dgm:spPr/>
    </dgm:pt>
    <dgm:pt modelId="{B1F9C3D0-69BE-4100-A569-985BBB8F2559}" type="pres">
      <dgm:prSet presAssocID="{BB769F70-8F00-4D21-9F06-5C1816411837}" presName="hierRoot2" presStyleCnt="0">
        <dgm:presLayoutVars>
          <dgm:hierBranch val="init"/>
        </dgm:presLayoutVars>
      </dgm:prSet>
      <dgm:spPr/>
    </dgm:pt>
    <dgm:pt modelId="{6C10DB35-76E5-42F6-A90E-ACD0B6E1429A}" type="pres">
      <dgm:prSet presAssocID="{BB769F70-8F00-4D21-9F06-5C1816411837}" presName="rootComposite2" presStyleCnt="0"/>
      <dgm:spPr/>
    </dgm:pt>
    <dgm:pt modelId="{E7DF2E77-4251-4CFF-A475-6912EF3D080F}" type="pres">
      <dgm:prSet presAssocID="{BB769F70-8F00-4D21-9F06-5C1816411837}" presName="rootText2" presStyleLbl="alignAcc1" presStyleIdx="0" presStyleCnt="0">
        <dgm:presLayoutVars>
          <dgm:chPref val="3"/>
        </dgm:presLayoutVars>
      </dgm:prSet>
      <dgm:spPr/>
    </dgm:pt>
    <dgm:pt modelId="{8DF85083-4CBC-434D-A459-C26ECD843080}" type="pres">
      <dgm:prSet presAssocID="{BB769F70-8F00-4D21-9F06-5C1816411837}" presName="topArc2" presStyleLbl="parChTrans1D1" presStyleIdx="4" presStyleCnt="86"/>
      <dgm:spPr/>
    </dgm:pt>
    <dgm:pt modelId="{595B8490-40E1-4B4E-9F7C-14A6A073E027}" type="pres">
      <dgm:prSet presAssocID="{BB769F70-8F00-4D21-9F06-5C1816411837}" presName="bottomArc2" presStyleLbl="parChTrans1D1" presStyleIdx="5" presStyleCnt="86"/>
      <dgm:spPr/>
    </dgm:pt>
    <dgm:pt modelId="{C8ACDDB5-F348-4CE6-B634-FC6ACE8D36BF}" type="pres">
      <dgm:prSet presAssocID="{BB769F70-8F00-4D21-9F06-5C1816411837}" presName="topConnNode2" presStyleLbl="node3" presStyleIdx="0" presStyleCnt="0"/>
      <dgm:spPr/>
    </dgm:pt>
    <dgm:pt modelId="{35CDEC6C-8332-486C-B13D-2D6AB163BA42}" type="pres">
      <dgm:prSet presAssocID="{BB769F70-8F00-4D21-9F06-5C1816411837}" presName="hierChild4" presStyleCnt="0"/>
      <dgm:spPr/>
    </dgm:pt>
    <dgm:pt modelId="{C659063E-FEC8-4649-B90F-CCA893C9A428}" type="pres">
      <dgm:prSet presAssocID="{BB769F70-8F00-4D21-9F06-5C1816411837}" presName="hierChild5" presStyleCnt="0"/>
      <dgm:spPr/>
    </dgm:pt>
    <dgm:pt modelId="{F3DB2622-6448-4EF8-9FA0-CC9015BCA014}" type="pres">
      <dgm:prSet presAssocID="{C1E09050-4248-414A-971A-5750BF36BAA9}" presName="Name28" presStyleLbl="parChTrans1D3" presStyleIdx="1" presStyleCnt="33"/>
      <dgm:spPr/>
    </dgm:pt>
    <dgm:pt modelId="{A0E24865-668F-4355-B6CE-35AED3E10D22}" type="pres">
      <dgm:prSet presAssocID="{EC4D26F2-F46A-4A6A-B2D7-021AD8F17248}" presName="hierRoot2" presStyleCnt="0">
        <dgm:presLayoutVars>
          <dgm:hierBranch val="init"/>
        </dgm:presLayoutVars>
      </dgm:prSet>
      <dgm:spPr/>
    </dgm:pt>
    <dgm:pt modelId="{67C5D41A-BD96-4688-915D-742F15B2FE5E}" type="pres">
      <dgm:prSet presAssocID="{EC4D26F2-F46A-4A6A-B2D7-021AD8F17248}" presName="rootComposite2" presStyleCnt="0"/>
      <dgm:spPr/>
    </dgm:pt>
    <dgm:pt modelId="{3EA5E13C-DDBE-47CF-962B-43D89DC523F2}" type="pres">
      <dgm:prSet presAssocID="{EC4D26F2-F46A-4A6A-B2D7-021AD8F17248}" presName="rootText2" presStyleLbl="alignAcc1" presStyleIdx="0" presStyleCnt="0">
        <dgm:presLayoutVars>
          <dgm:chPref val="3"/>
        </dgm:presLayoutVars>
      </dgm:prSet>
      <dgm:spPr/>
    </dgm:pt>
    <dgm:pt modelId="{C03B25C2-0299-4269-B3A4-1876C8BA56CE}" type="pres">
      <dgm:prSet presAssocID="{EC4D26F2-F46A-4A6A-B2D7-021AD8F17248}" presName="topArc2" presStyleLbl="parChTrans1D1" presStyleIdx="6" presStyleCnt="86"/>
      <dgm:spPr/>
    </dgm:pt>
    <dgm:pt modelId="{18ACB723-A1F7-42EA-8F9F-AE73CA53DE6F}" type="pres">
      <dgm:prSet presAssocID="{EC4D26F2-F46A-4A6A-B2D7-021AD8F17248}" presName="bottomArc2" presStyleLbl="parChTrans1D1" presStyleIdx="7" presStyleCnt="86"/>
      <dgm:spPr/>
    </dgm:pt>
    <dgm:pt modelId="{CB6194F2-A8E4-4A40-890B-95EBA78C1448}" type="pres">
      <dgm:prSet presAssocID="{EC4D26F2-F46A-4A6A-B2D7-021AD8F17248}" presName="topConnNode2" presStyleLbl="node3" presStyleIdx="0" presStyleCnt="0"/>
      <dgm:spPr/>
    </dgm:pt>
    <dgm:pt modelId="{AA07A3ED-C178-40AA-9BD7-D07C74BF2605}" type="pres">
      <dgm:prSet presAssocID="{EC4D26F2-F46A-4A6A-B2D7-021AD8F17248}" presName="hierChild4" presStyleCnt="0"/>
      <dgm:spPr/>
    </dgm:pt>
    <dgm:pt modelId="{07884EFC-0A89-4485-8BFD-1C8AD00328FC}" type="pres">
      <dgm:prSet presAssocID="{EC4D26F2-F46A-4A6A-B2D7-021AD8F17248}" presName="hierChild5" presStyleCnt="0"/>
      <dgm:spPr/>
    </dgm:pt>
    <dgm:pt modelId="{ECECDD92-BD8E-4E34-8E24-A39B5E48B37C}" type="pres">
      <dgm:prSet presAssocID="{8A55E74F-1C2E-474A-BF72-1ED5DB2B3EAD}" presName="Name28" presStyleLbl="parChTrans1D3" presStyleIdx="2" presStyleCnt="33"/>
      <dgm:spPr/>
    </dgm:pt>
    <dgm:pt modelId="{FE3409D2-F38D-4854-9285-46359BD50AEA}" type="pres">
      <dgm:prSet presAssocID="{5F16D320-9A1B-4B7B-BA6C-3C2A74DB199E}" presName="hierRoot2" presStyleCnt="0">
        <dgm:presLayoutVars>
          <dgm:hierBranch val="init"/>
        </dgm:presLayoutVars>
      </dgm:prSet>
      <dgm:spPr/>
    </dgm:pt>
    <dgm:pt modelId="{22E5A2F4-483A-4D00-853E-308DD08C8C20}" type="pres">
      <dgm:prSet presAssocID="{5F16D320-9A1B-4B7B-BA6C-3C2A74DB199E}" presName="rootComposite2" presStyleCnt="0"/>
      <dgm:spPr/>
    </dgm:pt>
    <dgm:pt modelId="{17B1B366-4AC0-4C4C-8837-5A86E8809793}" type="pres">
      <dgm:prSet presAssocID="{5F16D320-9A1B-4B7B-BA6C-3C2A74DB199E}" presName="rootText2" presStyleLbl="alignAcc1" presStyleIdx="0" presStyleCnt="0">
        <dgm:presLayoutVars>
          <dgm:chPref val="3"/>
        </dgm:presLayoutVars>
      </dgm:prSet>
      <dgm:spPr/>
    </dgm:pt>
    <dgm:pt modelId="{2BD42FEE-E806-4FE2-BC2A-524E78CF9F52}" type="pres">
      <dgm:prSet presAssocID="{5F16D320-9A1B-4B7B-BA6C-3C2A74DB199E}" presName="topArc2" presStyleLbl="parChTrans1D1" presStyleIdx="8" presStyleCnt="86"/>
      <dgm:spPr/>
    </dgm:pt>
    <dgm:pt modelId="{1732DB03-B5A3-46E1-B0A8-5CAE05C18739}" type="pres">
      <dgm:prSet presAssocID="{5F16D320-9A1B-4B7B-BA6C-3C2A74DB199E}" presName="bottomArc2" presStyleLbl="parChTrans1D1" presStyleIdx="9" presStyleCnt="86"/>
      <dgm:spPr/>
    </dgm:pt>
    <dgm:pt modelId="{199E0044-207B-46BC-A99E-AF6016FD127B}" type="pres">
      <dgm:prSet presAssocID="{5F16D320-9A1B-4B7B-BA6C-3C2A74DB199E}" presName="topConnNode2" presStyleLbl="node3" presStyleIdx="0" presStyleCnt="0"/>
      <dgm:spPr/>
    </dgm:pt>
    <dgm:pt modelId="{4EFB8271-6938-4940-BD71-B9FFC720CC22}" type="pres">
      <dgm:prSet presAssocID="{5F16D320-9A1B-4B7B-BA6C-3C2A74DB199E}" presName="hierChild4" presStyleCnt="0"/>
      <dgm:spPr/>
    </dgm:pt>
    <dgm:pt modelId="{5E500CEF-0DCE-4F8E-96AC-0CCDD4E96D0D}" type="pres">
      <dgm:prSet presAssocID="{5F16D320-9A1B-4B7B-BA6C-3C2A74DB199E}" presName="hierChild5" presStyleCnt="0"/>
      <dgm:spPr/>
    </dgm:pt>
    <dgm:pt modelId="{01F45BFE-66EE-4BFA-86D8-E000069327F5}" type="pres">
      <dgm:prSet presAssocID="{91131EE5-98F3-4D58-A1FF-31D6E541ED3D}" presName="Name28" presStyleLbl="parChTrans1D3" presStyleIdx="3" presStyleCnt="33"/>
      <dgm:spPr/>
    </dgm:pt>
    <dgm:pt modelId="{E61D6221-A6C5-4C2F-9DFA-10E94A81147D}" type="pres">
      <dgm:prSet presAssocID="{2CC9BCAD-A3D6-4225-8BB3-1947BB612059}" presName="hierRoot2" presStyleCnt="0">
        <dgm:presLayoutVars>
          <dgm:hierBranch val="init"/>
        </dgm:presLayoutVars>
      </dgm:prSet>
      <dgm:spPr/>
    </dgm:pt>
    <dgm:pt modelId="{9E32B6B1-A750-4A5E-A6ED-5EF9AE7FE4BB}" type="pres">
      <dgm:prSet presAssocID="{2CC9BCAD-A3D6-4225-8BB3-1947BB612059}" presName="rootComposite2" presStyleCnt="0"/>
      <dgm:spPr/>
    </dgm:pt>
    <dgm:pt modelId="{7C32A260-1BDB-46AF-9E0A-F8094B9E6AE5}" type="pres">
      <dgm:prSet presAssocID="{2CC9BCAD-A3D6-4225-8BB3-1947BB612059}" presName="rootText2" presStyleLbl="alignAcc1" presStyleIdx="0" presStyleCnt="0">
        <dgm:presLayoutVars>
          <dgm:chPref val="3"/>
        </dgm:presLayoutVars>
      </dgm:prSet>
      <dgm:spPr/>
    </dgm:pt>
    <dgm:pt modelId="{F4CC2AE0-E16B-4093-A249-1A077E63C717}" type="pres">
      <dgm:prSet presAssocID="{2CC9BCAD-A3D6-4225-8BB3-1947BB612059}" presName="topArc2" presStyleLbl="parChTrans1D1" presStyleIdx="10" presStyleCnt="86"/>
      <dgm:spPr/>
    </dgm:pt>
    <dgm:pt modelId="{D5EAA243-3405-47EB-9829-D96197640706}" type="pres">
      <dgm:prSet presAssocID="{2CC9BCAD-A3D6-4225-8BB3-1947BB612059}" presName="bottomArc2" presStyleLbl="parChTrans1D1" presStyleIdx="11" presStyleCnt="86"/>
      <dgm:spPr/>
    </dgm:pt>
    <dgm:pt modelId="{E5E37755-03F6-486D-9FDA-94F64FEA8908}" type="pres">
      <dgm:prSet presAssocID="{2CC9BCAD-A3D6-4225-8BB3-1947BB612059}" presName="topConnNode2" presStyleLbl="node3" presStyleIdx="0" presStyleCnt="0"/>
      <dgm:spPr/>
    </dgm:pt>
    <dgm:pt modelId="{B0DDAAC4-20E8-48FE-8A94-DF5D58BF6EA6}" type="pres">
      <dgm:prSet presAssocID="{2CC9BCAD-A3D6-4225-8BB3-1947BB612059}" presName="hierChild4" presStyleCnt="0"/>
      <dgm:spPr/>
    </dgm:pt>
    <dgm:pt modelId="{4A8A3CED-E49C-4F02-A878-EA581E0D5C95}" type="pres">
      <dgm:prSet presAssocID="{2CC9BCAD-A3D6-4225-8BB3-1947BB612059}" presName="hierChild5" presStyleCnt="0"/>
      <dgm:spPr/>
    </dgm:pt>
    <dgm:pt modelId="{12F25699-5B4A-4FE0-8548-21CCA4772430}" type="pres">
      <dgm:prSet presAssocID="{12C0C72A-580E-4699-A2D0-056FF74F6AD3}" presName="hierChild5" presStyleCnt="0"/>
      <dgm:spPr/>
    </dgm:pt>
    <dgm:pt modelId="{B872ABD1-B720-4511-B203-6364BDAC8131}" type="pres">
      <dgm:prSet presAssocID="{36AD8318-10DA-4C1C-B6CF-5B6C651D060B}" presName="Name28" presStyleLbl="parChTrans1D2" presStyleIdx="1" presStyleCnt="9"/>
      <dgm:spPr/>
    </dgm:pt>
    <dgm:pt modelId="{B75D7204-39B8-4588-BC60-12F563C48A2A}" type="pres">
      <dgm:prSet presAssocID="{0351A45A-5D13-4868-8847-28A1FA673E64}" presName="hierRoot2" presStyleCnt="0">
        <dgm:presLayoutVars>
          <dgm:hierBranch val="init"/>
        </dgm:presLayoutVars>
      </dgm:prSet>
      <dgm:spPr/>
    </dgm:pt>
    <dgm:pt modelId="{D5AA0DD3-29CD-4308-B4D8-3543FAB522D8}" type="pres">
      <dgm:prSet presAssocID="{0351A45A-5D13-4868-8847-28A1FA673E64}" presName="rootComposite2" presStyleCnt="0"/>
      <dgm:spPr/>
    </dgm:pt>
    <dgm:pt modelId="{A906055E-8D58-4555-B8A3-8A3FBC62DB1B}" type="pres">
      <dgm:prSet presAssocID="{0351A45A-5D13-4868-8847-28A1FA673E64}" presName="rootText2" presStyleLbl="alignAcc1" presStyleIdx="0" presStyleCnt="0">
        <dgm:presLayoutVars>
          <dgm:chPref val="3"/>
        </dgm:presLayoutVars>
      </dgm:prSet>
      <dgm:spPr/>
    </dgm:pt>
    <dgm:pt modelId="{5ACC39DB-316B-4BB9-BEF8-02957251C3DB}" type="pres">
      <dgm:prSet presAssocID="{0351A45A-5D13-4868-8847-28A1FA673E64}" presName="topArc2" presStyleLbl="parChTrans1D1" presStyleIdx="12" presStyleCnt="86"/>
      <dgm:spPr/>
    </dgm:pt>
    <dgm:pt modelId="{ADC0F769-AEF5-4D64-ADE5-70B41B4BF5E3}" type="pres">
      <dgm:prSet presAssocID="{0351A45A-5D13-4868-8847-28A1FA673E64}" presName="bottomArc2" presStyleLbl="parChTrans1D1" presStyleIdx="13" presStyleCnt="86"/>
      <dgm:spPr/>
    </dgm:pt>
    <dgm:pt modelId="{71E98C3E-C8CF-4C42-89C5-FA7629BC9C3C}" type="pres">
      <dgm:prSet presAssocID="{0351A45A-5D13-4868-8847-28A1FA673E64}" presName="topConnNode2" presStyleLbl="node2" presStyleIdx="0" presStyleCnt="0"/>
      <dgm:spPr/>
    </dgm:pt>
    <dgm:pt modelId="{492E9757-C190-43EF-8C7B-96355BE3DB63}" type="pres">
      <dgm:prSet presAssocID="{0351A45A-5D13-4868-8847-28A1FA673E64}" presName="hierChild4" presStyleCnt="0"/>
      <dgm:spPr/>
    </dgm:pt>
    <dgm:pt modelId="{E3886B82-C84C-4F07-812A-B695C8C986DE}" type="pres">
      <dgm:prSet presAssocID="{2461E58D-8D56-4127-987A-0970BFE267A6}" presName="Name28" presStyleLbl="parChTrans1D3" presStyleIdx="4" presStyleCnt="33"/>
      <dgm:spPr/>
    </dgm:pt>
    <dgm:pt modelId="{2373DBA7-F154-4CBA-A49E-825BC9734A6D}" type="pres">
      <dgm:prSet presAssocID="{3A65201A-E3FE-4AFC-90ED-D9B58E19E114}" presName="hierRoot2" presStyleCnt="0">
        <dgm:presLayoutVars>
          <dgm:hierBranch val="init"/>
        </dgm:presLayoutVars>
      </dgm:prSet>
      <dgm:spPr/>
    </dgm:pt>
    <dgm:pt modelId="{F0CFE390-1E94-405F-8223-04CCBFC4B70D}" type="pres">
      <dgm:prSet presAssocID="{3A65201A-E3FE-4AFC-90ED-D9B58E19E114}" presName="rootComposite2" presStyleCnt="0"/>
      <dgm:spPr/>
    </dgm:pt>
    <dgm:pt modelId="{E8CECCCB-0F26-41A4-8F38-B0FA5645F8AF}" type="pres">
      <dgm:prSet presAssocID="{3A65201A-E3FE-4AFC-90ED-D9B58E19E114}" presName="rootText2" presStyleLbl="alignAcc1" presStyleIdx="0" presStyleCnt="0">
        <dgm:presLayoutVars>
          <dgm:chPref val="3"/>
        </dgm:presLayoutVars>
      </dgm:prSet>
      <dgm:spPr/>
    </dgm:pt>
    <dgm:pt modelId="{64DDA276-22EB-461C-BFED-53C5874CD131}" type="pres">
      <dgm:prSet presAssocID="{3A65201A-E3FE-4AFC-90ED-D9B58E19E114}" presName="topArc2" presStyleLbl="parChTrans1D1" presStyleIdx="14" presStyleCnt="86"/>
      <dgm:spPr/>
    </dgm:pt>
    <dgm:pt modelId="{99663634-696C-409B-84A7-BD9EDA6BC547}" type="pres">
      <dgm:prSet presAssocID="{3A65201A-E3FE-4AFC-90ED-D9B58E19E114}" presName="bottomArc2" presStyleLbl="parChTrans1D1" presStyleIdx="15" presStyleCnt="86"/>
      <dgm:spPr/>
    </dgm:pt>
    <dgm:pt modelId="{A4176341-6555-4687-9AD8-0F700D072B1B}" type="pres">
      <dgm:prSet presAssocID="{3A65201A-E3FE-4AFC-90ED-D9B58E19E114}" presName="topConnNode2" presStyleLbl="node3" presStyleIdx="0" presStyleCnt="0"/>
      <dgm:spPr/>
    </dgm:pt>
    <dgm:pt modelId="{67D49D4F-9B21-457D-A4BD-A3EE081039B8}" type="pres">
      <dgm:prSet presAssocID="{3A65201A-E3FE-4AFC-90ED-D9B58E19E114}" presName="hierChild4" presStyleCnt="0"/>
      <dgm:spPr/>
    </dgm:pt>
    <dgm:pt modelId="{703EF738-D11E-4890-A1E9-A8D0970936BD}" type="pres">
      <dgm:prSet presAssocID="{3A65201A-E3FE-4AFC-90ED-D9B58E19E114}" presName="hierChild5" presStyleCnt="0"/>
      <dgm:spPr/>
    </dgm:pt>
    <dgm:pt modelId="{E5E9C5B3-F6A3-4E6A-801A-0C28C6E2B394}" type="pres">
      <dgm:prSet presAssocID="{B3017901-2A4C-4B19-B217-3B5E3DA28531}" presName="Name28" presStyleLbl="parChTrans1D3" presStyleIdx="5" presStyleCnt="33"/>
      <dgm:spPr/>
    </dgm:pt>
    <dgm:pt modelId="{80E0C98C-091A-49F0-B5B3-6C47BE60044A}" type="pres">
      <dgm:prSet presAssocID="{F51FD0C2-B4D7-43A7-9DDB-29F6AF543B35}" presName="hierRoot2" presStyleCnt="0">
        <dgm:presLayoutVars>
          <dgm:hierBranch val="init"/>
        </dgm:presLayoutVars>
      </dgm:prSet>
      <dgm:spPr/>
    </dgm:pt>
    <dgm:pt modelId="{C1331964-FD52-45B4-BDFE-8F7518068A07}" type="pres">
      <dgm:prSet presAssocID="{F51FD0C2-B4D7-43A7-9DDB-29F6AF543B35}" presName="rootComposite2" presStyleCnt="0"/>
      <dgm:spPr/>
    </dgm:pt>
    <dgm:pt modelId="{5A7ED492-2911-419B-A242-5F7175EF56C1}" type="pres">
      <dgm:prSet presAssocID="{F51FD0C2-B4D7-43A7-9DDB-29F6AF543B35}" presName="rootText2" presStyleLbl="alignAcc1" presStyleIdx="0" presStyleCnt="0">
        <dgm:presLayoutVars>
          <dgm:chPref val="3"/>
        </dgm:presLayoutVars>
      </dgm:prSet>
      <dgm:spPr/>
    </dgm:pt>
    <dgm:pt modelId="{3C713E59-F205-4368-997B-8264DD40196D}" type="pres">
      <dgm:prSet presAssocID="{F51FD0C2-B4D7-43A7-9DDB-29F6AF543B35}" presName="topArc2" presStyleLbl="parChTrans1D1" presStyleIdx="16" presStyleCnt="86"/>
      <dgm:spPr/>
    </dgm:pt>
    <dgm:pt modelId="{DBEA4CA8-87EA-4412-A5B7-5A33B55512B8}" type="pres">
      <dgm:prSet presAssocID="{F51FD0C2-B4D7-43A7-9DDB-29F6AF543B35}" presName="bottomArc2" presStyleLbl="parChTrans1D1" presStyleIdx="17" presStyleCnt="86"/>
      <dgm:spPr/>
    </dgm:pt>
    <dgm:pt modelId="{FBF23373-B678-4186-B679-D04E24F499B0}" type="pres">
      <dgm:prSet presAssocID="{F51FD0C2-B4D7-43A7-9DDB-29F6AF543B35}" presName="topConnNode2" presStyleLbl="node3" presStyleIdx="0" presStyleCnt="0"/>
      <dgm:spPr/>
    </dgm:pt>
    <dgm:pt modelId="{F1E11521-C2BA-4D67-9BF7-4787883C5A1D}" type="pres">
      <dgm:prSet presAssocID="{F51FD0C2-B4D7-43A7-9DDB-29F6AF543B35}" presName="hierChild4" presStyleCnt="0"/>
      <dgm:spPr/>
    </dgm:pt>
    <dgm:pt modelId="{7F9364C1-AC89-41ED-881E-0897FF208B63}" type="pres">
      <dgm:prSet presAssocID="{F51FD0C2-B4D7-43A7-9DDB-29F6AF543B35}" presName="hierChild5" presStyleCnt="0"/>
      <dgm:spPr/>
    </dgm:pt>
    <dgm:pt modelId="{4559C1A5-6654-4FB9-BD6C-11C8E09603D1}" type="pres">
      <dgm:prSet presAssocID="{60334AD8-E838-45C4-B4BD-953A3BC696D8}" presName="Name28" presStyleLbl="parChTrans1D3" presStyleIdx="6" presStyleCnt="33"/>
      <dgm:spPr/>
    </dgm:pt>
    <dgm:pt modelId="{00FDEB59-94E3-4026-9203-A2F467DF6718}" type="pres">
      <dgm:prSet presAssocID="{456BE18E-6F66-4D11-8E4E-F76B9F8703A0}" presName="hierRoot2" presStyleCnt="0">
        <dgm:presLayoutVars>
          <dgm:hierBranch val="init"/>
        </dgm:presLayoutVars>
      </dgm:prSet>
      <dgm:spPr/>
    </dgm:pt>
    <dgm:pt modelId="{62838945-4B27-4F11-A9ED-DDB0561EE045}" type="pres">
      <dgm:prSet presAssocID="{456BE18E-6F66-4D11-8E4E-F76B9F8703A0}" presName="rootComposite2" presStyleCnt="0"/>
      <dgm:spPr/>
    </dgm:pt>
    <dgm:pt modelId="{721298FE-85F1-4821-AD79-2495ED271ACA}" type="pres">
      <dgm:prSet presAssocID="{456BE18E-6F66-4D11-8E4E-F76B9F8703A0}" presName="rootText2" presStyleLbl="alignAcc1" presStyleIdx="0" presStyleCnt="0">
        <dgm:presLayoutVars>
          <dgm:chPref val="3"/>
        </dgm:presLayoutVars>
      </dgm:prSet>
      <dgm:spPr/>
    </dgm:pt>
    <dgm:pt modelId="{E1FAD41D-B127-412A-B605-ABEEC3316F07}" type="pres">
      <dgm:prSet presAssocID="{456BE18E-6F66-4D11-8E4E-F76B9F8703A0}" presName="topArc2" presStyleLbl="parChTrans1D1" presStyleIdx="18" presStyleCnt="86"/>
      <dgm:spPr/>
    </dgm:pt>
    <dgm:pt modelId="{8F83FF84-F5B4-483A-A1D0-FBB6734FFB2D}" type="pres">
      <dgm:prSet presAssocID="{456BE18E-6F66-4D11-8E4E-F76B9F8703A0}" presName="bottomArc2" presStyleLbl="parChTrans1D1" presStyleIdx="19" presStyleCnt="86"/>
      <dgm:spPr/>
    </dgm:pt>
    <dgm:pt modelId="{6408BACB-F3F1-4C7C-9941-EF16D3076DB0}" type="pres">
      <dgm:prSet presAssocID="{456BE18E-6F66-4D11-8E4E-F76B9F8703A0}" presName="topConnNode2" presStyleLbl="node3" presStyleIdx="0" presStyleCnt="0"/>
      <dgm:spPr/>
    </dgm:pt>
    <dgm:pt modelId="{689247AF-F26E-47E7-A3C6-68787FB83C8E}" type="pres">
      <dgm:prSet presAssocID="{456BE18E-6F66-4D11-8E4E-F76B9F8703A0}" presName="hierChild4" presStyleCnt="0"/>
      <dgm:spPr/>
    </dgm:pt>
    <dgm:pt modelId="{D8D46CBA-A829-43A7-9BD4-5CE525980000}" type="pres">
      <dgm:prSet presAssocID="{456BE18E-6F66-4D11-8E4E-F76B9F8703A0}" presName="hierChild5" presStyleCnt="0"/>
      <dgm:spPr/>
    </dgm:pt>
    <dgm:pt modelId="{C9D8806C-6904-4B6F-B5AF-B32C55C3CF43}" type="pres">
      <dgm:prSet presAssocID="{A1B72FCB-5775-4DE9-B421-3C564FA59608}" presName="Name28" presStyleLbl="parChTrans1D3" presStyleIdx="7" presStyleCnt="33"/>
      <dgm:spPr/>
    </dgm:pt>
    <dgm:pt modelId="{E42ACCA6-5B44-4E8E-9142-8B84469469D5}" type="pres">
      <dgm:prSet presAssocID="{77BC8968-98FA-4031-BC08-3211D98B51CD}" presName="hierRoot2" presStyleCnt="0">
        <dgm:presLayoutVars>
          <dgm:hierBranch val="init"/>
        </dgm:presLayoutVars>
      </dgm:prSet>
      <dgm:spPr/>
    </dgm:pt>
    <dgm:pt modelId="{D2F4469C-F0AB-48C2-89D3-E52779C7824A}" type="pres">
      <dgm:prSet presAssocID="{77BC8968-98FA-4031-BC08-3211D98B51CD}" presName="rootComposite2" presStyleCnt="0"/>
      <dgm:spPr/>
    </dgm:pt>
    <dgm:pt modelId="{5A7F7FA0-96C5-4E51-95F7-304ABD0E2D4C}" type="pres">
      <dgm:prSet presAssocID="{77BC8968-98FA-4031-BC08-3211D98B51CD}" presName="rootText2" presStyleLbl="alignAcc1" presStyleIdx="0" presStyleCnt="0">
        <dgm:presLayoutVars>
          <dgm:chPref val="3"/>
        </dgm:presLayoutVars>
      </dgm:prSet>
      <dgm:spPr/>
    </dgm:pt>
    <dgm:pt modelId="{E24285C9-E72C-4672-8CA4-D1D3B4069DD7}" type="pres">
      <dgm:prSet presAssocID="{77BC8968-98FA-4031-BC08-3211D98B51CD}" presName="topArc2" presStyleLbl="parChTrans1D1" presStyleIdx="20" presStyleCnt="86"/>
      <dgm:spPr/>
    </dgm:pt>
    <dgm:pt modelId="{4F026309-FA55-4219-86D4-8B0AD7C41CEB}" type="pres">
      <dgm:prSet presAssocID="{77BC8968-98FA-4031-BC08-3211D98B51CD}" presName="bottomArc2" presStyleLbl="parChTrans1D1" presStyleIdx="21" presStyleCnt="86"/>
      <dgm:spPr/>
    </dgm:pt>
    <dgm:pt modelId="{54B52EB6-677D-450B-80BD-3CF978E0A4B9}" type="pres">
      <dgm:prSet presAssocID="{77BC8968-98FA-4031-BC08-3211D98B51CD}" presName="topConnNode2" presStyleLbl="node3" presStyleIdx="0" presStyleCnt="0"/>
      <dgm:spPr/>
    </dgm:pt>
    <dgm:pt modelId="{70195305-5B72-4170-9F9D-7B4BDE499DB8}" type="pres">
      <dgm:prSet presAssocID="{77BC8968-98FA-4031-BC08-3211D98B51CD}" presName="hierChild4" presStyleCnt="0"/>
      <dgm:spPr/>
    </dgm:pt>
    <dgm:pt modelId="{F864857E-7E51-4D40-A721-AE4BF7212E44}" type="pres">
      <dgm:prSet presAssocID="{77BC8968-98FA-4031-BC08-3211D98B51CD}" presName="hierChild5" presStyleCnt="0"/>
      <dgm:spPr/>
    </dgm:pt>
    <dgm:pt modelId="{155E60DE-14C3-46D5-A5E3-CFD06B00FA91}" type="pres">
      <dgm:prSet presAssocID="{0351A45A-5D13-4868-8847-28A1FA673E64}" presName="hierChild5" presStyleCnt="0"/>
      <dgm:spPr/>
    </dgm:pt>
    <dgm:pt modelId="{9855CA9C-B07E-4A18-A4EE-2513BD823A47}" type="pres">
      <dgm:prSet presAssocID="{70492B3E-5272-44D1-9DD7-F70E76DC9F86}" presName="Name28" presStyleLbl="parChTrans1D2" presStyleIdx="2" presStyleCnt="9"/>
      <dgm:spPr/>
    </dgm:pt>
    <dgm:pt modelId="{2527966B-3C69-4218-B0CA-D4FC87065D2C}" type="pres">
      <dgm:prSet presAssocID="{6E1C3CB1-6DF9-47B0-8958-454AD1CEF06A}" presName="hierRoot2" presStyleCnt="0">
        <dgm:presLayoutVars>
          <dgm:hierBranch val="init"/>
        </dgm:presLayoutVars>
      </dgm:prSet>
      <dgm:spPr/>
    </dgm:pt>
    <dgm:pt modelId="{18238915-23F8-46B1-9465-57D4147EFDCA}" type="pres">
      <dgm:prSet presAssocID="{6E1C3CB1-6DF9-47B0-8958-454AD1CEF06A}" presName="rootComposite2" presStyleCnt="0"/>
      <dgm:spPr/>
    </dgm:pt>
    <dgm:pt modelId="{DA2CB293-3047-416A-AF88-5B06881F9765}" type="pres">
      <dgm:prSet presAssocID="{6E1C3CB1-6DF9-47B0-8958-454AD1CEF06A}" presName="rootText2" presStyleLbl="alignAcc1" presStyleIdx="0" presStyleCnt="0">
        <dgm:presLayoutVars>
          <dgm:chPref val="3"/>
        </dgm:presLayoutVars>
      </dgm:prSet>
      <dgm:spPr/>
    </dgm:pt>
    <dgm:pt modelId="{C56C5447-0CF1-4ADB-83CD-B224C98E5CAD}" type="pres">
      <dgm:prSet presAssocID="{6E1C3CB1-6DF9-47B0-8958-454AD1CEF06A}" presName="topArc2" presStyleLbl="parChTrans1D1" presStyleIdx="22" presStyleCnt="86"/>
      <dgm:spPr/>
    </dgm:pt>
    <dgm:pt modelId="{28035A47-5BBD-498E-967E-7712781D0059}" type="pres">
      <dgm:prSet presAssocID="{6E1C3CB1-6DF9-47B0-8958-454AD1CEF06A}" presName="bottomArc2" presStyleLbl="parChTrans1D1" presStyleIdx="23" presStyleCnt="86"/>
      <dgm:spPr/>
    </dgm:pt>
    <dgm:pt modelId="{6ADE7F8B-35F0-447D-8B97-CEC1BFA5A35E}" type="pres">
      <dgm:prSet presAssocID="{6E1C3CB1-6DF9-47B0-8958-454AD1CEF06A}" presName="topConnNode2" presStyleLbl="node2" presStyleIdx="0" presStyleCnt="0"/>
      <dgm:spPr/>
    </dgm:pt>
    <dgm:pt modelId="{4825C1D2-19B7-44A8-97CB-B26C8D8AE4A9}" type="pres">
      <dgm:prSet presAssocID="{6E1C3CB1-6DF9-47B0-8958-454AD1CEF06A}" presName="hierChild4" presStyleCnt="0"/>
      <dgm:spPr/>
    </dgm:pt>
    <dgm:pt modelId="{549A7A42-BB09-4310-87D2-3A481798E560}" type="pres">
      <dgm:prSet presAssocID="{9A9284A7-77AB-4941-BC08-BDB09D53AE66}" presName="Name28" presStyleLbl="parChTrans1D3" presStyleIdx="8" presStyleCnt="33"/>
      <dgm:spPr/>
    </dgm:pt>
    <dgm:pt modelId="{83628DEC-8DB9-4030-94A7-82E1DF96A26D}" type="pres">
      <dgm:prSet presAssocID="{B82ACB9E-7BD6-4390-A427-67F7ABAC2478}" presName="hierRoot2" presStyleCnt="0">
        <dgm:presLayoutVars>
          <dgm:hierBranch val="init"/>
        </dgm:presLayoutVars>
      </dgm:prSet>
      <dgm:spPr/>
    </dgm:pt>
    <dgm:pt modelId="{5240B704-11B6-440D-91BD-A469D4846C03}" type="pres">
      <dgm:prSet presAssocID="{B82ACB9E-7BD6-4390-A427-67F7ABAC2478}" presName="rootComposite2" presStyleCnt="0"/>
      <dgm:spPr/>
    </dgm:pt>
    <dgm:pt modelId="{58723A21-C537-48BE-A8CB-92532E26FDE2}" type="pres">
      <dgm:prSet presAssocID="{B82ACB9E-7BD6-4390-A427-67F7ABAC2478}" presName="rootText2" presStyleLbl="alignAcc1" presStyleIdx="0" presStyleCnt="0">
        <dgm:presLayoutVars>
          <dgm:chPref val="3"/>
        </dgm:presLayoutVars>
      </dgm:prSet>
      <dgm:spPr/>
    </dgm:pt>
    <dgm:pt modelId="{5DFB1B85-0435-4781-9C7B-C3EBB0D11061}" type="pres">
      <dgm:prSet presAssocID="{B82ACB9E-7BD6-4390-A427-67F7ABAC2478}" presName="topArc2" presStyleLbl="parChTrans1D1" presStyleIdx="24" presStyleCnt="86"/>
      <dgm:spPr/>
    </dgm:pt>
    <dgm:pt modelId="{D0095AB9-1972-46AA-B5E8-E8BB358B5F7C}" type="pres">
      <dgm:prSet presAssocID="{B82ACB9E-7BD6-4390-A427-67F7ABAC2478}" presName="bottomArc2" presStyleLbl="parChTrans1D1" presStyleIdx="25" presStyleCnt="86"/>
      <dgm:spPr/>
    </dgm:pt>
    <dgm:pt modelId="{CA034B15-6494-4D51-A80D-1625F12EAF1F}" type="pres">
      <dgm:prSet presAssocID="{B82ACB9E-7BD6-4390-A427-67F7ABAC2478}" presName="topConnNode2" presStyleLbl="node3" presStyleIdx="0" presStyleCnt="0"/>
      <dgm:spPr/>
    </dgm:pt>
    <dgm:pt modelId="{A31C7F50-DFD4-4B26-B7AA-A520883CD3C3}" type="pres">
      <dgm:prSet presAssocID="{B82ACB9E-7BD6-4390-A427-67F7ABAC2478}" presName="hierChild4" presStyleCnt="0"/>
      <dgm:spPr/>
    </dgm:pt>
    <dgm:pt modelId="{ADBBE820-0231-421F-A34A-918BA5CAB267}" type="pres">
      <dgm:prSet presAssocID="{B82ACB9E-7BD6-4390-A427-67F7ABAC2478}" presName="hierChild5" presStyleCnt="0"/>
      <dgm:spPr/>
    </dgm:pt>
    <dgm:pt modelId="{B867AE2D-0052-4452-A29B-E066955BB01F}" type="pres">
      <dgm:prSet presAssocID="{7263159F-8DE3-4D7F-8B12-4771C1DA8AAA}" presName="Name28" presStyleLbl="parChTrans1D3" presStyleIdx="9" presStyleCnt="33"/>
      <dgm:spPr/>
    </dgm:pt>
    <dgm:pt modelId="{0748FC3F-9F61-4D78-B625-AF43BFE17B97}" type="pres">
      <dgm:prSet presAssocID="{0014E757-FAB6-48FB-8BF3-D409DBAB7907}" presName="hierRoot2" presStyleCnt="0">
        <dgm:presLayoutVars>
          <dgm:hierBranch val="init"/>
        </dgm:presLayoutVars>
      </dgm:prSet>
      <dgm:spPr/>
    </dgm:pt>
    <dgm:pt modelId="{7474AD62-0086-44D9-A307-AA6BD46DD729}" type="pres">
      <dgm:prSet presAssocID="{0014E757-FAB6-48FB-8BF3-D409DBAB7907}" presName="rootComposite2" presStyleCnt="0"/>
      <dgm:spPr/>
    </dgm:pt>
    <dgm:pt modelId="{DAB63D3F-AA69-4BC0-ACB7-D6DB1B906F9A}" type="pres">
      <dgm:prSet presAssocID="{0014E757-FAB6-48FB-8BF3-D409DBAB7907}" presName="rootText2" presStyleLbl="alignAcc1" presStyleIdx="0" presStyleCnt="0">
        <dgm:presLayoutVars>
          <dgm:chPref val="3"/>
        </dgm:presLayoutVars>
      </dgm:prSet>
      <dgm:spPr/>
    </dgm:pt>
    <dgm:pt modelId="{201C0E1B-3CCB-439F-A4BA-8A743894081C}" type="pres">
      <dgm:prSet presAssocID="{0014E757-FAB6-48FB-8BF3-D409DBAB7907}" presName="topArc2" presStyleLbl="parChTrans1D1" presStyleIdx="26" presStyleCnt="86"/>
      <dgm:spPr/>
    </dgm:pt>
    <dgm:pt modelId="{176CE8E0-07B7-44CD-ADF4-9DD17A53A839}" type="pres">
      <dgm:prSet presAssocID="{0014E757-FAB6-48FB-8BF3-D409DBAB7907}" presName="bottomArc2" presStyleLbl="parChTrans1D1" presStyleIdx="27" presStyleCnt="86"/>
      <dgm:spPr/>
    </dgm:pt>
    <dgm:pt modelId="{5EFD3F0B-E4AB-42A8-9076-420A065F1D93}" type="pres">
      <dgm:prSet presAssocID="{0014E757-FAB6-48FB-8BF3-D409DBAB7907}" presName="topConnNode2" presStyleLbl="node3" presStyleIdx="0" presStyleCnt="0"/>
      <dgm:spPr/>
    </dgm:pt>
    <dgm:pt modelId="{BAB95BDC-7F5E-4B3E-B546-A243506011B7}" type="pres">
      <dgm:prSet presAssocID="{0014E757-FAB6-48FB-8BF3-D409DBAB7907}" presName="hierChild4" presStyleCnt="0"/>
      <dgm:spPr/>
    </dgm:pt>
    <dgm:pt modelId="{575EA35F-B915-43F7-9DCC-B111BAFB1420}" type="pres">
      <dgm:prSet presAssocID="{0014E757-FAB6-48FB-8BF3-D409DBAB7907}" presName="hierChild5" presStyleCnt="0"/>
      <dgm:spPr/>
    </dgm:pt>
    <dgm:pt modelId="{83F20357-0CBE-4513-A79E-D334A5267FF1}" type="pres">
      <dgm:prSet presAssocID="{84A71CF4-74B2-41FA-B7F8-9A6894D0FDDB}" presName="Name28" presStyleLbl="parChTrans1D3" presStyleIdx="10" presStyleCnt="33"/>
      <dgm:spPr/>
    </dgm:pt>
    <dgm:pt modelId="{43D37466-CBA3-4BFC-8362-AF69C83DD167}" type="pres">
      <dgm:prSet presAssocID="{96318A39-1FA9-471D-8F5F-D18713FCA7F1}" presName="hierRoot2" presStyleCnt="0">
        <dgm:presLayoutVars>
          <dgm:hierBranch val="init"/>
        </dgm:presLayoutVars>
      </dgm:prSet>
      <dgm:spPr/>
    </dgm:pt>
    <dgm:pt modelId="{B17C12BF-01BF-4481-B7F9-FCD0AE67E0F0}" type="pres">
      <dgm:prSet presAssocID="{96318A39-1FA9-471D-8F5F-D18713FCA7F1}" presName="rootComposite2" presStyleCnt="0"/>
      <dgm:spPr/>
    </dgm:pt>
    <dgm:pt modelId="{F468FC05-9142-4492-9712-9D9E764BAF27}" type="pres">
      <dgm:prSet presAssocID="{96318A39-1FA9-471D-8F5F-D18713FCA7F1}" presName="rootText2" presStyleLbl="alignAcc1" presStyleIdx="0" presStyleCnt="0">
        <dgm:presLayoutVars>
          <dgm:chPref val="3"/>
        </dgm:presLayoutVars>
      </dgm:prSet>
      <dgm:spPr/>
    </dgm:pt>
    <dgm:pt modelId="{6BFCF842-3CEC-46EC-9ABD-3C1F7254A8D3}" type="pres">
      <dgm:prSet presAssocID="{96318A39-1FA9-471D-8F5F-D18713FCA7F1}" presName="topArc2" presStyleLbl="parChTrans1D1" presStyleIdx="28" presStyleCnt="86"/>
      <dgm:spPr/>
    </dgm:pt>
    <dgm:pt modelId="{AC8ADE7C-C3E2-49BF-A807-6D9984D6731A}" type="pres">
      <dgm:prSet presAssocID="{96318A39-1FA9-471D-8F5F-D18713FCA7F1}" presName="bottomArc2" presStyleLbl="parChTrans1D1" presStyleIdx="29" presStyleCnt="86"/>
      <dgm:spPr/>
    </dgm:pt>
    <dgm:pt modelId="{544320CE-8F68-4A86-AFF1-B33FBDB2B658}" type="pres">
      <dgm:prSet presAssocID="{96318A39-1FA9-471D-8F5F-D18713FCA7F1}" presName="topConnNode2" presStyleLbl="node3" presStyleIdx="0" presStyleCnt="0"/>
      <dgm:spPr/>
    </dgm:pt>
    <dgm:pt modelId="{6ADF7FA4-AA4B-4513-BE85-5B3BEDE9455A}" type="pres">
      <dgm:prSet presAssocID="{96318A39-1FA9-471D-8F5F-D18713FCA7F1}" presName="hierChild4" presStyleCnt="0"/>
      <dgm:spPr/>
    </dgm:pt>
    <dgm:pt modelId="{FFB64780-A24A-42CB-8B1E-880C4F729C7E}" type="pres">
      <dgm:prSet presAssocID="{96318A39-1FA9-471D-8F5F-D18713FCA7F1}" presName="hierChild5" presStyleCnt="0"/>
      <dgm:spPr/>
    </dgm:pt>
    <dgm:pt modelId="{9CAC7270-C6F1-4AED-B03C-A72B4331328F}" type="pres">
      <dgm:prSet presAssocID="{6E1C3CB1-6DF9-47B0-8958-454AD1CEF06A}" presName="hierChild5" presStyleCnt="0"/>
      <dgm:spPr/>
    </dgm:pt>
    <dgm:pt modelId="{535F2DC2-278C-4BBF-B7C2-F19FFB02B069}" type="pres">
      <dgm:prSet presAssocID="{DF91584C-75D9-4CDD-96C0-87FE7ABD9723}" presName="Name28" presStyleLbl="parChTrans1D2" presStyleIdx="3" presStyleCnt="9"/>
      <dgm:spPr/>
    </dgm:pt>
    <dgm:pt modelId="{5585A78E-3A7D-4238-8FD0-364EDF7DD04A}" type="pres">
      <dgm:prSet presAssocID="{948140EC-7FAF-4970-8D44-41ABBE203D2F}" presName="hierRoot2" presStyleCnt="0">
        <dgm:presLayoutVars>
          <dgm:hierBranch val="init"/>
        </dgm:presLayoutVars>
      </dgm:prSet>
      <dgm:spPr/>
    </dgm:pt>
    <dgm:pt modelId="{D43981E7-2E92-47E7-B810-AB19FFCA769E}" type="pres">
      <dgm:prSet presAssocID="{948140EC-7FAF-4970-8D44-41ABBE203D2F}" presName="rootComposite2" presStyleCnt="0"/>
      <dgm:spPr/>
    </dgm:pt>
    <dgm:pt modelId="{5369E599-9DE2-4331-B7D8-FA276B09770F}" type="pres">
      <dgm:prSet presAssocID="{948140EC-7FAF-4970-8D44-41ABBE203D2F}" presName="rootText2" presStyleLbl="alignAcc1" presStyleIdx="0" presStyleCnt="0">
        <dgm:presLayoutVars>
          <dgm:chPref val="3"/>
        </dgm:presLayoutVars>
      </dgm:prSet>
      <dgm:spPr/>
    </dgm:pt>
    <dgm:pt modelId="{9335B311-FAA8-4948-9E26-BF3DEACCD508}" type="pres">
      <dgm:prSet presAssocID="{948140EC-7FAF-4970-8D44-41ABBE203D2F}" presName="topArc2" presStyleLbl="parChTrans1D1" presStyleIdx="30" presStyleCnt="86"/>
      <dgm:spPr/>
    </dgm:pt>
    <dgm:pt modelId="{79DE9A5F-2E5C-4D14-B932-E513809A8735}" type="pres">
      <dgm:prSet presAssocID="{948140EC-7FAF-4970-8D44-41ABBE203D2F}" presName="bottomArc2" presStyleLbl="parChTrans1D1" presStyleIdx="31" presStyleCnt="86"/>
      <dgm:spPr/>
    </dgm:pt>
    <dgm:pt modelId="{4425094E-5D3C-4968-AE7B-7D89D9413D1B}" type="pres">
      <dgm:prSet presAssocID="{948140EC-7FAF-4970-8D44-41ABBE203D2F}" presName="topConnNode2" presStyleLbl="node2" presStyleIdx="0" presStyleCnt="0"/>
      <dgm:spPr/>
    </dgm:pt>
    <dgm:pt modelId="{3A3D6A40-2150-445A-B231-836571C93F71}" type="pres">
      <dgm:prSet presAssocID="{948140EC-7FAF-4970-8D44-41ABBE203D2F}" presName="hierChild4" presStyleCnt="0"/>
      <dgm:spPr/>
    </dgm:pt>
    <dgm:pt modelId="{E4417683-365A-470D-A912-06A83FCE0105}" type="pres">
      <dgm:prSet presAssocID="{5837DD5B-3B78-4E09-8004-3EE6E317491D}" presName="Name28" presStyleLbl="parChTrans1D3" presStyleIdx="11" presStyleCnt="33"/>
      <dgm:spPr/>
    </dgm:pt>
    <dgm:pt modelId="{1D290208-94E7-4187-9DA5-2CA53E49A801}" type="pres">
      <dgm:prSet presAssocID="{1FB68815-2174-4D94-A413-A3E6E946A91A}" presName="hierRoot2" presStyleCnt="0">
        <dgm:presLayoutVars>
          <dgm:hierBranch val="init"/>
        </dgm:presLayoutVars>
      </dgm:prSet>
      <dgm:spPr/>
    </dgm:pt>
    <dgm:pt modelId="{7C78BCEE-5D22-4CF3-86E3-261F7736738C}" type="pres">
      <dgm:prSet presAssocID="{1FB68815-2174-4D94-A413-A3E6E946A91A}" presName="rootComposite2" presStyleCnt="0"/>
      <dgm:spPr/>
    </dgm:pt>
    <dgm:pt modelId="{F7131485-971F-4EE9-A081-F5B0D035E1DF}" type="pres">
      <dgm:prSet presAssocID="{1FB68815-2174-4D94-A413-A3E6E946A91A}" presName="rootText2" presStyleLbl="alignAcc1" presStyleIdx="0" presStyleCnt="0">
        <dgm:presLayoutVars>
          <dgm:chPref val="3"/>
        </dgm:presLayoutVars>
      </dgm:prSet>
      <dgm:spPr/>
    </dgm:pt>
    <dgm:pt modelId="{0CA761CC-A8D5-46B0-B37C-AB8361790491}" type="pres">
      <dgm:prSet presAssocID="{1FB68815-2174-4D94-A413-A3E6E946A91A}" presName="topArc2" presStyleLbl="parChTrans1D1" presStyleIdx="32" presStyleCnt="86"/>
      <dgm:spPr/>
    </dgm:pt>
    <dgm:pt modelId="{7F7F25CC-D165-4F85-BFFE-C8B480C18641}" type="pres">
      <dgm:prSet presAssocID="{1FB68815-2174-4D94-A413-A3E6E946A91A}" presName="bottomArc2" presStyleLbl="parChTrans1D1" presStyleIdx="33" presStyleCnt="86"/>
      <dgm:spPr/>
    </dgm:pt>
    <dgm:pt modelId="{B471F95F-5F6D-4D6A-A819-865EE880EC4D}" type="pres">
      <dgm:prSet presAssocID="{1FB68815-2174-4D94-A413-A3E6E946A91A}" presName="topConnNode2" presStyleLbl="node3" presStyleIdx="0" presStyleCnt="0"/>
      <dgm:spPr/>
    </dgm:pt>
    <dgm:pt modelId="{5AF2750B-4CD1-4879-8F05-AABC8425A8BA}" type="pres">
      <dgm:prSet presAssocID="{1FB68815-2174-4D94-A413-A3E6E946A91A}" presName="hierChild4" presStyleCnt="0"/>
      <dgm:spPr/>
    </dgm:pt>
    <dgm:pt modelId="{0B725AFF-77D3-4022-B5E1-61A0EE8B5172}" type="pres">
      <dgm:prSet presAssocID="{1FB68815-2174-4D94-A413-A3E6E946A91A}" presName="hierChild5" presStyleCnt="0"/>
      <dgm:spPr/>
    </dgm:pt>
    <dgm:pt modelId="{A6E39978-F456-4D35-BE12-3008576A89A7}" type="pres">
      <dgm:prSet presAssocID="{BF49B001-3F33-4E05-9D00-4145E4EAF7FB}" presName="Name28" presStyleLbl="parChTrans1D3" presStyleIdx="12" presStyleCnt="33"/>
      <dgm:spPr/>
    </dgm:pt>
    <dgm:pt modelId="{2DF534D7-8561-4D1C-8550-469DAB4104B3}" type="pres">
      <dgm:prSet presAssocID="{0315EB8E-8C4B-45D5-AF57-408732B7DA29}" presName="hierRoot2" presStyleCnt="0">
        <dgm:presLayoutVars>
          <dgm:hierBranch val="init"/>
        </dgm:presLayoutVars>
      </dgm:prSet>
      <dgm:spPr/>
    </dgm:pt>
    <dgm:pt modelId="{1CD69860-2241-4F46-BBA6-C528D5708E87}" type="pres">
      <dgm:prSet presAssocID="{0315EB8E-8C4B-45D5-AF57-408732B7DA29}" presName="rootComposite2" presStyleCnt="0"/>
      <dgm:spPr/>
    </dgm:pt>
    <dgm:pt modelId="{BAE29B87-E4AF-4BA2-9B5B-7AFC318DC850}" type="pres">
      <dgm:prSet presAssocID="{0315EB8E-8C4B-45D5-AF57-408732B7DA29}" presName="rootText2" presStyleLbl="alignAcc1" presStyleIdx="0" presStyleCnt="0">
        <dgm:presLayoutVars>
          <dgm:chPref val="3"/>
        </dgm:presLayoutVars>
      </dgm:prSet>
      <dgm:spPr/>
    </dgm:pt>
    <dgm:pt modelId="{83F0636A-7892-44E7-AB53-34E6C8002B48}" type="pres">
      <dgm:prSet presAssocID="{0315EB8E-8C4B-45D5-AF57-408732B7DA29}" presName="topArc2" presStyleLbl="parChTrans1D1" presStyleIdx="34" presStyleCnt="86"/>
      <dgm:spPr/>
    </dgm:pt>
    <dgm:pt modelId="{222C3B4D-CAEA-424F-8931-75F5B4390CCB}" type="pres">
      <dgm:prSet presAssocID="{0315EB8E-8C4B-45D5-AF57-408732B7DA29}" presName="bottomArc2" presStyleLbl="parChTrans1D1" presStyleIdx="35" presStyleCnt="86"/>
      <dgm:spPr/>
    </dgm:pt>
    <dgm:pt modelId="{D77220B1-E007-444A-A51E-407A8B15DD49}" type="pres">
      <dgm:prSet presAssocID="{0315EB8E-8C4B-45D5-AF57-408732B7DA29}" presName="topConnNode2" presStyleLbl="node3" presStyleIdx="0" presStyleCnt="0"/>
      <dgm:spPr/>
    </dgm:pt>
    <dgm:pt modelId="{E3B70B22-DFB8-4296-881C-63BA9FE87CB1}" type="pres">
      <dgm:prSet presAssocID="{0315EB8E-8C4B-45D5-AF57-408732B7DA29}" presName="hierChild4" presStyleCnt="0"/>
      <dgm:spPr/>
    </dgm:pt>
    <dgm:pt modelId="{F14A5C66-A942-49D5-87E9-EBAF28140810}" type="pres">
      <dgm:prSet presAssocID="{0315EB8E-8C4B-45D5-AF57-408732B7DA29}" presName="hierChild5" presStyleCnt="0"/>
      <dgm:spPr/>
    </dgm:pt>
    <dgm:pt modelId="{897669BF-C533-437B-817E-316CA62DD834}" type="pres">
      <dgm:prSet presAssocID="{200156F3-4317-4140-BC37-BC823579EA00}" presName="Name28" presStyleLbl="parChTrans1D3" presStyleIdx="13" presStyleCnt="33"/>
      <dgm:spPr/>
    </dgm:pt>
    <dgm:pt modelId="{016ABF08-63D4-4725-85B8-429CE5E6924E}" type="pres">
      <dgm:prSet presAssocID="{E59CC774-4ED1-4E9A-8887-637A3DE815B1}" presName="hierRoot2" presStyleCnt="0">
        <dgm:presLayoutVars>
          <dgm:hierBranch val="init"/>
        </dgm:presLayoutVars>
      </dgm:prSet>
      <dgm:spPr/>
    </dgm:pt>
    <dgm:pt modelId="{2BC907A6-CAE8-40A6-9068-715366D90232}" type="pres">
      <dgm:prSet presAssocID="{E59CC774-4ED1-4E9A-8887-637A3DE815B1}" presName="rootComposite2" presStyleCnt="0"/>
      <dgm:spPr/>
    </dgm:pt>
    <dgm:pt modelId="{70ACC723-8DDD-4DB9-9B4B-435CF79209CC}" type="pres">
      <dgm:prSet presAssocID="{E59CC774-4ED1-4E9A-8887-637A3DE815B1}" presName="rootText2" presStyleLbl="alignAcc1" presStyleIdx="0" presStyleCnt="0">
        <dgm:presLayoutVars>
          <dgm:chPref val="3"/>
        </dgm:presLayoutVars>
      </dgm:prSet>
      <dgm:spPr/>
    </dgm:pt>
    <dgm:pt modelId="{038F3A9A-8C82-479D-8ABF-3D97F1F45261}" type="pres">
      <dgm:prSet presAssocID="{E59CC774-4ED1-4E9A-8887-637A3DE815B1}" presName="topArc2" presStyleLbl="parChTrans1D1" presStyleIdx="36" presStyleCnt="86"/>
      <dgm:spPr/>
    </dgm:pt>
    <dgm:pt modelId="{092594C6-F352-42E9-A4C1-D1EA1AE37DD1}" type="pres">
      <dgm:prSet presAssocID="{E59CC774-4ED1-4E9A-8887-637A3DE815B1}" presName="bottomArc2" presStyleLbl="parChTrans1D1" presStyleIdx="37" presStyleCnt="86"/>
      <dgm:spPr/>
    </dgm:pt>
    <dgm:pt modelId="{7602F884-69DB-46F7-81E8-B090840C1729}" type="pres">
      <dgm:prSet presAssocID="{E59CC774-4ED1-4E9A-8887-637A3DE815B1}" presName="topConnNode2" presStyleLbl="node3" presStyleIdx="0" presStyleCnt="0"/>
      <dgm:spPr/>
    </dgm:pt>
    <dgm:pt modelId="{BB8F4ADC-3605-45CA-91D4-29BC70319971}" type="pres">
      <dgm:prSet presAssocID="{E59CC774-4ED1-4E9A-8887-637A3DE815B1}" presName="hierChild4" presStyleCnt="0"/>
      <dgm:spPr/>
    </dgm:pt>
    <dgm:pt modelId="{60B19A1D-0483-493E-A202-6C0F5D52774D}" type="pres">
      <dgm:prSet presAssocID="{E59CC774-4ED1-4E9A-8887-637A3DE815B1}" presName="hierChild5" presStyleCnt="0"/>
      <dgm:spPr/>
    </dgm:pt>
    <dgm:pt modelId="{369CAF35-7C9E-4889-AF80-14A2AD018F53}" type="pres">
      <dgm:prSet presAssocID="{F0D4FDCC-3348-4AA9-90DB-497A9A4A1C9C}" presName="Name28" presStyleLbl="parChTrans1D3" presStyleIdx="14" presStyleCnt="33"/>
      <dgm:spPr/>
    </dgm:pt>
    <dgm:pt modelId="{F846A77B-E7C7-48F1-B268-762CA2DC2839}" type="pres">
      <dgm:prSet presAssocID="{62D1B87D-DF5A-48B9-AA70-DAC9819F8716}" presName="hierRoot2" presStyleCnt="0">
        <dgm:presLayoutVars>
          <dgm:hierBranch val="init"/>
        </dgm:presLayoutVars>
      </dgm:prSet>
      <dgm:spPr/>
    </dgm:pt>
    <dgm:pt modelId="{AA82A5AB-CC3A-41DB-A217-E0D1361D1D79}" type="pres">
      <dgm:prSet presAssocID="{62D1B87D-DF5A-48B9-AA70-DAC9819F8716}" presName="rootComposite2" presStyleCnt="0"/>
      <dgm:spPr/>
    </dgm:pt>
    <dgm:pt modelId="{996D71BB-709C-43C0-8D35-3AFE63DB1004}" type="pres">
      <dgm:prSet presAssocID="{62D1B87D-DF5A-48B9-AA70-DAC9819F8716}" presName="rootText2" presStyleLbl="alignAcc1" presStyleIdx="0" presStyleCnt="0">
        <dgm:presLayoutVars>
          <dgm:chPref val="3"/>
        </dgm:presLayoutVars>
      </dgm:prSet>
      <dgm:spPr/>
    </dgm:pt>
    <dgm:pt modelId="{0E0C149C-94A3-4EF3-9833-EACCA9D2E1EB}" type="pres">
      <dgm:prSet presAssocID="{62D1B87D-DF5A-48B9-AA70-DAC9819F8716}" presName="topArc2" presStyleLbl="parChTrans1D1" presStyleIdx="38" presStyleCnt="86"/>
      <dgm:spPr/>
    </dgm:pt>
    <dgm:pt modelId="{1B385AF5-B635-4925-B35E-82FD4BF3C693}" type="pres">
      <dgm:prSet presAssocID="{62D1B87D-DF5A-48B9-AA70-DAC9819F8716}" presName="bottomArc2" presStyleLbl="parChTrans1D1" presStyleIdx="39" presStyleCnt="86"/>
      <dgm:spPr/>
    </dgm:pt>
    <dgm:pt modelId="{48B792D9-FE1C-4012-881D-0D4B3C7541A5}" type="pres">
      <dgm:prSet presAssocID="{62D1B87D-DF5A-48B9-AA70-DAC9819F8716}" presName="topConnNode2" presStyleLbl="node3" presStyleIdx="0" presStyleCnt="0"/>
      <dgm:spPr/>
    </dgm:pt>
    <dgm:pt modelId="{9ECC2B69-31FC-4682-B165-66D7560EB275}" type="pres">
      <dgm:prSet presAssocID="{62D1B87D-DF5A-48B9-AA70-DAC9819F8716}" presName="hierChild4" presStyleCnt="0"/>
      <dgm:spPr/>
    </dgm:pt>
    <dgm:pt modelId="{9C6F7477-3264-49D9-BF2D-AD19ED5BAB75}" type="pres">
      <dgm:prSet presAssocID="{62D1B87D-DF5A-48B9-AA70-DAC9819F8716}" presName="hierChild5" presStyleCnt="0"/>
      <dgm:spPr/>
    </dgm:pt>
    <dgm:pt modelId="{0A59EB64-3FB3-43FE-80BA-A65B64522472}" type="pres">
      <dgm:prSet presAssocID="{948140EC-7FAF-4970-8D44-41ABBE203D2F}" presName="hierChild5" presStyleCnt="0"/>
      <dgm:spPr/>
    </dgm:pt>
    <dgm:pt modelId="{4D2C96C6-99F0-423E-8F83-A059FE7C395C}" type="pres">
      <dgm:prSet presAssocID="{E887F65A-EB31-47FA-A725-5CD28A845AAA}" presName="Name28" presStyleLbl="parChTrans1D2" presStyleIdx="4" presStyleCnt="9"/>
      <dgm:spPr/>
    </dgm:pt>
    <dgm:pt modelId="{7EBDFFA7-9FAF-4B04-9E18-92EF58F7337B}" type="pres">
      <dgm:prSet presAssocID="{FD5DC9C8-F0C0-4AE7-AE3F-55C11E37B0F0}" presName="hierRoot2" presStyleCnt="0">
        <dgm:presLayoutVars>
          <dgm:hierBranch val="init"/>
        </dgm:presLayoutVars>
      </dgm:prSet>
      <dgm:spPr/>
    </dgm:pt>
    <dgm:pt modelId="{8FFE6851-96BD-4E57-A88C-62C65AE72546}" type="pres">
      <dgm:prSet presAssocID="{FD5DC9C8-F0C0-4AE7-AE3F-55C11E37B0F0}" presName="rootComposite2" presStyleCnt="0"/>
      <dgm:spPr/>
    </dgm:pt>
    <dgm:pt modelId="{74C5B025-C083-4F8C-8B18-CAFA07796682}" type="pres">
      <dgm:prSet presAssocID="{FD5DC9C8-F0C0-4AE7-AE3F-55C11E37B0F0}" presName="rootText2" presStyleLbl="alignAcc1" presStyleIdx="0" presStyleCnt="0">
        <dgm:presLayoutVars>
          <dgm:chPref val="3"/>
        </dgm:presLayoutVars>
      </dgm:prSet>
      <dgm:spPr/>
    </dgm:pt>
    <dgm:pt modelId="{5D665BD1-CE41-4461-BED9-853987A6A809}" type="pres">
      <dgm:prSet presAssocID="{FD5DC9C8-F0C0-4AE7-AE3F-55C11E37B0F0}" presName="topArc2" presStyleLbl="parChTrans1D1" presStyleIdx="40" presStyleCnt="86"/>
      <dgm:spPr/>
    </dgm:pt>
    <dgm:pt modelId="{87EA7A50-FFB0-4C48-8DD4-51792F2E4440}" type="pres">
      <dgm:prSet presAssocID="{FD5DC9C8-F0C0-4AE7-AE3F-55C11E37B0F0}" presName="bottomArc2" presStyleLbl="parChTrans1D1" presStyleIdx="41" presStyleCnt="86"/>
      <dgm:spPr/>
    </dgm:pt>
    <dgm:pt modelId="{72569A56-5C7D-495C-A417-07C7ECDDA212}" type="pres">
      <dgm:prSet presAssocID="{FD5DC9C8-F0C0-4AE7-AE3F-55C11E37B0F0}" presName="topConnNode2" presStyleLbl="node2" presStyleIdx="0" presStyleCnt="0"/>
      <dgm:spPr/>
    </dgm:pt>
    <dgm:pt modelId="{510BC05B-41FE-40F0-ACAC-644F50D5C936}" type="pres">
      <dgm:prSet presAssocID="{FD5DC9C8-F0C0-4AE7-AE3F-55C11E37B0F0}" presName="hierChild4" presStyleCnt="0"/>
      <dgm:spPr/>
    </dgm:pt>
    <dgm:pt modelId="{F736301B-549A-400A-B543-12CAEBE785D7}" type="pres">
      <dgm:prSet presAssocID="{2A72E149-CF23-495A-BEDE-FF3604A240A2}" presName="Name28" presStyleLbl="parChTrans1D3" presStyleIdx="15" presStyleCnt="33"/>
      <dgm:spPr/>
    </dgm:pt>
    <dgm:pt modelId="{88E36BD9-715C-4712-90F0-CD9E753EF4BF}" type="pres">
      <dgm:prSet presAssocID="{F6D7DF3D-E4D7-48E0-99A0-ADA8D9030EA7}" presName="hierRoot2" presStyleCnt="0">
        <dgm:presLayoutVars>
          <dgm:hierBranch val="init"/>
        </dgm:presLayoutVars>
      </dgm:prSet>
      <dgm:spPr/>
    </dgm:pt>
    <dgm:pt modelId="{DE060F69-8720-4D45-8A4A-30B383D6B07F}" type="pres">
      <dgm:prSet presAssocID="{F6D7DF3D-E4D7-48E0-99A0-ADA8D9030EA7}" presName="rootComposite2" presStyleCnt="0"/>
      <dgm:spPr/>
    </dgm:pt>
    <dgm:pt modelId="{548BF72B-FEF9-4C3C-B653-73C4FB9F9421}" type="pres">
      <dgm:prSet presAssocID="{F6D7DF3D-E4D7-48E0-99A0-ADA8D9030EA7}" presName="rootText2" presStyleLbl="alignAcc1" presStyleIdx="0" presStyleCnt="0">
        <dgm:presLayoutVars>
          <dgm:chPref val="3"/>
        </dgm:presLayoutVars>
      </dgm:prSet>
      <dgm:spPr/>
    </dgm:pt>
    <dgm:pt modelId="{58C33A5F-3F64-4124-A2F6-7A6DF668DCF1}" type="pres">
      <dgm:prSet presAssocID="{F6D7DF3D-E4D7-48E0-99A0-ADA8D9030EA7}" presName="topArc2" presStyleLbl="parChTrans1D1" presStyleIdx="42" presStyleCnt="86"/>
      <dgm:spPr/>
    </dgm:pt>
    <dgm:pt modelId="{CF872EA9-B456-4A81-9164-232BB07F7BE1}" type="pres">
      <dgm:prSet presAssocID="{F6D7DF3D-E4D7-48E0-99A0-ADA8D9030EA7}" presName="bottomArc2" presStyleLbl="parChTrans1D1" presStyleIdx="43" presStyleCnt="86"/>
      <dgm:spPr/>
    </dgm:pt>
    <dgm:pt modelId="{50DDD622-5187-4A92-9BC7-FFA9B5CA955B}" type="pres">
      <dgm:prSet presAssocID="{F6D7DF3D-E4D7-48E0-99A0-ADA8D9030EA7}" presName="topConnNode2" presStyleLbl="node3" presStyleIdx="0" presStyleCnt="0"/>
      <dgm:spPr/>
    </dgm:pt>
    <dgm:pt modelId="{8556A13B-4D77-4DBA-98B8-3383D1107881}" type="pres">
      <dgm:prSet presAssocID="{F6D7DF3D-E4D7-48E0-99A0-ADA8D9030EA7}" presName="hierChild4" presStyleCnt="0"/>
      <dgm:spPr/>
    </dgm:pt>
    <dgm:pt modelId="{48DFFAFA-867B-4ECB-BF28-16B962C2BCD8}" type="pres">
      <dgm:prSet presAssocID="{F6D7DF3D-E4D7-48E0-99A0-ADA8D9030EA7}" presName="hierChild5" presStyleCnt="0"/>
      <dgm:spPr/>
    </dgm:pt>
    <dgm:pt modelId="{A5F2DD5B-F747-4554-A8C8-6B3948B76825}" type="pres">
      <dgm:prSet presAssocID="{28CFB723-EB93-4857-896C-F34E6EE6661F}" presName="Name28" presStyleLbl="parChTrans1D3" presStyleIdx="16" presStyleCnt="33"/>
      <dgm:spPr/>
    </dgm:pt>
    <dgm:pt modelId="{B52349E2-6B61-4507-BE7B-795FFC481D80}" type="pres">
      <dgm:prSet presAssocID="{0C28C55D-3450-4131-929C-0325E432663B}" presName="hierRoot2" presStyleCnt="0">
        <dgm:presLayoutVars>
          <dgm:hierBranch val="init"/>
        </dgm:presLayoutVars>
      </dgm:prSet>
      <dgm:spPr/>
    </dgm:pt>
    <dgm:pt modelId="{A30A1FB0-D99E-4CB2-BE37-53C13856B70D}" type="pres">
      <dgm:prSet presAssocID="{0C28C55D-3450-4131-929C-0325E432663B}" presName="rootComposite2" presStyleCnt="0"/>
      <dgm:spPr/>
    </dgm:pt>
    <dgm:pt modelId="{49D96FA8-795F-4EB2-A149-01919175BB91}" type="pres">
      <dgm:prSet presAssocID="{0C28C55D-3450-4131-929C-0325E432663B}" presName="rootText2" presStyleLbl="alignAcc1" presStyleIdx="0" presStyleCnt="0">
        <dgm:presLayoutVars>
          <dgm:chPref val="3"/>
        </dgm:presLayoutVars>
      </dgm:prSet>
      <dgm:spPr/>
    </dgm:pt>
    <dgm:pt modelId="{CC0AAF9A-4432-478C-B000-BF8AD6AB4ED8}" type="pres">
      <dgm:prSet presAssocID="{0C28C55D-3450-4131-929C-0325E432663B}" presName="topArc2" presStyleLbl="parChTrans1D1" presStyleIdx="44" presStyleCnt="86"/>
      <dgm:spPr/>
    </dgm:pt>
    <dgm:pt modelId="{3C1763F6-F837-478D-8EC0-1D1C4955140F}" type="pres">
      <dgm:prSet presAssocID="{0C28C55D-3450-4131-929C-0325E432663B}" presName="bottomArc2" presStyleLbl="parChTrans1D1" presStyleIdx="45" presStyleCnt="86"/>
      <dgm:spPr/>
    </dgm:pt>
    <dgm:pt modelId="{3EB98AA0-AFC6-4356-A5B9-2CE7E8F1C583}" type="pres">
      <dgm:prSet presAssocID="{0C28C55D-3450-4131-929C-0325E432663B}" presName="topConnNode2" presStyleLbl="node3" presStyleIdx="0" presStyleCnt="0"/>
      <dgm:spPr/>
    </dgm:pt>
    <dgm:pt modelId="{0B447C21-3DD6-452E-9683-BC2057130FA4}" type="pres">
      <dgm:prSet presAssocID="{0C28C55D-3450-4131-929C-0325E432663B}" presName="hierChild4" presStyleCnt="0"/>
      <dgm:spPr/>
    </dgm:pt>
    <dgm:pt modelId="{EE887CA2-E69D-49A1-B92B-256822141047}" type="pres">
      <dgm:prSet presAssocID="{0C28C55D-3450-4131-929C-0325E432663B}" presName="hierChild5" presStyleCnt="0"/>
      <dgm:spPr/>
    </dgm:pt>
    <dgm:pt modelId="{9B49C147-795D-46F0-9FD7-F830B2F4E2BC}" type="pres">
      <dgm:prSet presAssocID="{7A24295C-65A8-42AC-8CA2-51C5EBE4E719}" presName="Name28" presStyleLbl="parChTrans1D3" presStyleIdx="17" presStyleCnt="33"/>
      <dgm:spPr/>
    </dgm:pt>
    <dgm:pt modelId="{C9F14BC5-9CD3-40EC-B708-CD3F4D886242}" type="pres">
      <dgm:prSet presAssocID="{4AA93242-BE3E-4AA1-9416-0182ED840473}" presName="hierRoot2" presStyleCnt="0">
        <dgm:presLayoutVars>
          <dgm:hierBranch val="init"/>
        </dgm:presLayoutVars>
      </dgm:prSet>
      <dgm:spPr/>
    </dgm:pt>
    <dgm:pt modelId="{68F6E934-FF26-4F38-8C83-8973842A3891}" type="pres">
      <dgm:prSet presAssocID="{4AA93242-BE3E-4AA1-9416-0182ED840473}" presName="rootComposite2" presStyleCnt="0"/>
      <dgm:spPr/>
    </dgm:pt>
    <dgm:pt modelId="{DFAA4A6F-AD09-40BF-BEAB-9B41A873ACB0}" type="pres">
      <dgm:prSet presAssocID="{4AA93242-BE3E-4AA1-9416-0182ED840473}" presName="rootText2" presStyleLbl="alignAcc1" presStyleIdx="0" presStyleCnt="0">
        <dgm:presLayoutVars>
          <dgm:chPref val="3"/>
        </dgm:presLayoutVars>
      </dgm:prSet>
      <dgm:spPr/>
    </dgm:pt>
    <dgm:pt modelId="{6583B8A1-29C9-4DF3-8F33-7409DA55D7BD}" type="pres">
      <dgm:prSet presAssocID="{4AA93242-BE3E-4AA1-9416-0182ED840473}" presName="topArc2" presStyleLbl="parChTrans1D1" presStyleIdx="46" presStyleCnt="86"/>
      <dgm:spPr/>
    </dgm:pt>
    <dgm:pt modelId="{D306F659-FB60-43BC-84FE-68A44B5BA28F}" type="pres">
      <dgm:prSet presAssocID="{4AA93242-BE3E-4AA1-9416-0182ED840473}" presName="bottomArc2" presStyleLbl="parChTrans1D1" presStyleIdx="47" presStyleCnt="86"/>
      <dgm:spPr/>
    </dgm:pt>
    <dgm:pt modelId="{F8873D8E-92A7-46BE-AE8A-F7B3C4E2939F}" type="pres">
      <dgm:prSet presAssocID="{4AA93242-BE3E-4AA1-9416-0182ED840473}" presName="topConnNode2" presStyleLbl="node3" presStyleIdx="0" presStyleCnt="0"/>
      <dgm:spPr/>
    </dgm:pt>
    <dgm:pt modelId="{D9F04F23-52D6-447B-99F5-2AB367DF9683}" type="pres">
      <dgm:prSet presAssocID="{4AA93242-BE3E-4AA1-9416-0182ED840473}" presName="hierChild4" presStyleCnt="0"/>
      <dgm:spPr/>
    </dgm:pt>
    <dgm:pt modelId="{5E7B07B5-8AE6-4551-A9D6-675CFE3334C8}" type="pres">
      <dgm:prSet presAssocID="{4AA93242-BE3E-4AA1-9416-0182ED840473}" presName="hierChild5" presStyleCnt="0"/>
      <dgm:spPr/>
    </dgm:pt>
    <dgm:pt modelId="{B33F7B87-B77D-499A-A689-6BDA356E29C0}" type="pres">
      <dgm:prSet presAssocID="{FD5DC9C8-F0C0-4AE7-AE3F-55C11E37B0F0}" presName="hierChild5" presStyleCnt="0"/>
      <dgm:spPr/>
    </dgm:pt>
    <dgm:pt modelId="{322C7C57-E1B3-46AE-B9C0-37D4D8672230}" type="pres">
      <dgm:prSet presAssocID="{8188D670-453F-4DE3-B464-0F65DB302B5B}" presName="Name28" presStyleLbl="parChTrans1D2" presStyleIdx="5" presStyleCnt="9"/>
      <dgm:spPr/>
    </dgm:pt>
    <dgm:pt modelId="{8C821E56-6114-49A8-8803-C846FDB0B205}" type="pres">
      <dgm:prSet presAssocID="{2B768911-3FB9-4A2E-9BCA-52EEF707E2F8}" presName="hierRoot2" presStyleCnt="0">
        <dgm:presLayoutVars>
          <dgm:hierBranch val="init"/>
        </dgm:presLayoutVars>
      </dgm:prSet>
      <dgm:spPr/>
    </dgm:pt>
    <dgm:pt modelId="{D40EB4F0-E76F-497C-8977-60949D6CB19B}" type="pres">
      <dgm:prSet presAssocID="{2B768911-3FB9-4A2E-9BCA-52EEF707E2F8}" presName="rootComposite2" presStyleCnt="0"/>
      <dgm:spPr/>
    </dgm:pt>
    <dgm:pt modelId="{DB96429C-2245-42DE-BBFA-F931791F0CD4}" type="pres">
      <dgm:prSet presAssocID="{2B768911-3FB9-4A2E-9BCA-52EEF707E2F8}" presName="rootText2" presStyleLbl="alignAcc1" presStyleIdx="0" presStyleCnt="0">
        <dgm:presLayoutVars>
          <dgm:chPref val="3"/>
        </dgm:presLayoutVars>
      </dgm:prSet>
      <dgm:spPr/>
    </dgm:pt>
    <dgm:pt modelId="{6D44B48E-ADEE-4707-9FDE-CEE4A192B095}" type="pres">
      <dgm:prSet presAssocID="{2B768911-3FB9-4A2E-9BCA-52EEF707E2F8}" presName="topArc2" presStyleLbl="parChTrans1D1" presStyleIdx="48" presStyleCnt="86"/>
      <dgm:spPr/>
    </dgm:pt>
    <dgm:pt modelId="{1DD24B0E-C6A5-4DEB-9AC4-96E39DE68137}" type="pres">
      <dgm:prSet presAssocID="{2B768911-3FB9-4A2E-9BCA-52EEF707E2F8}" presName="bottomArc2" presStyleLbl="parChTrans1D1" presStyleIdx="49" presStyleCnt="86"/>
      <dgm:spPr/>
    </dgm:pt>
    <dgm:pt modelId="{85E00E0A-E0BF-472F-A78F-6014795B282F}" type="pres">
      <dgm:prSet presAssocID="{2B768911-3FB9-4A2E-9BCA-52EEF707E2F8}" presName="topConnNode2" presStyleLbl="node2" presStyleIdx="0" presStyleCnt="0"/>
      <dgm:spPr/>
    </dgm:pt>
    <dgm:pt modelId="{A243A9BE-1372-46EC-B91F-B6EE98E17E21}" type="pres">
      <dgm:prSet presAssocID="{2B768911-3FB9-4A2E-9BCA-52EEF707E2F8}" presName="hierChild4" presStyleCnt="0"/>
      <dgm:spPr/>
    </dgm:pt>
    <dgm:pt modelId="{8DB628FE-0701-4229-923C-17EEF431FFA3}" type="pres">
      <dgm:prSet presAssocID="{81A7599E-2DCD-4E79-A6C2-3E67BD06ECF5}" presName="Name28" presStyleLbl="parChTrans1D3" presStyleIdx="18" presStyleCnt="33"/>
      <dgm:spPr/>
    </dgm:pt>
    <dgm:pt modelId="{17D4B37A-24FE-4050-9BD5-389315C25DDB}" type="pres">
      <dgm:prSet presAssocID="{44BB29EA-193A-4D27-BF34-1424BA8A32F8}" presName="hierRoot2" presStyleCnt="0">
        <dgm:presLayoutVars>
          <dgm:hierBranch val="init"/>
        </dgm:presLayoutVars>
      </dgm:prSet>
      <dgm:spPr/>
    </dgm:pt>
    <dgm:pt modelId="{35F8B470-EE8A-4BB8-930B-E69CD6DB8545}" type="pres">
      <dgm:prSet presAssocID="{44BB29EA-193A-4D27-BF34-1424BA8A32F8}" presName="rootComposite2" presStyleCnt="0"/>
      <dgm:spPr/>
    </dgm:pt>
    <dgm:pt modelId="{659E118D-C250-43AB-99E8-7329877ACB2F}" type="pres">
      <dgm:prSet presAssocID="{44BB29EA-193A-4D27-BF34-1424BA8A32F8}" presName="rootText2" presStyleLbl="alignAcc1" presStyleIdx="0" presStyleCnt="0">
        <dgm:presLayoutVars>
          <dgm:chPref val="3"/>
        </dgm:presLayoutVars>
      </dgm:prSet>
      <dgm:spPr/>
    </dgm:pt>
    <dgm:pt modelId="{09F37244-57D3-47C1-A854-B8429943E07D}" type="pres">
      <dgm:prSet presAssocID="{44BB29EA-193A-4D27-BF34-1424BA8A32F8}" presName="topArc2" presStyleLbl="parChTrans1D1" presStyleIdx="50" presStyleCnt="86"/>
      <dgm:spPr/>
    </dgm:pt>
    <dgm:pt modelId="{F195500E-BE18-4C5F-A06C-6D18937D502E}" type="pres">
      <dgm:prSet presAssocID="{44BB29EA-193A-4D27-BF34-1424BA8A32F8}" presName="bottomArc2" presStyleLbl="parChTrans1D1" presStyleIdx="51" presStyleCnt="86"/>
      <dgm:spPr/>
    </dgm:pt>
    <dgm:pt modelId="{9062F8F3-09A2-462F-A3C8-C57FC1D7CE77}" type="pres">
      <dgm:prSet presAssocID="{44BB29EA-193A-4D27-BF34-1424BA8A32F8}" presName="topConnNode2" presStyleLbl="node3" presStyleIdx="0" presStyleCnt="0"/>
      <dgm:spPr/>
    </dgm:pt>
    <dgm:pt modelId="{42B04604-DAC0-45F7-80E6-88901BAF9B9A}" type="pres">
      <dgm:prSet presAssocID="{44BB29EA-193A-4D27-BF34-1424BA8A32F8}" presName="hierChild4" presStyleCnt="0"/>
      <dgm:spPr/>
    </dgm:pt>
    <dgm:pt modelId="{33BFAD47-2A78-4E4E-B726-07EEE56D34BC}" type="pres">
      <dgm:prSet presAssocID="{44BB29EA-193A-4D27-BF34-1424BA8A32F8}" presName="hierChild5" presStyleCnt="0"/>
      <dgm:spPr/>
    </dgm:pt>
    <dgm:pt modelId="{9CF2F3A4-5232-4746-8B11-0B2FFEABA663}" type="pres">
      <dgm:prSet presAssocID="{7EF1A934-8D86-4052-8159-57D1DE8B66DF}" presName="Name28" presStyleLbl="parChTrans1D3" presStyleIdx="19" presStyleCnt="33"/>
      <dgm:spPr/>
    </dgm:pt>
    <dgm:pt modelId="{5C046249-AD0B-4369-9B18-314D17C1B24F}" type="pres">
      <dgm:prSet presAssocID="{34DA9978-142A-4F33-A7E7-0D455422C87B}" presName="hierRoot2" presStyleCnt="0">
        <dgm:presLayoutVars>
          <dgm:hierBranch val="init"/>
        </dgm:presLayoutVars>
      </dgm:prSet>
      <dgm:spPr/>
    </dgm:pt>
    <dgm:pt modelId="{DC701A30-68CD-46AF-889B-AD9C580175D0}" type="pres">
      <dgm:prSet presAssocID="{34DA9978-142A-4F33-A7E7-0D455422C87B}" presName="rootComposite2" presStyleCnt="0"/>
      <dgm:spPr/>
    </dgm:pt>
    <dgm:pt modelId="{84705C70-C9B9-48FC-B817-74720D63020D}" type="pres">
      <dgm:prSet presAssocID="{34DA9978-142A-4F33-A7E7-0D455422C87B}" presName="rootText2" presStyleLbl="alignAcc1" presStyleIdx="0" presStyleCnt="0">
        <dgm:presLayoutVars>
          <dgm:chPref val="3"/>
        </dgm:presLayoutVars>
      </dgm:prSet>
      <dgm:spPr/>
    </dgm:pt>
    <dgm:pt modelId="{3B55EBA9-9A50-4C0C-925F-BB5DB2848B59}" type="pres">
      <dgm:prSet presAssocID="{34DA9978-142A-4F33-A7E7-0D455422C87B}" presName="topArc2" presStyleLbl="parChTrans1D1" presStyleIdx="52" presStyleCnt="86"/>
      <dgm:spPr/>
    </dgm:pt>
    <dgm:pt modelId="{C45AF28B-6F97-4C4A-B283-0D82CC964CEF}" type="pres">
      <dgm:prSet presAssocID="{34DA9978-142A-4F33-A7E7-0D455422C87B}" presName="bottomArc2" presStyleLbl="parChTrans1D1" presStyleIdx="53" presStyleCnt="86"/>
      <dgm:spPr/>
    </dgm:pt>
    <dgm:pt modelId="{B8B775BF-FC22-4258-96EF-10FB167A2CE1}" type="pres">
      <dgm:prSet presAssocID="{34DA9978-142A-4F33-A7E7-0D455422C87B}" presName="topConnNode2" presStyleLbl="node3" presStyleIdx="0" presStyleCnt="0"/>
      <dgm:spPr/>
    </dgm:pt>
    <dgm:pt modelId="{EDD13CEB-9D2B-47F3-8D6F-CFFD93C3B3FD}" type="pres">
      <dgm:prSet presAssocID="{34DA9978-142A-4F33-A7E7-0D455422C87B}" presName="hierChild4" presStyleCnt="0"/>
      <dgm:spPr/>
    </dgm:pt>
    <dgm:pt modelId="{D17A0EBC-F095-4358-A8F2-4BA30D890A17}" type="pres">
      <dgm:prSet presAssocID="{34DA9978-142A-4F33-A7E7-0D455422C87B}" presName="hierChild5" presStyleCnt="0"/>
      <dgm:spPr/>
    </dgm:pt>
    <dgm:pt modelId="{6CFB1B75-9B79-4712-86BF-E4A046452041}" type="pres">
      <dgm:prSet presAssocID="{53450B28-39A8-422C-8977-2FAE23B63F85}" presName="Name28" presStyleLbl="parChTrans1D3" presStyleIdx="20" presStyleCnt="33"/>
      <dgm:spPr/>
    </dgm:pt>
    <dgm:pt modelId="{423152DF-D379-4DBD-8B6D-8B59539C741E}" type="pres">
      <dgm:prSet presAssocID="{AC691FEB-6150-4A96-87FF-E5FF29D1610A}" presName="hierRoot2" presStyleCnt="0">
        <dgm:presLayoutVars>
          <dgm:hierBranch val="init"/>
        </dgm:presLayoutVars>
      </dgm:prSet>
      <dgm:spPr/>
    </dgm:pt>
    <dgm:pt modelId="{22C25697-6FEB-42E0-935B-79851B97076E}" type="pres">
      <dgm:prSet presAssocID="{AC691FEB-6150-4A96-87FF-E5FF29D1610A}" presName="rootComposite2" presStyleCnt="0"/>
      <dgm:spPr/>
    </dgm:pt>
    <dgm:pt modelId="{1C959F26-CB40-4924-9511-F4CC41D039BA}" type="pres">
      <dgm:prSet presAssocID="{AC691FEB-6150-4A96-87FF-E5FF29D1610A}" presName="rootText2" presStyleLbl="alignAcc1" presStyleIdx="0" presStyleCnt="0">
        <dgm:presLayoutVars>
          <dgm:chPref val="3"/>
        </dgm:presLayoutVars>
      </dgm:prSet>
      <dgm:spPr/>
    </dgm:pt>
    <dgm:pt modelId="{B495A8F5-028B-4CEE-8ECF-6C4F598D9EFB}" type="pres">
      <dgm:prSet presAssocID="{AC691FEB-6150-4A96-87FF-E5FF29D1610A}" presName="topArc2" presStyleLbl="parChTrans1D1" presStyleIdx="54" presStyleCnt="86"/>
      <dgm:spPr/>
    </dgm:pt>
    <dgm:pt modelId="{F6842887-C6DD-4A75-A829-C2F59073D087}" type="pres">
      <dgm:prSet presAssocID="{AC691FEB-6150-4A96-87FF-E5FF29D1610A}" presName="bottomArc2" presStyleLbl="parChTrans1D1" presStyleIdx="55" presStyleCnt="86"/>
      <dgm:spPr/>
    </dgm:pt>
    <dgm:pt modelId="{952E1BD4-A893-40F5-AF3E-81E3D36EE902}" type="pres">
      <dgm:prSet presAssocID="{AC691FEB-6150-4A96-87FF-E5FF29D1610A}" presName="topConnNode2" presStyleLbl="node3" presStyleIdx="0" presStyleCnt="0"/>
      <dgm:spPr/>
    </dgm:pt>
    <dgm:pt modelId="{9FCF2B75-95CF-4929-AA8D-09F67445AF93}" type="pres">
      <dgm:prSet presAssocID="{AC691FEB-6150-4A96-87FF-E5FF29D1610A}" presName="hierChild4" presStyleCnt="0"/>
      <dgm:spPr/>
    </dgm:pt>
    <dgm:pt modelId="{57B8C014-BBCB-48EE-B53A-14FEA6BBF4A0}" type="pres">
      <dgm:prSet presAssocID="{AC691FEB-6150-4A96-87FF-E5FF29D1610A}" presName="hierChild5" presStyleCnt="0"/>
      <dgm:spPr/>
    </dgm:pt>
    <dgm:pt modelId="{183DD759-CAFF-4CA9-AADF-AF16CA766048}" type="pres">
      <dgm:prSet presAssocID="{C6B7BBD2-5DC6-479D-B897-E1A542AD111E}" presName="Name28" presStyleLbl="parChTrans1D3" presStyleIdx="21" presStyleCnt="33"/>
      <dgm:spPr/>
    </dgm:pt>
    <dgm:pt modelId="{4E392568-5B54-4CEE-A4CF-7037EE8A10E6}" type="pres">
      <dgm:prSet presAssocID="{14A00AC7-39A2-496B-BA58-99433ADC988B}" presName="hierRoot2" presStyleCnt="0">
        <dgm:presLayoutVars>
          <dgm:hierBranch val="init"/>
        </dgm:presLayoutVars>
      </dgm:prSet>
      <dgm:spPr/>
    </dgm:pt>
    <dgm:pt modelId="{516B72EE-876C-45C5-990D-94FBAF70AA46}" type="pres">
      <dgm:prSet presAssocID="{14A00AC7-39A2-496B-BA58-99433ADC988B}" presName="rootComposite2" presStyleCnt="0"/>
      <dgm:spPr/>
    </dgm:pt>
    <dgm:pt modelId="{6118F5C2-E012-4720-96BD-9122230A3263}" type="pres">
      <dgm:prSet presAssocID="{14A00AC7-39A2-496B-BA58-99433ADC988B}" presName="rootText2" presStyleLbl="alignAcc1" presStyleIdx="0" presStyleCnt="0">
        <dgm:presLayoutVars>
          <dgm:chPref val="3"/>
        </dgm:presLayoutVars>
      </dgm:prSet>
      <dgm:spPr/>
    </dgm:pt>
    <dgm:pt modelId="{3A23C86A-3A6B-4153-81CB-B7BBA27B2C6B}" type="pres">
      <dgm:prSet presAssocID="{14A00AC7-39A2-496B-BA58-99433ADC988B}" presName="topArc2" presStyleLbl="parChTrans1D1" presStyleIdx="56" presStyleCnt="86"/>
      <dgm:spPr/>
    </dgm:pt>
    <dgm:pt modelId="{390EA194-5154-48A2-944E-2A8CDAA72D6A}" type="pres">
      <dgm:prSet presAssocID="{14A00AC7-39A2-496B-BA58-99433ADC988B}" presName="bottomArc2" presStyleLbl="parChTrans1D1" presStyleIdx="57" presStyleCnt="86"/>
      <dgm:spPr/>
    </dgm:pt>
    <dgm:pt modelId="{5A573EFF-9801-41BD-9A5C-0628C2627601}" type="pres">
      <dgm:prSet presAssocID="{14A00AC7-39A2-496B-BA58-99433ADC988B}" presName="topConnNode2" presStyleLbl="node3" presStyleIdx="0" presStyleCnt="0"/>
      <dgm:spPr/>
    </dgm:pt>
    <dgm:pt modelId="{C0556CDC-101A-4B9F-8C54-ED973D7B65ED}" type="pres">
      <dgm:prSet presAssocID="{14A00AC7-39A2-496B-BA58-99433ADC988B}" presName="hierChild4" presStyleCnt="0"/>
      <dgm:spPr/>
    </dgm:pt>
    <dgm:pt modelId="{DF9C31BD-1E23-4F95-AED7-16EF546A761F}" type="pres">
      <dgm:prSet presAssocID="{14A00AC7-39A2-496B-BA58-99433ADC988B}" presName="hierChild5" presStyleCnt="0"/>
      <dgm:spPr/>
    </dgm:pt>
    <dgm:pt modelId="{1EE78A36-934E-4636-BFC2-E00D8519C61B}" type="pres">
      <dgm:prSet presAssocID="{E09CCC49-B80E-445A-BBF2-57588B1A3E18}" presName="Name28" presStyleLbl="parChTrans1D3" presStyleIdx="22" presStyleCnt="33"/>
      <dgm:spPr/>
    </dgm:pt>
    <dgm:pt modelId="{0A589EF2-DC09-4AB9-8FC1-D0FC14493626}" type="pres">
      <dgm:prSet presAssocID="{AA900AD7-CB82-46CE-B1E5-1060135CF005}" presName="hierRoot2" presStyleCnt="0">
        <dgm:presLayoutVars>
          <dgm:hierBranch val="init"/>
        </dgm:presLayoutVars>
      </dgm:prSet>
      <dgm:spPr/>
    </dgm:pt>
    <dgm:pt modelId="{5BED3998-9660-4539-A7DE-7360F0D49E6B}" type="pres">
      <dgm:prSet presAssocID="{AA900AD7-CB82-46CE-B1E5-1060135CF005}" presName="rootComposite2" presStyleCnt="0"/>
      <dgm:spPr/>
    </dgm:pt>
    <dgm:pt modelId="{E5E2185D-D317-41F7-A45A-6E73458BEDD5}" type="pres">
      <dgm:prSet presAssocID="{AA900AD7-CB82-46CE-B1E5-1060135CF005}" presName="rootText2" presStyleLbl="alignAcc1" presStyleIdx="0" presStyleCnt="0">
        <dgm:presLayoutVars>
          <dgm:chPref val="3"/>
        </dgm:presLayoutVars>
      </dgm:prSet>
      <dgm:spPr/>
    </dgm:pt>
    <dgm:pt modelId="{9DF178B6-D801-4223-8AC9-98F9621A775C}" type="pres">
      <dgm:prSet presAssocID="{AA900AD7-CB82-46CE-B1E5-1060135CF005}" presName="topArc2" presStyleLbl="parChTrans1D1" presStyleIdx="58" presStyleCnt="86"/>
      <dgm:spPr/>
    </dgm:pt>
    <dgm:pt modelId="{1D38DD5C-2952-4FE8-8804-5A0C72308098}" type="pres">
      <dgm:prSet presAssocID="{AA900AD7-CB82-46CE-B1E5-1060135CF005}" presName="bottomArc2" presStyleLbl="parChTrans1D1" presStyleIdx="59" presStyleCnt="86"/>
      <dgm:spPr/>
    </dgm:pt>
    <dgm:pt modelId="{A14F310A-A49B-4EC1-BE9E-AFBE6C26989E}" type="pres">
      <dgm:prSet presAssocID="{AA900AD7-CB82-46CE-B1E5-1060135CF005}" presName="topConnNode2" presStyleLbl="node3" presStyleIdx="0" presStyleCnt="0"/>
      <dgm:spPr/>
    </dgm:pt>
    <dgm:pt modelId="{5ED38F1A-C16F-4683-BE57-AFC3C0FAA85B}" type="pres">
      <dgm:prSet presAssocID="{AA900AD7-CB82-46CE-B1E5-1060135CF005}" presName="hierChild4" presStyleCnt="0"/>
      <dgm:spPr/>
    </dgm:pt>
    <dgm:pt modelId="{68AFBF2B-88CF-40A3-9237-469BE9E201C6}" type="pres">
      <dgm:prSet presAssocID="{AA900AD7-CB82-46CE-B1E5-1060135CF005}" presName="hierChild5" presStyleCnt="0"/>
      <dgm:spPr/>
    </dgm:pt>
    <dgm:pt modelId="{0DA934B1-01CB-4AD1-8032-33A6B4C235BC}" type="pres">
      <dgm:prSet presAssocID="{2B768911-3FB9-4A2E-9BCA-52EEF707E2F8}" presName="hierChild5" presStyleCnt="0"/>
      <dgm:spPr/>
    </dgm:pt>
    <dgm:pt modelId="{340D4852-B996-496F-881C-AA86586AB13F}" type="pres">
      <dgm:prSet presAssocID="{02AEF8EA-1323-42AA-B53B-4C3597D19F07}" presName="Name28" presStyleLbl="parChTrans1D2" presStyleIdx="6" presStyleCnt="9"/>
      <dgm:spPr/>
    </dgm:pt>
    <dgm:pt modelId="{96262677-21AF-4DDD-8D79-86E24721E8F0}" type="pres">
      <dgm:prSet presAssocID="{954A5115-3DE8-4C73-BC8E-A9D7C1B7C09C}" presName="hierRoot2" presStyleCnt="0">
        <dgm:presLayoutVars>
          <dgm:hierBranch val="init"/>
        </dgm:presLayoutVars>
      </dgm:prSet>
      <dgm:spPr/>
    </dgm:pt>
    <dgm:pt modelId="{BCF64A17-51D7-48BC-9DAF-441216E78137}" type="pres">
      <dgm:prSet presAssocID="{954A5115-3DE8-4C73-BC8E-A9D7C1B7C09C}" presName="rootComposite2" presStyleCnt="0"/>
      <dgm:spPr/>
    </dgm:pt>
    <dgm:pt modelId="{E83644AA-C7A8-4E58-853B-28ED0108611A}" type="pres">
      <dgm:prSet presAssocID="{954A5115-3DE8-4C73-BC8E-A9D7C1B7C09C}" presName="rootText2" presStyleLbl="alignAcc1" presStyleIdx="0" presStyleCnt="0">
        <dgm:presLayoutVars>
          <dgm:chPref val="3"/>
        </dgm:presLayoutVars>
      </dgm:prSet>
      <dgm:spPr/>
    </dgm:pt>
    <dgm:pt modelId="{997F302C-C63A-4ADE-8A67-CB97805F17A8}" type="pres">
      <dgm:prSet presAssocID="{954A5115-3DE8-4C73-BC8E-A9D7C1B7C09C}" presName="topArc2" presStyleLbl="parChTrans1D1" presStyleIdx="60" presStyleCnt="86"/>
      <dgm:spPr/>
    </dgm:pt>
    <dgm:pt modelId="{8353C90E-FA52-40C4-ADB2-77B583C29582}" type="pres">
      <dgm:prSet presAssocID="{954A5115-3DE8-4C73-BC8E-A9D7C1B7C09C}" presName="bottomArc2" presStyleLbl="parChTrans1D1" presStyleIdx="61" presStyleCnt="86"/>
      <dgm:spPr/>
    </dgm:pt>
    <dgm:pt modelId="{1DEF6BFA-CFE6-49A0-A143-379F26192C82}" type="pres">
      <dgm:prSet presAssocID="{954A5115-3DE8-4C73-BC8E-A9D7C1B7C09C}" presName="topConnNode2" presStyleLbl="node2" presStyleIdx="0" presStyleCnt="0"/>
      <dgm:spPr/>
    </dgm:pt>
    <dgm:pt modelId="{A79A1DD2-DCCC-43B4-BD75-912271B6BD77}" type="pres">
      <dgm:prSet presAssocID="{954A5115-3DE8-4C73-BC8E-A9D7C1B7C09C}" presName="hierChild4" presStyleCnt="0"/>
      <dgm:spPr/>
    </dgm:pt>
    <dgm:pt modelId="{A6F3C3EE-1E94-4E06-93BD-B9FECDE34154}" type="pres">
      <dgm:prSet presAssocID="{0B541604-881F-4010-867C-D912BA44035A}" presName="Name28" presStyleLbl="parChTrans1D3" presStyleIdx="23" presStyleCnt="33"/>
      <dgm:spPr/>
    </dgm:pt>
    <dgm:pt modelId="{EACDB6D7-077B-4EA1-B87B-078B2F391602}" type="pres">
      <dgm:prSet presAssocID="{96561CA6-E16C-4F27-9BA2-648A056080A7}" presName="hierRoot2" presStyleCnt="0">
        <dgm:presLayoutVars>
          <dgm:hierBranch val="init"/>
        </dgm:presLayoutVars>
      </dgm:prSet>
      <dgm:spPr/>
    </dgm:pt>
    <dgm:pt modelId="{204EA83D-57EA-4402-8F00-52DE41330E50}" type="pres">
      <dgm:prSet presAssocID="{96561CA6-E16C-4F27-9BA2-648A056080A7}" presName="rootComposite2" presStyleCnt="0"/>
      <dgm:spPr/>
    </dgm:pt>
    <dgm:pt modelId="{264BD0D2-5F92-4BE1-9C20-CF029A4B1F24}" type="pres">
      <dgm:prSet presAssocID="{96561CA6-E16C-4F27-9BA2-648A056080A7}" presName="rootText2" presStyleLbl="alignAcc1" presStyleIdx="0" presStyleCnt="0">
        <dgm:presLayoutVars>
          <dgm:chPref val="3"/>
        </dgm:presLayoutVars>
      </dgm:prSet>
      <dgm:spPr/>
    </dgm:pt>
    <dgm:pt modelId="{4EDB92D7-AD41-4E5C-8DF0-CBA8525C9F7A}" type="pres">
      <dgm:prSet presAssocID="{96561CA6-E16C-4F27-9BA2-648A056080A7}" presName="topArc2" presStyleLbl="parChTrans1D1" presStyleIdx="62" presStyleCnt="86"/>
      <dgm:spPr/>
    </dgm:pt>
    <dgm:pt modelId="{3BF2E377-9E83-4ED6-9705-6ED94EEED3F2}" type="pres">
      <dgm:prSet presAssocID="{96561CA6-E16C-4F27-9BA2-648A056080A7}" presName="bottomArc2" presStyleLbl="parChTrans1D1" presStyleIdx="63" presStyleCnt="86"/>
      <dgm:spPr/>
    </dgm:pt>
    <dgm:pt modelId="{9F3C757B-2864-4307-8631-DE6D5E29E0B4}" type="pres">
      <dgm:prSet presAssocID="{96561CA6-E16C-4F27-9BA2-648A056080A7}" presName="topConnNode2" presStyleLbl="node3" presStyleIdx="0" presStyleCnt="0"/>
      <dgm:spPr/>
    </dgm:pt>
    <dgm:pt modelId="{35486C78-5782-4AFB-A4F3-274ED8E07315}" type="pres">
      <dgm:prSet presAssocID="{96561CA6-E16C-4F27-9BA2-648A056080A7}" presName="hierChild4" presStyleCnt="0"/>
      <dgm:spPr/>
    </dgm:pt>
    <dgm:pt modelId="{E502651F-9278-48D1-B9EE-37341D67E58E}" type="pres">
      <dgm:prSet presAssocID="{96561CA6-E16C-4F27-9BA2-648A056080A7}" presName="hierChild5" presStyleCnt="0"/>
      <dgm:spPr/>
    </dgm:pt>
    <dgm:pt modelId="{52E8F7F1-687D-47DA-8E3F-7763014EF4F3}" type="pres">
      <dgm:prSet presAssocID="{716880F9-52D6-466C-853C-3C78CE75702F}" presName="Name28" presStyleLbl="parChTrans1D3" presStyleIdx="24" presStyleCnt="33"/>
      <dgm:spPr/>
    </dgm:pt>
    <dgm:pt modelId="{E8943D0B-D2A9-43FD-A124-BC157C143D90}" type="pres">
      <dgm:prSet presAssocID="{F0CF527A-9B42-4BF9-9F0F-584C067BA666}" presName="hierRoot2" presStyleCnt="0">
        <dgm:presLayoutVars>
          <dgm:hierBranch val="init"/>
        </dgm:presLayoutVars>
      </dgm:prSet>
      <dgm:spPr/>
    </dgm:pt>
    <dgm:pt modelId="{AC6155EC-BA24-40F7-BA14-E52F66EC589E}" type="pres">
      <dgm:prSet presAssocID="{F0CF527A-9B42-4BF9-9F0F-584C067BA666}" presName="rootComposite2" presStyleCnt="0"/>
      <dgm:spPr/>
    </dgm:pt>
    <dgm:pt modelId="{4A025646-3DED-4A58-9F1E-6D01412DF0B0}" type="pres">
      <dgm:prSet presAssocID="{F0CF527A-9B42-4BF9-9F0F-584C067BA666}" presName="rootText2" presStyleLbl="alignAcc1" presStyleIdx="0" presStyleCnt="0">
        <dgm:presLayoutVars>
          <dgm:chPref val="3"/>
        </dgm:presLayoutVars>
      </dgm:prSet>
      <dgm:spPr/>
    </dgm:pt>
    <dgm:pt modelId="{83C9F09C-37C8-44E4-A90D-4B9071990216}" type="pres">
      <dgm:prSet presAssocID="{F0CF527A-9B42-4BF9-9F0F-584C067BA666}" presName="topArc2" presStyleLbl="parChTrans1D1" presStyleIdx="64" presStyleCnt="86"/>
      <dgm:spPr/>
    </dgm:pt>
    <dgm:pt modelId="{EBADDA06-9B72-4A09-84DF-D1654AA9470B}" type="pres">
      <dgm:prSet presAssocID="{F0CF527A-9B42-4BF9-9F0F-584C067BA666}" presName="bottomArc2" presStyleLbl="parChTrans1D1" presStyleIdx="65" presStyleCnt="86"/>
      <dgm:spPr/>
    </dgm:pt>
    <dgm:pt modelId="{D700A3A4-F84C-4759-B067-9A20C5155B97}" type="pres">
      <dgm:prSet presAssocID="{F0CF527A-9B42-4BF9-9F0F-584C067BA666}" presName="topConnNode2" presStyleLbl="node3" presStyleIdx="0" presStyleCnt="0"/>
      <dgm:spPr/>
    </dgm:pt>
    <dgm:pt modelId="{948787BD-79F7-4B85-B307-5566592CEF03}" type="pres">
      <dgm:prSet presAssocID="{F0CF527A-9B42-4BF9-9F0F-584C067BA666}" presName="hierChild4" presStyleCnt="0"/>
      <dgm:spPr/>
    </dgm:pt>
    <dgm:pt modelId="{105D49AC-BF0F-49D3-B81E-E71EE4A316BB}" type="pres">
      <dgm:prSet presAssocID="{F0CF527A-9B42-4BF9-9F0F-584C067BA666}" presName="hierChild5" presStyleCnt="0"/>
      <dgm:spPr/>
    </dgm:pt>
    <dgm:pt modelId="{12909043-1F12-461D-A8A3-A5FC4AB4ABA9}" type="pres">
      <dgm:prSet presAssocID="{954A5115-3DE8-4C73-BC8E-A9D7C1B7C09C}" presName="hierChild5" presStyleCnt="0"/>
      <dgm:spPr/>
    </dgm:pt>
    <dgm:pt modelId="{BD9D1121-C088-407A-8FD9-C37CEC08B7CA}" type="pres">
      <dgm:prSet presAssocID="{F9201004-E495-4ED0-82B0-373562420838}" presName="Name28" presStyleLbl="parChTrans1D2" presStyleIdx="7" presStyleCnt="9"/>
      <dgm:spPr/>
    </dgm:pt>
    <dgm:pt modelId="{9C123B9C-DA8A-4B4B-9F78-42DB3CFC72CC}" type="pres">
      <dgm:prSet presAssocID="{05B9AFD2-34EE-4816-A4FC-FBCA97AD164E}" presName="hierRoot2" presStyleCnt="0">
        <dgm:presLayoutVars>
          <dgm:hierBranch val="init"/>
        </dgm:presLayoutVars>
      </dgm:prSet>
      <dgm:spPr/>
    </dgm:pt>
    <dgm:pt modelId="{0E056D99-FF09-485A-BDB4-51B733336C4C}" type="pres">
      <dgm:prSet presAssocID="{05B9AFD2-34EE-4816-A4FC-FBCA97AD164E}" presName="rootComposite2" presStyleCnt="0"/>
      <dgm:spPr/>
    </dgm:pt>
    <dgm:pt modelId="{DBD7D61B-341B-4405-8828-C3A8F0F9C9ED}" type="pres">
      <dgm:prSet presAssocID="{05B9AFD2-34EE-4816-A4FC-FBCA97AD164E}" presName="rootText2" presStyleLbl="alignAcc1" presStyleIdx="0" presStyleCnt="0">
        <dgm:presLayoutVars>
          <dgm:chPref val="3"/>
        </dgm:presLayoutVars>
      </dgm:prSet>
      <dgm:spPr/>
    </dgm:pt>
    <dgm:pt modelId="{5F2CF6D3-AF82-423B-868A-F5A59BA61F33}" type="pres">
      <dgm:prSet presAssocID="{05B9AFD2-34EE-4816-A4FC-FBCA97AD164E}" presName="topArc2" presStyleLbl="parChTrans1D1" presStyleIdx="66" presStyleCnt="86"/>
      <dgm:spPr/>
    </dgm:pt>
    <dgm:pt modelId="{0A30F521-E475-4FDB-8F73-AD756F2239BC}" type="pres">
      <dgm:prSet presAssocID="{05B9AFD2-34EE-4816-A4FC-FBCA97AD164E}" presName="bottomArc2" presStyleLbl="parChTrans1D1" presStyleIdx="67" presStyleCnt="86"/>
      <dgm:spPr/>
    </dgm:pt>
    <dgm:pt modelId="{51B43A90-B108-4B9E-A5C4-89EE4785686F}" type="pres">
      <dgm:prSet presAssocID="{05B9AFD2-34EE-4816-A4FC-FBCA97AD164E}" presName="topConnNode2" presStyleLbl="node2" presStyleIdx="0" presStyleCnt="0"/>
      <dgm:spPr/>
    </dgm:pt>
    <dgm:pt modelId="{06FB0F79-9695-4047-AAF2-480124751F96}" type="pres">
      <dgm:prSet presAssocID="{05B9AFD2-34EE-4816-A4FC-FBCA97AD164E}" presName="hierChild4" presStyleCnt="0"/>
      <dgm:spPr/>
    </dgm:pt>
    <dgm:pt modelId="{55E57A99-2BD0-4BDB-8C8D-9325AA473F04}" type="pres">
      <dgm:prSet presAssocID="{15FEFCA2-E0ED-4006-8812-C6C594DCAFD1}" presName="Name28" presStyleLbl="parChTrans1D3" presStyleIdx="25" presStyleCnt="33"/>
      <dgm:spPr/>
    </dgm:pt>
    <dgm:pt modelId="{ACAD71AE-4D6D-4185-90F4-9DE0B2FE3DD8}" type="pres">
      <dgm:prSet presAssocID="{0153A8C6-CDC7-4614-88FF-BD6868C0E395}" presName="hierRoot2" presStyleCnt="0">
        <dgm:presLayoutVars>
          <dgm:hierBranch val="init"/>
        </dgm:presLayoutVars>
      </dgm:prSet>
      <dgm:spPr/>
    </dgm:pt>
    <dgm:pt modelId="{DC91079A-0DE8-41A4-970B-2F63A7A827B8}" type="pres">
      <dgm:prSet presAssocID="{0153A8C6-CDC7-4614-88FF-BD6868C0E395}" presName="rootComposite2" presStyleCnt="0"/>
      <dgm:spPr/>
    </dgm:pt>
    <dgm:pt modelId="{6A3FC136-FF4E-4C1A-B78F-D6E336DC3C81}" type="pres">
      <dgm:prSet presAssocID="{0153A8C6-CDC7-4614-88FF-BD6868C0E395}" presName="rootText2" presStyleLbl="alignAcc1" presStyleIdx="0" presStyleCnt="0">
        <dgm:presLayoutVars>
          <dgm:chPref val="3"/>
        </dgm:presLayoutVars>
      </dgm:prSet>
      <dgm:spPr/>
    </dgm:pt>
    <dgm:pt modelId="{9201C9B8-E08F-40FE-9C53-9E27DEF02F6B}" type="pres">
      <dgm:prSet presAssocID="{0153A8C6-CDC7-4614-88FF-BD6868C0E395}" presName="topArc2" presStyleLbl="parChTrans1D1" presStyleIdx="68" presStyleCnt="86"/>
      <dgm:spPr/>
    </dgm:pt>
    <dgm:pt modelId="{4B3040A5-AB1A-47E1-A1E3-B900A6D42BA0}" type="pres">
      <dgm:prSet presAssocID="{0153A8C6-CDC7-4614-88FF-BD6868C0E395}" presName="bottomArc2" presStyleLbl="parChTrans1D1" presStyleIdx="69" presStyleCnt="86"/>
      <dgm:spPr/>
    </dgm:pt>
    <dgm:pt modelId="{AD0396C5-642F-47C8-8208-C7857AAC7AAF}" type="pres">
      <dgm:prSet presAssocID="{0153A8C6-CDC7-4614-88FF-BD6868C0E395}" presName="topConnNode2" presStyleLbl="node3" presStyleIdx="0" presStyleCnt="0"/>
      <dgm:spPr/>
    </dgm:pt>
    <dgm:pt modelId="{DCD8B9E8-4A17-4132-82EF-6AF7C9EEDA29}" type="pres">
      <dgm:prSet presAssocID="{0153A8C6-CDC7-4614-88FF-BD6868C0E395}" presName="hierChild4" presStyleCnt="0"/>
      <dgm:spPr/>
    </dgm:pt>
    <dgm:pt modelId="{D3B8AADB-65AA-4DED-9189-5D64CEAB65CE}" type="pres">
      <dgm:prSet presAssocID="{0153A8C6-CDC7-4614-88FF-BD6868C0E395}" presName="hierChild5" presStyleCnt="0"/>
      <dgm:spPr/>
    </dgm:pt>
    <dgm:pt modelId="{95311852-69D6-49FA-9BDF-64DAC2D7F7D0}" type="pres">
      <dgm:prSet presAssocID="{79FF503A-5C61-42A2-9C52-F3CF914ECFEC}" presName="Name28" presStyleLbl="parChTrans1D3" presStyleIdx="26" presStyleCnt="33"/>
      <dgm:spPr/>
    </dgm:pt>
    <dgm:pt modelId="{A1BB1A68-B015-484C-8984-A74D60826627}" type="pres">
      <dgm:prSet presAssocID="{7F6928F5-7AF7-4E45-904F-C952FCA5A207}" presName="hierRoot2" presStyleCnt="0">
        <dgm:presLayoutVars>
          <dgm:hierBranch val="init"/>
        </dgm:presLayoutVars>
      </dgm:prSet>
      <dgm:spPr/>
    </dgm:pt>
    <dgm:pt modelId="{8DF9485D-E3BF-4D63-AC69-B7E151BCDECF}" type="pres">
      <dgm:prSet presAssocID="{7F6928F5-7AF7-4E45-904F-C952FCA5A207}" presName="rootComposite2" presStyleCnt="0"/>
      <dgm:spPr/>
    </dgm:pt>
    <dgm:pt modelId="{5D1FFC6C-C5DD-4BCE-980A-9DA9B1C36839}" type="pres">
      <dgm:prSet presAssocID="{7F6928F5-7AF7-4E45-904F-C952FCA5A207}" presName="rootText2" presStyleLbl="alignAcc1" presStyleIdx="0" presStyleCnt="0">
        <dgm:presLayoutVars>
          <dgm:chPref val="3"/>
        </dgm:presLayoutVars>
      </dgm:prSet>
      <dgm:spPr/>
    </dgm:pt>
    <dgm:pt modelId="{DE029FC0-B646-4442-A908-2BF244BD793A}" type="pres">
      <dgm:prSet presAssocID="{7F6928F5-7AF7-4E45-904F-C952FCA5A207}" presName="topArc2" presStyleLbl="parChTrans1D1" presStyleIdx="70" presStyleCnt="86"/>
      <dgm:spPr/>
    </dgm:pt>
    <dgm:pt modelId="{7EB66C54-3423-456C-A55E-BF505B24A202}" type="pres">
      <dgm:prSet presAssocID="{7F6928F5-7AF7-4E45-904F-C952FCA5A207}" presName="bottomArc2" presStyleLbl="parChTrans1D1" presStyleIdx="71" presStyleCnt="86"/>
      <dgm:spPr/>
    </dgm:pt>
    <dgm:pt modelId="{FDABB0F7-5F31-4D01-8C2D-7433D1BAC033}" type="pres">
      <dgm:prSet presAssocID="{7F6928F5-7AF7-4E45-904F-C952FCA5A207}" presName="topConnNode2" presStyleLbl="node3" presStyleIdx="0" presStyleCnt="0"/>
      <dgm:spPr/>
    </dgm:pt>
    <dgm:pt modelId="{BCA0C4E3-7480-4595-8073-B66403624A07}" type="pres">
      <dgm:prSet presAssocID="{7F6928F5-7AF7-4E45-904F-C952FCA5A207}" presName="hierChild4" presStyleCnt="0"/>
      <dgm:spPr/>
    </dgm:pt>
    <dgm:pt modelId="{9F177FB8-6E4B-47F8-AB35-ECC4A8905AE5}" type="pres">
      <dgm:prSet presAssocID="{7F6928F5-7AF7-4E45-904F-C952FCA5A207}" presName="hierChild5" presStyleCnt="0"/>
      <dgm:spPr/>
    </dgm:pt>
    <dgm:pt modelId="{1DB3FA68-40CD-483B-AA36-CCCACC6CEE8F}" type="pres">
      <dgm:prSet presAssocID="{05B9AFD2-34EE-4816-A4FC-FBCA97AD164E}" presName="hierChild5" presStyleCnt="0"/>
      <dgm:spPr/>
    </dgm:pt>
    <dgm:pt modelId="{8FC87D8B-CFC9-473A-826B-2D278A1FEB72}" type="pres">
      <dgm:prSet presAssocID="{D6527716-8A80-4839-A4C3-ECEB05240DB4}" presName="Name28" presStyleLbl="parChTrans1D2" presStyleIdx="8" presStyleCnt="9"/>
      <dgm:spPr/>
    </dgm:pt>
    <dgm:pt modelId="{DA164033-A523-445B-A647-8CA1A5A3536F}" type="pres">
      <dgm:prSet presAssocID="{8E9B07FE-23F1-411F-B9AC-B56F82F63200}" presName="hierRoot2" presStyleCnt="0">
        <dgm:presLayoutVars>
          <dgm:hierBranch val="init"/>
        </dgm:presLayoutVars>
      </dgm:prSet>
      <dgm:spPr/>
    </dgm:pt>
    <dgm:pt modelId="{387FF5F9-06F4-4157-8F65-2B7381CB06EA}" type="pres">
      <dgm:prSet presAssocID="{8E9B07FE-23F1-411F-B9AC-B56F82F63200}" presName="rootComposite2" presStyleCnt="0"/>
      <dgm:spPr/>
    </dgm:pt>
    <dgm:pt modelId="{0704A0AC-7DEB-432C-B895-4AD89A955892}" type="pres">
      <dgm:prSet presAssocID="{8E9B07FE-23F1-411F-B9AC-B56F82F63200}" presName="rootText2" presStyleLbl="alignAcc1" presStyleIdx="0" presStyleCnt="0">
        <dgm:presLayoutVars>
          <dgm:chPref val="3"/>
        </dgm:presLayoutVars>
      </dgm:prSet>
      <dgm:spPr/>
    </dgm:pt>
    <dgm:pt modelId="{225B10B2-A20F-420C-A5FC-2E0E23D09B08}" type="pres">
      <dgm:prSet presAssocID="{8E9B07FE-23F1-411F-B9AC-B56F82F63200}" presName="topArc2" presStyleLbl="parChTrans1D1" presStyleIdx="72" presStyleCnt="86"/>
      <dgm:spPr/>
    </dgm:pt>
    <dgm:pt modelId="{1986EC9E-DDEB-433A-9CB4-8BF8BDA7CEF4}" type="pres">
      <dgm:prSet presAssocID="{8E9B07FE-23F1-411F-B9AC-B56F82F63200}" presName="bottomArc2" presStyleLbl="parChTrans1D1" presStyleIdx="73" presStyleCnt="86"/>
      <dgm:spPr/>
    </dgm:pt>
    <dgm:pt modelId="{97BF4E3B-5546-43CF-9539-AD64F53F8897}" type="pres">
      <dgm:prSet presAssocID="{8E9B07FE-23F1-411F-B9AC-B56F82F63200}" presName="topConnNode2" presStyleLbl="node2" presStyleIdx="0" presStyleCnt="0"/>
      <dgm:spPr/>
    </dgm:pt>
    <dgm:pt modelId="{ACD60BD8-2039-44A9-8856-26E884F2C93C}" type="pres">
      <dgm:prSet presAssocID="{8E9B07FE-23F1-411F-B9AC-B56F82F63200}" presName="hierChild4" presStyleCnt="0"/>
      <dgm:spPr/>
    </dgm:pt>
    <dgm:pt modelId="{FADC5956-8A1F-40B1-8041-69C4CA34D016}" type="pres">
      <dgm:prSet presAssocID="{E9E68601-1D5B-496C-9577-4B754AB14BBA}" presName="Name28" presStyleLbl="parChTrans1D3" presStyleIdx="27" presStyleCnt="33"/>
      <dgm:spPr/>
    </dgm:pt>
    <dgm:pt modelId="{954DA1D8-5663-4B39-8726-688A7766AA84}" type="pres">
      <dgm:prSet presAssocID="{67817737-4306-4166-9C16-359B3CCE7A86}" presName="hierRoot2" presStyleCnt="0">
        <dgm:presLayoutVars>
          <dgm:hierBranch val="init"/>
        </dgm:presLayoutVars>
      </dgm:prSet>
      <dgm:spPr/>
    </dgm:pt>
    <dgm:pt modelId="{5B7DF60C-C0C2-4D0F-8CD0-7640805DA2AC}" type="pres">
      <dgm:prSet presAssocID="{67817737-4306-4166-9C16-359B3CCE7A86}" presName="rootComposite2" presStyleCnt="0"/>
      <dgm:spPr/>
    </dgm:pt>
    <dgm:pt modelId="{B302876A-5FAB-45A6-80E6-958ADECBC754}" type="pres">
      <dgm:prSet presAssocID="{67817737-4306-4166-9C16-359B3CCE7A86}" presName="rootText2" presStyleLbl="alignAcc1" presStyleIdx="0" presStyleCnt="0">
        <dgm:presLayoutVars>
          <dgm:chPref val="3"/>
        </dgm:presLayoutVars>
      </dgm:prSet>
      <dgm:spPr/>
    </dgm:pt>
    <dgm:pt modelId="{963827F6-06B4-4299-8E5E-2039512E3DAE}" type="pres">
      <dgm:prSet presAssocID="{67817737-4306-4166-9C16-359B3CCE7A86}" presName="topArc2" presStyleLbl="parChTrans1D1" presStyleIdx="74" presStyleCnt="86"/>
      <dgm:spPr/>
    </dgm:pt>
    <dgm:pt modelId="{A83576BD-8790-4C89-98CF-6AF84007D4DE}" type="pres">
      <dgm:prSet presAssocID="{67817737-4306-4166-9C16-359B3CCE7A86}" presName="bottomArc2" presStyleLbl="parChTrans1D1" presStyleIdx="75" presStyleCnt="86"/>
      <dgm:spPr/>
    </dgm:pt>
    <dgm:pt modelId="{9DC3A8A9-D591-4ADB-9157-A77FE8A7F505}" type="pres">
      <dgm:prSet presAssocID="{67817737-4306-4166-9C16-359B3CCE7A86}" presName="topConnNode2" presStyleLbl="node3" presStyleIdx="0" presStyleCnt="0"/>
      <dgm:spPr/>
    </dgm:pt>
    <dgm:pt modelId="{9AF56AAA-0992-4F9E-A2E9-1070F88E792F}" type="pres">
      <dgm:prSet presAssocID="{67817737-4306-4166-9C16-359B3CCE7A86}" presName="hierChild4" presStyleCnt="0"/>
      <dgm:spPr/>
    </dgm:pt>
    <dgm:pt modelId="{DA1F3454-3938-4EFF-9607-F4BC25DF42B4}" type="pres">
      <dgm:prSet presAssocID="{67817737-4306-4166-9C16-359B3CCE7A86}" presName="hierChild5" presStyleCnt="0"/>
      <dgm:spPr/>
    </dgm:pt>
    <dgm:pt modelId="{7ABDDCB6-1889-4901-971E-39B7AE0E7330}" type="pres">
      <dgm:prSet presAssocID="{E74E1A7A-01A4-4192-B2FD-9265608C2981}" presName="Name28" presStyleLbl="parChTrans1D3" presStyleIdx="28" presStyleCnt="33"/>
      <dgm:spPr/>
    </dgm:pt>
    <dgm:pt modelId="{975525A3-945F-4FBC-8214-0DDC9F99EC18}" type="pres">
      <dgm:prSet presAssocID="{A769F6DD-BD2A-4748-8E4F-15CCFAE7DC7F}" presName="hierRoot2" presStyleCnt="0">
        <dgm:presLayoutVars>
          <dgm:hierBranch val="init"/>
        </dgm:presLayoutVars>
      </dgm:prSet>
      <dgm:spPr/>
    </dgm:pt>
    <dgm:pt modelId="{AE3E64DA-8139-46A5-BDA4-EF4E385C7211}" type="pres">
      <dgm:prSet presAssocID="{A769F6DD-BD2A-4748-8E4F-15CCFAE7DC7F}" presName="rootComposite2" presStyleCnt="0"/>
      <dgm:spPr/>
    </dgm:pt>
    <dgm:pt modelId="{5460418D-2E75-4E5C-B1F4-5A728FA86CF9}" type="pres">
      <dgm:prSet presAssocID="{A769F6DD-BD2A-4748-8E4F-15CCFAE7DC7F}" presName="rootText2" presStyleLbl="alignAcc1" presStyleIdx="0" presStyleCnt="0">
        <dgm:presLayoutVars>
          <dgm:chPref val="3"/>
        </dgm:presLayoutVars>
      </dgm:prSet>
      <dgm:spPr/>
    </dgm:pt>
    <dgm:pt modelId="{1A85D46D-F5E6-474A-B8D9-2EA6CA077D50}" type="pres">
      <dgm:prSet presAssocID="{A769F6DD-BD2A-4748-8E4F-15CCFAE7DC7F}" presName="topArc2" presStyleLbl="parChTrans1D1" presStyleIdx="76" presStyleCnt="86"/>
      <dgm:spPr/>
    </dgm:pt>
    <dgm:pt modelId="{41869CEC-C520-40A0-8AD9-009CBEB972C7}" type="pres">
      <dgm:prSet presAssocID="{A769F6DD-BD2A-4748-8E4F-15CCFAE7DC7F}" presName="bottomArc2" presStyleLbl="parChTrans1D1" presStyleIdx="77" presStyleCnt="86"/>
      <dgm:spPr/>
    </dgm:pt>
    <dgm:pt modelId="{D01AD509-6903-4CA9-A729-A98DDFF2DECD}" type="pres">
      <dgm:prSet presAssocID="{A769F6DD-BD2A-4748-8E4F-15CCFAE7DC7F}" presName="topConnNode2" presStyleLbl="node3" presStyleIdx="0" presStyleCnt="0"/>
      <dgm:spPr/>
    </dgm:pt>
    <dgm:pt modelId="{2AB8E9F6-C3D4-4DDC-99E8-18310633B2D3}" type="pres">
      <dgm:prSet presAssocID="{A769F6DD-BD2A-4748-8E4F-15CCFAE7DC7F}" presName="hierChild4" presStyleCnt="0"/>
      <dgm:spPr/>
    </dgm:pt>
    <dgm:pt modelId="{4F43C4C9-FD92-43E5-8F9E-0DEE86FF5947}" type="pres">
      <dgm:prSet presAssocID="{A769F6DD-BD2A-4748-8E4F-15CCFAE7DC7F}" presName="hierChild5" presStyleCnt="0"/>
      <dgm:spPr/>
    </dgm:pt>
    <dgm:pt modelId="{D458A984-1AE8-416C-AA95-396A28984476}" type="pres">
      <dgm:prSet presAssocID="{A0476E77-5040-42C3-91C6-BA9BE8D57C6E}" presName="Name28" presStyleLbl="parChTrans1D3" presStyleIdx="29" presStyleCnt="33"/>
      <dgm:spPr/>
    </dgm:pt>
    <dgm:pt modelId="{B3E1025C-403F-47E9-BD6A-06D316E4ED4B}" type="pres">
      <dgm:prSet presAssocID="{B94BF957-249A-4B81-BBD0-834357B4C72C}" presName="hierRoot2" presStyleCnt="0">
        <dgm:presLayoutVars>
          <dgm:hierBranch val="init"/>
        </dgm:presLayoutVars>
      </dgm:prSet>
      <dgm:spPr/>
    </dgm:pt>
    <dgm:pt modelId="{D023E176-6194-4CCE-8C92-F978E70D1529}" type="pres">
      <dgm:prSet presAssocID="{B94BF957-249A-4B81-BBD0-834357B4C72C}" presName="rootComposite2" presStyleCnt="0"/>
      <dgm:spPr/>
    </dgm:pt>
    <dgm:pt modelId="{ABF21764-6B0F-4AAE-BBE5-465DC585107E}" type="pres">
      <dgm:prSet presAssocID="{B94BF957-249A-4B81-BBD0-834357B4C72C}" presName="rootText2" presStyleLbl="alignAcc1" presStyleIdx="0" presStyleCnt="0">
        <dgm:presLayoutVars>
          <dgm:chPref val="3"/>
        </dgm:presLayoutVars>
      </dgm:prSet>
      <dgm:spPr/>
    </dgm:pt>
    <dgm:pt modelId="{21D44D78-7291-41A9-A21E-01105145D8FC}" type="pres">
      <dgm:prSet presAssocID="{B94BF957-249A-4B81-BBD0-834357B4C72C}" presName="topArc2" presStyleLbl="parChTrans1D1" presStyleIdx="78" presStyleCnt="86"/>
      <dgm:spPr/>
    </dgm:pt>
    <dgm:pt modelId="{BB011D4A-BE95-4446-BB59-0D3F31DD6536}" type="pres">
      <dgm:prSet presAssocID="{B94BF957-249A-4B81-BBD0-834357B4C72C}" presName="bottomArc2" presStyleLbl="parChTrans1D1" presStyleIdx="79" presStyleCnt="86"/>
      <dgm:spPr/>
    </dgm:pt>
    <dgm:pt modelId="{5CE6A508-25B3-46D9-8530-1580B3787160}" type="pres">
      <dgm:prSet presAssocID="{B94BF957-249A-4B81-BBD0-834357B4C72C}" presName="topConnNode2" presStyleLbl="node3" presStyleIdx="0" presStyleCnt="0"/>
      <dgm:spPr/>
    </dgm:pt>
    <dgm:pt modelId="{DD320C2F-7D14-4E95-9F5E-1525D7E91CAF}" type="pres">
      <dgm:prSet presAssocID="{B94BF957-249A-4B81-BBD0-834357B4C72C}" presName="hierChild4" presStyleCnt="0"/>
      <dgm:spPr/>
    </dgm:pt>
    <dgm:pt modelId="{B9486246-9DCC-4412-91EC-85EB9A70DAB8}" type="pres">
      <dgm:prSet presAssocID="{B94BF957-249A-4B81-BBD0-834357B4C72C}" presName="hierChild5" presStyleCnt="0"/>
      <dgm:spPr/>
    </dgm:pt>
    <dgm:pt modelId="{9D9D455A-317D-4B7A-8B9E-77DA95632AEE}" type="pres">
      <dgm:prSet presAssocID="{B0A56835-E8B7-433C-99EF-2A542ED277DC}" presName="Name28" presStyleLbl="parChTrans1D3" presStyleIdx="30" presStyleCnt="33"/>
      <dgm:spPr/>
    </dgm:pt>
    <dgm:pt modelId="{4E9C9D8F-69F6-453B-8487-4F8DC24BE138}" type="pres">
      <dgm:prSet presAssocID="{DA211D0F-1CDE-42F7-9EF6-B932DC918E9D}" presName="hierRoot2" presStyleCnt="0">
        <dgm:presLayoutVars>
          <dgm:hierBranch val="init"/>
        </dgm:presLayoutVars>
      </dgm:prSet>
      <dgm:spPr/>
    </dgm:pt>
    <dgm:pt modelId="{B030A8E6-954B-4393-A87E-A82C19436EC9}" type="pres">
      <dgm:prSet presAssocID="{DA211D0F-1CDE-42F7-9EF6-B932DC918E9D}" presName="rootComposite2" presStyleCnt="0"/>
      <dgm:spPr/>
    </dgm:pt>
    <dgm:pt modelId="{619F107F-EED6-425D-8BEA-2DA3490B3542}" type="pres">
      <dgm:prSet presAssocID="{DA211D0F-1CDE-42F7-9EF6-B932DC918E9D}" presName="rootText2" presStyleLbl="alignAcc1" presStyleIdx="0" presStyleCnt="0">
        <dgm:presLayoutVars>
          <dgm:chPref val="3"/>
        </dgm:presLayoutVars>
      </dgm:prSet>
      <dgm:spPr/>
    </dgm:pt>
    <dgm:pt modelId="{03265EA3-3E1B-4A81-91B0-85B319C630F9}" type="pres">
      <dgm:prSet presAssocID="{DA211D0F-1CDE-42F7-9EF6-B932DC918E9D}" presName="topArc2" presStyleLbl="parChTrans1D1" presStyleIdx="80" presStyleCnt="86"/>
      <dgm:spPr/>
    </dgm:pt>
    <dgm:pt modelId="{815C07AC-1AD2-4962-868E-872B00349DBF}" type="pres">
      <dgm:prSet presAssocID="{DA211D0F-1CDE-42F7-9EF6-B932DC918E9D}" presName="bottomArc2" presStyleLbl="parChTrans1D1" presStyleIdx="81" presStyleCnt="86"/>
      <dgm:spPr/>
    </dgm:pt>
    <dgm:pt modelId="{2D5C4246-B9A6-4691-A342-CD93FC4B39E8}" type="pres">
      <dgm:prSet presAssocID="{DA211D0F-1CDE-42F7-9EF6-B932DC918E9D}" presName="topConnNode2" presStyleLbl="node3" presStyleIdx="0" presStyleCnt="0"/>
      <dgm:spPr/>
    </dgm:pt>
    <dgm:pt modelId="{78ACD396-DEE7-44DB-B431-8B4DAD4CD1F6}" type="pres">
      <dgm:prSet presAssocID="{DA211D0F-1CDE-42F7-9EF6-B932DC918E9D}" presName="hierChild4" presStyleCnt="0"/>
      <dgm:spPr/>
    </dgm:pt>
    <dgm:pt modelId="{3004A7A2-A983-4731-AA62-482BAB84DB0F}" type="pres">
      <dgm:prSet presAssocID="{DA211D0F-1CDE-42F7-9EF6-B932DC918E9D}" presName="hierChild5" presStyleCnt="0"/>
      <dgm:spPr/>
    </dgm:pt>
    <dgm:pt modelId="{60EE6602-1307-46D5-A7FA-AF9424FF3099}" type="pres">
      <dgm:prSet presAssocID="{C9E3D411-7D67-4674-B8B7-1627487C4B09}" presName="Name28" presStyleLbl="parChTrans1D3" presStyleIdx="31" presStyleCnt="33"/>
      <dgm:spPr/>
    </dgm:pt>
    <dgm:pt modelId="{771E9C15-1C5F-4484-A6A5-C6F7CDDD11A8}" type="pres">
      <dgm:prSet presAssocID="{F049862F-AF3F-4F4B-8703-1129B0861566}" presName="hierRoot2" presStyleCnt="0">
        <dgm:presLayoutVars>
          <dgm:hierBranch val="init"/>
        </dgm:presLayoutVars>
      </dgm:prSet>
      <dgm:spPr/>
    </dgm:pt>
    <dgm:pt modelId="{5DEE56EB-77AA-429C-8B06-0CB254BCC690}" type="pres">
      <dgm:prSet presAssocID="{F049862F-AF3F-4F4B-8703-1129B0861566}" presName="rootComposite2" presStyleCnt="0"/>
      <dgm:spPr/>
    </dgm:pt>
    <dgm:pt modelId="{4CA61732-76BB-4ADF-9A8A-DAC5DC6C7EA0}" type="pres">
      <dgm:prSet presAssocID="{F049862F-AF3F-4F4B-8703-1129B0861566}" presName="rootText2" presStyleLbl="alignAcc1" presStyleIdx="0" presStyleCnt="0">
        <dgm:presLayoutVars>
          <dgm:chPref val="3"/>
        </dgm:presLayoutVars>
      </dgm:prSet>
      <dgm:spPr/>
    </dgm:pt>
    <dgm:pt modelId="{3555106C-C101-42B9-9F0A-B7E006004F1D}" type="pres">
      <dgm:prSet presAssocID="{F049862F-AF3F-4F4B-8703-1129B0861566}" presName="topArc2" presStyleLbl="parChTrans1D1" presStyleIdx="82" presStyleCnt="86"/>
      <dgm:spPr/>
    </dgm:pt>
    <dgm:pt modelId="{3046BA05-732C-42E5-BB1E-AF69C5AA31DF}" type="pres">
      <dgm:prSet presAssocID="{F049862F-AF3F-4F4B-8703-1129B0861566}" presName="bottomArc2" presStyleLbl="parChTrans1D1" presStyleIdx="83" presStyleCnt="86"/>
      <dgm:spPr/>
    </dgm:pt>
    <dgm:pt modelId="{DE65D7EB-6D28-419E-B343-55AAC0E1F584}" type="pres">
      <dgm:prSet presAssocID="{F049862F-AF3F-4F4B-8703-1129B0861566}" presName="topConnNode2" presStyleLbl="node3" presStyleIdx="0" presStyleCnt="0"/>
      <dgm:spPr/>
    </dgm:pt>
    <dgm:pt modelId="{591B5B9A-A2AD-485A-A0AE-46C346EF5164}" type="pres">
      <dgm:prSet presAssocID="{F049862F-AF3F-4F4B-8703-1129B0861566}" presName="hierChild4" presStyleCnt="0"/>
      <dgm:spPr/>
    </dgm:pt>
    <dgm:pt modelId="{CD23925D-219D-4E55-8DE4-FF510023CD2A}" type="pres">
      <dgm:prSet presAssocID="{F049862F-AF3F-4F4B-8703-1129B0861566}" presName="hierChild5" presStyleCnt="0"/>
      <dgm:spPr/>
    </dgm:pt>
    <dgm:pt modelId="{432BA09E-511F-4297-AABA-055E0BFAB4E3}" type="pres">
      <dgm:prSet presAssocID="{0B2B5448-3F1A-4702-9FC7-A6CE705AD447}" presName="Name28" presStyleLbl="parChTrans1D3" presStyleIdx="32" presStyleCnt="33"/>
      <dgm:spPr/>
    </dgm:pt>
    <dgm:pt modelId="{F8EE53A2-9181-497F-B797-1785051D4D4C}" type="pres">
      <dgm:prSet presAssocID="{6A434CAC-E5D8-4925-A2E9-0F3EA4A4A63C}" presName="hierRoot2" presStyleCnt="0">
        <dgm:presLayoutVars>
          <dgm:hierBranch val="init"/>
        </dgm:presLayoutVars>
      </dgm:prSet>
      <dgm:spPr/>
    </dgm:pt>
    <dgm:pt modelId="{1ADDB153-FA80-49C8-9652-7306F9A83B14}" type="pres">
      <dgm:prSet presAssocID="{6A434CAC-E5D8-4925-A2E9-0F3EA4A4A63C}" presName="rootComposite2" presStyleCnt="0"/>
      <dgm:spPr/>
    </dgm:pt>
    <dgm:pt modelId="{AA7457EE-BC9C-4B59-A00D-3E8189F84E05}" type="pres">
      <dgm:prSet presAssocID="{6A434CAC-E5D8-4925-A2E9-0F3EA4A4A63C}" presName="rootText2" presStyleLbl="alignAcc1" presStyleIdx="0" presStyleCnt="0">
        <dgm:presLayoutVars>
          <dgm:chPref val="3"/>
        </dgm:presLayoutVars>
      </dgm:prSet>
      <dgm:spPr/>
    </dgm:pt>
    <dgm:pt modelId="{30FD4A3C-84B4-4F94-8B4B-9A53B0EB72A0}" type="pres">
      <dgm:prSet presAssocID="{6A434CAC-E5D8-4925-A2E9-0F3EA4A4A63C}" presName="topArc2" presStyleLbl="parChTrans1D1" presStyleIdx="84" presStyleCnt="86"/>
      <dgm:spPr/>
    </dgm:pt>
    <dgm:pt modelId="{3F0E46B5-C218-4124-8792-9DADE3F2CBEA}" type="pres">
      <dgm:prSet presAssocID="{6A434CAC-E5D8-4925-A2E9-0F3EA4A4A63C}" presName="bottomArc2" presStyleLbl="parChTrans1D1" presStyleIdx="85" presStyleCnt="86"/>
      <dgm:spPr/>
    </dgm:pt>
    <dgm:pt modelId="{2A0B11DD-ACA6-4256-B81A-3DC2CC8A47AD}" type="pres">
      <dgm:prSet presAssocID="{6A434CAC-E5D8-4925-A2E9-0F3EA4A4A63C}" presName="topConnNode2" presStyleLbl="node3" presStyleIdx="0" presStyleCnt="0"/>
      <dgm:spPr/>
    </dgm:pt>
    <dgm:pt modelId="{F4D6FC90-FDE3-4E00-ADBA-DF19FCFF7539}" type="pres">
      <dgm:prSet presAssocID="{6A434CAC-E5D8-4925-A2E9-0F3EA4A4A63C}" presName="hierChild4" presStyleCnt="0"/>
      <dgm:spPr/>
    </dgm:pt>
    <dgm:pt modelId="{04955BEE-AD42-41FD-95C8-0D81433B7D22}" type="pres">
      <dgm:prSet presAssocID="{6A434CAC-E5D8-4925-A2E9-0F3EA4A4A63C}" presName="hierChild5" presStyleCnt="0"/>
      <dgm:spPr/>
    </dgm:pt>
    <dgm:pt modelId="{013F3961-41E0-4F02-8C3A-87EB62892317}" type="pres">
      <dgm:prSet presAssocID="{8E9B07FE-23F1-411F-B9AC-B56F82F63200}" presName="hierChild5" presStyleCnt="0"/>
      <dgm:spPr/>
    </dgm:pt>
    <dgm:pt modelId="{FE902E45-5340-4D7A-89F4-CE7A730474C5}" type="pres">
      <dgm:prSet presAssocID="{6A440A15-11DD-44DB-82AE-7F5D99F73428}" presName="hierChild3" presStyleCnt="0"/>
      <dgm:spPr/>
    </dgm:pt>
  </dgm:ptLst>
  <dgm:cxnLst>
    <dgm:cxn modelId="{47E7F600-48D6-47A1-AAC9-172D288EF3F3}" type="presOf" srcId="{0315EB8E-8C4B-45D5-AF57-408732B7DA29}" destId="{BAE29B87-E4AF-4BA2-9B5B-7AFC318DC850}" srcOrd="0" destOrd="0" presId="urn:microsoft.com/office/officeart/2008/layout/HalfCircleOrganizationChart"/>
    <dgm:cxn modelId="{02672C01-AA3D-4596-8EB8-B2BB0539385B}" srcId="{6E1C3CB1-6DF9-47B0-8958-454AD1CEF06A}" destId="{B82ACB9E-7BD6-4390-A427-67F7ABAC2478}" srcOrd="0" destOrd="0" parTransId="{9A9284A7-77AB-4941-BC08-BDB09D53AE66}" sibTransId="{2E84D8E0-A13E-4C58-9592-EEFC2E1CAEF9}"/>
    <dgm:cxn modelId="{E6C46F01-3354-43B0-8FFA-8F3CD8521460}" srcId="{05B9AFD2-34EE-4816-A4FC-FBCA97AD164E}" destId="{0153A8C6-CDC7-4614-88FF-BD6868C0E395}" srcOrd="0" destOrd="0" parTransId="{15FEFCA2-E0ED-4006-8812-C6C594DCAFD1}" sibTransId="{C630CD30-8A78-4CC7-9B41-8239507EA6D2}"/>
    <dgm:cxn modelId="{BF913602-F436-4EEC-AF70-D842D5F420D6}" type="presOf" srcId="{0153A8C6-CDC7-4614-88FF-BD6868C0E395}" destId="{6A3FC136-FF4E-4C1A-B78F-D6E336DC3C81}" srcOrd="0" destOrd="0" presId="urn:microsoft.com/office/officeart/2008/layout/HalfCircleOrganizationChart"/>
    <dgm:cxn modelId="{EEAFAC02-5937-46C4-9D45-D69BB7FD8F18}" type="presOf" srcId="{44BB29EA-193A-4D27-BF34-1424BA8A32F8}" destId="{659E118D-C250-43AB-99E8-7329877ACB2F}" srcOrd="0" destOrd="0" presId="urn:microsoft.com/office/officeart/2008/layout/HalfCircleOrganizationChart"/>
    <dgm:cxn modelId="{E08A3108-423E-45AA-9B6F-7F1D095FC5F1}" srcId="{948140EC-7FAF-4970-8D44-41ABBE203D2F}" destId="{62D1B87D-DF5A-48B9-AA70-DAC9819F8716}" srcOrd="3" destOrd="0" parTransId="{F0D4FDCC-3348-4AA9-90DB-497A9A4A1C9C}" sibTransId="{3B3CAB29-FB1A-4BC1-9966-938872AA41D2}"/>
    <dgm:cxn modelId="{32D2E00A-B9FB-49B1-AA58-C971235E5318}" srcId="{954A5115-3DE8-4C73-BC8E-A9D7C1B7C09C}" destId="{96561CA6-E16C-4F27-9BA2-648A056080A7}" srcOrd="0" destOrd="0" parTransId="{0B541604-881F-4010-867C-D912BA44035A}" sibTransId="{77EDDC1C-9DF6-4510-A0F1-4897EA357CD6}"/>
    <dgm:cxn modelId="{1950010B-4447-4B46-A89F-4768B3258E95}" type="presOf" srcId="{60334AD8-E838-45C4-B4BD-953A3BC696D8}" destId="{4559C1A5-6654-4FB9-BD6C-11C8E09603D1}" srcOrd="0" destOrd="0" presId="urn:microsoft.com/office/officeart/2008/layout/HalfCircleOrganizationChart"/>
    <dgm:cxn modelId="{A671860B-9223-4609-BFED-A04B813D4FBE}" srcId="{6E1C3CB1-6DF9-47B0-8958-454AD1CEF06A}" destId="{96318A39-1FA9-471D-8F5F-D18713FCA7F1}" srcOrd="2" destOrd="0" parTransId="{84A71CF4-74B2-41FA-B7F8-9A6894D0FDDB}" sibTransId="{0D83F298-D771-42F6-A59B-9B87D8066FB9}"/>
    <dgm:cxn modelId="{06090D0D-6AD3-4C8D-A681-14F0F4339284}" type="presOf" srcId="{9A9284A7-77AB-4941-BC08-BDB09D53AE66}" destId="{549A7A42-BB09-4310-87D2-3A481798E560}" srcOrd="0" destOrd="0" presId="urn:microsoft.com/office/officeart/2008/layout/HalfCircleOrganizationChart"/>
    <dgm:cxn modelId="{CBA8600E-98E8-4A69-88DB-ADB0212AA9E7}" srcId="{2B768911-3FB9-4A2E-9BCA-52EEF707E2F8}" destId="{AC691FEB-6150-4A96-87FF-E5FF29D1610A}" srcOrd="2" destOrd="0" parTransId="{53450B28-39A8-422C-8977-2FAE23B63F85}" sibTransId="{FD618498-A981-4652-A79F-FE38A2FA0668}"/>
    <dgm:cxn modelId="{B679FD0F-D511-4457-BC47-51E7A7108BE0}" type="presOf" srcId="{6E1C3CB1-6DF9-47B0-8958-454AD1CEF06A}" destId="{DA2CB293-3047-416A-AF88-5B06881F9765}" srcOrd="0" destOrd="0" presId="urn:microsoft.com/office/officeart/2008/layout/HalfCircleOrganizationChart"/>
    <dgm:cxn modelId="{33D64F12-41CB-4C26-8CF1-E8D94394118F}" type="presOf" srcId="{62D1B87D-DF5A-48B9-AA70-DAC9819F8716}" destId="{996D71BB-709C-43C0-8D35-3AFE63DB1004}" srcOrd="0" destOrd="0" presId="urn:microsoft.com/office/officeart/2008/layout/HalfCircleOrganizationChart"/>
    <dgm:cxn modelId="{40BE2513-ABB9-4F48-B607-3C14997A0D17}" type="presOf" srcId="{C9E3D411-7D67-4674-B8B7-1627487C4B09}" destId="{60EE6602-1307-46D5-A7FA-AF9424FF3099}" srcOrd="0" destOrd="0" presId="urn:microsoft.com/office/officeart/2008/layout/HalfCircleOrganizationChart"/>
    <dgm:cxn modelId="{062B2115-DB1D-4C26-9DAF-8405DBE2A992}" type="presOf" srcId="{BF49B001-3F33-4E05-9D00-4145E4EAF7FB}" destId="{A6E39978-F456-4D35-BE12-3008576A89A7}" srcOrd="0" destOrd="0" presId="urn:microsoft.com/office/officeart/2008/layout/HalfCircleOrganizationChart"/>
    <dgm:cxn modelId="{CD7B7B15-9E20-4307-8EC7-392B2C5D1B25}" type="presOf" srcId="{5837DD5B-3B78-4E09-8004-3EE6E317491D}" destId="{E4417683-365A-470D-A912-06A83FCE0105}" srcOrd="0" destOrd="0" presId="urn:microsoft.com/office/officeart/2008/layout/HalfCircleOrganizationChart"/>
    <dgm:cxn modelId="{A586E115-2633-412D-A8FD-2E683113D618}" type="presOf" srcId="{6A440A15-11DD-44DB-82AE-7F5D99F73428}" destId="{006C793E-0BFC-4547-BB1D-E638081401C9}" srcOrd="1" destOrd="0" presId="urn:microsoft.com/office/officeart/2008/layout/HalfCircleOrganizationChart"/>
    <dgm:cxn modelId="{93E80D16-260F-4EE5-971D-A2BD92DB2830}" type="presOf" srcId="{F049862F-AF3F-4F4B-8703-1129B0861566}" destId="{4CA61732-76BB-4ADF-9A8A-DAC5DC6C7EA0}" srcOrd="0" destOrd="0" presId="urn:microsoft.com/office/officeart/2008/layout/HalfCircleOrganizationChart"/>
    <dgm:cxn modelId="{2D818E18-4F4F-4115-B157-EA155A7D2F87}" srcId="{6A440A15-11DD-44DB-82AE-7F5D99F73428}" destId="{948140EC-7FAF-4970-8D44-41ABBE203D2F}" srcOrd="3" destOrd="0" parTransId="{DF91584C-75D9-4CDD-96C0-87FE7ABD9723}" sibTransId="{F60C24A6-8082-4EBF-A1C6-4A71961FFF41}"/>
    <dgm:cxn modelId="{A5A6D418-A5CB-4A60-A85C-AFEA3F3FCD3A}" type="presOf" srcId="{716880F9-52D6-466C-853C-3C78CE75702F}" destId="{52E8F7F1-687D-47DA-8E3F-7763014EF4F3}" srcOrd="0" destOrd="0" presId="urn:microsoft.com/office/officeart/2008/layout/HalfCircleOrganizationChart"/>
    <dgm:cxn modelId="{004CD91B-FA60-4223-80C2-C61FC8B54A27}" srcId="{954A5115-3DE8-4C73-BC8E-A9D7C1B7C09C}" destId="{F0CF527A-9B42-4BF9-9F0F-584C067BA666}" srcOrd="1" destOrd="0" parTransId="{716880F9-52D6-466C-853C-3C78CE75702F}" sibTransId="{D447656A-C2D6-4835-BF80-11926050F6FE}"/>
    <dgm:cxn modelId="{6E48CC1D-7AAB-4C9C-A142-190AF6C6F3AC}" type="presOf" srcId="{2B768911-3FB9-4A2E-9BCA-52EEF707E2F8}" destId="{DB96429C-2245-42DE-BBFA-F931791F0CD4}" srcOrd="0" destOrd="0" presId="urn:microsoft.com/office/officeart/2008/layout/HalfCircleOrganizationChart"/>
    <dgm:cxn modelId="{56E6F71E-500D-46F8-B882-D6F2BF7C5851}" type="presOf" srcId="{C6B7BBD2-5DC6-479D-B897-E1A542AD111E}" destId="{183DD759-CAFF-4CA9-AADF-AF16CA766048}" srcOrd="0" destOrd="0" presId="urn:microsoft.com/office/officeart/2008/layout/HalfCircleOrganizationChart"/>
    <dgm:cxn modelId="{C8169F1F-22B1-4260-A567-83652CC38C46}" type="presOf" srcId="{954A5115-3DE8-4C73-BC8E-A9D7C1B7C09C}" destId="{1DEF6BFA-CFE6-49A0-A143-379F26192C82}" srcOrd="1" destOrd="0" presId="urn:microsoft.com/office/officeart/2008/layout/HalfCircleOrganizationChart"/>
    <dgm:cxn modelId="{2718DC1F-E695-4251-A328-4F7F297E9A0C}" type="presOf" srcId="{7A24295C-65A8-42AC-8CA2-51C5EBE4E719}" destId="{9B49C147-795D-46F0-9FD7-F830B2F4E2BC}" srcOrd="0" destOrd="0" presId="urn:microsoft.com/office/officeart/2008/layout/HalfCircleOrganizationChart"/>
    <dgm:cxn modelId="{BCB96821-EAE6-45D2-8DE9-1C704C65BBC3}" type="presOf" srcId="{2461E58D-8D56-4127-987A-0970BFE267A6}" destId="{E3886B82-C84C-4F07-812A-B695C8C986DE}" srcOrd="0" destOrd="0" presId="urn:microsoft.com/office/officeart/2008/layout/HalfCircleOrganizationChart"/>
    <dgm:cxn modelId="{1196A721-BBE3-4394-B4E4-3EE7C9AECE2B}" type="presOf" srcId="{B94BF957-249A-4B81-BBD0-834357B4C72C}" destId="{ABF21764-6B0F-4AAE-BBE5-465DC585107E}" srcOrd="0" destOrd="0" presId="urn:microsoft.com/office/officeart/2008/layout/HalfCircleOrganizationChart"/>
    <dgm:cxn modelId="{9786A122-C7E3-4FD0-8445-8497434607F1}" type="presOf" srcId="{8188D670-453F-4DE3-B464-0F65DB302B5B}" destId="{322C7C57-E1B3-46AE-B9C0-37D4D8672230}" srcOrd="0" destOrd="0" presId="urn:microsoft.com/office/officeart/2008/layout/HalfCircleOrganizationChart"/>
    <dgm:cxn modelId="{B8576924-7B32-4428-B69E-D23A1BA5294A}" type="presOf" srcId="{96561CA6-E16C-4F27-9BA2-648A056080A7}" destId="{9F3C757B-2864-4307-8631-DE6D5E29E0B4}" srcOrd="1" destOrd="0" presId="urn:microsoft.com/office/officeart/2008/layout/HalfCircleOrganizationChart"/>
    <dgm:cxn modelId="{5E518B24-EA69-4A59-B90D-C808D9BC9AFF}" type="presOf" srcId="{70492B3E-5272-44D1-9DD7-F70E76DC9F86}" destId="{9855CA9C-B07E-4A18-A4EE-2513BD823A47}" srcOrd="0" destOrd="0" presId="urn:microsoft.com/office/officeart/2008/layout/HalfCircleOrganizationChart"/>
    <dgm:cxn modelId="{2D186628-E91E-40FB-8397-7EED1DC080AE}" type="presOf" srcId="{91131EE5-98F3-4D58-A1FF-31D6E541ED3D}" destId="{01F45BFE-66EE-4BFA-86D8-E000069327F5}" srcOrd="0" destOrd="0" presId="urn:microsoft.com/office/officeart/2008/layout/HalfCircleOrganizationChart"/>
    <dgm:cxn modelId="{5E44DD28-16BA-4633-AC8B-9ABABE21112A}" type="presOf" srcId="{0014E757-FAB6-48FB-8BF3-D409DBAB7907}" destId="{5EFD3F0B-E4AB-42A8-9076-420A065F1D93}" srcOrd="1" destOrd="0" presId="urn:microsoft.com/office/officeart/2008/layout/HalfCircleOrganizationChart"/>
    <dgm:cxn modelId="{2938732C-27B3-429A-ADC3-8F326F959AF8}" type="presOf" srcId="{BB769F70-8F00-4D21-9F06-5C1816411837}" destId="{E7DF2E77-4251-4CFF-A475-6912EF3D080F}" srcOrd="0" destOrd="0" presId="urn:microsoft.com/office/officeart/2008/layout/HalfCircleOrganizationChart"/>
    <dgm:cxn modelId="{598A582E-3D0A-4B0A-A030-C9584EF00E6C}" srcId="{0351A45A-5D13-4868-8847-28A1FA673E64}" destId="{77BC8968-98FA-4031-BC08-3211D98B51CD}" srcOrd="3" destOrd="0" parTransId="{A1B72FCB-5775-4DE9-B421-3C564FA59608}" sibTransId="{A5F3BC6C-32FE-4CF4-99D7-3354C426880C}"/>
    <dgm:cxn modelId="{17681D30-5207-42FD-BA8A-256C9AD7CA87}" srcId="{6A440A15-11DD-44DB-82AE-7F5D99F73428}" destId="{12C0C72A-580E-4699-A2D0-056FF74F6AD3}" srcOrd="0" destOrd="0" parTransId="{2B312AF2-965A-4056-96FE-D87CE167289F}" sibTransId="{6FD1BF2D-F4BE-41C9-AFEC-E7369C7B41D2}"/>
    <dgm:cxn modelId="{D758E132-46DF-47CA-8D73-E13E257B84B7}" srcId="{0351A45A-5D13-4868-8847-28A1FA673E64}" destId="{456BE18E-6F66-4D11-8E4E-F76B9F8703A0}" srcOrd="2" destOrd="0" parTransId="{60334AD8-E838-45C4-B4BD-953A3BC696D8}" sibTransId="{10CA067A-D2DA-41C8-98BF-7CB5A511C31B}"/>
    <dgm:cxn modelId="{3B399634-EC6B-4AA2-B4E4-F5AC792DB61C}" type="presOf" srcId="{6A434CAC-E5D8-4925-A2E9-0F3EA4A4A63C}" destId="{AA7457EE-BC9C-4B59-A00D-3E8189F84E05}" srcOrd="0" destOrd="0" presId="urn:microsoft.com/office/officeart/2008/layout/HalfCircleOrganizationChart"/>
    <dgm:cxn modelId="{9326D734-D2F6-46A1-862F-08310D877741}" srcId="{6A440A15-11DD-44DB-82AE-7F5D99F73428}" destId="{FD5DC9C8-F0C0-4AE7-AE3F-55C11E37B0F0}" srcOrd="4" destOrd="0" parTransId="{E887F65A-EB31-47FA-A725-5CD28A845AAA}" sibTransId="{809F15BA-8DF5-4B71-8957-4D96C677401E}"/>
    <dgm:cxn modelId="{93930536-B6A6-4CC2-AE98-CCB26B3A8F7B}" type="presOf" srcId="{F51FD0C2-B4D7-43A7-9DDB-29F6AF543B35}" destId="{5A7ED492-2911-419B-A242-5F7175EF56C1}" srcOrd="0" destOrd="0" presId="urn:microsoft.com/office/officeart/2008/layout/HalfCircleOrganizationChart"/>
    <dgm:cxn modelId="{92348839-45BB-47AE-8BC9-0AB6CB99C8FD}" type="presOf" srcId="{4AA93242-BE3E-4AA1-9416-0182ED840473}" destId="{DFAA4A6F-AD09-40BF-BEAB-9B41A873ACB0}" srcOrd="0" destOrd="0" presId="urn:microsoft.com/office/officeart/2008/layout/HalfCircleOrganizationChart"/>
    <dgm:cxn modelId="{919CF039-2B38-4778-9191-2CBCDC4F3BD5}" type="presOf" srcId="{456BE18E-6F66-4D11-8E4E-F76B9F8703A0}" destId="{6408BACB-F3F1-4C7C-9941-EF16D3076DB0}" srcOrd="1" destOrd="0" presId="urn:microsoft.com/office/officeart/2008/layout/HalfCircleOrganizationChart"/>
    <dgm:cxn modelId="{B4318A3A-EE25-4FBA-8832-16E8C1CE82AF}" type="presOf" srcId="{F049862F-AF3F-4F4B-8703-1129B0861566}" destId="{DE65D7EB-6D28-419E-B343-55AAC0E1F584}" srcOrd="1" destOrd="0" presId="urn:microsoft.com/office/officeart/2008/layout/HalfCircleOrganizationChart"/>
    <dgm:cxn modelId="{1A998C3B-847C-47AF-ABF7-BD3196FF3BB2}" type="presOf" srcId="{77BC8968-98FA-4031-BC08-3211D98B51CD}" destId="{54B52EB6-677D-450B-80BD-3CF978E0A4B9}" srcOrd="1" destOrd="0" presId="urn:microsoft.com/office/officeart/2008/layout/HalfCircleOrganizationChart"/>
    <dgm:cxn modelId="{0B7AF33F-7D6D-4A40-ADC8-5F990030E8FB}" type="presOf" srcId="{0B541604-881F-4010-867C-D912BA44035A}" destId="{A6F3C3EE-1E94-4E06-93BD-B9FECDE34154}" srcOrd="0" destOrd="0" presId="urn:microsoft.com/office/officeart/2008/layout/HalfCircleOrganizationChart"/>
    <dgm:cxn modelId="{D066F740-4E8F-4B78-AD8D-7B67496A263A}" type="presOf" srcId="{7F6928F5-7AF7-4E45-904F-C952FCA5A207}" destId="{5D1FFC6C-C5DD-4BCE-980A-9DA9B1C36839}" srcOrd="0" destOrd="0" presId="urn:microsoft.com/office/officeart/2008/layout/HalfCircleOrganizationChart"/>
    <dgm:cxn modelId="{50F3095C-0840-4DFA-B26B-D60114E2F9CB}" type="presOf" srcId="{E59CC774-4ED1-4E9A-8887-637A3DE815B1}" destId="{70ACC723-8DDD-4DB9-9B4B-435CF79209CC}" srcOrd="0" destOrd="0" presId="urn:microsoft.com/office/officeart/2008/layout/HalfCircleOrganizationChart"/>
    <dgm:cxn modelId="{999FEC5C-749F-4894-B3A0-F4F6DB272413}" type="presOf" srcId="{6A434CAC-E5D8-4925-A2E9-0F3EA4A4A63C}" destId="{2A0B11DD-ACA6-4256-B81A-3DC2CC8A47AD}" srcOrd="1" destOrd="0" presId="urn:microsoft.com/office/officeart/2008/layout/HalfCircleOrganizationChart"/>
    <dgm:cxn modelId="{02FF7060-9943-4236-B5F3-F5ED0E5F1C46}" srcId="{FD5DC9C8-F0C0-4AE7-AE3F-55C11E37B0F0}" destId="{F6D7DF3D-E4D7-48E0-99A0-ADA8D9030EA7}" srcOrd="0" destOrd="0" parTransId="{2A72E149-CF23-495A-BEDE-FF3604A240A2}" sibTransId="{46F54253-9ED1-4342-86F3-4A4AFFF01CDB}"/>
    <dgm:cxn modelId="{91DD0041-4255-40FB-9BA2-4F9854C6AE8B}" type="presOf" srcId="{0C28C55D-3450-4131-929C-0325E432663B}" destId="{3EB98AA0-AFC6-4356-A5B9-2CE7E8F1C583}" srcOrd="1" destOrd="0" presId="urn:microsoft.com/office/officeart/2008/layout/HalfCircleOrganizationChart"/>
    <dgm:cxn modelId="{2BEF5761-6E87-4693-8CA2-DED0FCE16523}" srcId="{0351A45A-5D13-4868-8847-28A1FA673E64}" destId="{3A65201A-E3FE-4AFC-90ED-D9B58E19E114}" srcOrd="0" destOrd="0" parTransId="{2461E58D-8D56-4127-987A-0970BFE267A6}" sibTransId="{E4696177-88EB-4760-9725-3475407D5879}"/>
    <dgm:cxn modelId="{85B03A42-53A7-4451-828A-42219F59CA42}" type="presOf" srcId="{E74E1A7A-01A4-4192-B2FD-9265608C2981}" destId="{7ABDDCB6-1889-4901-971E-39B7AE0E7330}" srcOrd="0" destOrd="0" presId="urn:microsoft.com/office/officeart/2008/layout/HalfCircleOrganizationChart"/>
    <dgm:cxn modelId="{7F5C4E62-2CCB-49C8-861F-BC2BE1C91481}" type="presOf" srcId="{1FB68815-2174-4D94-A413-A3E6E946A91A}" destId="{B471F95F-5F6D-4D6A-A819-865EE880EC4D}" srcOrd="1" destOrd="0" presId="urn:microsoft.com/office/officeart/2008/layout/HalfCircleOrganizationChart"/>
    <dgm:cxn modelId="{3C525542-4F6D-47E4-B0AD-6A9DCF2466D8}" type="presOf" srcId="{96318A39-1FA9-471D-8F5F-D18713FCA7F1}" destId="{F468FC05-9142-4492-9712-9D9E764BAF27}" srcOrd="0" destOrd="0" presId="urn:microsoft.com/office/officeart/2008/layout/HalfCircleOrganizationChart"/>
    <dgm:cxn modelId="{5E54AA64-1304-40D4-A706-2E54232415F5}" type="presOf" srcId="{B82ACB9E-7BD6-4390-A427-67F7ABAC2478}" destId="{CA034B15-6494-4D51-A80D-1625F12EAF1F}" srcOrd="1" destOrd="0" presId="urn:microsoft.com/office/officeart/2008/layout/HalfCircleOrganizationChart"/>
    <dgm:cxn modelId="{99094545-C7C0-4E83-9B1B-2851AD5718B8}" type="presOf" srcId="{B94BF957-249A-4B81-BBD0-834357B4C72C}" destId="{5CE6A508-25B3-46D9-8530-1580B3787160}" srcOrd="1" destOrd="0" presId="urn:microsoft.com/office/officeart/2008/layout/HalfCircleOrganizationChart"/>
    <dgm:cxn modelId="{D3608645-EA5E-4378-A8DF-2E8E50200CF3}" type="presOf" srcId="{200156F3-4317-4140-BC37-BC823579EA00}" destId="{897669BF-C533-437B-817E-316CA62DD834}" srcOrd="0" destOrd="0" presId="urn:microsoft.com/office/officeart/2008/layout/HalfCircleOrganizationChart"/>
    <dgm:cxn modelId="{A97E1147-3711-4923-81CC-52FAB26F41E3}" type="presOf" srcId="{F6D7DF3D-E4D7-48E0-99A0-ADA8D9030EA7}" destId="{50DDD622-5187-4A92-9BC7-FFA9B5CA955B}" srcOrd="1" destOrd="0" presId="urn:microsoft.com/office/officeart/2008/layout/HalfCircleOrganizationChart"/>
    <dgm:cxn modelId="{19422E47-8D1E-41E7-A72E-F41FA46594FE}" type="presOf" srcId="{FD5DC9C8-F0C0-4AE7-AE3F-55C11E37B0F0}" destId="{72569A56-5C7D-495C-A417-07C7ECDDA212}" srcOrd="1" destOrd="0" presId="urn:microsoft.com/office/officeart/2008/layout/HalfCircleOrganizationChart"/>
    <dgm:cxn modelId="{4E67FD67-5F36-4E3F-921D-44EAB1BBB25E}" type="presOf" srcId="{FD5DC9C8-F0C0-4AE7-AE3F-55C11E37B0F0}" destId="{74C5B025-C083-4F8C-8B18-CAFA07796682}" srcOrd="0" destOrd="0" presId="urn:microsoft.com/office/officeart/2008/layout/HalfCircleOrganizationChart"/>
    <dgm:cxn modelId="{81766948-E48F-4213-984C-659B1E8C1B41}" type="presOf" srcId="{05B9AFD2-34EE-4816-A4FC-FBCA97AD164E}" destId="{51B43A90-B108-4B9E-A5C4-89EE4785686F}" srcOrd="1" destOrd="0" presId="urn:microsoft.com/office/officeart/2008/layout/HalfCircleOrganizationChart"/>
    <dgm:cxn modelId="{710B4E48-81C3-4E37-9908-6D70EE1AD3D8}" type="presOf" srcId="{1FB68815-2174-4D94-A413-A3E6E946A91A}" destId="{F7131485-971F-4EE9-A081-F5B0D035E1DF}" srcOrd="0" destOrd="0" presId="urn:microsoft.com/office/officeart/2008/layout/HalfCircleOrganizationChart"/>
    <dgm:cxn modelId="{923F8A6A-60A8-4A59-B0F3-E7C189346322}" srcId="{6A440A15-11DD-44DB-82AE-7F5D99F73428}" destId="{8E9B07FE-23F1-411F-B9AC-B56F82F63200}" srcOrd="8" destOrd="0" parTransId="{D6527716-8A80-4839-A4C3-ECEB05240DB4}" sibTransId="{BC8F9857-A21F-4212-AD12-530D8E4B8FFB}"/>
    <dgm:cxn modelId="{4E8D344B-6772-4C47-9E83-24CF19AA9614}" type="presOf" srcId="{8E9B07FE-23F1-411F-B9AC-B56F82F63200}" destId="{0704A0AC-7DEB-432C-B895-4AD89A955892}" srcOrd="0" destOrd="0" presId="urn:microsoft.com/office/officeart/2008/layout/HalfCircleOrganizationChart"/>
    <dgm:cxn modelId="{688BC06B-CD9E-4DB9-BD38-9EC952DE7DA3}" type="presOf" srcId="{96561CA6-E16C-4F27-9BA2-648A056080A7}" destId="{264BD0D2-5F92-4BE1-9C20-CF029A4B1F24}" srcOrd="0" destOrd="0" presId="urn:microsoft.com/office/officeart/2008/layout/HalfCircleOrganizationChart"/>
    <dgm:cxn modelId="{42A5F56D-D70B-41BE-A979-4BF1341B4FDD}" srcId="{948140EC-7FAF-4970-8D44-41ABBE203D2F}" destId="{0315EB8E-8C4B-45D5-AF57-408732B7DA29}" srcOrd="1" destOrd="0" parTransId="{BF49B001-3F33-4E05-9D00-4145E4EAF7FB}" sibTransId="{9ABCFBA9-1199-4747-A05A-D7D8CB820F59}"/>
    <dgm:cxn modelId="{25A4D14E-5B0E-4D56-8ED6-1213103F1A96}" type="presOf" srcId="{E59CC774-4ED1-4E9A-8887-637A3DE815B1}" destId="{7602F884-69DB-46F7-81E8-B090840C1729}" srcOrd="1" destOrd="0" presId="urn:microsoft.com/office/officeart/2008/layout/HalfCircleOrganizationChart"/>
    <dgm:cxn modelId="{2E0DDA6E-824D-4247-BAF1-7D6D4D157584}" srcId="{2B768911-3FB9-4A2E-9BCA-52EEF707E2F8}" destId="{AA900AD7-CB82-46CE-B1E5-1060135CF005}" srcOrd="4" destOrd="0" parTransId="{E09CCC49-B80E-445A-BBF2-57588B1A3E18}" sibTransId="{29A12FBF-DDC2-4F1C-A286-0CDD35F8D7EA}"/>
    <dgm:cxn modelId="{A43A3770-277A-42F7-AA2C-E3A6CB499947}" type="presOf" srcId="{5F16D320-9A1B-4B7B-BA6C-3C2A74DB199E}" destId="{199E0044-207B-46BC-A99E-AF6016FD127B}" srcOrd="1" destOrd="0" presId="urn:microsoft.com/office/officeart/2008/layout/HalfCircleOrganizationChart"/>
    <dgm:cxn modelId="{6E07CD70-1EA0-46C0-BACD-50CF49FE71C0}" type="presOf" srcId="{7263159F-8DE3-4D7F-8B12-4771C1DA8AAA}" destId="{B867AE2D-0052-4452-A29B-E066955BB01F}" srcOrd="0" destOrd="0" presId="urn:microsoft.com/office/officeart/2008/layout/HalfCircleOrganizationChart"/>
    <dgm:cxn modelId="{95C2CC51-02B5-4CAD-B167-445D6EC30440}" srcId="{6A440A15-11DD-44DB-82AE-7F5D99F73428}" destId="{954A5115-3DE8-4C73-BC8E-A9D7C1B7C09C}" srcOrd="6" destOrd="0" parTransId="{02AEF8EA-1323-42AA-B53B-4C3597D19F07}" sibTransId="{9C4B160C-8A41-4321-B650-9772BC0E3EBE}"/>
    <dgm:cxn modelId="{97063672-97F4-4796-8892-BFCE5379A89F}" type="presOf" srcId="{EC4D26F2-F46A-4A6A-B2D7-021AD8F17248}" destId="{CB6194F2-A8E4-4A40-890B-95EBA78C1448}" srcOrd="1" destOrd="0" presId="urn:microsoft.com/office/officeart/2008/layout/HalfCircleOrganizationChart"/>
    <dgm:cxn modelId="{FD2A5952-3A77-4FA4-B7C0-804ABB00B59B}" type="presOf" srcId="{28CFB723-EB93-4857-896C-F34E6EE6661F}" destId="{A5F2DD5B-F747-4554-A8C8-6B3948B76825}" srcOrd="0" destOrd="0" presId="urn:microsoft.com/office/officeart/2008/layout/HalfCircleOrganizationChart"/>
    <dgm:cxn modelId="{343B8A52-4DB8-43CA-B7E4-23E15FFA09C8}" type="presOf" srcId="{77BC8968-98FA-4031-BC08-3211D98B51CD}" destId="{5A7F7FA0-96C5-4E51-95F7-304ABD0E2D4C}" srcOrd="0" destOrd="0" presId="urn:microsoft.com/office/officeart/2008/layout/HalfCircleOrganizationChart"/>
    <dgm:cxn modelId="{E5FCA872-8ED4-4F82-99E8-262259F14CB3}" type="presOf" srcId="{F0CF527A-9B42-4BF9-9F0F-584C067BA666}" destId="{4A025646-3DED-4A58-9F1E-6D01412DF0B0}" srcOrd="0" destOrd="0" presId="urn:microsoft.com/office/officeart/2008/layout/HalfCircleOrganizationChart"/>
    <dgm:cxn modelId="{3378F853-EAE6-4B08-AE31-FA3EB1C88DDF}" type="presOf" srcId="{67817737-4306-4166-9C16-359B3CCE7A86}" destId="{9DC3A8A9-D591-4ADB-9157-A77FE8A7F505}" srcOrd="1" destOrd="0" presId="urn:microsoft.com/office/officeart/2008/layout/HalfCircleOrganizationChart"/>
    <dgm:cxn modelId="{54843074-5BA0-4DC0-9028-4E8CFA2D1E7D}" type="presOf" srcId="{DA211D0F-1CDE-42F7-9EF6-B932DC918E9D}" destId="{2D5C4246-B9A6-4691-A342-CD93FC4B39E8}" srcOrd="1" destOrd="0" presId="urn:microsoft.com/office/officeart/2008/layout/HalfCircleOrganizationChart"/>
    <dgm:cxn modelId="{B5E3FF76-4385-4EF3-AC93-6BE69216BCC0}" type="presOf" srcId="{2B312AF2-965A-4056-96FE-D87CE167289F}" destId="{BD19C5FB-12C6-4E28-8A0B-E255E0984A87}" srcOrd="0" destOrd="0" presId="urn:microsoft.com/office/officeart/2008/layout/HalfCircleOrganizationChart"/>
    <dgm:cxn modelId="{F03F5F77-5584-4D85-A0DE-D5918E07F985}" srcId="{6A440A15-11DD-44DB-82AE-7F5D99F73428}" destId="{05B9AFD2-34EE-4816-A4FC-FBCA97AD164E}" srcOrd="7" destOrd="0" parTransId="{F9201004-E495-4ED0-82B0-373562420838}" sibTransId="{0ACCFEF7-4E96-4284-B3E8-AF9878828260}"/>
    <dgm:cxn modelId="{893D4F77-A663-4952-84DF-A33E932DBB46}" type="presOf" srcId="{F0D4FDCC-3348-4AA9-90DB-497A9A4A1C9C}" destId="{369CAF35-7C9E-4889-AF80-14A2AD018F53}" srcOrd="0" destOrd="0" presId="urn:microsoft.com/office/officeart/2008/layout/HalfCircleOrganizationChart"/>
    <dgm:cxn modelId="{D4357377-84B5-410B-BC48-3A3D514F3A3D}" type="presOf" srcId="{6E1C3CB1-6DF9-47B0-8958-454AD1CEF06A}" destId="{6ADE7F8B-35F0-447D-8B97-CEC1BFA5A35E}" srcOrd="1" destOrd="0" presId="urn:microsoft.com/office/officeart/2008/layout/HalfCircleOrganizationChart"/>
    <dgm:cxn modelId="{699EA157-7255-4C2F-94B7-D4E4B23E8AE9}" type="presOf" srcId="{05B9AFD2-34EE-4816-A4FC-FBCA97AD164E}" destId="{DBD7D61B-341B-4405-8828-C3A8F0F9C9ED}" srcOrd="0" destOrd="0" presId="urn:microsoft.com/office/officeart/2008/layout/HalfCircleOrganizationChart"/>
    <dgm:cxn modelId="{B6277D78-60F5-4ED9-B394-45964488835A}" type="presOf" srcId="{AA900AD7-CB82-46CE-B1E5-1060135CF005}" destId="{E5E2185D-D317-41F7-A45A-6E73458BEDD5}" srcOrd="0" destOrd="0" presId="urn:microsoft.com/office/officeart/2008/layout/HalfCircleOrganizationChart"/>
    <dgm:cxn modelId="{72589978-0F39-480B-96D3-840DCDEDF69C}" srcId="{2B768911-3FB9-4A2E-9BCA-52EEF707E2F8}" destId="{34DA9978-142A-4F33-A7E7-0D455422C87B}" srcOrd="1" destOrd="0" parTransId="{7EF1A934-8D86-4052-8159-57D1DE8B66DF}" sibTransId="{514C367D-D1A2-41FE-BD19-348376D25274}"/>
    <dgm:cxn modelId="{3DD0FA78-A3E8-45A7-A03C-9C24C6643DF1}" srcId="{FD5DC9C8-F0C0-4AE7-AE3F-55C11E37B0F0}" destId="{4AA93242-BE3E-4AA1-9416-0182ED840473}" srcOrd="2" destOrd="0" parTransId="{7A24295C-65A8-42AC-8CA2-51C5EBE4E719}" sibTransId="{3E6435CF-4EF0-460A-B452-5AB665CD9BE8}"/>
    <dgm:cxn modelId="{C8B0FF7C-7864-41FC-B565-E020757CCD4C}" srcId="{8E9B07FE-23F1-411F-B9AC-B56F82F63200}" destId="{67817737-4306-4166-9C16-359B3CCE7A86}" srcOrd="0" destOrd="0" parTransId="{E9E68601-1D5B-496C-9577-4B754AB14BBA}" sibTransId="{253A3009-0686-4AE7-A428-9C6998F21B62}"/>
    <dgm:cxn modelId="{1BDCE37F-C263-42B8-95A1-67262B00F3E4}" type="presOf" srcId="{AC691FEB-6150-4A96-87FF-E5FF29D1610A}" destId="{1C959F26-CB40-4924-9511-F4CC41D039BA}" srcOrd="0" destOrd="0" presId="urn:microsoft.com/office/officeart/2008/layout/HalfCircleOrganizationChart"/>
    <dgm:cxn modelId="{085B7380-5B36-4A31-BC5A-77CBCF4FF6CD}" srcId="{6A440A15-11DD-44DB-82AE-7F5D99F73428}" destId="{2B768911-3FB9-4A2E-9BCA-52EEF707E2F8}" srcOrd="5" destOrd="0" parTransId="{8188D670-453F-4DE3-B464-0F65DB302B5B}" sibTransId="{EFB39665-3279-4A1D-BC21-EFD298CCC628}"/>
    <dgm:cxn modelId="{C0DA4784-9673-4DB1-8BE8-008A5D4D365E}" type="presOf" srcId="{4AA93242-BE3E-4AA1-9416-0182ED840473}" destId="{F8873D8E-92A7-46BE-AE8A-F7B3C4E2939F}" srcOrd="1" destOrd="0" presId="urn:microsoft.com/office/officeart/2008/layout/HalfCircleOrganizationChart"/>
    <dgm:cxn modelId="{05B80486-695B-4211-ACEB-8DF79B6103F5}" srcId="{8E9B07FE-23F1-411F-B9AC-B56F82F63200}" destId="{A769F6DD-BD2A-4748-8E4F-15CCFAE7DC7F}" srcOrd="1" destOrd="0" parTransId="{E74E1A7A-01A4-4192-B2FD-9265608C2981}" sibTransId="{3614A0CE-886E-452D-B983-305554F57CB2}"/>
    <dgm:cxn modelId="{B6795886-442C-48F5-8CAF-64C332D93A47}" type="presOf" srcId="{84A71CF4-74B2-41FA-B7F8-9A6894D0FDDB}" destId="{83F20357-0CBE-4513-A79E-D334A5267FF1}" srcOrd="0" destOrd="0" presId="urn:microsoft.com/office/officeart/2008/layout/HalfCircleOrganizationChart"/>
    <dgm:cxn modelId="{7C2C9486-E9FE-4A75-AF2F-113FA18A10D0}" type="presOf" srcId="{F6D7DF3D-E4D7-48E0-99A0-ADA8D9030EA7}" destId="{548BF72B-FEF9-4C3C-B653-73C4FB9F9421}" srcOrd="0" destOrd="0" presId="urn:microsoft.com/office/officeart/2008/layout/HalfCircleOrganizationChart"/>
    <dgm:cxn modelId="{68F8E687-74E6-48C6-8A98-06DBFD7870AC}" type="presOf" srcId="{81A7599E-2DCD-4E79-A6C2-3E67BD06ECF5}" destId="{8DB628FE-0701-4229-923C-17EEF431FFA3}" srcOrd="0" destOrd="0" presId="urn:microsoft.com/office/officeart/2008/layout/HalfCircleOrganizationChart"/>
    <dgm:cxn modelId="{8F1EFE87-5EE4-4EFE-85DE-AE62955B3191}" type="presOf" srcId="{F51FD0C2-B4D7-43A7-9DDB-29F6AF543B35}" destId="{FBF23373-B678-4186-B679-D04E24F499B0}" srcOrd="1" destOrd="0" presId="urn:microsoft.com/office/officeart/2008/layout/HalfCircleOrganizationChart"/>
    <dgm:cxn modelId="{6E1DA388-DED3-4D6F-903C-5127E9624F09}" type="presOf" srcId="{AC691FEB-6150-4A96-87FF-E5FF29D1610A}" destId="{952E1BD4-A893-40F5-AF3E-81E3D36EE902}" srcOrd="1" destOrd="0" presId="urn:microsoft.com/office/officeart/2008/layout/HalfCircleOrganizationChart"/>
    <dgm:cxn modelId="{29131C8A-8C0C-4141-9C59-32343DE4EF76}" type="presOf" srcId="{34DA9978-142A-4F33-A7E7-0D455422C87B}" destId="{B8B775BF-FC22-4258-96EF-10FB167A2CE1}" srcOrd="1" destOrd="0" presId="urn:microsoft.com/office/officeart/2008/layout/HalfCircleOrganizationChart"/>
    <dgm:cxn modelId="{0A97848A-8C90-4308-BE43-E20F184223F3}" srcId="{6A440A15-11DD-44DB-82AE-7F5D99F73428}" destId="{6E1C3CB1-6DF9-47B0-8958-454AD1CEF06A}" srcOrd="2" destOrd="0" parTransId="{70492B3E-5272-44D1-9DD7-F70E76DC9F86}" sibTransId="{1D035857-3873-47B6-A89C-51509FAA2796}"/>
    <dgm:cxn modelId="{3F25648D-D74A-4BA7-AFB0-4C97F174A771}" type="presOf" srcId="{B3017901-2A4C-4B19-B217-3B5E3DA28531}" destId="{E5E9C5B3-F6A3-4E6A-801A-0C28C6E2B394}" srcOrd="0" destOrd="0" presId="urn:microsoft.com/office/officeart/2008/layout/HalfCircleOrganizationChart"/>
    <dgm:cxn modelId="{4544BF8D-8F58-4B82-AD4A-F4C4F7A57E04}" type="presOf" srcId="{C1E09050-4248-414A-971A-5750BF36BAA9}" destId="{F3DB2622-6448-4EF8-9FA0-CC9015BCA014}" srcOrd="0" destOrd="0" presId="urn:microsoft.com/office/officeart/2008/layout/HalfCircleOrganizationChart"/>
    <dgm:cxn modelId="{DBC22F8E-7F5F-4978-B687-09EAA5A6A133}" type="presOf" srcId="{948140EC-7FAF-4970-8D44-41ABBE203D2F}" destId="{5369E599-9DE2-4331-B7D8-FA276B09770F}" srcOrd="0" destOrd="0" presId="urn:microsoft.com/office/officeart/2008/layout/HalfCircleOrganizationChart"/>
    <dgm:cxn modelId="{97C3628E-4025-464E-B857-F5DC2305D2D6}" type="presOf" srcId="{0351A45A-5D13-4868-8847-28A1FA673E64}" destId="{71E98C3E-C8CF-4C42-89C5-FA7629BC9C3C}" srcOrd="1" destOrd="0" presId="urn:microsoft.com/office/officeart/2008/layout/HalfCircleOrganizationChart"/>
    <dgm:cxn modelId="{B8DC0D92-F491-43D4-A632-C0A8BD1FE4FA}" srcId="{2B768911-3FB9-4A2E-9BCA-52EEF707E2F8}" destId="{44BB29EA-193A-4D27-BF34-1424BA8A32F8}" srcOrd="0" destOrd="0" parTransId="{81A7599E-2DCD-4E79-A6C2-3E67BD06ECF5}" sibTransId="{A31C0148-ED30-41D4-ADE1-B370B65F9378}"/>
    <dgm:cxn modelId="{E9528592-12E8-4857-B68A-EF5A51C7508E}" srcId="{12C0C72A-580E-4699-A2D0-056FF74F6AD3}" destId="{5F16D320-9A1B-4B7B-BA6C-3C2A74DB199E}" srcOrd="2" destOrd="0" parTransId="{8A55E74F-1C2E-474A-BF72-1ED5DB2B3EAD}" sibTransId="{94628564-83E5-4C12-A8D0-F4E058F3F2DA}"/>
    <dgm:cxn modelId="{8EF67A93-BFC6-4C87-8C5B-615D1F6E1F44}" type="presOf" srcId="{A769F6DD-BD2A-4748-8E4F-15CCFAE7DC7F}" destId="{5460418D-2E75-4E5C-B1F4-5A728FA86CF9}" srcOrd="0" destOrd="0" presId="urn:microsoft.com/office/officeart/2008/layout/HalfCircleOrganizationChart"/>
    <dgm:cxn modelId="{057FFA93-B34D-400B-8301-90E3241A5746}" type="presOf" srcId="{948140EC-7FAF-4970-8D44-41ABBE203D2F}" destId="{4425094E-5D3C-4968-AE7B-7D89D9413D1B}" srcOrd="1" destOrd="0" presId="urn:microsoft.com/office/officeart/2008/layout/HalfCircleOrganizationChart"/>
    <dgm:cxn modelId="{31DD7497-2D90-43A5-9C4F-5D586AB4F698}" type="presOf" srcId="{62D1B87D-DF5A-48B9-AA70-DAC9819F8716}" destId="{48B792D9-FE1C-4012-881D-0D4B3C7541A5}" srcOrd="1" destOrd="0" presId="urn:microsoft.com/office/officeart/2008/layout/HalfCircleOrganizationChart"/>
    <dgm:cxn modelId="{1F01EA97-2BFA-48D9-BA3D-B7A273255C18}" type="presOf" srcId="{7F6928F5-7AF7-4E45-904F-C952FCA5A207}" destId="{FDABB0F7-5F31-4D01-8C2D-7433D1BAC033}" srcOrd="1" destOrd="0" presId="urn:microsoft.com/office/officeart/2008/layout/HalfCircleOrganizationChart"/>
    <dgm:cxn modelId="{AF99BA99-5990-4137-A878-781E5D51B77B}" type="presOf" srcId="{3A65201A-E3FE-4AFC-90ED-D9B58E19E114}" destId="{A4176341-6555-4687-9AD8-0F700D072B1B}" srcOrd="1" destOrd="0" presId="urn:microsoft.com/office/officeart/2008/layout/HalfCircleOrganizationChart"/>
    <dgm:cxn modelId="{7F25119A-A9F4-4405-AEDC-CC5721A3BD03}" type="presOf" srcId="{A1B72FCB-5775-4DE9-B421-3C564FA59608}" destId="{C9D8806C-6904-4B6F-B5AF-B32C55C3CF43}" srcOrd="0" destOrd="0" presId="urn:microsoft.com/office/officeart/2008/layout/HalfCircleOrganizationChart"/>
    <dgm:cxn modelId="{AD0F2F9C-69AB-4741-B4D2-77F1CD677150}" type="presOf" srcId="{12C0C72A-580E-4699-A2D0-056FF74F6AD3}" destId="{80B9F166-970A-4E8E-B3DE-4E94F83B90C7}" srcOrd="0" destOrd="0" presId="urn:microsoft.com/office/officeart/2008/layout/HalfCircleOrganizationChart"/>
    <dgm:cxn modelId="{097A5DA0-DC60-416E-92EF-6A25A08875C6}" srcId="{6A440A15-11DD-44DB-82AE-7F5D99F73428}" destId="{0351A45A-5D13-4868-8847-28A1FA673E64}" srcOrd="1" destOrd="0" parTransId="{36AD8318-10DA-4C1C-B6CF-5B6C651D060B}" sibTransId="{7EDE7343-0CB6-47ED-9E00-E7794416DEE0}"/>
    <dgm:cxn modelId="{5B3906A2-4364-4F62-8D30-180C64EE4167}" type="presOf" srcId="{0315EB8E-8C4B-45D5-AF57-408732B7DA29}" destId="{D77220B1-E007-444A-A51E-407A8B15DD49}" srcOrd="1" destOrd="0" presId="urn:microsoft.com/office/officeart/2008/layout/HalfCircleOrganizationChart"/>
    <dgm:cxn modelId="{BB3352A2-8578-471C-86E6-C39C6E6E6E39}" srcId="{948140EC-7FAF-4970-8D44-41ABBE203D2F}" destId="{E59CC774-4ED1-4E9A-8887-637A3DE815B1}" srcOrd="2" destOrd="0" parTransId="{200156F3-4317-4140-BC37-BC823579EA00}" sibTransId="{9CD96AAD-65AC-46DC-99A2-F4BF053493DD}"/>
    <dgm:cxn modelId="{BE189BA4-A19F-4214-90F0-B0B43BF66255}" type="presOf" srcId="{67817737-4306-4166-9C16-359B3CCE7A86}" destId="{B302876A-5FAB-45A6-80E6-958ADECBC754}" srcOrd="0" destOrd="0" presId="urn:microsoft.com/office/officeart/2008/layout/HalfCircleOrganizationChart"/>
    <dgm:cxn modelId="{24F3B4A4-3C59-48AA-A200-0E203D1FB81E}" srcId="{12C0C72A-580E-4699-A2D0-056FF74F6AD3}" destId="{2CC9BCAD-A3D6-4225-8BB3-1947BB612059}" srcOrd="3" destOrd="0" parTransId="{91131EE5-98F3-4D58-A1FF-31D6E541ED3D}" sibTransId="{EE589684-24CD-4FBE-BEC2-0FCEB2A240D5}"/>
    <dgm:cxn modelId="{E953E4A6-5EFF-4083-AE45-A80709494167}" type="presOf" srcId="{02AEF8EA-1323-42AA-B53B-4C3597D19F07}" destId="{340D4852-B996-496F-881C-AA86586AB13F}" srcOrd="0" destOrd="0" presId="urn:microsoft.com/office/officeart/2008/layout/HalfCircleOrganizationChart"/>
    <dgm:cxn modelId="{194E5CAA-2108-4D69-BB6D-6C6DB2EBB3D6}" type="presOf" srcId="{14A00AC7-39A2-496B-BA58-99433ADC988B}" destId="{6118F5C2-E012-4720-96BD-9122230A3263}" srcOrd="0" destOrd="0" presId="urn:microsoft.com/office/officeart/2008/layout/HalfCircleOrganizationChart"/>
    <dgm:cxn modelId="{B16319AB-F40D-4B75-8651-45E8162D3AA1}" type="presOf" srcId="{14A00AC7-39A2-496B-BA58-99433ADC988B}" destId="{5A573EFF-9801-41BD-9A5C-0628C2627601}" srcOrd="1" destOrd="0" presId="urn:microsoft.com/office/officeart/2008/layout/HalfCircleOrganizationChart"/>
    <dgm:cxn modelId="{70F848AB-6485-4545-9455-B7DE3B3AF4D5}" type="presOf" srcId="{A769F6DD-BD2A-4748-8E4F-15CCFAE7DC7F}" destId="{D01AD509-6903-4CA9-A729-A98DDFF2DECD}" srcOrd="1" destOrd="0" presId="urn:microsoft.com/office/officeart/2008/layout/HalfCircleOrganizationChart"/>
    <dgm:cxn modelId="{96A4BFAB-B129-462A-B087-D95A695A993F}" srcId="{2B768911-3FB9-4A2E-9BCA-52EEF707E2F8}" destId="{14A00AC7-39A2-496B-BA58-99433ADC988B}" srcOrd="3" destOrd="0" parTransId="{C6B7BBD2-5DC6-479D-B897-E1A542AD111E}" sibTransId="{AE485514-1F17-4E15-AC74-92E465D035DD}"/>
    <dgm:cxn modelId="{3E332FAC-EBA7-4F70-BE77-330BC7C077E1}" srcId="{12C0C72A-580E-4699-A2D0-056FF74F6AD3}" destId="{EC4D26F2-F46A-4A6A-B2D7-021AD8F17248}" srcOrd="1" destOrd="0" parTransId="{C1E09050-4248-414A-971A-5750BF36BAA9}" sibTransId="{00ED3AC9-ADA4-4CF2-9E51-3284FB8F4E9F}"/>
    <dgm:cxn modelId="{297671AD-F167-4176-B59E-A0B914BDC16C}" type="presOf" srcId="{0B2B5448-3F1A-4702-9FC7-A6CE705AD447}" destId="{432BA09E-511F-4297-AABA-055E0BFAB4E3}" srcOrd="0" destOrd="0" presId="urn:microsoft.com/office/officeart/2008/layout/HalfCircleOrganizationChart"/>
    <dgm:cxn modelId="{480258AF-675A-49FE-B3CC-DEFA909FFF8B}" type="presOf" srcId="{DF91584C-75D9-4CDD-96C0-87FE7ABD9723}" destId="{535F2DC2-278C-4BBF-B7C2-F19FFB02B069}" srcOrd="0" destOrd="0" presId="urn:microsoft.com/office/officeart/2008/layout/HalfCircleOrganizationChart"/>
    <dgm:cxn modelId="{20F75AB0-81DD-44B8-AD10-83E63AC8D845}" srcId="{05B9AFD2-34EE-4816-A4FC-FBCA97AD164E}" destId="{7F6928F5-7AF7-4E45-904F-C952FCA5A207}" srcOrd="1" destOrd="0" parTransId="{79FF503A-5C61-42A2-9C52-F3CF914ECFEC}" sibTransId="{87301B9A-A7BA-41F8-B1CB-244667972C17}"/>
    <dgm:cxn modelId="{C12187B2-FAB8-4C74-8459-8623DECABFAB}" type="presOf" srcId="{A0476E77-5040-42C3-91C6-BA9BE8D57C6E}" destId="{D458A984-1AE8-416C-AA95-396A28984476}" srcOrd="0" destOrd="0" presId="urn:microsoft.com/office/officeart/2008/layout/HalfCircleOrganizationChart"/>
    <dgm:cxn modelId="{3659BBB3-BBB1-4972-B6B0-28C597176B5A}" srcId="{0351A45A-5D13-4868-8847-28A1FA673E64}" destId="{F51FD0C2-B4D7-43A7-9DDB-29F6AF543B35}" srcOrd="1" destOrd="0" parTransId="{B3017901-2A4C-4B19-B217-3B5E3DA28531}" sibTransId="{132A75DD-850B-4607-A50D-BBE99E1A1B9C}"/>
    <dgm:cxn modelId="{DD2AF1B4-F62A-4A4B-AF59-59CC420EC56D}" type="presOf" srcId="{F9201004-E495-4ED0-82B0-373562420838}" destId="{BD9D1121-C088-407A-8FD9-C37CEC08B7CA}" srcOrd="0" destOrd="0" presId="urn:microsoft.com/office/officeart/2008/layout/HalfCircleOrganizationChart"/>
    <dgm:cxn modelId="{AC818FB6-B41B-46F0-BC82-FEBB7F3A9F94}" type="presOf" srcId="{E9E68601-1D5B-496C-9577-4B754AB14BBA}" destId="{FADC5956-8A1F-40B1-8041-69C4CA34D016}" srcOrd="0" destOrd="0" presId="urn:microsoft.com/office/officeart/2008/layout/HalfCircleOrganizationChart"/>
    <dgm:cxn modelId="{EC8798BA-87E5-4A35-94AC-D72A245D8A35}" type="presOf" srcId="{DA211D0F-1CDE-42F7-9EF6-B932DC918E9D}" destId="{619F107F-EED6-425D-8BEA-2DA3490B3542}" srcOrd="0" destOrd="0" presId="urn:microsoft.com/office/officeart/2008/layout/HalfCircleOrganizationChart"/>
    <dgm:cxn modelId="{BB09AFBA-FDC5-4F3F-BD61-683CB36A15F9}" type="presOf" srcId="{F0CF527A-9B42-4BF9-9F0F-584C067BA666}" destId="{D700A3A4-F84C-4759-B067-9A20C5155B97}" srcOrd="1" destOrd="0" presId="urn:microsoft.com/office/officeart/2008/layout/HalfCircleOrganizationChart"/>
    <dgm:cxn modelId="{CCB60CBB-DCBE-4EF3-8F36-6B4E0B2D14B9}" type="presOf" srcId="{AA900AD7-CB82-46CE-B1E5-1060135CF005}" destId="{A14F310A-A49B-4EC1-BE9E-AFBE6C26989E}" srcOrd="1" destOrd="0" presId="urn:microsoft.com/office/officeart/2008/layout/HalfCircleOrganizationChart"/>
    <dgm:cxn modelId="{BC70A8BB-6563-46D6-8823-19CA84D61FA3}" type="presOf" srcId="{0351A45A-5D13-4868-8847-28A1FA673E64}" destId="{A906055E-8D58-4555-B8A3-8A3FBC62DB1B}" srcOrd="0" destOrd="0" presId="urn:microsoft.com/office/officeart/2008/layout/HalfCircleOrganizationChart"/>
    <dgm:cxn modelId="{EB7AB2BC-69EF-4D4E-A327-E6F1104BF4B8}" type="presOf" srcId="{954A5115-3DE8-4C73-BC8E-A9D7C1B7C09C}" destId="{E83644AA-C7A8-4E58-853B-28ED0108611A}" srcOrd="0" destOrd="0" presId="urn:microsoft.com/office/officeart/2008/layout/HalfCircleOrganizationChart"/>
    <dgm:cxn modelId="{60832DBD-270E-40F8-A9C9-C0B6818CB0CB}" type="presOf" srcId="{53450B28-39A8-422C-8977-2FAE23B63F85}" destId="{6CFB1B75-9B79-4712-86BF-E4A046452041}" srcOrd="0" destOrd="0" presId="urn:microsoft.com/office/officeart/2008/layout/HalfCircleOrganizationChart"/>
    <dgm:cxn modelId="{09B3FBC2-795F-4C4D-9AC9-DC460C4311F6}" srcId="{8E9B07FE-23F1-411F-B9AC-B56F82F63200}" destId="{F049862F-AF3F-4F4B-8703-1129B0861566}" srcOrd="4" destOrd="0" parTransId="{C9E3D411-7D67-4674-B8B7-1627487C4B09}" sibTransId="{6E5B1FB2-CD1B-4C33-9273-79CACE4417EE}"/>
    <dgm:cxn modelId="{326EECC3-64AD-463C-9A60-BC1EE20ACD9C}" type="presOf" srcId="{0014E757-FAB6-48FB-8BF3-D409DBAB7907}" destId="{DAB63D3F-AA69-4BC0-ACB7-D6DB1B906F9A}" srcOrd="0" destOrd="0" presId="urn:microsoft.com/office/officeart/2008/layout/HalfCircleOrganizationChart"/>
    <dgm:cxn modelId="{216403C6-A778-4F58-8FE1-A4EBE7C4FE7A}" type="presOf" srcId="{15FEFCA2-E0ED-4006-8812-C6C594DCAFD1}" destId="{55E57A99-2BD0-4BDB-8C8D-9325AA473F04}" srcOrd="0" destOrd="0" presId="urn:microsoft.com/office/officeart/2008/layout/HalfCircleOrganizationChart"/>
    <dgm:cxn modelId="{3DD3C4C6-B2AA-4B23-BC07-95F27A005492}" type="presOf" srcId="{79FF503A-5C61-42A2-9C52-F3CF914ECFEC}" destId="{95311852-69D6-49FA-9BDF-64DAC2D7F7D0}" srcOrd="0" destOrd="0" presId="urn:microsoft.com/office/officeart/2008/layout/HalfCircleOrganizationChart"/>
    <dgm:cxn modelId="{41253BC8-B427-43F6-A635-637EA7A03942}" type="presOf" srcId="{12C0C72A-580E-4699-A2D0-056FF74F6AD3}" destId="{E76DADD5-5107-4440-BB23-417ACD9E315C}" srcOrd="1" destOrd="0" presId="urn:microsoft.com/office/officeart/2008/layout/HalfCircleOrganizationChart"/>
    <dgm:cxn modelId="{A726B1CB-FD03-4994-8ACE-4807A48BDF43}" srcId="{12C0C72A-580E-4699-A2D0-056FF74F6AD3}" destId="{BB769F70-8F00-4D21-9F06-5C1816411837}" srcOrd="0" destOrd="0" parTransId="{C7B720BB-9409-4D4B-82F7-751089B7B24F}" sibTransId="{7282ED5C-A7ED-4064-82A2-CCE0E19F335B}"/>
    <dgm:cxn modelId="{E881FCCE-2582-4BC9-9A9D-C98FD1713CDC}" type="presOf" srcId="{8E9B07FE-23F1-411F-B9AC-B56F82F63200}" destId="{97BF4E3B-5546-43CF-9539-AD64F53F8897}" srcOrd="1" destOrd="0" presId="urn:microsoft.com/office/officeart/2008/layout/HalfCircleOrganizationChart"/>
    <dgm:cxn modelId="{1E1E12CF-A4A2-4AA4-8EDF-907B7417E7B9}" type="presOf" srcId="{E09CCC49-B80E-445A-BBF2-57588B1A3E18}" destId="{1EE78A36-934E-4636-BFC2-E00D8519C61B}" srcOrd="0" destOrd="0" presId="urn:microsoft.com/office/officeart/2008/layout/HalfCircleOrganizationChart"/>
    <dgm:cxn modelId="{58434CD2-DCF5-4868-8E33-1A2FD8A12AFF}" type="presOf" srcId="{2CC9BCAD-A3D6-4225-8BB3-1947BB612059}" destId="{E5E37755-03F6-486D-9FDA-94F64FEA8908}" srcOrd="1" destOrd="0" presId="urn:microsoft.com/office/officeart/2008/layout/HalfCircleOrganizationChart"/>
    <dgm:cxn modelId="{C1E1ECD2-1971-4456-BF80-0C156468A3D0}" type="presOf" srcId="{44BB29EA-193A-4D27-BF34-1424BA8A32F8}" destId="{9062F8F3-09A2-462F-A3C8-C57FC1D7CE77}" srcOrd="1" destOrd="0" presId="urn:microsoft.com/office/officeart/2008/layout/HalfCircleOrganizationChart"/>
    <dgm:cxn modelId="{E05525D4-FAD7-4B3D-AB3C-36286C66C420}" type="presOf" srcId="{0153A8C6-CDC7-4614-88FF-BD6868C0E395}" destId="{AD0396C5-642F-47C8-8208-C7857AAC7AAF}" srcOrd="1" destOrd="0" presId="urn:microsoft.com/office/officeart/2008/layout/HalfCircleOrganizationChart"/>
    <dgm:cxn modelId="{A3A848D4-7F5F-4815-BBAF-C10E64A32CE1}" type="presOf" srcId="{3A65201A-E3FE-4AFC-90ED-D9B58E19E114}" destId="{E8CECCCB-0F26-41A4-8F38-B0FA5645F8AF}" srcOrd="0" destOrd="0" presId="urn:microsoft.com/office/officeart/2008/layout/HalfCircleOrganizationChart"/>
    <dgm:cxn modelId="{D07B4AD6-7CDF-4EB5-A50F-2162D346A5EA}" type="presOf" srcId="{36AD8318-10DA-4C1C-B6CF-5B6C651D060B}" destId="{B872ABD1-B720-4511-B203-6364BDAC8131}" srcOrd="0" destOrd="0" presId="urn:microsoft.com/office/officeart/2008/layout/HalfCircleOrganizationChart"/>
    <dgm:cxn modelId="{782DFBD6-0F2E-46ED-A082-28BF1B5EA1B7}" type="presOf" srcId="{2B768911-3FB9-4A2E-9BCA-52EEF707E2F8}" destId="{85E00E0A-E0BF-472F-A78F-6014795B282F}" srcOrd="1" destOrd="0" presId="urn:microsoft.com/office/officeart/2008/layout/HalfCircleOrganizationChart"/>
    <dgm:cxn modelId="{A4846BD8-C521-478F-9E2A-B5AB01C29D64}" type="presOf" srcId="{B0A56835-E8B7-433C-99EF-2A542ED277DC}" destId="{9D9D455A-317D-4B7A-8B9E-77DA95632AEE}" srcOrd="0" destOrd="0" presId="urn:microsoft.com/office/officeart/2008/layout/HalfCircleOrganizationChart"/>
    <dgm:cxn modelId="{CDD8BFDA-C11A-4618-8A92-DC01961053D1}" srcId="{6E1C3CB1-6DF9-47B0-8958-454AD1CEF06A}" destId="{0014E757-FAB6-48FB-8BF3-D409DBAB7907}" srcOrd="1" destOrd="0" parTransId="{7263159F-8DE3-4D7F-8B12-4771C1DA8AAA}" sibTransId="{D582CE29-75F5-4C0B-85D4-163AEB2EC178}"/>
    <dgm:cxn modelId="{4A7E39DE-EAD9-4508-9492-EF05860A8B20}" type="presOf" srcId="{96318A39-1FA9-471D-8F5F-D18713FCA7F1}" destId="{544320CE-8F68-4A86-AFF1-B33FBDB2B658}" srcOrd="1" destOrd="0" presId="urn:microsoft.com/office/officeart/2008/layout/HalfCircleOrganizationChart"/>
    <dgm:cxn modelId="{F6A2A7DE-40BD-4106-88EF-DAB9B335032D}" srcId="{948140EC-7FAF-4970-8D44-41ABBE203D2F}" destId="{1FB68815-2174-4D94-A413-A3E6E946A91A}" srcOrd="0" destOrd="0" parTransId="{5837DD5B-3B78-4E09-8004-3EE6E317491D}" sibTransId="{489D9536-C8A6-482A-A90B-053413C77B52}"/>
    <dgm:cxn modelId="{35F4B6DE-D3FE-4962-A150-80E78C0A5B5E}" type="presOf" srcId="{7EF1A934-8D86-4052-8159-57D1DE8B66DF}" destId="{9CF2F3A4-5232-4746-8B11-0B2FFEABA663}" srcOrd="0" destOrd="0" presId="urn:microsoft.com/office/officeart/2008/layout/HalfCircleOrganizationChart"/>
    <dgm:cxn modelId="{6FFBE2DE-EEC6-42B5-9201-C6B47B3E91EC}" srcId="{FD5DC9C8-F0C0-4AE7-AE3F-55C11E37B0F0}" destId="{0C28C55D-3450-4131-929C-0325E432663B}" srcOrd="1" destOrd="0" parTransId="{28CFB723-EB93-4857-896C-F34E6EE6661F}" sibTransId="{086CC394-82F7-4F31-82C9-7C14998831CA}"/>
    <dgm:cxn modelId="{FAE77EE0-3DCC-4246-9EAC-B76F81E93201}" srcId="{8E9B07FE-23F1-411F-B9AC-B56F82F63200}" destId="{DA211D0F-1CDE-42F7-9EF6-B932DC918E9D}" srcOrd="3" destOrd="0" parTransId="{B0A56835-E8B7-433C-99EF-2A542ED277DC}" sibTransId="{12C9CD92-BD70-4693-8D0F-42D60E0DAADB}"/>
    <dgm:cxn modelId="{9A77E3E3-3262-48B8-82E1-00E7B03438A4}" srcId="{27CEBF58-4E1E-4946-AEDC-43A52C4C1B90}" destId="{6A440A15-11DD-44DB-82AE-7F5D99F73428}" srcOrd="0" destOrd="0" parTransId="{6A3042B7-7212-4556-96E5-F5C602AC301B}" sibTransId="{23178C40-E2E4-4FF6-94AD-A23292282C65}"/>
    <dgm:cxn modelId="{BCD3ABE4-4B82-4E26-87C7-C3E3046D40C7}" type="presOf" srcId="{E887F65A-EB31-47FA-A725-5CD28A845AAA}" destId="{4D2C96C6-99F0-423E-8F83-A059FE7C395C}" srcOrd="0" destOrd="0" presId="urn:microsoft.com/office/officeart/2008/layout/HalfCircleOrganizationChart"/>
    <dgm:cxn modelId="{0F35B2E4-E7EB-447E-9E43-1A6DC8062ABE}" srcId="{8E9B07FE-23F1-411F-B9AC-B56F82F63200}" destId="{6A434CAC-E5D8-4925-A2E9-0F3EA4A4A63C}" srcOrd="5" destOrd="0" parTransId="{0B2B5448-3F1A-4702-9FC7-A6CE705AD447}" sibTransId="{880C1ED9-91FF-4624-9B66-E361FCE31889}"/>
    <dgm:cxn modelId="{DD8DB5E5-59AA-48C5-A569-BB679F9CA3C2}" type="presOf" srcId="{0C28C55D-3450-4131-929C-0325E432663B}" destId="{49D96FA8-795F-4EB2-A149-01919175BB91}" srcOrd="0" destOrd="0" presId="urn:microsoft.com/office/officeart/2008/layout/HalfCircleOrganizationChart"/>
    <dgm:cxn modelId="{7A3BC2E5-322B-4F63-AD12-0BFDFC8C4C40}" type="presOf" srcId="{34DA9978-142A-4F33-A7E7-0D455422C87B}" destId="{84705C70-C9B9-48FC-B817-74720D63020D}" srcOrd="0" destOrd="0" presId="urn:microsoft.com/office/officeart/2008/layout/HalfCircleOrganizationChart"/>
    <dgm:cxn modelId="{A054E8E7-6276-44E7-877B-6CB0849D7517}" type="presOf" srcId="{6A440A15-11DD-44DB-82AE-7F5D99F73428}" destId="{F673E442-3EBD-47A8-9CF0-DF687E0CF834}" srcOrd="0" destOrd="0" presId="urn:microsoft.com/office/officeart/2008/layout/HalfCircleOrganizationChart"/>
    <dgm:cxn modelId="{DBA098E8-94FD-4ABE-949D-C4C567EECE1C}" type="presOf" srcId="{BB769F70-8F00-4D21-9F06-5C1816411837}" destId="{C8ACDDB5-F348-4CE6-B634-FC6ACE8D36BF}" srcOrd="1" destOrd="0" presId="urn:microsoft.com/office/officeart/2008/layout/HalfCircleOrganizationChart"/>
    <dgm:cxn modelId="{B4672AEB-EE5E-458D-8CA4-7A62D7441FAC}" type="presOf" srcId="{EC4D26F2-F46A-4A6A-B2D7-021AD8F17248}" destId="{3EA5E13C-DDBE-47CF-962B-43D89DC523F2}" srcOrd="0" destOrd="0" presId="urn:microsoft.com/office/officeart/2008/layout/HalfCircleOrganizationChart"/>
    <dgm:cxn modelId="{FB5457F0-6790-4FAA-9F37-9F992CD2B23D}" type="presOf" srcId="{8A55E74F-1C2E-474A-BF72-1ED5DB2B3EAD}" destId="{ECECDD92-BD8E-4E34-8E24-A39B5E48B37C}" srcOrd="0" destOrd="0" presId="urn:microsoft.com/office/officeart/2008/layout/HalfCircleOrganizationChart"/>
    <dgm:cxn modelId="{CF9F58F1-90E7-4B2C-96B0-E44197E9184E}" type="presOf" srcId="{C7B720BB-9409-4D4B-82F7-751089B7B24F}" destId="{4BCE88B8-C158-4923-90D2-D52E95D59FA9}" srcOrd="0" destOrd="0" presId="urn:microsoft.com/office/officeart/2008/layout/HalfCircleOrganizationChart"/>
    <dgm:cxn modelId="{67A5A4F3-1031-4BEA-8AA6-FE66C077ECF9}" type="presOf" srcId="{5F16D320-9A1B-4B7B-BA6C-3C2A74DB199E}" destId="{17B1B366-4AC0-4C4C-8837-5A86E8809793}" srcOrd="0" destOrd="0" presId="urn:microsoft.com/office/officeart/2008/layout/HalfCircleOrganizationChart"/>
    <dgm:cxn modelId="{B6A3B4F6-1591-47D8-B778-A3FB3DCFC9F4}" srcId="{8E9B07FE-23F1-411F-B9AC-B56F82F63200}" destId="{B94BF957-249A-4B81-BBD0-834357B4C72C}" srcOrd="2" destOrd="0" parTransId="{A0476E77-5040-42C3-91C6-BA9BE8D57C6E}" sibTransId="{F839E33B-7ADF-4540-92F6-AE71539E7819}"/>
    <dgm:cxn modelId="{7023DCF7-CE2A-497A-906D-7898BF4540CC}" type="presOf" srcId="{2CC9BCAD-A3D6-4225-8BB3-1947BB612059}" destId="{7C32A260-1BDB-46AF-9E0A-F8094B9E6AE5}" srcOrd="0" destOrd="0" presId="urn:microsoft.com/office/officeart/2008/layout/HalfCircleOrganizationChart"/>
    <dgm:cxn modelId="{CF7FC7F9-71C5-43A4-AAA6-4997F7A2F9A9}" type="presOf" srcId="{B82ACB9E-7BD6-4390-A427-67F7ABAC2478}" destId="{58723A21-C537-48BE-A8CB-92532E26FDE2}" srcOrd="0" destOrd="0" presId="urn:microsoft.com/office/officeart/2008/layout/HalfCircleOrganizationChart"/>
    <dgm:cxn modelId="{ABEE8CFA-0098-4916-8AF0-1B555E1AB5C6}" type="presOf" srcId="{456BE18E-6F66-4D11-8E4E-F76B9F8703A0}" destId="{721298FE-85F1-4821-AD79-2495ED271ACA}" srcOrd="0" destOrd="0" presId="urn:microsoft.com/office/officeart/2008/layout/HalfCircleOrganizationChart"/>
    <dgm:cxn modelId="{66960BFB-82D3-445D-9409-7C16063DE5C6}" type="presOf" srcId="{27CEBF58-4E1E-4946-AEDC-43A52C4C1B90}" destId="{D65FC3EF-9104-4DAE-B5E7-67B5164EDF36}" srcOrd="0" destOrd="0" presId="urn:microsoft.com/office/officeart/2008/layout/HalfCircleOrganizationChart"/>
    <dgm:cxn modelId="{74ED73FB-995B-45DC-96C4-DDC685CA5873}" type="presOf" srcId="{2A72E149-CF23-495A-BEDE-FF3604A240A2}" destId="{F736301B-549A-400A-B543-12CAEBE785D7}" srcOrd="0" destOrd="0" presId="urn:microsoft.com/office/officeart/2008/layout/HalfCircleOrganizationChart"/>
    <dgm:cxn modelId="{6B7D70FE-65F9-4E5C-8EA4-414B6C1E4DDA}" type="presOf" srcId="{D6527716-8A80-4839-A4C3-ECEB05240DB4}" destId="{8FC87D8B-CFC9-473A-826B-2D278A1FEB72}" srcOrd="0" destOrd="0" presId="urn:microsoft.com/office/officeart/2008/layout/HalfCircleOrganizationChart"/>
    <dgm:cxn modelId="{CF217CD6-05B8-4B04-9852-A7CE554A56B5}" type="presParOf" srcId="{D65FC3EF-9104-4DAE-B5E7-67B5164EDF36}" destId="{88138CA8-1118-41CC-8F81-5DD2824236DD}" srcOrd="0" destOrd="0" presId="urn:microsoft.com/office/officeart/2008/layout/HalfCircleOrganizationChart"/>
    <dgm:cxn modelId="{A101A585-63BB-4350-8D63-B41915D58899}" type="presParOf" srcId="{88138CA8-1118-41CC-8F81-5DD2824236DD}" destId="{8D46D93D-0270-4ACA-89BB-6684B63FDD86}" srcOrd="0" destOrd="0" presId="urn:microsoft.com/office/officeart/2008/layout/HalfCircleOrganizationChart"/>
    <dgm:cxn modelId="{0B3C3F7A-6751-4D6C-B98D-DF1F2550FCA4}" type="presParOf" srcId="{8D46D93D-0270-4ACA-89BB-6684B63FDD86}" destId="{F673E442-3EBD-47A8-9CF0-DF687E0CF834}" srcOrd="0" destOrd="0" presId="urn:microsoft.com/office/officeart/2008/layout/HalfCircleOrganizationChart"/>
    <dgm:cxn modelId="{45208F22-ED2F-4ECC-BDF5-119615E9BE71}" type="presParOf" srcId="{8D46D93D-0270-4ACA-89BB-6684B63FDD86}" destId="{D37126D3-089E-451C-ACB3-39D86B8CD2BB}" srcOrd="1" destOrd="0" presId="urn:microsoft.com/office/officeart/2008/layout/HalfCircleOrganizationChart"/>
    <dgm:cxn modelId="{E92A4F43-FD49-43B3-9DE0-62ABA0973285}" type="presParOf" srcId="{8D46D93D-0270-4ACA-89BB-6684B63FDD86}" destId="{9512E24D-E3EA-4B5B-9D3F-6B736F10337F}" srcOrd="2" destOrd="0" presId="urn:microsoft.com/office/officeart/2008/layout/HalfCircleOrganizationChart"/>
    <dgm:cxn modelId="{1E47950A-7A18-44AE-904B-7B562B7ECDB2}" type="presParOf" srcId="{8D46D93D-0270-4ACA-89BB-6684B63FDD86}" destId="{006C793E-0BFC-4547-BB1D-E638081401C9}" srcOrd="3" destOrd="0" presId="urn:microsoft.com/office/officeart/2008/layout/HalfCircleOrganizationChart"/>
    <dgm:cxn modelId="{D95C3BAD-A2D4-40B3-983A-E5AA6FDA0A8E}" type="presParOf" srcId="{88138CA8-1118-41CC-8F81-5DD2824236DD}" destId="{A4FD5220-F3CD-4EC4-93BE-DB6304CB80ED}" srcOrd="1" destOrd="0" presId="urn:microsoft.com/office/officeart/2008/layout/HalfCircleOrganizationChart"/>
    <dgm:cxn modelId="{A82A528B-6AD8-467F-9213-AF45F6D72633}" type="presParOf" srcId="{A4FD5220-F3CD-4EC4-93BE-DB6304CB80ED}" destId="{BD19C5FB-12C6-4E28-8A0B-E255E0984A87}" srcOrd="0" destOrd="0" presId="urn:microsoft.com/office/officeart/2008/layout/HalfCircleOrganizationChart"/>
    <dgm:cxn modelId="{F929BF9C-1038-44BA-BBFC-213791032E14}" type="presParOf" srcId="{A4FD5220-F3CD-4EC4-93BE-DB6304CB80ED}" destId="{0E175AAB-6442-4FF9-9D16-30AC8B4C80DC}" srcOrd="1" destOrd="0" presId="urn:microsoft.com/office/officeart/2008/layout/HalfCircleOrganizationChart"/>
    <dgm:cxn modelId="{2E0784FD-9C65-4E17-9695-7C02C4E6C871}" type="presParOf" srcId="{0E175AAB-6442-4FF9-9D16-30AC8B4C80DC}" destId="{23DD3C04-5BFD-4A69-83B8-38492448FFDB}" srcOrd="0" destOrd="0" presId="urn:microsoft.com/office/officeart/2008/layout/HalfCircleOrganizationChart"/>
    <dgm:cxn modelId="{4B670D58-C0CC-483F-8874-B0DB78FC94E8}" type="presParOf" srcId="{23DD3C04-5BFD-4A69-83B8-38492448FFDB}" destId="{80B9F166-970A-4E8E-B3DE-4E94F83B90C7}" srcOrd="0" destOrd="0" presId="urn:microsoft.com/office/officeart/2008/layout/HalfCircleOrganizationChart"/>
    <dgm:cxn modelId="{0AD94C3D-0625-4646-BC29-349DCAC75ADA}" type="presParOf" srcId="{23DD3C04-5BFD-4A69-83B8-38492448FFDB}" destId="{A889525B-0BA1-43B4-A481-5D7A56B6C322}" srcOrd="1" destOrd="0" presId="urn:microsoft.com/office/officeart/2008/layout/HalfCircleOrganizationChart"/>
    <dgm:cxn modelId="{D07A96A2-7166-4B04-8698-62B34D40C176}" type="presParOf" srcId="{23DD3C04-5BFD-4A69-83B8-38492448FFDB}" destId="{F2EA8232-6CD5-45C6-A11F-204ED879CFED}" srcOrd="2" destOrd="0" presId="urn:microsoft.com/office/officeart/2008/layout/HalfCircleOrganizationChart"/>
    <dgm:cxn modelId="{EF2F4AE7-63D9-457B-ABFF-9AE79C74BA9F}" type="presParOf" srcId="{23DD3C04-5BFD-4A69-83B8-38492448FFDB}" destId="{E76DADD5-5107-4440-BB23-417ACD9E315C}" srcOrd="3" destOrd="0" presId="urn:microsoft.com/office/officeart/2008/layout/HalfCircleOrganizationChart"/>
    <dgm:cxn modelId="{2D923EFA-089D-4EB3-8A55-CE74A31AB740}" type="presParOf" srcId="{0E175AAB-6442-4FF9-9D16-30AC8B4C80DC}" destId="{D9C3534D-EB57-48A4-A0AE-4C2B19518262}" srcOrd="1" destOrd="0" presId="urn:microsoft.com/office/officeart/2008/layout/HalfCircleOrganizationChart"/>
    <dgm:cxn modelId="{7411BBD5-DEAC-4861-8451-0178326D66DB}" type="presParOf" srcId="{D9C3534D-EB57-48A4-A0AE-4C2B19518262}" destId="{4BCE88B8-C158-4923-90D2-D52E95D59FA9}" srcOrd="0" destOrd="0" presId="urn:microsoft.com/office/officeart/2008/layout/HalfCircleOrganizationChart"/>
    <dgm:cxn modelId="{CF88B547-F964-4A9E-B8E4-70D59FEEDDFF}" type="presParOf" srcId="{D9C3534D-EB57-48A4-A0AE-4C2B19518262}" destId="{B1F9C3D0-69BE-4100-A569-985BBB8F2559}" srcOrd="1" destOrd="0" presId="urn:microsoft.com/office/officeart/2008/layout/HalfCircleOrganizationChart"/>
    <dgm:cxn modelId="{B44E8EA4-56A6-41DE-A955-D783C3F8A6CD}" type="presParOf" srcId="{B1F9C3D0-69BE-4100-A569-985BBB8F2559}" destId="{6C10DB35-76E5-42F6-A90E-ACD0B6E1429A}" srcOrd="0" destOrd="0" presId="urn:microsoft.com/office/officeart/2008/layout/HalfCircleOrganizationChart"/>
    <dgm:cxn modelId="{DBC348F3-63AA-4618-BB8A-9362EF156DD0}" type="presParOf" srcId="{6C10DB35-76E5-42F6-A90E-ACD0B6E1429A}" destId="{E7DF2E77-4251-4CFF-A475-6912EF3D080F}" srcOrd="0" destOrd="0" presId="urn:microsoft.com/office/officeart/2008/layout/HalfCircleOrganizationChart"/>
    <dgm:cxn modelId="{DFEF9C3A-C6B3-4F1D-9B4B-F6537AF03254}" type="presParOf" srcId="{6C10DB35-76E5-42F6-A90E-ACD0B6E1429A}" destId="{8DF85083-4CBC-434D-A459-C26ECD843080}" srcOrd="1" destOrd="0" presId="urn:microsoft.com/office/officeart/2008/layout/HalfCircleOrganizationChart"/>
    <dgm:cxn modelId="{B709ED73-2589-4CC5-B6E6-1449671E9F30}" type="presParOf" srcId="{6C10DB35-76E5-42F6-A90E-ACD0B6E1429A}" destId="{595B8490-40E1-4B4E-9F7C-14A6A073E027}" srcOrd="2" destOrd="0" presId="urn:microsoft.com/office/officeart/2008/layout/HalfCircleOrganizationChart"/>
    <dgm:cxn modelId="{EC395A95-24B5-4612-B16E-50129C905B21}" type="presParOf" srcId="{6C10DB35-76E5-42F6-A90E-ACD0B6E1429A}" destId="{C8ACDDB5-F348-4CE6-B634-FC6ACE8D36BF}" srcOrd="3" destOrd="0" presId="urn:microsoft.com/office/officeart/2008/layout/HalfCircleOrganizationChart"/>
    <dgm:cxn modelId="{CC5E0510-1948-40D3-A77F-25BFDF5113EE}" type="presParOf" srcId="{B1F9C3D0-69BE-4100-A569-985BBB8F2559}" destId="{35CDEC6C-8332-486C-B13D-2D6AB163BA42}" srcOrd="1" destOrd="0" presId="urn:microsoft.com/office/officeart/2008/layout/HalfCircleOrganizationChart"/>
    <dgm:cxn modelId="{4E62978F-2B0E-4493-BC94-B50135103AD1}" type="presParOf" srcId="{B1F9C3D0-69BE-4100-A569-985BBB8F2559}" destId="{C659063E-FEC8-4649-B90F-CCA893C9A428}" srcOrd="2" destOrd="0" presId="urn:microsoft.com/office/officeart/2008/layout/HalfCircleOrganizationChart"/>
    <dgm:cxn modelId="{AD54570A-784E-4BF9-B4EB-9986AD7FEDE5}" type="presParOf" srcId="{D9C3534D-EB57-48A4-A0AE-4C2B19518262}" destId="{F3DB2622-6448-4EF8-9FA0-CC9015BCA014}" srcOrd="2" destOrd="0" presId="urn:microsoft.com/office/officeart/2008/layout/HalfCircleOrganizationChart"/>
    <dgm:cxn modelId="{AF5B721F-363C-41F2-AFDB-A723C98EDB4E}" type="presParOf" srcId="{D9C3534D-EB57-48A4-A0AE-4C2B19518262}" destId="{A0E24865-668F-4355-B6CE-35AED3E10D22}" srcOrd="3" destOrd="0" presId="urn:microsoft.com/office/officeart/2008/layout/HalfCircleOrganizationChart"/>
    <dgm:cxn modelId="{391257FE-A3EC-42A2-8F48-1B4B820FCC88}" type="presParOf" srcId="{A0E24865-668F-4355-B6CE-35AED3E10D22}" destId="{67C5D41A-BD96-4688-915D-742F15B2FE5E}" srcOrd="0" destOrd="0" presId="urn:microsoft.com/office/officeart/2008/layout/HalfCircleOrganizationChart"/>
    <dgm:cxn modelId="{395AD415-2756-4562-AFB0-63749547A53F}" type="presParOf" srcId="{67C5D41A-BD96-4688-915D-742F15B2FE5E}" destId="{3EA5E13C-DDBE-47CF-962B-43D89DC523F2}" srcOrd="0" destOrd="0" presId="urn:microsoft.com/office/officeart/2008/layout/HalfCircleOrganizationChart"/>
    <dgm:cxn modelId="{F15DD2F9-8C7D-453C-A5ED-4C327D1B1ACF}" type="presParOf" srcId="{67C5D41A-BD96-4688-915D-742F15B2FE5E}" destId="{C03B25C2-0299-4269-B3A4-1876C8BA56CE}" srcOrd="1" destOrd="0" presId="urn:microsoft.com/office/officeart/2008/layout/HalfCircleOrganizationChart"/>
    <dgm:cxn modelId="{445CB43C-4190-40D8-8CE6-1848421B3D7C}" type="presParOf" srcId="{67C5D41A-BD96-4688-915D-742F15B2FE5E}" destId="{18ACB723-A1F7-42EA-8F9F-AE73CA53DE6F}" srcOrd="2" destOrd="0" presId="urn:microsoft.com/office/officeart/2008/layout/HalfCircleOrganizationChart"/>
    <dgm:cxn modelId="{A1E4D06F-7AD0-4B1A-9AA5-E56B54180CC5}" type="presParOf" srcId="{67C5D41A-BD96-4688-915D-742F15B2FE5E}" destId="{CB6194F2-A8E4-4A40-890B-95EBA78C1448}" srcOrd="3" destOrd="0" presId="urn:microsoft.com/office/officeart/2008/layout/HalfCircleOrganizationChart"/>
    <dgm:cxn modelId="{CEDA5627-D0FD-4C5E-B150-2C10235A0E06}" type="presParOf" srcId="{A0E24865-668F-4355-B6CE-35AED3E10D22}" destId="{AA07A3ED-C178-40AA-9BD7-D07C74BF2605}" srcOrd="1" destOrd="0" presId="urn:microsoft.com/office/officeart/2008/layout/HalfCircleOrganizationChart"/>
    <dgm:cxn modelId="{9E0B9ACD-41E4-430D-9106-C6216BF324BE}" type="presParOf" srcId="{A0E24865-668F-4355-B6CE-35AED3E10D22}" destId="{07884EFC-0A89-4485-8BFD-1C8AD00328FC}" srcOrd="2" destOrd="0" presId="urn:microsoft.com/office/officeart/2008/layout/HalfCircleOrganizationChart"/>
    <dgm:cxn modelId="{2EB51390-0DB0-4700-B536-07A598EE7BCC}" type="presParOf" srcId="{D9C3534D-EB57-48A4-A0AE-4C2B19518262}" destId="{ECECDD92-BD8E-4E34-8E24-A39B5E48B37C}" srcOrd="4" destOrd="0" presId="urn:microsoft.com/office/officeart/2008/layout/HalfCircleOrganizationChart"/>
    <dgm:cxn modelId="{ACD29D62-6C4D-410C-8EB8-F35CB869E8B0}" type="presParOf" srcId="{D9C3534D-EB57-48A4-A0AE-4C2B19518262}" destId="{FE3409D2-F38D-4854-9285-46359BD50AEA}" srcOrd="5" destOrd="0" presId="urn:microsoft.com/office/officeart/2008/layout/HalfCircleOrganizationChart"/>
    <dgm:cxn modelId="{1F1AD57F-0662-4932-BF50-117FF8FA86D8}" type="presParOf" srcId="{FE3409D2-F38D-4854-9285-46359BD50AEA}" destId="{22E5A2F4-483A-4D00-853E-308DD08C8C20}" srcOrd="0" destOrd="0" presId="urn:microsoft.com/office/officeart/2008/layout/HalfCircleOrganizationChart"/>
    <dgm:cxn modelId="{6ABB7C20-356F-41DA-991C-C6F403D53F07}" type="presParOf" srcId="{22E5A2F4-483A-4D00-853E-308DD08C8C20}" destId="{17B1B366-4AC0-4C4C-8837-5A86E8809793}" srcOrd="0" destOrd="0" presId="urn:microsoft.com/office/officeart/2008/layout/HalfCircleOrganizationChart"/>
    <dgm:cxn modelId="{120E5268-60E5-408B-A63F-05033C75187E}" type="presParOf" srcId="{22E5A2F4-483A-4D00-853E-308DD08C8C20}" destId="{2BD42FEE-E806-4FE2-BC2A-524E78CF9F52}" srcOrd="1" destOrd="0" presId="urn:microsoft.com/office/officeart/2008/layout/HalfCircleOrganizationChart"/>
    <dgm:cxn modelId="{640239EC-419E-400C-BCB4-93CF07CCA079}" type="presParOf" srcId="{22E5A2F4-483A-4D00-853E-308DD08C8C20}" destId="{1732DB03-B5A3-46E1-B0A8-5CAE05C18739}" srcOrd="2" destOrd="0" presId="urn:microsoft.com/office/officeart/2008/layout/HalfCircleOrganizationChart"/>
    <dgm:cxn modelId="{67290FDF-2289-4245-9305-086DA4B74DE8}" type="presParOf" srcId="{22E5A2F4-483A-4D00-853E-308DD08C8C20}" destId="{199E0044-207B-46BC-A99E-AF6016FD127B}" srcOrd="3" destOrd="0" presId="urn:microsoft.com/office/officeart/2008/layout/HalfCircleOrganizationChart"/>
    <dgm:cxn modelId="{D4E63253-E07C-473D-BB33-21EE1DD8931C}" type="presParOf" srcId="{FE3409D2-F38D-4854-9285-46359BD50AEA}" destId="{4EFB8271-6938-4940-BD71-B9FFC720CC22}" srcOrd="1" destOrd="0" presId="urn:microsoft.com/office/officeart/2008/layout/HalfCircleOrganizationChart"/>
    <dgm:cxn modelId="{0D9B609F-183B-4F46-83E2-33FBB43FC297}" type="presParOf" srcId="{FE3409D2-F38D-4854-9285-46359BD50AEA}" destId="{5E500CEF-0DCE-4F8E-96AC-0CCDD4E96D0D}" srcOrd="2" destOrd="0" presId="urn:microsoft.com/office/officeart/2008/layout/HalfCircleOrganizationChart"/>
    <dgm:cxn modelId="{3B0A1E52-4B80-4A42-9D3E-05729CD9522A}" type="presParOf" srcId="{D9C3534D-EB57-48A4-A0AE-4C2B19518262}" destId="{01F45BFE-66EE-4BFA-86D8-E000069327F5}" srcOrd="6" destOrd="0" presId="urn:microsoft.com/office/officeart/2008/layout/HalfCircleOrganizationChart"/>
    <dgm:cxn modelId="{4BB69CF2-00B7-4CF6-8866-69A06DB62427}" type="presParOf" srcId="{D9C3534D-EB57-48A4-A0AE-4C2B19518262}" destId="{E61D6221-A6C5-4C2F-9DFA-10E94A81147D}" srcOrd="7" destOrd="0" presId="urn:microsoft.com/office/officeart/2008/layout/HalfCircleOrganizationChart"/>
    <dgm:cxn modelId="{797C489F-9AC9-4EF2-B05C-27B898A17854}" type="presParOf" srcId="{E61D6221-A6C5-4C2F-9DFA-10E94A81147D}" destId="{9E32B6B1-A750-4A5E-A6ED-5EF9AE7FE4BB}" srcOrd="0" destOrd="0" presId="urn:microsoft.com/office/officeart/2008/layout/HalfCircleOrganizationChart"/>
    <dgm:cxn modelId="{48E58219-284A-48DA-83C5-7E051F7FBB18}" type="presParOf" srcId="{9E32B6B1-A750-4A5E-A6ED-5EF9AE7FE4BB}" destId="{7C32A260-1BDB-46AF-9E0A-F8094B9E6AE5}" srcOrd="0" destOrd="0" presId="urn:microsoft.com/office/officeart/2008/layout/HalfCircleOrganizationChart"/>
    <dgm:cxn modelId="{C01DCD41-2753-4B3C-929D-4C69F82D9BEE}" type="presParOf" srcId="{9E32B6B1-A750-4A5E-A6ED-5EF9AE7FE4BB}" destId="{F4CC2AE0-E16B-4093-A249-1A077E63C717}" srcOrd="1" destOrd="0" presId="urn:microsoft.com/office/officeart/2008/layout/HalfCircleOrganizationChart"/>
    <dgm:cxn modelId="{ED85353D-2F56-4DE9-8DDB-CBEB6B82FC4F}" type="presParOf" srcId="{9E32B6B1-A750-4A5E-A6ED-5EF9AE7FE4BB}" destId="{D5EAA243-3405-47EB-9829-D96197640706}" srcOrd="2" destOrd="0" presId="urn:microsoft.com/office/officeart/2008/layout/HalfCircleOrganizationChart"/>
    <dgm:cxn modelId="{36FB8029-D9A7-4555-AB96-CF8AC697595E}" type="presParOf" srcId="{9E32B6B1-A750-4A5E-A6ED-5EF9AE7FE4BB}" destId="{E5E37755-03F6-486D-9FDA-94F64FEA8908}" srcOrd="3" destOrd="0" presId="urn:microsoft.com/office/officeart/2008/layout/HalfCircleOrganizationChart"/>
    <dgm:cxn modelId="{EE8BFED3-5FEB-4699-8821-D1EDFD95C4F4}" type="presParOf" srcId="{E61D6221-A6C5-4C2F-9DFA-10E94A81147D}" destId="{B0DDAAC4-20E8-48FE-8A94-DF5D58BF6EA6}" srcOrd="1" destOrd="0" presId="urn:microsoft.com/office/officeart/2008/layout/HalfCircleOrganizationChart"/>
    <dgm:cxn modelId="{B2752A14-9AF1-418E-B52C-FD9DC522F574}" type="presParOf" srcId="{E61D6221-A6C5-4C2F-9DFA-10E94A81147D}" destId="{4A8A3CED-E49C-4F02-A878-EA581E0D5C95}" srcOrd="2" destOrd="0" presId="urn:microsoft.com/office/officeart/2008/layout/HalfCircleOrganizationChart"/>
    <dgm:cxn modelId="{6BC0A5D6-2B58-47AA-8580-D8242402FC40}" type="presParOf" srcId="{0E175AAB-6442-4FF9-9D16-30AC8B4C80DC}" destId="{12F25699-5B4A-4FE0-8548-21CCA4772430}" srcOrd="2" destOrd="0" presId="urn:microsoft.com/office/officeart/2008/layout/HalfCircleOrganizationChart"/>
    <dgm:cxn modelId="{C6F80BF6-FB11-4DFB-BE1B-EF9E4CF3220F}" type="presParOf" srcId="{A4FD5220-F3CD-4EC4-93BE-DB6304CB80ED}" destId="{B872ABD1-B720-4511-B203-6364BDAC8131}" srcOrd="2" destOrd="0" presId="urn:microsoft.com/office/officeart/2008/layout/HalfCircleOrganizationChart"/>
    <dgm:cxn modelId="{A3279CBD-3CBB-46B5-8E99-9EDF86E5F8D5}" type="presParOf" srcId="{A4FD5220-F3CD-4EC4-93BE-DB6304CB80ED}" destId="{B75D7204-39B8-4588-BC60-12F563C48A2A}" srcOrd="3" destOrd="0" presId="urn:microsoft.com/office/officeart/2008/layout/HalfCircleOrganizationChart"/>
    <dgm:cxn modelId="{2B8F3F6A-D011-439D-AB1E-0BC4C86DDCCB}" type="presParOf" srcId="{B75D7204-39B8-4588-BC60-12F563C48A2A}" destId="{D5AA0DD3-29CD-4308-B4D8-3543FAB522D8}" srcOrd="0" destOrd="0" presId="urn:microsoft.com/office/officeart/2008/layout/HalfCircleOrganizationChart"/>
    <dgm:cxn modelId="{2C55A58C-AB2D-4A1F-BCEF-223C74C4E84B}" type="presParOf" srcId="{D5AA0DD3-29CD-4308-B4D8-3543FAB522D8}" destId="{A906055E-8D58-4555-B8A3-8A3FBC62DB1B}" srcOrd="0" destOrd="0" presId="urn:microsoft.com/office/officeart/2008/layout/HalfCircleOrganizationChart"/>
    <dgm:cxn modelId="{F9E9E86E-E09D-4DA9-BD4D-873ED8C72AA0}" type="presParOf" srcId="{D5AA0DD3-29CD-4308-B4D8-3543FAB522D8}" destId="{5ACC39DB-316B-4BB9-BEF8-02957251C3DB}" srcOrd="1" destOrd="0" presId="urn:microsoft.com/office/officeart/2008/layout/HalfCircleOrganizationChart"/>
    <dgm:cxn modelId="{C0F595F8-52F4-4AF1-8A75-C59619C442EC}" type="presParOf" srcId="{D5AA0DD3-29CD-4308-B4D8-3543FAB522D8}" destId="{ADC0F769-AEF5-4D64-ADE5-70B41B4BF5E3}" srcOrd="2" destOrd="0" presId="urn:microsoft.com/office/officeart/2008/layout/HalfCircleOrganizationChart"/>
    <dgm:cxn modelId="{CE696D16-5583-47F4-9826-8E7D1EDBB63A}" type="presParOf" srcId="{D5AA0DD3-29CD-4308-B4D8-3543FAB522D8}" destId="{71E98C3E-C8CF-4C42-89C5-FA7629BC9C3C}" srcOrd="3" destOrd="0" presId="urn:microsoft.com/office/officeart/2008/layout/HalfCircleOrganizationChart"/>
    <dgm:cxn modelId="{60234C62-4D81-4459-9FD8-D7171B9B9950}" type="presParOf" srcId="{B75D7204-39B8-4588-BC60-12F563C48A2A}" destId="{492E9757-C190-43EF-8C7B-96355BE3DB63}" srcOrd="1" destOrd="0" presId="urn:microsoft.com/office/officeart/2008/layout/HalfCircleOrganizationChart"/>
    <dgm:cxn modelId="{3DAA4D5E-FC82-48E5-BB23-1A23BD9EE35D}" type="presParOf" srcId="{492E9757-C190-43EF-8C7B-96355BE3DB63}" destId="{E3886B82-C84C-4F07-812A-B695C8C986DE}" srcOrd="0" destOrd="0" presId="urn:microsoft.com/office/officeart/2008/layout/HalfCircleOrganizationChart"/>
    <dgm:cxn modelId="{3D1E7E8C-B9AD-496D-82AD-BC800AACAD58}" type="presParOf" srcId="{492E9757-C190-43EF-8C7B-96355BE3DB63}" destId="{2373DBA7-F154-4CBA-A49E-825BC9734A6D}" srcOrd="1" destOrd="0" presId="urn:microsoft.com/office/officeart/2008/layout/HalfCircleOrganizationChart"/>
    <dgm:cxn modelId="{852C91AC-BC63-457E-B339-03D3D85D33C5}" type="presParOf" srcId="{2373DBA7-F154-4CBA-A49E-825BC9734A6D}" destId="{F0CFE390-1E94-405F-8223-04CCBFC4B70D}" srcOrd="0" destOrd="0" presId="urn:microsoft.com/office/officeart/2008/layout/HalfCircleOrganizationChart"/>
    <dgm:cxn modelId="{62F49718-E9C7-45C4-9084-48FFBE8C24D9}" type="presParOf" srcId="{F0CFE390-1E94-405F-8223-04CCBFC4B70D}" destId="{E8CECCCB-0F26-41A4-8F38-B0FA5645F8AF}" srcOrd="0" destOrd="0" presId="urn:microsoft.com/office/officeart/2008/layout/HalfCircleOrganizationChart"/>
    <dgm:cxn modelId="{F8B46411-6F4A-448E-8EDD-C7E9B2F6E0C8}" type="presParOf" srcId="{F0CFE390-1E94-405F-8223-04CCBFC4B70D}" destId="{64DDA276-22EB-461C-BFED-53C5874CD131}" srcOrd="1" destOrd="0" presId="urn:microsoft.com/office/officeart/2008/layout/HalfCircleOrganizationChart"/>
    <dgm:cxn modelId="{1AC53662-4602-41D2-90BA-F769B3414CDF}" type="presParOf" srcId="{F0CFE390-1E94-405F-8223-04CCBFC4B70D}" destId="{99663634-696C-409B-84A7-BD9EDA6BC547}" srcOrd="2" destOrd="0" presId="urn:microsoft.com/office/officeart/2008/layout/HalfCircleOrganizationChart"/>
    <dgm:cxn modelId="{B2E32A65-CC13-429D-8707-7627D3CB6198}" type="presParOf" srcId="{F0CFE390-1E94-405F-8223-04CCBFC4B70D}" destId="{A4176341-6555-4687-9AD8-0F700D072B1B}" srcOrd="3" destOrd="0" presId="urn:microsoft.com/office/officeart/2008/layout/HalfCircleOrganizationChart"/>
    <dgm:cxn modelId="{3024377C-EE6C-47AE-999E-A132E2E548A0}" type="presParOf" srcId="{2373DBA7-F154-4CBA-A49E-825BC9734A6D}" destId="{67D49D4F-9B21-457D-A4BD-A3EE081039B8}" srcOrd="1" destOrd="0" presId="urn:microsoft.com/office/officeart/2008/layout/HalfCircleOrganizationChart"/>
    <dgm:cxn modelId="{2157634D-A18E-457E-9338-1D2727E4C9CF}" type="presParOf" srcId="{2373DBA7-F154-4CBA-A49E-825BC9734A6D}" destId="{703EF738-D11E-4890-A1E9-A8D0970936BD}" srcOrd="2" destOrd="0" presId="urn:microsoft.com/office/officeart/2008/layout/HalfCircleOrganizationChart"/>
    <dgm:cxn modelId="{AA7F4BD5-6384-455E-BC25-0E4A1A52E502}" type="presParOf" srcId="{492E9757-C190-43EF-8C7B-96355BE3DB63}" destId="{E5E9C5B3-F6A3-4E6A-801A-0C28C6E2B394}" srcOrd="2" destOrd="0" presId="urn:microsoft.com/office/officeart/2008/layout/HalfCircleOrganizationChart"/>
    <dgm:cxn modelId="{D0A0B4A9-86EF-49EE-9AB2-912A5D95CA8F}" type="presParOf" srcId="{492E9757-C190-43EF-8C7B-96355BE3DB63}" destId="{80E0C98C-091A-49F0-B5B3-6C47BE60044A}" srcOrd="3" destOrd="0" presId="urn:microsoft.com/office/officeart/2008/layout/HalfCircleOrganizationChart"/>
    <dgm:cxn modelId="{B11F8E00-F205-4841-BF91-2513299EEAAB}" type="presParOf" srcId="{80E0C98C-091A-49F0-B5B3-6C47BE60044A}" destId="{C1331964-FD52-45B4-BDFE-8F7518068A07}" srcOrd="0" destOrd="0" presId="urn:microsoft.com/office/officeart/2008/layout/HalfCircleOrganizationChart"/>
    <dgm:cxn modelId="{6A1C02BE-17E0-4706-A6F7-79ECBEABF5E2}" type="presParOf" srcId="{C1331964-FD52-45B4-BDFE-8F7518068A07}" destId="{5A7ED492-2911-419B-A242-5F7175EF56C1}" srcOrd="0" destOrd="0" presId="urn:microsoft.com/office/officeart/2008/layout/HalfCircleOrganizationChart"/>
    <dgm:cxn modelId="{A30157F1-C90A-42E1-93F0-EBAE9403E86F}" type="presParOf" srcId="{C1331964-FD52-45B4-BDFE-8F7518068A07}" destId="{3C713E59-F205-4368-997B-8264DD40196D}" srcOrd="1" destOrd="0" presId="urn:microsoft.com/office/officeart/2008/layout/HalfCircleOrganizationChart"/>
    <dgm:cxn modelId="{25851BBB-3982-4EBA-B01C-11C01F96CF04}" type="presParOf" srcId="{C1331964-FD52-45B4-BDFE-8F7518068A07}" destId="{DBEA4CA8-87EA-4412-A5B7-5A33B55512B8}" srcOrd="2" destOrd="0" presId="urn:microsoft.com/office/officeart/2008/layout/HalfCircleOrganizationChart"/>
    <dgm:cxn modelId="{09603BAC-A1C0-4E53-9BEF-9CC583E84570}" type="presParOf" srcId="{C1331964-FD52-45B4-BDFE-8F7518068A07}" destId="{FBF23373-B678-4186-B679-D04E24F499B0}" srcOrd="3" destOrd="0" presId="urn:microsoft.com/office/officeart/2008/layout/HalfCircleOrganizationChart"/>
    <dgm:cxn modelId="{17A11291-973D-40C6-9DB6-9CE623879295}" type="presParOf" srcId="{80E0C98C-091A-49F0-B5B3-6C47BE60044A}" destId="{F1E11521-C2BA-4D67-9BF7-4787883C5A1D}" srcOrd="1" destOrd="0" presId="urn:microsoft.com/office/officeart/2008/layout/HalfCircleOrganizationChart"/>
    <dgm:cxn modelId="{0BDE0154-AD98-4EE6-9787-850CCF613CD8}" type="presParOf" srcId="{80E0C98C-091A-49F0-B5B3-6C47BE60044A}" destId="{7F9364C1-AC89-41ED-881E-0897FF208B63}" srcOrd="2" destOrd="0" presId="urn:microsoft.com/office/officeart/2008/layout/HalfCircleOrganizationChart"/>
    <dgm:cxn modelId="{27B2E2F5-B4F1-444A-9987-49B32019C458}" type="presParOf" srcId="{492E9757-C190-43EF-8C7B-96355BE3DB63}" destId="{4559C1A5-6654-4FB9-BD6C-11C8E09603D1}" srcOrd="4" destOrd="0" presId="urn:microsoft.com/office/officeart/2008/layout/HalfCircleOrganizationChart"/>
    <dgm:cxn modelId="{DA664899-24D7-4E58-8272-9AC7304D49D2}" type="presParOf" srcId="{492E9757-C190-43EF-8C7B-96355BE3DB63}" destId="{00FDEB59-94E3-4026-9203-A2F467DF6718}" srcOrd="5" destOrd="0" presId="urn:microsoft.com/office/officeart/2008/layout/HalfCircleOrganizationChart"/>
    <dgm:cxn modelId="{80D71027-8AF4-46B1-8CBA-D5789942E2AC}" type="presParOf" srcId="{00FDEB59-94E3-4026-9203-A2F467DF6718}" destId="{62838945-4B27-4F11-A9ED-DDB0561EE045}" srcOrd="0" destOrd="0" presId="urn:microsoft.com/office/officeart/2008/layout/HalfCircleOrganizationChart"/>
    <dgm:cxn modelId="{6C83838B-15EE-441F-AE68-45A18DAF2EB4}" type="presParOf" srcId="{62838945-4B27-4F11-A9ED-DDB0561EE045}" destId="{721298FE-85F1-4821-AD79-2495ED271ACA}" srcOrd="0" destOrd="0" presId="urn:microsoft.com/office/officeart/2008/layout/HalfCircleOrganizationChart"/>
    <dgm:cxn modelId="{F84F2BCB-CB2C-4345-BED9-4B43F452CBAD}" type="presParOf" srcId="{62838945-4B27-4F11-A9ED-DDB0561EE045}" destId="{E1FAD41D-B127-412A-B605-ABEEC3316F07}" srcOrd="1" destOrd="0" presId="urn:microsoft.com/office/officeart/2008/layout/HalfCircleOrganizationChart"/>
    <dgm:cxn modelId="{FFC22605-86D2-43B7-9A46-87209F9CCD5E}" type="presParOf" srcId="{62838945-4B27-4F11-A9ED-DDB0561EE045}" destId="{8F83FF84-F5B4-483A-A1D0-FBB6734FFB2D}" srcOrd="2" destOrd="0" presId="urn:microsoft.com/office/officeart/2008/layout/HalfCircleOrganizationChart"/>
    <dgm:cxn modelId="{722FA4B3-7421-4EB4-8A4B-41F50BC1DF76}" type="presParOf" srcId="{62838945-4B27-4F11-A9ED-DDB0561EE045}" destId="{6408BACB-F3F1-4C7C-9941-EF16D3076DB0}" srcOrd="3" destOrd="0" presId="urn:microsoft.com/office/officeart/2008/layout/HalfCircleOrganizationChart"/>
    <dgm:cxn modelId="{1A59FD33-E7F5-4645-B494-39DD4E1C68CF}" type="presParOf" srcId="{00FDEB59-94E3-4026-9203-A2F467DF6718}" destId="{689247AF-F26E-47E7-A3C6-68787FB83C8E}" srcOrd="1" destOrd="0" presId="urn:microsoft.com/office/officeart/2008/layout/HalfCircleOrganizationChart"/>
    <dgm:cxn modelId="{A046CD90-E0E3-44F6-93F4-78B86108FD65}" type="presParOf" srcId="{00FDEB59-94E3-4026-9203-A2F467DF6718}" destId="{D8D46CBA-A829-43A7-9BD4-5CE525980000}" srcOrd="2" destOrd="0" presId="urn:microsoft.com/office/officeart/2008/layout/HalfCircleOrganizationChart"/>
    <dgm:cxn modelId="{7A09FF26-BAA4-4133-9D61-2C786515450B}" type="presParOf" srcId="{492E9757-C190-43EF-8C7B-96355BE3DB63}" destId="{C9D8806C-6904-4B6F-B5AF-B32C55C3CF43}" srcOrd="6" destOrd="0" presId="urn:microsoft.com/office/officeart/2008/layout/HalfCircleOrganizationChart"/>
    <dgm:cxn modelId="{DD435EEF-DAA9-43A7-ABD1-80377FD7EBEC}" type="presParOf" srcId="{492E9757-C190-43EF-8C7B-96355BE3DB63}" destId="{E42ACCA6-5B44-4E8E-9142-8B84469469D5}" srcOrd="7" destOrd="0" presId="urn:microsoft.com/office/officeart/2008/layout/HalfCircleOrganizationChart"/>
    <dgm:cxn modelId="{9B1A12B5-F05C-4CC2-BABC-E2304A7934E4}" type="presParOf" srcId="{E42ACCA6-5B44-4E8E-9142-8B84469469D5}" destId="{D2F4469C-F0AB-48C2-89D3-E52779C7824A}" srcOrd="0" destOrd="0" presId="urn:microsoft.com/office/officeart/2008/layout/HalfCircleOrganizationChart"/>
    <dgm:cxn modelId="{7783BA75-A82D-4A67-9C1D-97786C0CC8DF}" type="presParOf" srcId="{D2F4469C-F0AB-48C2-89D3-E52779C7824A}" destId="{5A7F7FA0-96C5-4E51-95F7-304ABD0E2D4C}" srcOrd="0" destOrd="0" presId="urn:microsoft.com/office/officeart/2008/layout/HalfCircleOrganizationChart"/>
    <dgm:cxn modelId="{1DCC7087-4624-4CEC-989D-8AEF97F0091D}" type="presParOf" srcId="{D2F4469C-F0AB-48C2-89D3-E52779C7824A}" destId="{E24285C9-E72C-4672-8CA4-D1D3B4069DD7}" srcOrd="1" destOrd="0" presId="urn:microsoft.com/office/officeart/2008/layout/HalfCircleOrganizationChart"/>
    <dgm:cxn modelId="{C9CFA6EA-A210-4A79-B15D-8B858159D578}" type="presParOf" srcId="{D2F4469C-F0AB-48C2-89D3-E52779C7824A}" destId="{4F026309-FA55-4219-86D4-8B0AD7C41CEB}" srcOrd="2" destOrd="0" presId="urn:microsoft.com/office/officeart/2008/layout/HalfCircleOrganizationChart"/>
    <dgm:cxn modelId="{30ECA0C8-C3A5-497F-A2BD-5D3843C93BC9}" type="presParOf" srcId="{D2F4469C-F0AB-48C2-89D3-E52779C7824A}" destId="{54B52EB6-677D-450B-80BD-3CF978E0A4B9}" srcOrd="3" destOrd="0" presId="urn:microsoft.com/office/officeart/2008/layout/HalfCircleOrganizationChart"/>
    <dgm:cxn modelId="{E54981C7-337C-46FE-87E2-DD8AD227F95B}" type="presParOf" srcId="{E42ACCA6-5B44-4E8E-9142-8B84469469D5}" destId="{70195305-5B72-4170-9F9D-7B4BDE499DB8}" srcOrd="1" destOrd="0" presId="urn:microsoft.com/office/officeart/2008/layout/HalfCircleOrganizationChart"/>
    <dgm:cxn modelId="{351A853B-4E0F-4D54-B658-D91A7AA23B5B}" type="presParOf" srcId="{E42ACCA6-5B44-4E8E-9142-8B84469469D5}" destId="{F864857E-7E51-4D40-A721-AE4BF7212E44}" srcOrd="2" destOrd="0" presId="urn:microsoft.com/office/officeart/2008/layout/HalfCircleOrganizationChart"/>
    <dgm:cxn modelId="{BA5F01C6-C7CE-4B50-A47D-6ECCEE28A9F8}" type="presParOf" srcId="{B75D7204-39B8-4588-BC60-12F563C48A2A}" destId="{155E60DE-14C3-46D5-A5E3-CFD06B00FA91}" srcOrd="2" destOrd="0" presId="urn:microsoft.com/office/officeart/2008/layout/HalfCircleOrganizationChart"/>
    <dgm:cxn modelId="{D74D3F24-86E2-4664-852C-15D8B811329B}" type="presParOf" srcId="{A4FD5220-F3CD-4EC4-93BE-DB6304CB80ED}" destId="{9855CA9C-B07E-4A18-A4EE-2513BD823A47}" srcOrd="4" destOrd="0" presId="urn:microsoft.com/office/officeart/2008/layout/HalfCircleOrganizationChart"/>
    <dgm:cxn modelId="{B994C5E9-EC9A-45A7-A861-8C7D95831CEA}" type="presParOf" srcId="{A4FD5220-F3CD-4EC4-93BE-DB6304CB80ED}" destId="{2527966B-3C69-4218-B0CA-D4FC87065D2C}" srcOrd="5" destOrd="0" presId="urn:microsoft.com/office/officeart/2008/layout/HalfCircleOrganizationChart"/>
    <dgm:cxn modelId="{7889078B-93E6-4A04-A3E7-38930712E8DC}" type="presParOf" srcId="{2527966B-3C69-4218-B0CA-D4FC87065D2C}" destId="{18238915-23F8-46B1-9465-57D4147EFDCA}" srcOrd="0" destOrd="0" presId="urn:microsoft.com/office/officeart/2008/layout/HalfCircleOrganizationChart"/>
    <dgm:cxn modelId="{05E99E73-8789-4BB0-B8E1-72E29CE4DC72}" type="presParOf" srcId="{18238915-23F8-46B1-9465-57D4147EFDCA}" destId="{DA2CB293-3047-416A-AF88-5B06881F9765}" srcOrd="0" destOrd="0" presId="urn:microsoft.com/office/officeart/2008/layout/HalfCircleOrganizationChart"/>
    <dgm:cxn modelId="{E0AE5468-1041-4256-BD29-1863C03494D3}" type="presParOf" srcId="{18238915-23F8-46B1-9465-57D4147EFDCA}" destId="{C56C5447-0CF1-4ADB-83CD-B224C98E5CAD}" srcOrd="1" destOrd="0" presId="urn:microsoft.com/office/officeart/2008/layout/HalfCircleOrganizationChart"/>
    <dgm:cxn modelId="{60414A10-D9EE-4C2E-A5EB-90483B7FE2C2}" type="presParOf" srcId="{18238915-23F8-46B1-9465-57D4147EFDCA}" destId="{28035A47-5BBD-498E-967E-7712781D0059}" srcOrd="2" destOrd="0" presId="urn:microsoft.com/office/officeart/2008/layout/HalfCircleOrganizationChart"/>
    <dgm:cxn modelId="{C061214A-A394-42A6-9B8D-02F2F20B5E0E}" type="presParOf" srcId="{18238915-23F8-46B1-9465-57D4147EFDCA}" destId="{6ADE7F8B-35F0-447D-8B97-CEC1BFA5A35E}" srcOrd="3" destOrd="0" presId="urn:microsoft.com/office/officeart/2008/layout/HalfCircleOrganizationChart"/>
    <dgm:cxn modelId="{DEA6049F-544D-4D2D-B180-869E72164A05}" type="presParOf" srcId="{2527966B-3C69-4218-B0CA-D4FC87065D2C}" destId="{4825C1D2-19B7-44A8-97CB-B26C8D8AE4A9}" srcOrd="1" destOrd="0" presId="urn:microsoft.com/office/officeart/2008/layout/HalfCircleOrganizationChart"/>
    <dgm:cxn modelId="{192AD16D-0219-46AC-AD4D-EA4DD7810C39}" type="presParOf" srcId="{4825C1D2-19B7-44A8-97CB-B26C8D8AE4A9}" destId="{549A7A42-BB09-4310-87D2-3A481798E560}" srcOrd="0" destOrd="0" presId="urn:microsoft.com/office/officeart/2008/layout/HalfCircleOrganizationChart"/>
    <dgm:cxn modelId="{5431EF99-40E3-41B0-9584-D5DC1C4EB742}" type="presParOf" srcId="{4825C1D2-19B7-44A8-97CB-B26C8D8AE4A9}" destId="{83628DEC-8DB9-4030-94A7-82E1DF96A26D}" srcOrd="1" destOrd="0" presId="urn:microsoft.com/office/officeart/2008/layout/HalfCircleOrganizationChart"/>
    <dgm:cxn modelId="{EF0972D9-8465-4CF9-8963-4D992881553A}" type="presParOf" srcId="{83628DEC-8DB9-4030-94A7-82E1DF96A26D}" destId="{5240B704-11B6-440D-91BD-A469D4846C03}" srcOrd="0" destOrd="0" presId="urn:microsoft.com/office/officeart/2008/layout/HalfCircleOrganizationChart"/>
    <dgm:cxn modelId="{8247A57E-0310-47F0-AB10-3AD907BB1BA4}" type="presParOf" srcId="{5240B704-11B6-440D-91BD-A469D4846C03}" destId="{58723A21-C537-48BE-A8CB-92532E26FDE2}" srcOrd="0" destOrd="0" presId="urn:microsoft.com/office/officeart/2008/layout/HalfCircleOrganizationChart"/>
    <dgm:cxn modelId="{EB428EB5-CDE7-4AE9-9D59-854E1884B8D0}" type="presParOf" srcId="{5240B704-11B6-440D-91BD-A469D4846C03}" destId="{5DFB1B85-0435-4781-9C7B-C3EBB0D11061}" srcOrd="1" destOrd="0" presId="urn:microsoft.com/office/officeart/2008/layout/HalfCircleOrganizationChart"/>
    <dgm:cxn modelId="{6E746D4B-C425-41E4-A21E-9ED451DF7975}" type="presParOf" srcId="{5240B704-11B6-440D-91BD-A469D4846C03}" destId="{D0095AB9-1972-46AA-B5E8-E8BB358B5F7C}" srcOrd="2" destOrd="0" presId="urn:microsoft.com/office/officeart/2008/layout/HalfCircleOrganizationChart"/>
    <dgm:cxn modelId="{55B2FF58-6717-410B-A560-2DA856C3501E}" type="presParOf" srcId="{5240B704-11B6-440D-91BD-A469D4846C03}" destId="{CA034B15-6494-4D51-A80D-1625F12EAF1F}" srcOrd="3" destOrd="0" presId="urn:microsoft.com/office/officeart/2008/layout/HalfCircleOrganizationChart"/>
    <dgm:cxn modelId="{EB1CCCA4-6A6D-4978-AD39-799D3338B36D}" type="presParOf" srcId="{83628DEC-8DB9-4030-94A7-82E1DF96A26D}" destId="{A31C7F50-DFD4-4B26-B7AA-A520883CD3C3}" srcOrd="1" destOrd="0" presId="urn:microsoft.com/office/officeart/2008/layout/HalfCircleOrganizationChart"/>
    <dgm:cxn modelId="{520B162A-ABF7-48CA-9C69-0B1A021DE763}" type="presParOf" srcId="{83628DEC-8DB9-4030-94A7-82E1DF96A26D}" destId="{ADBBE820-0231-421F-A34A-918BA5CAB267}" srcOrd="2" destOrd="0" presId="urn:microsoft.com/office/officeart/2008/layout/HalfCircleOrganizationChart"/>
    <dgm:cxn modelId="{0DB5E275-D8D0-401B-9122-25E75F81A35A}" type="presParOf" srcId="{4825C1D2-19B7-44A8-97CB-B26C8D8AE4A9}" destId="{B867AE2D-0052-4452-A29B-E066955BB01F}" srcOrd="2" destOrd="0" presId="urn:microsoft.com/office/officeart/2008/layout/HalfCircleOrganizationChart"/>
    <dgm:cxn modelId="{BD44C496-B87E-48B1-AD14-2E765A97A453}" type="presParOf" srcId="{4825C1D2-19B7-44A8-97CB-B26C8D8AE4A9}" destId="{0748FC3F-9F61-4D78-B625-AF43BFE17B97}" srcOrd="3" destOrd="0" presId="urn:microsoft.com/office/officeart/2008/layout/HalfCircleOrganizationChart"/>
    <dgm:cxn modelId="{20EAA7C0-C0BF-4ECC-8FDB-D487273302F2}" type="presParOf" srcId="{0748FC3F-9F61-4D78-B625-AF43BFE17B97}" destId="{7474AD62-0086-44D9-A307-AA6BD46DD729}" srcOrd="0" destOrd="0" presId="urn:microsoft.com/office/officeart/2008/layout/HalfCircleOrganizationChart"/>
    <dgm:cxn modelId="{887E4598-B804-4C48-9815-83DEDF62F6FD}" type="presParOf" srcId="{7474AD62-0086-44D9-A307-AA6BD46DD729}" destId="{DAB63D3F-AA69-4BC0-ACB7-D6DB1B906F9A}" srcOrd="0" destOrd="0" presId="urn:microsoft.com/office/officeart/2008/layout/HalfCircleOrganizationChart"/>
    <dgm:cxn modelId="{F7741A31-5DC6-494C-A48A-03090671D289}" type="presParOf" srcId="{7474AD62-0086-44D9-A307-AA6BD46DD729}" destId="{201C0E1B-3CCB-439F-A4BA-8A743894081C}" srcOrd="1" destOrd="0" presId="urn:microsoft.com/office/officeart/2008/layout/HalfCircleOrganizationChart"/>
    <dgm:cxn modelId="{617E1AA6-2EB0-4EE6-AF8F-87CB936DEA34}" type="presParOf" srcId="{7474AD62-0086-44D9-A307-AA6BD46DD729}" destId="{176CE8E0-07B7-44CD-ADF4-9DD17A53A839}" srcOrd="2" destOrd="0" presId="urn:microsoft.com/office/officeart/2008/layout/HalfCircleOrganizationChart"/>
    <dgm:cxn modelId="{954E28F8-7883-4DC5-A9AE-7F5ED2AC948A}" type="presParOf" srcId="{7474AD62-0086-44D9-A307-AA6BD46DD729}" destId="{5EFD3F0B-E4AB-42A8-9076-420A065F1D93}" srcOrd="3" destOrd="0" presId="urn:microsoft.com/office/officeart/2008/layout/HalfCircleOrganizationChart"/>
    <dgm:cxn modelId="{F064EC14-BDCF-4A2B-A938-6B44DE3F8028}" type="presParOf" srcId="{0748FC3F-9F61-4D78-B625-AF43BFE17B97}" destId="{BAB95BDC-7F5E-4B3E-B546-A243506011B7}" srcOrd="1" destOrd="0" presId="urn:microsoft.com/office/officeart/2008/layout/HalfCircleOrganizationChart"/>
    <dgm:cxn modelId="{FB1D3361-CCAB-4CE1-B5ED-566CDC6162A1}" type="presParOf" srcId="{0748FC3F-9F61-4D78-B625-AF43BFE17B97}" destId="{575EA35F-B915-43F7-9DCC-B111BAFB1420}" srcOrd="2" destOrd="0" presId="urn:microsoft.com/office/officeart/2008/layout/HalfCircleOrganizationChart"/>
    <dgm:cxn modelId="{FE85CB58-355C-46AE-89E2-37B32C784106}" type="presParOf" srcId="{4825C1D2-19B7-44A8-97CB-B26C8D8AE4A9}" destId="{83F20357-0CBE-4513-A79E-D334A5267FF1}" srcOrd="4" destOrd="0" presId="urn:microsoft.com/office/officeart/2008/layout/HalfCircleOrganizationChart"/>
    <dgm:cxn modelId="{DA716EFD-BAE9-47AB-8D2B-FE111EAD3D9C}" type="presParOf" srcId="{4825C1D2-19B7-44A8-97CB-B26C8D8AE4A9}" destId="{43D37466-CBA3-4BFC-8362-AF69C83DD167}" srcOrd="5" destOrd="0" presId="urn:microsoft.com/office/officeart/2008/layout/HalfCircleOrganizationChart"/>
    <dgm:cxn modelId="{DE36F37D-E123-44F3-BC32-31DCD3531D34}" type="presParOf" srcId="{43D37466-CBA3-4BFC-8362-AF69C83DD167}" destId="{B17C12BF-01BF-4481-B7F9-FCD0AE67E0F0}" srcOrd="0" destOrd="0" presId="urn:microsoft.com/office/officeart/2008/layout/HalfCircleOrganizationChart"/>
    <dgm:cxn modelId="{54CF1E78-3492-4014-82E0-4070F25632B1}" type="presParOf" srcId="{B17C12BF-01BF-4481-B7F9-FCD0AE67E0F0}" destId="{F468FC05-9142-4492-9712-9D9E764BAF27}" srcOrd="0" destOrd="0" presId="urn:microsoft.com/office/officeart/2008/layout/HalfCircleOrganizationChart"/>
    <dgm:cxn modelId="{92D6AC8C-110C-47A2-B5AD-941BD6DFC120}" type="presParOf" srcId="{B17C12BF-01BF-4481-B7F9-FCD0AE67E0F0}" destId="{6BFCF842-3CEC-46EC-9ABD-3C1F7254A8D3}" srcOrd="1" destOrd="0" presId="urn:microsoft.com/office/officeart/2008/layout/HalfCircleOrganizationChart"/>
    <dgm:cxn modelId="{D52B9C7C-EAEC-4CBC-B8B7-E2DB20A3D77B}" type="presParOf" srcId="{B17C12BF-01BF-4481-B7F9-FCD0AE67E0F0}" destId="{AC8ADE7C-C3E2-49BF-A807-6D9984D6731A}" srcOrd="2" destOrd="0" presId="urn:microsoft.com/office/officeart/2008/layout/HalfCircleOrganizationChart"/>
    <dgm:cxn modelId="{6A85603B-B056-4247-A110-C7BBE0EF5B84}" type="presParOf" srcId="{B17C12BF-01BF-4481-B7F9-FCD0AE67E0F0}" destId="{544320CE-8F68-4A86-AFF1-B33FBDB2B658}" srcOrd="3" destOrd="0" presId="urn:microsoft.com/office/officeart/2008/layout/HalfCircleOrganizationChart"/>
    <dgm:cxn modelId="{CDDBEAC9-BE3C-4986-9149-F3D317F5C673}" type="presParOf" srcId="{43D37466-CBA3-4BFC-8362-AF69C83DD167}" destId="{6ADF7FA4-AA4B-4513-BE85-5B3BEDE9455A}" srcOrd="1" destOrd="0" presId="urn:microsoft.com/office/officeart/2008/layout/HalfCircleOrganizationChart"/>
    <dgm:cxn modelId="{BD33AA1A-A6B5-41B6-808A-BEF594FA6C4D}" type="presParOf" srcId="{43D37466-CBA3-4BFC-8362-AF69C83DD167}" destId="{FFB64780-A24A-42CB-8B1E-880C4F729C7E}" srcOrd="2" destOrd="0" presId="urn:microsoft.com/office/officeart/2008/layout/HalfCircleOrganizationChart"/>
    <dgm:cxn modelId="{66BFCBAF-6AD9-42B0-8DB3-7D5E7BDBA916}" type="presParOf" srcId="{2527966B-3C69-4218-B0CA-D4FC87065D2C}" destId="{9CAC7270-C6F1-4AED-B03C-A72B4331328F}" srcOrd="2" destOrd="0" presId="urn:microsoft.com/office/officeart/2008/layout/HalfCircleOrganizationChart"/>
    <dgm:cxn modelId="{2E928AEF-0D8E-42DC-8D9E-0BD659BED365}" type="presParOf" srcId="{A4FD5220-F3CD-4EC4-93BE-DB6304CB80ED}" destId="{535F2DC2-278C-4BBF-B7C2-F19FFB02B069}" srcOrd="6" destOrd="0" presId="urn:microsoft.com/office/officeart/2008/layout/HalfCircleOrganizationChart"/>
    <dgm:cxn modelId="{09DEEEFC-3751-4898-9718-FD6F3D0EEC93}" type="presParOf" srcId="{A4FD5220-F3CD-4EC4-93BE-DB6304CB80ED}" destId="{5585A78E-3A7D-4238-8FD0-364EDF7DD04A}" srcOrd="7" destOrd="0" presId="urn:microsoft.com/office/officeart/2008/layout/HalfCircleOrganizationChart"/>
    <dgm:cxn modelId="{9679E4F1-CD0C-4660-B080-E29764A7356D}" type="presParOf" srcId="{5585A78E-3A7D-4238-8FD0-364EDF7DD04A}" destId="{D43981E7-2E92-47E7-B810-AB19FFCA769E}" srcOrd="0" destOrd="0" presId="urn:microsoft.com/office/officeart/2008/layout/HalfCircleOrganizationChart"/>
    <dgm:cxn modelId="{D616DB45-94D1-4925-910D-F4BB229855B4}" type="presParOf" srcId="{D43981E7-2E92-47E7-B810-AB19FFCA769E}" destId="{5369E599-9DE2-4331-B7D8-FA276B09770F}" srcOrd="0" destOrd="0" presId="urn:microsoft.com/office/officeart/2008/layout/HalfCircleOrganizationChart"/>
    <dgm:cxn modelId="{8A15ECAD-D073-4BBE-99BE-A630860D4C0E}" type="presParOf" srcId="{D43981E7-2E92-47E7-B810-AB19FFCA769E}" destId="{9335B311-FAA8-4948-9E26-BF3DEACCD508}" srcOrd="1" destOrd="0" presId="urn:microsoft.com/office/officeart/2008/layout/HalfCircleOrganizationChart"/>
    <dgm:cxn modelId="{8C7BE52B-65DD-4C95-B680-C3B3A400087D}" type="presParOf" srcId="{D43981E7-2E92-47E7-B810-AB19FFCA769E}" destId="{79DE9A5F-2E5C-4D14-B932-E513809A8735}" srcOrd="2" destOrd="0" presId="urn:microsoft.com/office/officeart/2008/layout/HalfCircleOrganizationChart"/>
    <dgm:cxn modelId="{96393129-1DB0-4DF1-9441-1A4D22822403}" type="presParOf" srcId="{D43981E7-2E92-47E7-B810-AB19FFCA769E}" destId="{4425094E-5D3C-4968-AE7B-7D89D9413D1B}" srcOrd="3" destOrd="0" presId="urn:microsoft.com/office/officeart/2008/layout/HalfCircleOrganizationChart"/>
    <dgm:cxn modelId="{D1492F08-A59B-4BA1-80DD-AE39344802DA}" type="presParOf" srcId="{5585A78E-3A7D-4238-8FD0-364EDF7DD04A}" destId="{3A3D6A40-2150-445A-B231-836571C93F71}" srcOrd="1" destOrd="0" presId="urn:microsoft.com/office/officeart/2008/layout/HalfCircleOrganizationChart"/>
    <dgm:cxn modelId="{2004380D-07EE-4A4E-9F4E-2EC03D967797}" type="presParOf" srcId="{3A3D6A40-2150-445A-B231-836571C93F71}" destId="{E4417683-365A-470D-A912-06A83FCE0105}" srcOrd="0" destOrd="0" presId="urn:microsoft.com/office/officeart/2008/layout/HalfCircleOrganizationChart"/>
    <dgm:cxn modelId="{930784AE-91D4-4C24-96DA-B183A1B5ECC3}" type="presParOf" srcId="{3A3D6A40-2150-445A-B231-836571C93F71}" destId="{1D290208-94E7-4187-9DA5-2CA53E49A801}" srcOrd="1" destOrd="0" presId="urn:microsoft.com/office/officeart/2008/layout/HalfCircleOrganizationChart"/>
    <dgm:cxn modelId="{11F2AF8F-533D-4064-8E71-DBBB6C231645}" type="presParOf" srcId="{1D290208-94E7-4187-9DA5-2CA53E49A801}" destId="{7C78BCEE-5D22-4CF3-86E3-261F7736738C}" srcOrd="0" destOrd="0" presId="urn:microsoft.com/office/officeart/2008/layout/HalfCircleOrganizationChart"/>
    <dgm:cxn modelId="{827D3680-F14E-4BF7-B7BA-7113079EFCC2}" type="presParOf" srcId="{7C78BCEE-5D22-4CF3-86E3-261F7736738C}" destId="{F7131485-971F-4EE9-A081-F5B0D035E1DF}" srcOrd="0" destOrd="0" presId="urn:microsoft.com/office/officeart/2008/layout/HalfCircleOrganizationChart"/>
    <dgm:cxn modelId="{233677A2-A32C-461E-A7F9-45620AD85567}" type="presParOf" srcId="{7C78BCEE-5D22-4CF3-86E3-261F7736738C}" destId="{0CA761CC-A8D5-46B0-B37C-AB8361790491}" srcOrd="1" destOrd="0" presId="urn:microsoft.com/office/officeart/2008/layout/HalfCircleOrganizationChart"/>
    <dgm:cxn modelId="{BF8CEF4C-80D0-4E78-B3CC-8EBED4C49644}" type="presParOf" srcId="{7C78BCEE-5D22-4CF3-86E3-261F7736738C}" destId="{7F7F25CC-D165-4F85-BFFE-C8B480C18641}" srcOrd="2" destOrd="0" presId="urn:microsoft.com/office/officeart/2008/layout/HalfCircleOrganizationChart"/>
    <dgm:cxn modelId="{73CD5B14-AA6E-4ECB-B352-E3896BBE5F91}" type="presParOf" srcId="{7C78BCEE-5D22-4CF3-86E3-261F7736738C}" destId="{B471F95F-5F6D-4D6A-A819-865EE880EC4D}" srcOrd="3" destOrd="0" presId="urn:microsoft.com/office/officeart/2008/layout/HalfCircleOrganizationChart"/>
    <dgm:cxn modelId="{D6FDF986-A917-4361-985E-F8F246575B7F}" type="presParOf" srcId="{1D290208-94E7-4187-9DA5-2CA53E49A801}" destId="{5AF2750B-4CD1-4879-8F05-AABC8425A8BA}" srcOrd="1" destOrd="0" presId="urn:microsoft.com/office/officeart/2008/layout/HalfCircleOrganizationChart"/>
    <dgm:cxn modelId="{530601B4-2361-4108-A34D-B69D5FC2A055}" type="presParOf" srcId="{1D290208-94E7-4187-9DA5-2CA53E49A801}" destId="{0B725AFF-77D3-4022-B5E1-61A0EE8B5172}" srcOrd="2" destOrd="0" presId="urn:microsoft.com/office/officeart/2008/layout/HalfCircleOrganizationChart"/>
    <dgm:cxn modelId="{AD97856B-A8DE-4C38-896F-E5567834D35C}" type="presParOf" srcId="{3A3D6A40-2150-445A-B231-836571C93F71}" destId="{A6E39978-F456-4D35-BE12-3008576A89A7}" srcOrd="2" destOrd="0" presId="urn:microsoft.com/office/officeart/2008/layout/HalfCircleOrganizationChart"/>
    <dgm:cxn modelId="{E2E846FD-7715-4AA6-814B-4E30597E3E10}" type="presParOf" srcId="{3A3D6A40-2150-445A-B231-836571C93F71}" destId="{2DF534D7-8561-4D1C-8550-469DAB4104B3}" srcOrd="3" destOrd="0" presId="urn:microsoft.com/office/officeart/2008/layout/HalfCircleOrganizationChart"/>
    <dgm:cxn modelId="{61730978-6B7B-4726-91C7-718CA060C180}" type="presParOf" srcId="{2DF534D7-8561-4D1C-8550-469DAB4104B3}" destId="{1CD69860-2241-4F46-BBA6-C528D5708E87}" srcOrd="0" destOrd="0" presId="urn:microsoft.com/office/officeart/2008/layout/HalfCircleOrganizationChart"/>
    <dgm:cxn modelId="{E72A3CF8-0A1E-46CE-B837-C15242578DC9}" type="presParOf" srcId="{1CD69860-2241-4F46-BBA6-C528D5708E87}" destId="{BAE29B87-E4AF-4BA2-9B5B-7AFC318DC850}" srcOrd="0" destOrd="0" presId="urn:microsoft.com/office/officeart/2008/layout/HalfCircleOrganizationChart"/>
    <dgm:cxn modelId="{246680E7-AB3D-46C7-9AEF-3BDCF1264F25}" type="presParOf" srcId="{1CD69860-2241-4F46-BBA6-C528D5708E87}" destId="{83F0636A-7892-44E7-AB53-34E6C8002B48}" srcOrd="1" destOrd="0" presId="urn:microsoft.com/office/officeart/2008/layout/HalfCircleOrganizationChart"/>
    <dgm:cxn modelId="{E73208F1-B0A6-4F9A-ADF2-40BFCFB47F35}" type="presParOf" srcId="{1CD69860-2241-4F46-BBA6-C528D5708E87}" destId="{222C3B4D-CAEA-424F-8931-75F5B4390CCB}" srcOrd="2" destOrd="0" presId="urn:microsoft.com/office/officeart/2008/layout/HalfCircleOrganizationChart"/>
    <dgm:cxn modelId="{07BDB8BD-4AD1-40F8-B63B-46479FC4A356}" type="presParOf" srcId="{1CD69860-2241-4F46-BBA6-C528D5708E87}" destId="{D77220B1-E007-444A-A51E-407A8B15DD49}" srcOrd="3" destOrd="0" presId="urn:microsoft.com/office/officeart/2008/layout/HalfCircleOrganizationChart"/>
    <dgm:cxn modelId="{9F9777D4-772A-4DCA-9FDF-566DFF3E9646}" type="presParOf" srcId="{2DF534D7-8561-4D1C-8550-469DAB4104B3}" destId="{E3B70B22-DFB8-4296-881C-63BA9FE87CB1}" srcOrd="1" destOrd="0" presId="urn:microsoft.com/office/officeart/2008/layout/HalfCircleOrganizationChart"/>
    <dgm:cxn modelId="{2426C026-B397-4979-BB32-9B4C92CC2F75}" type="presParOf" srcId="{2DF534D7-8561-4D1C-8550-469DAB4104B3}" destId="{F14A5C66-A942-49D5-87E9-EBAF28140810}" srcOrd="2" destOrd="0" presId="urn:microsoft.com/office/officeart/2008/layout/HalfCircleOrganizationChart"/>
    <dgm:cxn modelId="{6B73845E-DB5C-4DEB-88F5-680D6D1D4FB3}" type="presParOf" srcId="{3A3D6A40-2150-445A-B231-836571C93F71}" destId="{897669BF-C533-437B-817E-316CA62DD834}" srcOrd="4" destOrd="0" presId="urn:microsoft.com/office/officeart/2008/layout/HalfCircleOrganizationChart"/>
    <dgm:cxn modelId="{53624435-BE29-4CA4-97C0-D2447C90B944}" type="presParOf" srcId="{3A3D6A40-2150-445A-B231-836571C93F71}" destId="{016ABF08-63D4-4725-85B8-429CE5E6924E}" srcOrd="5" destOrd="0" presId="urn:microsoft.com/office/officeart/2008/layout/HalfCircleOrganizationChart"/>
    <dgm:cxn modelId="{F9C28299-E6C1-44CD-9BAC-B7D2F7E6EBD9}" type="presParOf" srcId="{016ABF08-63D4-4725-85B8-429CE5E6924E}" destId="{2BC907A6-CAE8-40A6-9068-715366D90232}" srcOrd="0" destOrd="0" presId="urn:microsoft.com/office/officeart/2008/layout/HalfCircleOrganizationChart"/>
    <dgm:cxn modelId="{1E2974D9-BB7A-4925-B980-FB41FE4A1B5A}" type="presParOf" srcId="{2BC907A6-CAE8-40A6-9068-715366D90232}" destId="{70ACC723-8DDD-4DB9-9B4B-435CF79209CC}" srcOrd="0" destOrd="0" presId="urn:microsoft.com/office/officeart/2008/layout/HalfCircleOrganizationChart"/>
    <dgm:cxn modelId="{DF5AC0FA-83CA-4EA5-8665-EFD79D545670}" type="presParOf" srcId="{2BC907A6-CAE8-40A6-9068-715366D90232}" destId="{038F3A9A-8C82-479D-8ABF-3D97F1F45261}" srcOrd="1" destOrd="0" presId="urn:microsoft.com/office/officeart/2008/layout/HalfCircleOrganizationChart"/>
    <dgm:cxn modelId="{1DC59026-12A3-441B-BEFF-A9E2CB7FBA6E}" type="presParOf" srcId="{2BC907A6-CAE8-40A6-9068-715366D90232}" destId="{092594C6-F352-42E9-A4C1-D1EA1AE37DD1}" srcOrd="2" destOrd="0" presId="urn:microsoft.com/office/officeart/2008/layout/HalfCircleOrganizationChart"/>
    <dgm:cxn modelId="{59D8054D-4084-44D7-9D17-EDB7137AF26B}" type="presParOf" srcId="{2BC907A6-CAE8-40A6-9068-715366D90232}" destId="{7602F884-69DB-46F7-81E8-B090840C1729}" srcOrd="3" destOrd="0" presId="urn:microsoft.com/office/officeart/2008/layout/HalfCircleOrganizationChart"/>
    <dgm:cxn modelId="{9D6D16CA-D1BE-4770-9A8D-F72BC86452EE}" type="presParOf" srcId="{016ABF08-63D4-4725-85B8-429CE5E6924E}" destId="{BB8F4ADC-3605-45CA-91D4-29BC70319971}" srcOrd="1" destOrd="0" presId="urn:microsoft.com/office/officeart/2008/layout/HalfCircleOrganizationChart"/>
    <dgm:cxn modelId="{498AD2D6-1CDD-4AAE-B676-8A0CCE0042AE}" type="presParOf" srcId="{016ABF08-63D4-4725-85B8-429CE5E6924E}" destId="{60B19A1D-0483-493E-A202-6C0F5D52774D}" srcOrd="2" destOrd="0" presId="urn:microsoft.com/office/officeart/2008/layout/HalfCircleOrganizationChart"/>
    <dgm:cxn modelId="{250F6385-89B3-4B3D-BDAA-65A805735ED8}" type="presParOf" srcId="{3A3D6A40-2150-445A-B231-836571C93F71}" destId="{369CAF35-7C9E-4889-AF80-14A2AD018F53}" srcOrd="6" destOrd="0" presId="urn:microsoft.com/office/officeart/2008/layout/HalfCircleOrganizationChart"/>
    <dgm:cxn modelId="{5700045A-71BF-44E5-BF6D-7D2BA741B09D}" type="presParOf" srcId="{3A3D6A40-2150-445A-B231-836571C93F71}" destId="{F846A77B-E7C7-48F1-B268-762CA2DC2839}" srcOrd="7" destOrd="0" presId="urn:microsoft.com/office/officeart/2008/layout/HalfCircleOrganizationChart"/>
    <dgm:cxn modelId="{A7654F31-FF04-4019-BFEA-35EC722407A6}" type="presParOf" srcId="{F846A77B-E7C7-48F1-B268-762CA2DC2839}" destId="{AA82A5AB-CC3A-41DB-A217-E0D1361D1D79}" srcOrd="0" destOrd="0" presId="urn:microsoft.com/office/officeart/2008/layout/HalfCircleOrganizationChart"/>
    <dgm:cxn modelId="{A5879221-AD12-4D14-A3CF-C9A209AFE21B}" type="presParOf" srcId="{AA82A5AB-CC3A-41DB-A217-E0D1361D1D79}" destId="{996D71BB-709C-43C0-8D35-3AFE63DB1004}" srcOrd="0" destOrd="0" presId="urn:microsoft.com/office/officeart/2008/layout/HalfCircleOrganizationChart"/>
    <dgm:cxn modelId="{8CB9DADA-FB28-485D-955C-F0083A1D8AFD}" type="presParOf" srcId="{AA82A5AB-CC3A-41DB-A217-E0D1361D1D79}" destId="{0E0C149C-94A3-4EF3-9833-EACCA9D2E1EB}" srcOrd="1" destOrd="0" presId="urn:microsoft.com/office/officeart/2008/layout/HalfCircleOrganizationChart"/>
    <dgm:cxn modelId="{E804B136-C1B9-49A1-B276-0FE2AA6BF09C}" type="presParOf" srcId="{AA82A5AB-CC3A-41DB-A217-E0D1361D1D79}" destId="{1B385AF5-B635-4925-B35E-82FD4BF3C693}" srcOrd="2" destOrd="0" presId="urn:microsoft.com/office/officeart/2008/layout/HalfCircleOrganizationChart"/>
    <dgm:cxn modelId="{AF1E0E45-2CA6-40C4-913E-12E2AC70DE01}" type="presParOf" srcId="{AA82A5AB-CC3A-41DB-A217-E0D1361D1D79}" destId="{48B792D9-FE1C-4012-881D-0D4B3C7541A5}" srcOrd="3" destOrd="0" presId="urn:microsoft.com/office/officeart/2008/layout/HalfCircleOrganizationChart"/>
    <dgm:cxn modelId="{3B8F6173-5CA3-47D3-A3D0-198F07657904}" type="presParOf" srcId="{F846A77B-E7C7-48F1-B268-762CA2DC2839}" destId="{9ECC2B69-31FC-4682-B165-66D7560EB275}" srcOrd="1" destOrd="0" presId="urn:microsoft.com/office/officeart/2008/layout/HalfCircleOrganizationChart"/>
    <dgm:cxn modelId="{08A2DADC-7F46-463B-8008-6CEC7EBF377F}" type="presParOf" srcId="{F846A77B-E7C7-48F1-B268-762CA2DC2839}" destId="{9C6F7477-3264-49D9-BF2D-AD19ED5BAB75}" srcOrd="2" destOrd="0" presId="urn:microsoft.com/office/officeart/2008/layout/HalfCircleOrganizationChart"/>
    <dgm:cxn modelId="{C3E16BD1-4C3A-4903-9CE2-5A22BE24CD05}" type="presParOf" srcId="{5585A78E-3A7D-4238-8FD0-364EDF7DD04A}" destId="{0A59EB64-3FB3-43FE-80BA-A65B64522472}" srcOrd="2" destOrd="0" presId="urn:microsoft.com/office/officeart/2008/layout/HalfCircleOrganizationChart"/>
    <dgm:cxn modelId="{FDA1EC91-5B2D-48EB-BA78-E48E440FBD77}" type="presParOf" srcId="{A4FD5220-F3CD-4EC4-93BE-DB6304CB80ED}" destId="{4D2C96C6-99F0-423E-8F83-A059FE7C395C}" srcOrd="8" destOrd="0" presId="urn:microsoft.com/office/officeart/2008/layout/HalfCircleOrganizationChart"/>
    <dgm:cxn modelId="{843F9FCB-C794-4E82-93AD-31245B07692D}" type="presParOf" srcId="{A4FD5220-F3CD-4EC4-93BE-DB6304CB80ED}" destId="{7EBDFFA7-9FAF-4B04-9E18-92EF58F7337B}" srcOrd="9" destOrd="0" presId="urn:microsoft.com/office/officeart/2008/layout/HalfCircleOrganizationChart"/>
    <dgm:cxn modelId="{313AEC9C-7D77-4ABE-82E3-BC21BE83D71A}" type="presParOf" srcId="{7EBDFFA7-9FAF-4B04-9E18-92EF58F7337B}" destId="{8FFE6851-96BD-4E57-A88C-62C65AE72546}" srcOrd="0" destOrd="0" presId="urn:microsoft.com/office/officeart/2008/layout/HalfCircleOrganizationChart"/>
    <dgm:cxn modelId="{8E8D99ED-5049-42A0-9D84-7CE9041CB207}" type="presParOf" srcId="{8FFE6851-96BD-4E57-A88C-62C65AE72546}" destId="{74C5B025-C083-4F8C-8B18-CAFA07796682}" srcOrd="0" destOrd="0" presId="urn:microsoft.com/office/officeart/2008/layout/HalfCircleOrganizationChart"/>
    <dgm:cxn modelId="{64FEFDC5-8FB0-4B5E-B650-B10A07F51E8A}" type="presParOf" srcId="{8FFE6851-96BD-4E57-A88C-62C65AE72546}" destId="{5D665BD1-CE41-4461-BED9-853987A6A809}" srcOrd="1" destOrd="0" presId="urn:microsoft.com/office/officeart/2008/layout/HalfCircleOrganizationChart"/>
    <dgm:cxn modelId="{2EB0F2DF-510D-405D-BCF1-C7358E14C2A2}" type="presParOf" srcId="{8FFE6851-96BD-4E57-A88C-62C65AE72546}" destId="{87EA7A50-FFB0-4C48-8DD4-51792F2E4440}" srcOrd="2" destOrd="0" presId="urn:microsoft.com/office/officeart/2008/layout/HalfCircleOrganizationChart"/>
    <dgm:cxn modelId="{BD5D580D-C84F-4C02-B38A-11BFC5F35CA9}" type="presParOf" srcId="{8FFE6851-96BD-4E57-A88C-62C65AE72546}" destId="{72569A56-5C7D-495C-A417-07C7ECDDA212}" srcOrd="3" destOrd="0" presId="urn:microsoft.com/office/officeart/2008/layout/HalfCircleOrganizationChart"/>
    <dgm:cxn modelId="{251B27B6-1D1F-42DF-A545-ACF83179DAFA}" type="presParOf" srcId="{7EBDFFA7-9FAF-4B04-9E18-92EF58F7337B}" destId="{510BC05B-41FE-40F0-ACAC-644F50D5C936}" srcOrd="1" destOrd="0" presId="urn:microsoft.com/office/officeart/2008/layout/HalfCircleOrganizationChart"/>
    <dgm:cxn modelId="{992ACFFD-7DC8-4D61-BDD9-B5D72CDD85F5}" type="presParOf" srcId="{510BC05B-41FE-40F0-ACAC-644F50D5C936}" destId="{F736301B-549A-400A-B543-12CAEBE785D7}" srcOrd="0" destOrd="0" presId="urn:microsoft.com/office/officeart/2008/layout/HalfCircleOrganizationChart"/>
    <dgm:cxn modelId="{C3B84E7F-52BA-4B99-8850-77A147276AFF}" type="presParOf" srcId="{510BC05B-41FE-40F0-ACAC-644F50D5C936}" destId="{88E36BD9-715C-4712-90F0-CD9E753EF4BF}" srcOrd="1" destOrd="0" presId="urn:microsoft.com/office/officeart/2008/layout/HalfCircleOrganizationChart"/>
    <dgm:cxn modelId="{161E91E3-93DB-453E-AC2E-F973AC4A777A}" type="presParOf" srcId="{88E36BD9-715C-4712-90F0-CD9E753EF4BF}" destId="{DE060F69-8720-4D45-8A4A-30B383D6B07F}" srcOrd="0" destOrd="0" presId="urn:microsoft.com/office/officeart/2008/layout/HalfCircleOrganizationChart"/>
    <dgm:cxn modelId="{3335018E-3C6A-4E5B-8718-3BB2C8E9E501}" type="presParOf" srcId="{DE060F69-8720-4D45-8A4A-30B383D6B07F}" destId="{548BF72B-FEF9-4C3C-B653-73C4FB9F9421}" srcOrd="0" destOrd="0" presId="urn:microsoft.com/office/officeart/2008/layout/HalfCircleOrganizationChart"/>
    <dgm:cxn modelId="{9C8693AE-516B-4D4D-9981-9457CFF8B54B}" type="presParOf" srcId="{DE060F69-8720-4D45-8A4A-30B383D6B07F}" destId="{58C33A5F-3F64-4124-A2F6-7A6DF668DCF1}" srcOrd="1" destOrd="0" presId="urn:microsoft.com/office/officeart/2008/layout/HalfCircleOrganizationChart"/>
    <dgm:cxn modelId="{4E661445-0D00-4DA0-B88D-AD6FB440FA1F}" type="presParOf" srcId="{DE060F69-8720-4D45-8A4A-30B383D6B07F}" destId="{CF872EA9-B456-4A81-9164-232BB07F7BE1}" srcOrd="2" destOrd="0" presId="urn:microsoft.com/office/officeart/2008/layout/HalfCircleOrganizationChart"/>
    <dgm:cxn modelId="{11327903-6300-405D-B5FD-F3587663009B}" type="presParOf" srcId="{DE060F69-8720-4D45-8A4A-30B383D6B07F}" destId="{50DDD622-5187-4A92-9BC7-FFA9B5CA955B}" srcOrd="3" destOrd="0" presId="urn:microsoft.com/office/officeart/2008/layout/HalfCircleOrganizationChart"/>
    <dgm:cxn modelId="{C55265D2-C312-4A32-A712-D56685E750EF}" type="presParOf" srcId="{88E36BD9-715C-4712-90F0-CD9E753EF4BF}" destId="{8556A13B-4D77-4DBA-98B8-3383D1107881}" srcOrd="1" destOrd="0" presId="urn:microsoft.com/office/officeart/2008/layout/HalfCircleOrganizationChart"/>
    <dgm:cxn modelId="{CB2F544A-02BB-4CD2-BBE4-0D7BB13E824F}" type="presParOf" srcId="{88E36BD9-715C-4712-90F0-CD9E753EF4BF}" destId="{48DFFAFA-867B-4ECB-BF28-16B962C2BCD8}" srcOrd="2" destOrd="0" presId="urn:microsoft.com/office/officeart/2008/layout/HalfCircleOrganizationChart"/>
    <dgm:cxn modelId="{4190E2FB-4384-4B8C-BC1A-2DF835B27BA7}" type="presParOf" srcId="{510BC05B-41FE-40F0-ACAC-644F50D5C936}" destId="{A5F2DD5B-F747-4554-A8C8-6B3948B76825}" srcOrd="2" destOrd="0" presId="urn:microsoft.com/office/officeart/2008/layout/HalfCircleOrganizationChart"/>
    <dgm:cxn modelId="{335B2451-9589-4B85-B29D-B8F43530C9A1}" type="presParOf" srcId="{510BC05B-41FE-40F0-ACAC-644F50D5C936}" destId="{B52349E2-6B61-4507-BE7B-795FFC481D80}" srcOrd="3" destOrd="0" presId="urn:microsoft.com/office/officeart/2008/layout/HalfCircleOrganizationChart"/>
    <dgm:cxn modelId="{30A596E4-5793-408F-AC98-6A181E6E600B}" type="presParOf" srcId="{B52349E2-6B61-4507-BE7B-795FFC481D80}" destId="{A30A1FB0-D99E-4CB2-BE37-53C13856B70D}" srcOrd="0" destOrd="0" presId="urn:microsoft.com/office/officeart/2008/layout/HalfCircleOrganizationChart"/>
    <dgm:cxn modelId="{8B28CDC1-FC49-4744-A791-990053F41E6D}" type="presParOf" srcId="{A30A1FB0-D99E-4CB2-BE37-53C13856B70D}" destId="{49D96FA8-795F-4EB2-A149-01919175BB91}" srcOrd="0" destOrd="0" presId="urn:microsoft.com/office/officeart/2008/layout/HalfCircleOrganizationChart"/>
    <dgm:cxn modelId="{77791382-AAB3-4D28-9C4B-4B279DB5D1CF}" type="presParOf" srcId="{A30A1FB0-D99E-4CB2-BE37-53C13856B70D}" destId="{CC0AAF9A-4432-478C-B000-BF8AD6AB4ED8}" srcOrd="1" destOrd="0" presId="urn:microsoft.com/office/officeart/2008/layout/HalfCircleOrganizationChart"/>
    <dgm:cxn modelId="{B65A62EC-72A0-48B4-95BC-A2125399B559}" type="presParOf" srcId="{A30A1FB0-D99E-4CB2-BE37-53C13856B70D}" destId="{3C1763F6-F837-478D-8EC0-1D1C4955140F}" srcOrd="2" destOrd="0" presId="urn:microsoft.com/office/officeart/2008/layout/HalfCircleOrganizationChart"/>
    <dgm:cxn modelId="{FD8F644E-50C0-4145-8111-095D3D61959B}" type="presParOf" srcId="{A30A1FB0-D99E-4CB2-BE37-53C13856B70D}" destId="{3EB98AA0-AFC6-4356-A5B9-2CE7E8F1C583}" srcOrd="3" destOrd="0" presId="urn:microsoft.com/office/officeart/2008/layout/HalfCircleOrganizationChart"/>
    <dgm:cxn modelId="{8626EEE6-9ECE-4313-BA40-70F5B36C452C}" type="presParOf" srcId="{B52349E2-6B61-4507-BE7B-795FFC481D80}" destId="{0B447C21-3DD6-452E-9683-BC2057130FA4}" srcOrd="1" destOrd="0" presId="urn:microsoft.com/office/officeart/2008/layout/HalfCircleOrganizationChart"/>
    <dgm:cxn modelId="{352CD87F-F64C-409D-807F-A45328837ABF}" type="presParOf" srcId="{B52349E2-6B61-4507-BE7B-795FFC481D80}" destId="{EE887CA2-E69D-49A1-B92B-256822141047}" srcOrd="2" destOrd="0" presId="urn:microsoft.com/office/officeart/2008/layout/HalfCircleOrganizationChart"/>
    <dgm:cxn modelId="{7E5C1D42-D6B7-49C7-BB25-98D1E055D263}" type="presParOf" srcId="{510BC05B-41FE-40F0-ACAC-644F50D5C936}" destId="{9B49C147-795D-46F0-9FD7-F830B2F4E2BC}" srcOrd="4" destOrd="0" presId="urn:microsoft.com/office/officeart/2008/layout/HalfCircleOrganizationChart"/>
    <dgm:cxn modelId="{4CD7A5B7-CC03-44AD-883D-6871B1942D25}" type="presParOf" srcId="{510BC05B-41FE-40F0-ACAC-644F50D5C936}" destId="{C9F14BC5-9CD3-40EC-B708-CD3F4D886242}" srcOrd="5" destOrd="0" presId="urn:microsoft.com/office/officeart/2008/layout/HalfCircleOrganizationChart"/>
    <dgm:cxn modelId="{E77667FD-C084-4871-B008-523C085FCEE8}" type="presParOf" srcId="{C9F14BC5-9CD3-40EC-B708-CD3F4D886242}" destId="{68F6E934-FF26-4F38-8C83-8973842A3891}" srcOrd="0" destOrd="0" presId="urn:microsoft.com/office/officeart/2008/layout/HalfCircleOrganizationChart"/>
    <dgm:cxn modelId="{A2AB737A-BAFE-45D3-82FA-D99CE345AC3C}" type="presParOf" srcId="{68F6E934-FF26-4F38-8C83-8973842A3891}" destId="{DFAA4A6F-AD09-40BF-BEAB-9B41A873ACB0}" srcOrd="0" destOrd="0" presId="urn:microsoft.com/office/officeart/2008/layout/HalfCircleOrganizationChart"/>
    <dgm:cxn modelId="{45DA320D-0783-420A-96F7-1D37C1985381}" type="presParOf" srcId="{68F6E934-FF26-4F38-8C83-8973842A3891}" destId="{6583B8A1-29C9-4DF3-8F33-7409DA55D7BD}" srcOrd="1" destOrd="0" presId="urn:microsoft.com/office/officeart/2008/layout/HalfCircleOrganizationChart"/>
    <dgm:cxn modelId="{6E8C865A-61B0-4836-869A-80C3CD2D52E9}" type="presParOf" srcId="{68F6E934-FF26-4F38-8C83-8973842A3891}" destId="{D306F659-FB60-43BC-84FE-68A44B5BA28F}" srcOrd="2" destOrd="0" presId="urn:microsoft.com/office/officeart/2008/layout/HalfCircleOrganizationChart"/>
    <dgm:cxn modelId="{8B405AC4-3DD2-49D2-BB8D-4287695CCDCE}" type="presParOf" srcId="{68F6E934-FF26-4F38-8C83-8973842A3891}" destId="{F8873D8E-92A7-46BE-AE8A-F7B3C4E2939F}" srcOrd="3" destOrd="0" presId="urn:microsoft.com/office/officeart/2008/layout/HalfCircleOrganizationChart"/>
    <dgm:cxn modelId="{6E839D84-6F99-4C41-AE4D-D3B64B243CA2}" type="presParOf" srcId="{C9F14BC5-9CD3-40EC-B708-CD3F4D886242}" destId="{D9F04F23-52D6-447B-99F5-2AB367DF9683}" srcOrd="1" destOrd="0" presId="urn:microsoft.com/office/officeart/2008/layout/HalfCircleOrganizationChart"/>
    <dgm:cxn modelId="{21620E1B-49C0-425A-B762-18E726982E24}" type="presParOf" srcId="{C9F14BC5-9CD3-40EC-B708-CD3F4D886242}" destId="{5E7B07B5-8AE6-4551-A9D6-675CFE3334C8}" srcOrd="2" destOrd="0" presId="urn:microsoft.com/office/officeart/2008/layout/HalfCircleOrganizationChart"/>
    <dgm:cxn modelId="{BD5B5C69-F00C-485F-B754-01D5731E2FC0}" type="presParOf" srcId="{7EBDFFA7-9FAF-4B04-9E18-92EF58F7337B}" destId="{B33F7B87-B77D-499A-A689-6BDA356E29C0}" srcOrd="2" destOrd="0" presId="urn:microsoft.com/office/officeart/2008/layout/HalfCircleOrganizationChart"/>
    <dgm:cxn modelId="{57030436-492D-44C1-96B0-A2E6C437FF49}" type="presParOf" srcId="{A4FD5220-F3CD-4EC4-93BE-DB6304CB80ED}" destId="{322C7C57-E1B3-46AE-B9C0-37D4D8672230}" srcOrd="10" destOrd="0" presId="urn:microsoft.com/office/officeart/2008/layout/HalfCircleOrganizationChart"/>
    <dgm:cxn modelId="{658A4638-7650-441C-88E0-0AD7BB2F33B3}" type="presParOf" srcId="{A4FD5220-F3CD-4EC4-93BE-DB6304CB80ED}" destId="{8C821E56-6114-49A8-8803-C846FDB0B205}" srcOrd="11" destOrd="0" presId="urn:microsoft.com/office/officeart/2008/layout/HalfCircleOrganizationChart"/>
    <dgm:cxn modelId="{D96B5E47-0A29-4C94-97B4-2315CA7A73FE}" type="presParOf" srcId="{8C821E56-6114-49A8-8803-C846FDB0B205}" destId="{D40EB4F0-E76F-497C-8977-60949D6CB19B}" srcOrd="0" destOrd="0" presId="urn:microsoft.com/office/officeart/2008/layout/HalfCircleOrganizationChart"/>
    <dgm:cxn modelId="{243D973C-35F7-4E8A-814F-94697505A3B0}" type="presParOf" srcId="{D40EB4F0-E76F-497C-8977-60949D6CB19B}" destId="{DB96429C-2245-42DE-BBFA-F931791F0CD4}" srcOrd="0" destOrd="0" presId="urn:microsoft.com/office/officeart/2008/layout/HalfCircleOrganizationChart"/>
    <dgm:cxn modelId="{93428E63-0664-4C29-BFE1-DE4017358B83}" type="presParOf" srcId="{D40EB4F0-E76F-497C-8977-60949D6CB19B}" destId="{6D44B48E-ADEE-4707-9FDE-CEE4A192B095}" srcOrd="1" destOrd="0" presId="urn:microsoft.com/office/officeart/2008/layout/HalfCircleOrganizationChart"/>
    <dgm:cxn modelId="{6F3F0A5F-FDFE-4EF8-B9F1-66FA871599A7}" type="presParOf" srcId="{D40EB4F0-E76F-497C-8977-60949D6CB19B}" destId="{1DD24B0E-C6A5-4DEB-9AC4-96E39DE68137}" srcOrd="2" destOrd="0" presId="urn:microsoft.com/office/officeart/2008/layout/HalfCircleOrganizationChart"/>
    <dgm:cxn modelId="{EF71E948-DACA-4E0B-9FF0-7EC073AD285F}" type="presParOf" srcId="{D40EB4F0-E76F-497C-8977-60949D6CB19B}" destId="{85E00E0A-E0BF-472F-A78F-6014795B282F}" srcOrd="3" destOrd="0" presId="urn:microsoft.com/office/officeart/2008/layout/HalfCircleOrganizationChart"/>
    <dgm:cxn modelId="{5E47AC33-B767-4C81-85D1-22591D8C247C}" type="presParOf" srcId="{8C821E56-6114-49A8-8803-C846FDB0B205}" destId="{A243A9BE-1372-46EC-B91F-B6EE98E17E21}" srcOrd="1" destOrd="0" presId="urn:microsoft.com/office/officeart/2008/layout/HalfCircleOrganizationChart"/>
    <dgm:cxn modelId="{827A05F7-6A3A-469D-A23C-73D1EAF1B5EE}" type="presParOf" srcId="{A243A9BE-1372-46EC-B91F-B6EE98E17E21}" destId="{8DB628FE-0701-4229-923C-17EEF431FFA3}" srcOrd="0" destOrd="0" presId="urn:microsoft.com/office/officeart/2008/layout/HalfCircleOrganizationChart"/>
    <dgm:cxn modelId="{8FA0DB87-C280-447E-8B6F-DD4B2FACDD87}" type="presParOf" srcId="{A243A9BE-1372-46EC-B91F-B6EE98E17E21}" destId="{17D4B37A-24FE-4050-9BD5-389315C25DDB}" srcOrd="1" destOrd="0" presId="urn:microsoft.com/office/officeart/2008/layout/HalfCircleOrganizationChart"/>
    <dgm:cxn modelId="{845F1CEE-3401-4353-BFC2-3BA9AB88F61E}" type="presParOf" srcId="{17D4B37A-24FE-4050-9BD5-389315C25DDB}" destId="{35F8B470-EE8A-4BB8-930B-E69CD6DB8545}" srcOrd="0" destOrd="0" presId="urn:microsoft.com/office/officeart/2008/layout/HalfCircleOrganizationChart"/>
    <dgm:cxn modelId="{5C7E25C1-55E5-45FB-8F58-1F4A80BC43D0}" type="presParOf" srcId="{35F8B470-EE8A-4BB8-930B-E69CD6DB8545}" destId="{659E118D-C250-43AB-99E8-7329877ACB2F}" srcOrd="0" destOrd="0" presId="urn:microsoft.com/office/officeart/2008/layout/HalfCircleOrganizationChart"/>
    <dgm:cxn modelId="{211BE697-5BF4-4B58-8127-55DADFBD2F29}" type="presParOf" srcId="{35F8B470-EE8A-4BB8-930B-E69CD6DB8545}" destId="{09F37244-57D3-47C1-A854-B8429943E07D}" srcOrd="1" destOrd="0" presId="urn:microsoft.com/office/officeart/2008/layout/HalfCircleOrganizationChart"/>
    <dgm:cxn modelId="{150C5240-C213-4F99-81E4-22CBBBD77355}" type="presParOf" srcId="{35F8B470-EE8A-4BB8-930B-E69CD6DB8545}" destId="{F195500E-BE18-4C5F-A06C-6D18937D502E}" srcOrd="2" destOrd="0" presId="urn:microsoft.com/office/officeart/2008/layout/HalfCircleOrganizationChart"/>
    <dgm:cxn modelId="{9BC9001A-0269-4487-B3B7-8AD14F7AFB28}" type="presParOf" srcId="{35F8B470-EE8A-4BB8-930B-E69CD6DB8545}" destId="{9062F8F3-09A2-462F-A3C8-C57FC1D7CE77}" srcOrd="3" destOrd="0" presId="urn:microsoft.com/office/officeart/2008/layout/HalfCircleOrganizationChart"/>
    <dgm:cxn modelId="{CF89E378-0850-446A-B8DF-C52472ADC60E}" type="presParOf" srcId="{17D4B37A-24FE-4050-9BD5-389315C25DDB}" destId="{42B04604-DAC0-45F7-80E6-88901BAF9B9A}" srcOrd="1" destOrd="0" presId="urn:microsoft.com/office/officeart/2008/layout/HalfCircleOrganizationChart"/>
    <dgm:cxn modelId="{4A554C89-9E5B-4469-ACAE-2B5A8E9D2F01}" type="presParOf" srcId="{17D4B37A-24FE-4050-9BD5-389315C25DDB}" destId="{33BFAD47-2A78-4E4E-B726-07EEE56D34BC}" srcOrd="2" destOrd="0" presId="urn:microsoft.com/office/officeart/2008/layout/HalfCircleOrganizationChart"/>
    <dgm:cxn modelId="{1793E160-7B41-4A90-83D3-48B2E7AE8B7A}" type="presParOf" srcId="{A243A9BE-1372-46EC-B91F-B6EE98E17E21}" destId="{9CF2F3A4-5232-4746-8B11-0B2FFEABA663}" srcOrd="2" destOrd="0" presId="urn:microsoft.com/office/officeart/2008/layout/HalfCircleOrganizationChart"/>
    <dgm:cxn modelId="{71D997FB-FF27-4994-ACC1-43B6CEAE788D}" type="presParOf" srcId="{A243A9BE-1372-46EC-B91F-B6EE98E17E21}" destId="{5C046249-AD0B-4369-9B18-314D17C1B24F}" srcOrd="3" destOrd="0" presId="urn:microsoft.com/office/officeart/2008/layout/HalfCircleOrganizationChart"/>
    <dgm:cxn modelId="{BCD90894-21B2-4604-A2EC-9FA7F84448C0}" type="presParOf" srcId="{5C046249-AD0B-4369-9B18-314D17C1B24F}" destId="{DC701A30-68CD-46AF-889B-AD9C580175D0}" srcOrd="0" destOrd="0" presId="urn:microsoft.com/office/officeart/2008/layout/HalfCircleOrganizationChart"/>
    <dgm:cxn modelId="{EE64723B-BBD2-4A63-A35C-146A6A6D6988}" type="presParOf" srcId="{DC701A30-68CD-46AF-889B-AD9C580175D0}" destId="{84705C70-C9B9-48FC-B817-74720D63020D}" srcOrd="0" destOrd="0" presId="urn:microsoft.com/office/officeart/2008/layout/HalfCircleOrganizationChart"/>
    <dgm:cxn modelId="{D4AF935F-E955-4CFB-8F25-788CC7D4CC35}" type="presParOf" srcId="{DC701A30-68CD-46AF-889B-AD9C580175D0}" destId="{3B55EBA9-9A50-4C0C-925F-BB5DB2848B59}" srcOrd="1" destOrd="0" presId="urn:microsoft.com/office/officeart/2008/layout/HalfCircleOrganizationChart"/>
    <dgm:cxn modelId="{5D541E3E-DA21-4339-82FD-0209058F2E0D}" type="presParOf" srcId="{DC701A30-68CD-46AF-889B-AD9C580175D0}" destId="{C45AF28B-6F97-4C4A-B283-0D82CC964CEF}" srcOrd="2" destOrd="0" presId="urn:microsoft.com/office/officeart/2008/layout/HalfCircleOrganizationChart"/>
    <dgm:cxn modelId="{B2C2BF36-BDB9-44F8-BA4B-10F3BC8DD976}" type="presParOf" srcId="{DC701A30-68CD-46AF-889B-AD9C580175D0}" destId="{B8B775BF-FC22-4258-96EF-10FB167A2CE1}" srcOrd="3" destOrd="0" presId="urn:microsoft.com/office/officeart/2008/layout/HalfCircleOrganizationChart"/>
    <dgm:cxn modelId="{BB98C887-5804-475C-AEE7-0F8D0222CFD0}" type="presParOf" srcId="{5C046249-AD0B-4369-9B18-314D17C1B24F}" destId="{EDD13CEB-9D2B-47F3-8D6F-CFFD93C3B3FD}" srcOrd="1" destOrd="0" presId="urn:microsoft.com/office/officeart/2008/layout/HalfCircleOrganizationChart"/>
    <dgm:cxn modelId="{40B267A4-77B7-49B4-87A1-834FB22E70FB}" type="presParOf" srcId="{5C046249-AD0B-4369-9B18-314D17C1B24F}" destId="{D17A0EBC-F095-4358-A8F2-4BA30D890A17}" srcOrd="2" destOrd="0" presId="urn:microsoft.com/office/officeart/2008/layout/HalfCircleOrganizationChart"/>
    <dgm:cxn modelId="{C939297F-CC8F-4910-9C0C-42C589563EA1}" type="presParOf" srcId="{A243A9BE-1372-46EC-B91F-B6EE98E17E21}" destId="{6CFB1B75-9B79-4712-86BF-E4A046452041}" srcOrd="4" destOrd="0" presId="urn:microsoft.com/office/officeart/2008/layout/HalfCircleOrganizationChart"/>
    <dgm:cxn modelId="{005F8A5C-028A-4C09-AA31-D7B71B2C846F}" type="presParOf" srcId="{A243A9BE-1372-46EC-B91F-B6EE98E17E21}" destId="{423152DF-D379-4DBD-8B6D-8B59539C741E}" srcOrd="5" destOrd="0" presId="urn:microsoft.com/office/officeart/2008/layout/HalfCircleOrganizationChart"/>
    <dgm:cxn modelId="{6A2B121F-014B-4D0F-B715-F96D27BA9790}" type="presParOf" srcId="{423152DF-D379-4DBD-8B6D-8B59539C741E}" destId="{22C25697-6FEB-42E0-935B-79851B97076E}" srcOrd="0" destOrd="0" presId="urn:microsoft.com/office/officeart/2008/layout/HalfCircleOrganizationChart"/>
    <dgm:cxn modelId="{0FEB09FD-2D0B-449A-8299-5ECD5DAD5B05}" type="presParOf" srcId="{22C25697-6FEB-42E0-935B-79851B97076E}" destId="{1C959F26-CB40-4924-9511-F4CC41D039BA}" srcOrd="0" destOrd="0" presId="urn:microsoft.com/office/officeart/2008/layout/HalfCircleOrganizationChart"/>
    <dgm:cxn modelId="{B00EE25E-A314-4145-913A-E16E92DDAB02}" type="presParOf" srcId="{22C25697-6FEB-42E0-935B-79851B97076E}" destId="{B495A8F5-028B-4CEE-8ECF-6C4F598D9EFB}" srcOrd="1" destOrd="0" presId="urn:microsoft.com/office/officeart/2008/layout/HalfCircleOrganizationChart"/>
    <dgm:cxn modelId="{7E565106-519D-40EC-9FA0-37AA9EB43E34}" type="presParOf" srcId="{22C25697-6FEB-42E0-935B-79851B97076E}" destId="{F6842887-C6DD-4A75-A829-C2F59073D087}" srcOrd="2" destOrd="0" presId="urn:microsoft.com/office/officeart/2008/layout/HalfCircleOrganizationChart"/>
    <dgm:cxn modelId="{BBA096DF-164C-45A5-9300-20DA299D444B}" type="presParOf" srcId="{22C25697-6FEB-42E0-935B-79851B97076E}" destId="{952E1BD4-A893-40F5-AF3E-81E3D36EE902}" srcOrd="3" destOrd="0" presId="urn:microsoft.com/office/officeart/2008/layout/HalfCircleOrganizationChart"/>
    <dgm:cxn modelId="{EC1D2669-50D0-48BE-8D4A-E3543251EF50}" type="presParOf" srcId="{423152DF-D379-4DBD-8B6D-8B59539C741E}" destId="{9FCF2B75-95CF-4929-AA8D-09F67445AF93}" srcOrd="1" destOrd="0" presId="urn:microsoft.com/office/officeart/2008/layout/HalfCircleOrganizationChart"/>
    <dgm:cxn modelId="{BDB42003-07DF-4358-A88B-7B6B259F67D0}" type="presParOf" srcId="{423152DF-D379-4DBD-8B6D-8B59539C741E}" destId="{57B8C014-BBCB-48EE-B53A-14FEA6BBF4A0}" srcOrd="2" destOrd="0" presId="urn:microsoft.com/office/officeart/2008/layout/HalfCircleOrganizationChart"/>
    <dgm:cxn modelId="{94D01BB8-C2F9-46BE-A273-5BA1CD1B87AE}" type="presParOf" srcId="{A243A9BE-1372-46EC-B91F-B6EE98E17E21}" destId="{183DD759-CAFF-4CA9-AADF-AF16CA766048}" srcOrd="6" destOrd="0" presId="urn:microsoft.com/office/officeart/2008/layout/HalfCircleOrganizationChart"/>
    <dgm:cxn modelId="{3AB04A7E-4B36-4B80-855F-4E0929CA5C56}" type="presParOf" srcId="{A243A9BE-1372-46EC-B91F-B6EE98E17E21}" destId="{4E392568-5B54-4CEE-A4CF-7037EE8A10E6}" srcOrd="7" destOrd="0" presId="urn:microsoft.com/office/officeart/2008/layout/HalfCircleOrganizationChart"/>
    <dgm:cxn modelId="{8C438BBE-A988-48AE-8667-B696740A4D87}" type="presParOf" srcId="{4E392568-5B54-4CEE-A4CF-7037EE8A10E6}" destId="{516B72EE-876C-45C5-990D-94FBAF70AA46}" srcOrd="0" destOrd="0" presId="urn:microsoft.com/office/officeart/2008/layout/HalfCircleOrganizationChart"/>
    <dgm:cxn modelId="{708CFD1B-DFF2-4072-B46E-BA6A6E63ED27}" type="presParOf" srcId="{516B72EE-876C-45C5-990D-94FBAF70AA46}" destId="{6118F5C2-E012-4720-96BD-9122230A3263}" srcOrd="0" destOrd="0" presId="urn:microsoft.com/office/officeart/2008/layout/HalfCircleOrganizationChart"/>
    <dgm:cxn modelId="{227D2A01-DB5D-46F7-9C10-EDC046165584}" type="presParOf" srcId="{516B72EE-876C-45C5-990D-94FBAF70AA46}" destId="{3A23C86A-3A6B-4153-81CB-B7BBA27B2C6B}" srcOrd="1" destOrd="0" presId="urn:microsoft.com/office/officeart/2008/layout/HalfCircleOrganizationChart"/>
    <dgm:cxn modelId="{C65CA69C-6942-4AD9-B2DC-9AFA61F340D1}" type="presParOf" srcId="{516B72EE-876C-45C5-990D-94FBAF70AA46}" destId="{390EA194-5154-48A2-944E-2A8CDAA72D6A}" srcOrd="2" destOrd="0" presId="urn:microsoft.com/office/officeart/2008/layout/HalfCircleOrganizationChart"/>
    <dgm:cxn modelId="{AD7B2FA9-9D67-4A50-9207-F2C6F492903F}" type="presParOf" srcId="{516B72EE-876C-45C5-990D-94FBAF70AA46}" destId="{5A573EFF-9801-41BD-9A5C-0628C2627601}" srcOrd="3" destOrd="0" presId="urn:microsoft.com/office/officeart/2008/layout/HalfCircleOrganizationChart"/>
    <dgm:cxn modelId="{5414FFE3-DF50-41BF-BD97-7C669FAA7574}" type="presParOf" srcId="{4E392568-5B54-4CEE-A4CF-7037EE8A10E6}" destId="{C0556CDC-101A-4B9F-8C54-ED973D7B65ED}" srcOrd="1" destOrd="0" presId="urn:microsoft.com/office/officeart/2008/layout/HalfCircleOrganizationChart"/>
    <dgm:cxn modelId="{7D7797FB-F32C-4721-A835-BE6AF20D0DC6}" type="presParOf" srcId="{4E392568-5B54-4CEE-A4CF-7037EE8A10E6}" destId="{DF9C31BD-1E23-4F95-AED7-16EF546A761F}" srcOrd="2" destOrd="0" presId="urn:microsoft.com/office/officeart/2008/layout/HalfCircleOrganizationChart"/>
    <dgm:cxn modelId="{8FF0A25E-85B2-4037-8B6B-07D33949C36D}" type="presParOf" srcId="{A243A9BE-1372-46EC-B91F-B6EE98E17E21}" destId="{1EE78A36-934E-4636-BFC2-E00D8519C61B}" srcOrd="8" destOrd="0" presId="urn:microsoft.com/office/officeart/2008/layout/HalfCircleOrganizationChart"/>
    <dgm:cxn modelId="{F0728C69-94D7-493D-963E-9D6FE62F1B02}" type="presParOf" srcId="{A243A9BE-1372-46EC-B91F-B6EE98E17E21}" destId="{0A589EF2-DC09-4AB9-8FC1-D0FC14493626}" srcOrd="9" destOrd="0" presId="urn:microsoft.com/office/officeart/2008/layout/HalfCircleOrganizationChart"/>
    <dgm:cxn modelId="{F150CBB7-894E-4370-923B-ED1A5F8F6F2C}" type="presParOf" srcId="{0A589EF2-DC09-4AB9-8FC1-D0FC14493626}" destId="{5BED3998-9660-4539-A7DE-7360F0D49E6B}" srcOrd="0" destOrd="0" presId="urn:microsoft.com/office/officeart/2008/layout/HalfCircleOrganizationChart"/>
    <dgm:cxn modelId="{164B4FA0-7486-499B-A7D1-3E69B24491EE}" type="presParOf" srcId="{5BED3998-9660-4539-A7DE-7360F0D49E6B}" destId="{E5E2185D-D317-41F7-A45A-6E73458BEDD5}" srcOrd="0" destOrd="0" presId="urn:microsoft.com/office/officeart/2008/layout/HalfCircleOrganizationChart"/>
    <dgm:cxn modelId="{3EC61389-D5E3-4B55-9C05-016D5FB520A5}" type="presParOf" srcId="{5BED3998-9660-4539-A7DE-7360F0D49E6B}" destId="{9DF178B6-D801-4223-8AC9-98F9621A775C}" srcOrd="1" destOrd="0" presId="urn:microsoft.com/office/officeart/2008/layout/HalfCircleOrganizationChart"/>
    <dgm:cxn modelId="{6A2EF6DC-8F1E-4766-AC62-07B6858B183B}" type="presParOf" srcId="{5BED3998-9660-4539-A7DE-7360F0D49E6B}" destId="{1D38DD5C-2952-4FE8-8804-5A0C72308098}" srcOrd="2" destOrd="0" presId="urn:microsoft.com/office/officeart/2008/layout/HalfCircleOrganizationChart"/>
    <dgm:cxn modelId="{398C8B43-61E9-4673-B51B-A15CF6F2F6A0}" type="presParOf" srcId="{5BED3998-9660-4539-A7DE-7360F0D49E6B}" destId="{A14F310A-A49B-4EC1-BE9E-AFBE6C26989E}" srcOrd="3" destOrd="0" presId="urn:microsoft.com/office/officeart/2008/layout/HalfCircleOrganizationChart"/>
    <dgm:cxn modelId="{0CF9E29D-E055-48F9-9F67-E73E67B5A4CE}" type="presParOf" srcId="{0A589EF2-DC09-4AB9-8FC1-D0FC14493626}" destId="{5ED38F1A-C16F-4683-BE57-AFC3C0FAA85B}" srcOrd="1" destOrd="0" presId="urn:microsoft.com/office/officeart/2008/layout/HalfCircleOrganizationChart"/>
    <dgm:cxn modelId="{BF5BB951-3BEF-46DF-929C-4A5E27730EE0}" type="presParOf" srcId="{0A589EF2-DC09-4AB9-8FC1-D0FC14493626}" destId="{68AFBF2B-88CF-40A3-9237-469BE9E201C6}" srcOrd="2" destOrd="0" presId="urn:microsoft.com/office/officeart/2008/layout/HalfCircleOrganizationChart"/>
    <dgm:cxn modelId="{C140BD12-495C-4EFA-BE6A-6CD8AB7CF4B4}" type="presParOf" srcId="{8C821E56-6114-49A8-8803-C846FDB0B205}" destId="{0DA934B1-01CB-4AD1-8032-33A6B4C235BC}" srcOrd="2" destOrd="0" presId="urn:microsoft.com/office/officeart/2008/layout/HalfCircleOrganizationChart"/>
    <dgm:cxn modelId="{E07ED055-192C-410A-B83E-EBFC033ADD40}" type="presParOf" srcId="{A4FD5220-F3CD-4EC4-93BE-DB6304CB80ED}" destId="{340D4852-B996-496F-881C-AA86586AB13F}" srcOrd="12" destOrd="0" presId="urn:microsoft.com/office/officeart/2008/layout/HalfCircleOrganizationChart"/>
    <dgm:cxn modelId="{AC95D0A6-1983-4B0A-A067-EA4358DDD1E4}" type="presParOf" srcId="{A4FD5220-F3CD-4EC4-93BE-DB6304CB80ED}" destId="{96262677-21AF-4DDD-8D79-86E24721E8F0}" srcOrd="13" destOrd="0" presId="urn:microsoft.com/office/officeart/2008/layout/HalfCircleOrganizationChart"/>
    <dgm:cxn modelId="{70CF244D-34CC-4FC8-A4D6-5E37CCE714EE}" type="presParOf" srcId="{96262677-21AF-4DDD-8D79-86E24721E8F0}" destId="{BCF64A17-51D7-48BC-9DAF-441216E78137}" srcOrd="0" destOrd="0" presId="urn:microsoft.com/office/officeart/2008/layout/HalfCircleOrganizationChart"/>
    <dgm:cxn modelId="{3DCC6C97-C7D8-409D-8432-7488B5269838}" type="presParOf" srcId="{BCF64A17-51D7-48BC-9DAF-441216E78137}" destId="{E83644AA-C7A8-4E58-853B-28ED0108611A}" srcOrd="0" destOrd="0" presId="urn:microsoft.com/office/officeart/2008/layout/HalfCircleOrganizationChart"/>
    <dgm:cxn modelId="{6472EBF2-4F2E-4B9D-8625-19FE1321B8ED}" type="presParOf" srcId="{BCF64A17-51D7-48BC-9DAF-441216E78137}" destId="{997F302C-C63A-4ADE-8A67-CB97805F17A8}" srcOrd="1" destOrd="0" presId="urn:microsoft.com/office/officeart/2008/layout/HalfCircleOrganizationChart"/>
    <dgm:cxn modelId="{60A1443F-984A-402C-85D8-99258CA3C668}" type="presParOf" srcId="{BCF64A17-51D7-48BC-9DAF-441216E78137}" destId="{8353C90E-FA52-40C4-ADB2-77B583C29582}" srcOrd="2" destOrd="0" presId="urn:microsoft.com/office/officeart/2008/layout/HalfCircleOrganizationChart"/>
    <dgm:cxn modelId="{7B96BA87-9189-4712-AEF5-88105359F1DA}" type="presParOf" srcId="{BCF64A17-51D7-48BC-9DAF-441216E78137}" destId="{1DEF6BFA-CFE6-49A0-A143-379F26192C82}" srcOrd="3" destOrd="0" presId="urn:microsoft.com/office/officeart/2008/layout/HalfCircleOrganizationChart"/>
    <dgm:cxn modelId="{901EFA18-E46D-434F-8B12-D30B2AEF92D6}" type="presParOf" srcId="{96262677-21AF-4DDD-8D79-86E24721E8F0}" destId="{A79A1DD2-DCCC-43B4-BD75-912271B6BD77}" srcOrd="1" destOrd="0" presId="urn:microsoft.com/office/officeart/2008/layout/HalfCircleOrganizationChart"/>
    <dgm:cxn modelId="{9D521F71-F795-41DE-8835-9F2E4496AB90}" type="presParOf" srcId="{A79A1DD2-DCCC-43B4-BD75-912271B6BD77}" destId="{A6F3C3EE-1E94-4E06-93BD-B9FECDE34154}" srcOrd="0" destOrd="0" presId="urn:microsoft.com/office/officeart/2008/layout/HalfCircleOrganizationChart"/>
    <dgm:cxn modelId="{D3044B85-AA75-402A-812A-BBB50D5C9105}" type="presParOf" srcId="{A79A1DD2-DCCC-43B4-BD75-912271B6BD77}" destId="{EACDB6D7-077B-4EA1-B87B-078B2F391602}" srcOrd="1" destOrd="0" presId="urn:microsoft.com/office/officeart/2008/layout/HalfCircleOrganizationChart"/>
    <dgm:cxn modelId="{6FCEF965-F159-4F41-A4FE-50E81FFB779C}" type="presParOf" srcId="{EACDB6D7-077B-4EA1-B87B-078B2F391602}" destId="{204EA83D-57EA-4402-8F00-52DE41330E50}" srcOrd="0" destOrd="0" presId="urn:microsoft.com/office/officeart/2008/layout/HalfCircleOrganizationChart"/>
    <dgm:cxn modelId="{EBCC4CD2-46E8-44C8-BEEB-D8064C49487E}" type="presParOf" srcId="{204EA83D-57EA-4402-8F00-52DE41330E50}" destId="{264BD0D2-5F92-4BE1-9C20-CF029A4B1F24}" srcOrd="0" destOrd="0" presId="urn:microsoft.com/office/officeart/2008/layout/HalfCircleOrganizationChart"/>
    <dgm:cxn modelId="{0421D686-45CC-49B1-A62F-C6F18A8DAE4C}" type="presParOf" srcId="{204EA83D-57EA-4402-8F00-52DE41330E50}" destId="{4EDB92D7-AD41-4E5C-8DF0-CBA8525C9F7A}" srcOrd="1" destOrd="0" presId="urn:microsoft.com/office/officeart/2008/layout/HalfCircleOrganizationChart"/>
    <dgm:cxn modelId="{A331EB88-874A-4F73-B246-80EBDBC1D80C}" type="presParOf" srcId="{204EA83D-57EA-4402-8F00-52DE41330E50}" destId="{3BF2E377-9E83-4ED6-9705-6ED94EEED3F2}" srcOrd="2" destOrd="0" presId="urn:microsoft.com/office/officeart/2008/layout/HalfCircleOrganizationChart"/>
    <dgm:cxn modelId="{DEEB177A-7ACB-4225-9CC6-1E3DC7666F73}" type="presParOf" srcId="{204EA83D-57EA-4402-8F00-52DE41330E50}" destId="{9F3C757B-2864-4307-8631-DE6D5E29E0B4}" srcOrd="3" destOrd="0" presId="urn:microsoft.com/office/officeart/2008/layout/HalfCircleOrganizationChart"/>
    <dgm:cxn modelId="{8E8337B3-9200-472B-9B78-08145BB1BB5F}" type="presParOf" srcId="{EACDB6D7-077B-4EA1-B87B-078B2F391602}" destId="{35486C78-5782-4AFB-A4F3-274ED8E07315}" srcOrd="1" destOrd="0" presId="urn:microsoft.com/office/officeart/2008/layout/HalfCircleOrganizationChart"/>
    <dgm:cxn modelId="{9145A0F5-6C7B-4E27-9B13-8BECC5E0C58A}" type="presParOf" srcId="{EACDB6D7-077B-4EA1-B87B-078B2F391602}" destId="{E502651F-9278-48D1-B9EE-37341D67E58E}" srcOrd="2" destOrd="0" presId="urn:microsoft.com/office/officeart/2008/layout/HalfCircleOrganizationChart"/>
    <dgm:cxn modelId="{D6A1358C-72CA-47A6-8925-DC48F7DE167A}" type="presParOf" srcId="{A79A1DD2-DCCC-43B4-BD75-912271B6BD77}" destId="{52E8F7F1-687D-47DA-8E3F-7763014EF4F3}" srcOrd="2" destOrd="0" presId="urn:microsoft.com/office/officeart/2008/layout/HalfCircleOrganizationChart"/>
    <dgm:cxn modelId="{C53D9F1B-337C-40A4-81D1-F7E82DE91FE0}" type="presParOf" srcId="{A79A1DD2-DCCC-43B4-BD75-912271B6BD77}" destId="{E8943D0B-D2A9-43FD-A124-BC157C143D90}" srcOrd="3" destOrd="0" presId="urn:microsoft.com/office/officeart/2008/layout/HalfCircleOrganizationChart"/>
    <dgm:cxn modelId="{617F32BA-B9D8-4B9A-A4AD-A1B5015CBA60}" type="presParOf" srcId="{E8943D0B-D2A9-43FD-A124-BC157C143D90}" destId="{AC6155EC-BA24-40F7-BA14-E52F66EC589E}" srcOrd="0" destOrd="0" presId="urn:microsoft.com/office/officeart/2008/layout/HalfCircleOrganizationChart"/>
    <dgm:cxn modelId="{7D165FD1-FF3A-4691-8AB3-37BE22D2209D}" type="presParOf" srcId="{AC6155EC-BA24-40F7-BA14-E52F66EC589E}" destId="{4A025646-3DED-4A58-9F1E-6D01412DF0B0}" srcOrd="0" destOrd="0" presId="urn:microsoft.com/office/officeart/2008/layout/HalfCircleOrganizationChart"/>
    <dgm:cxn modelId="{F52D8751-9E63-4435-AB59-5F75A0302463}" type="presParOf" srcId="{AC6155EC-BA24-40F7-BA14-E52F66EC589E}" destId="{83C9F09C-37C8-44E4-A90D-4B9071990216}" srcOrd="1" destOrd="0" presId="urn:microsoft.com/office/officeart/2008/layout/HalfCircleOrganizationChart"/>
    <dgm:cxn modelId="{06E8F721-E463-4C82-AF9F-1770A1FDC626}" type="presParOf" srcId="{AC6155EC-BA24-40F7-BA14-E52F66EC589E}" destId="{EBADDA06-9B72-4A09-84DF-D1654AA9470B}" srcOrd="2" destOrd="0" presId="urn:microsoft.com/office/officeart/2008/layout/HalfCircleOrganizationChart"/>
    <dgm:cxn modelId="{B7882576-2023-45DF-B4E1-075AE0C4FB45}" type="presParOf" srcId="{AC6155EC-BA24-40F7-BA14-E52F66EC589E}" destId="{D700A3A4-F84C-4759-B067-9A20C5155B97}" srcOrd="3" destOrd="0" presId="urn:microsoft.com/office/officeart/2008/layout/HalfCircleOrganizationChart"/>
    <dgm:cxn modelId="{52934877-E707-48B4-82DD-AB13840846CB}" type="presParOf" srcId="{E8943D0B-D2A9-43FD-A124-BC157C143D90}" destId="{948787BD-79F7-4B85-B307-5566592CEF03}" srcOrd="1" destOrd="0" presId="urn:microsoft.com/office/officeart/2008/layout/HalfCircleOrganizationChart"/>
    <dgm:cxn modelId="{27A0923A-329E-4029-86BC-71051AEC6075}" type="presParOf" srcId="{E8943D0B-D2A9-43FD-A124-BC157C143D90}" destId="{105D49AC-BF0F-49D3-B81E-E71EE4A316BB}" srcOrd="2" destOrd="0" presId="urn:microsoft.com/office/officeart/2008/layout/HalfCircleOrganizationChart"/>
    <dgm:cxn modelId="{72EBBF60-19E2-4548-9D68-4A178326FC3E}" type="presParOf" srcId="{96262677-21AF-4DDD-8D79-86E24721E8F0}" destId="{12909043-1F12-461D-A8A3-A5FC4AB4ABA9}" srcOrd="2" destOrd="0" presId="urn:microsoft.com/office/officeart/2008/layout/HalfCircleOrganizationChart"/>
    <dgm:cxn modelId="{B372F708-AA15-42CF-895B-A62F000243E4}" type="presParOf" srcId="{A4FD5220-F3CD-4EC4-93BE-DB6304CB80ED}" destId="{BD9D1121-C088-407A-8FD9-C37CEC08B7CA}" srcOrd="14" destOrd="0" presId="urn:microsoft.com/office/officeart/2008/layout/HalfCircleOrganizationChart"/>
    <dgm:cxn modelId="{C46C992E-5FBE-4C40-99D2-379C360FFCB1}" type="presParOf" srcId="{A4FD5220-F3CD-4EC4-93BE-DB6304CB80ED}" destId="{9C123B9C-DA8A-4B4B-9F78-42DB3CFC72CC}" srcOrd="15" destOrd="0" presId="urn:microsoft.com/office/officeart/2008/layout/HalfCircleOrganizationChart"/>
    <dgm:cxn modelId="{8439C4CF-503C-4441-99B0-6CB701B76CA1}" type="presParOf" srcId="{9C123B9C-DA8A-4B4B-9F78-42DB3CFC72CC}" destId="{0E056D99-FF09-485A-BDB4-51B733336C4C}" srcOrd="0" destOrd="0" presId="urn:microsoft.com/office/officeart/2008/layout/HalfCircleOrganizationChart"/>
    <dgm:cxn modelId="{5E149A5B-F9E1-4C05-BA7E-043D7464E903}" type="presParOf" srcId="{0E056D99-FF09-485A-BDB4-51B733336C4C}" destId="{DBD7D61B-341B-4405-8828-C3A8F0F9C9ED}" srcOrd="0" destOrd="0" presId="urn:microsoft.com/office/officeart/2008/layout/HalfCircleOrganizationChart"/>
    <dgm:cxn modelId="{66D1ED7D-C2A9-435A-878C-3656338A5662}" type="presParOf" srcId="{0E056D99-FF09-485A-BDB4-51B733336C4C}" destId="{5F2CF6D3-AF82-423B-868A-F5A59BA61F33}" srcOrd="1" destOrd="0" presId="urn:microsoft.com/office/officeart/2008/layout/HalfCircleOrganizationChart"/>
    <dgm:cxn modelId="{7EC0CD05-665E-486B-AF4E-5ADF651B287E}" type="presParOf" srcId="{0E056D99-FF09-485A-BDB4-51B733336C4C}" destId="{0A30F521-E475-4FDB-8F73-AD756F2239BC}" srcOrd="2" destOrd="0" presId="urn:microsoft.com/office/officeart/2008/layout/HalfCircleOrganizationChart"/>
    <dgm:cxn modelId="{024234C1-F442-4EA2-AB3E-0FE6035C530C}" type="presParOf" srcId="{0E056D99-FF09-485A-BDB4-51B733336C4C}" destId="{51B43A90-B108-4B9E-A5C4-89EE4785686F}" srcOrd="3" destOrd="0" presId="urn:microsoft.com/office/officeart/2008/layout/HalfCircleOrganizationChart"/>
    <dgm:cxn modelId="{459E7629-82EA-40B8-B8B0-2883BAAF00AA}" type="presParOf" srcId="{9C123B9C-DA8A-4B4B-9F78-42DB3CFC72CC}" destId="{06FB0F79-9695-4047-AAF2-480124751F96}" srcOrd="1" destOrd="0" presId="urn:microsoft.com/office/officeart/2008/layout/HalfCircleOrganizationChart"/>
    <dgm:cxn modelId="{70C105D9-F4F9-49B4-A32F-B426E165DB64}" type="presParOf" srcId="{06FB0F79-9695-4047-AAF2-480124751F96}" destId="{55E57A99-2BD0-4BDB-8C8D-9325AA473F04}" srcOrd="0" destOrd="0" presId="urn:microsoft.com/office/officeart/2008/layout/HalfCircleOrganizationChart"/>
    <dgm:cxn modelId="{993C0E1B-912F-4321-9A13-0020324193B8}" type="presParOf" srcId="{06FB0F79-9695-4047-AAF2-480124751F96}" destId="{ACAD71AE-4D6D-4185-90F4-9DE0B2FE3DD8}" srcOrd="1" destOrd="0" presId="urn:microsoft.com/office/officeart/2008/layout/HalfCircleOrganizationChart"/>
    <dgm:cxn modelId="{877B4D29-36FE-49FD-9BC4-36063E993117}" type="presParOf" srcId="{ACAD71AE-4D6D-4185-90F4-9DE0B2FE3DD8}" destId="{DC91079A-0DE8-41A4-970B-2F63A7A827B8}" srcOrd="0" destOrd="0" presId="urn:microsoft.com/office/officeart/2008/layout/HalfCircleOrganizationChart"/>
    <dgm:cxn modelId="{19451D8E-4C27-4D12-90DA-FE5585449E72}" type="presParOf" srcId="{DC91079A-0DE8-41A4-970B-2F63A7A827B8}" destId="{6A3FC136-FF4E-4C1A-B78F-D6E336DC3C81}" srcOrd="0" destOrd="0" presId="urn:microsoft.com/office/officeart/2008/layout/HalfCircleOrganizationChart"/>
    <dgm:cxn modelId="{0646D29D-301D-41B0-8805-E30EE9C0BDBC}" type="presParOf" srcId="{DC91079A-0DE8-41A4-970B-2F63A7A827B8}" destId="{9201C9B8-E08F-40FE-9C53-9E27DEF02F6B}" srcOrd="1" destOrd="0" presId="urn:microsoft.com/office/officeart/2008/layout/HalfCircleOrganizationChart"/>
    <dgm:cxn modelId="{D8EB44FE-36CC-4A49-B0F4-16485799EB52}" type="presParOf" srcId="{DC91079A-0DE8-41A4-970B-2F63A7A827B8}" destId="{4B3040A5-AB1A-47E1-A1E3-B900A6D42BA0}" srcOrd="2" destOrd="0" presId="urn:microsoft.com/office/officeart/2008/layout/HalfCircleOrganizationChart"/>
    <dgm:cxn modelId="{14C2A466-9045-42A1-840A-9070F2E20630}" type="presParOf" srcId="{DC91079A-0DE8-41A4-970B-2F63A7A827B8}" destId="{AD0396C5-642F-47C8-8208-C7857AAC7AAF}" srcOrd="3" destOrd="0" presId="urn:microsoft.com/office/officeart/2008/layout/HalfCircleOrganizationChart"/>
    <dgm:cxn modelId="{F1E7483E-0AB1-4B04-AC88-5E23D7D4220E}" type="presParOf" srcId="{ACAD71AE-4D6D-4185-90F4-9DE0B2FE3DD8}" destId="{DCD8B9E8-4A17-4132-82EF-6AF7C9EEDA29}" srcOrd="1" destOrd="0" presId="urn:microsoft.com/office/officeart/2008/layout/HalfCircleOrganizationChart"/>
    <dgm:cxn modelId="{12B1CA08-514A-453B-8680-CF7C60B54BCC}" type="presParOf" srcId="{ACAD71AE-4D6D-4185-90F4-9DE0B2FE3DD8}" destId="{D3B8AADB-65AA-4DED-9189-5D64CEAB65CE}" srcOrd="2" destOrd="0" presId="urn:microsoft.com/office/officeart/2008/layout/HalfCircleOrganizationChart"/>
    <dgm:cxn modelId="{BE0CDA7B-C75E-4A82-9334-C2332AA71E2B}" type="presParOf" srcId="{06FB0F79-9695-4047-AAF2-480124751F96}" destId="{95311852-69D6-49FA-9BDF-64DAC2D7F7D0}" srcOrd="2" destOrd="0" presId="urn:microsoft.com/office/officeart/2008/layout/HalfCircleOrganizationChart"/>
    <dgm:cxn modelId="{E1E8B012-6D46-4B74-B2B1-E7F6F0D71671}" type="presParOf" srcId="{06FB0F79-9695-4047-AAF2-480124751F96}" destId="{A1BB1A68-B015-484C-8984-A74D60826627}" srcOrd="3" destOrd="0" presId="urn:microsoft.com/office/officeart/2008/layout/HalfCircleOrganizationChart"/>
    <dgm:cxn modelId="{9177931C-B8D2-484E-AF6B-04A180E531C3}" type="presParOf" srcId="{A1BB1A68-B015-484C-8984-A74D60826627}" destId="{8DF9485D-E3BF-4D63-AC69-B7E151BCDECF}" srcOrd="0" destOrd="0" presId="urn:microsoft.com/office/officeart/2008/layout/HalfCircleOrganizationChart"/>
    <dgm:cxn modelId="{4957687A-DEE1-4E3B-8BA8-B041E850B29B}" type="presParOf" srcId="{8DF9485D-E3BF-4D63-AC69-B7E151BCDECF}" destId="{5D1FFC6C-C5DD-4BCE-980A-9DA9B1C36839}" srcOrd="0" destOrd="0" presId="urn:microsoft.com/office/officeart/2008/layout/HalfCircleOrganizationChart"/>
    <dgm:cxn modelId="{7ACDA3D8-91FE-4C85-A959-7F7CF2ADB0DB}" type="presParOf" srcId="{8DF9485D-E3BF-4D63-AC69-B7E151BCDECF}" destId="{DE029FC0-B646-4442-A908-2BF244BD793A}" srcOrd="1" destOrd="0" presId="urn:microsoft.com/office/officeart/2008/layout/HalfCircleOrganizationChart"/>
    <dgm:cxn modelId="{B9F774D4-D96C-452F-9E99-6DADEE74DCF6}" type="presParOf" srcId="{8DF9485D-E3BF-4D63-AC69-B7E151BCDECF}" destId="{7EB66C54-3423-456C-A55E-BF505B24A202}" srcOrd="2" destOrd="0" presId="urn:microsoft.com/office/officeart/2008/layout/HalfCircleOrganizationChart"/>
    <dgm:cxn modelId="{09601D27-7DB0-4C12-B4B0-9BE26838D2B0}" type="presParOf" srcId="{8DF9485D-E3BF-4D63-AC69-B7E151BCDECF}" destId="{FDABB0F7-5F31-4D01-8C2D-7433D1BAC033}" srcOrd="3" destOrd="0" presId="urn:microsoft.com/office/officeart/2008/layout/HalfCircleOrganizationChart"/>
    <dgm:cxn modelId="{E374D80B-FB76-4FCA-A0D6-694A68CEF9DF}" type="presParOf" srcId="{A1BB1A68-B015-484C-8984-A74D60826627}" destId="{BCA0C4E3-7480-4595-8073-B66403624A07}" srcOrd="1" destOrd="0" presId="urn:microsoft.com/office/officeart/2008/layout/HalfCircleOrganizationChart"/>
    <dgm:cxn modelId="{8535B6FF-ED8F-499C-9A76-F3DA633D40A5}" type="presParOf" srcId="{A1BB1A68-B015-484C-8984-A74D60826627}" destId="{9F177FB8-6E4B-47F8-AB35-ECC4A8905AE5}" srcOrd="2" destOrd="0" presId="urn:microsoft.com/office/officeart/2008/layout/HalfCircleOrganizationChart"/>
    <dgm:cxn modelId="{E0E4728C-CB6F-47E8-ACE3-282416734A5B}" type="presParOf" srcId="{9C123B9C-DA8A-4B4B-9F78-42DB3CFC72CC}" destId="{1DB3FA68-40CD-483B-AA36-CCCACC6CEE8F}" srcOrd="2" destOrd="0" presId="urn:microsoft.com/office/officeart/2008/layout/HalfCircleOrganizationChart"/>
    <dgm:cxn modelId="{A51372D7-81ED-456C-A58A-554B210C1C52}" type="presParOf" srcId="{A4FD5220-F3CD-4EC4-93BE-DB6304CB80ED}" destId="{8FC87D8B-CFC9-473A-826B-2D278A1FEB72}" srcOrd="16" destOrd="0" presId="urn:microsoft.com/office/officeart/2008/layout/HalfCircleOrganizationChart"/>
    <dgm:cxn modelId="{C6F9C374-180A-4BD9-B2CC-9F79EDAABC6F}" type="presParOf" srcId="{A4FD5220-F3CD-4EC4-93BE-DB6304CB80ED}" destId="{DA164033-A523-445B-A647-8CA1A5A3536F}" srcOrd="17" destOrd="0" presId="urn:microsoft.com/office/officeart/2008/layout/HalfCircleOrganizationChart"/>
    <dgm:cxn modelId="{9F28FFB1-4D33-40DA-8DDC-427A54AF6DEE}" type="presParOf" srcId="{DA164033-A523-445B-A647-8CA1A5A3536F}" destId="{387FF5F9-06F4-4157-8F65-2B7381CB06EA}" srcOrd="0" destOrd="0" presId="urn:microsoft.com/office/officeart/2008/layout/HalfCircleOrganizationChart"/>
    <dgm:cxn modelId="{CE19DFD8-BC18-4CA4-9577-D4FA681C76DA}" type="presParOf" srcId="{387FF5F9-06F4-4157-8F65-2B7381CB06EA}" destId="{0704A0AC-7DEB-432C-B895-4AD89A955892}" srcOrd="0" destOrd="0" presId="urn:microsoft.com/office/officeart/2008/layout/HalfCircleOrganizationChart"/>
    <dgm:cxn modelId="{9B192B80-5299-476A-B3FE-8E23DAF4FF06}" type="presParOf" srcId="{387FF5F9-06F4-4157-8F65-2B7381CB06EA}" destId="{225B10B2-A20F-420C-A5FC-2E0E23D09B08}" srcOrd="1" destOrd="0" presId="urn:microsoft.com/office/officeart/2008/layout/HalfCircleOrganizationChart"/>
    <dgm:cxn modelId="{E7ADEF59-E9F9-4DC7-8A7B-31000C66EC77}" type="presParOf" srcId="{387FF5F9-06F4-4157-8F65-2B7381CB06EA}" destId="{1986EC9E-DDEB-433A-9CB4-8BF8BDA7CEF4}" srcOrd="2" destOrd="0" presId="urn:microsoft.com/office/officeart/2008/layout/HalfCircleOrganizationChart"/>
    <dgm:cxn modelId="{B7F4E0CD-9237-4F97-AD3D-C5A7AC176C49}" type="presParOf" srcId="{387FF5F9-06F4-4157-8F65-2B7381CB06EA}" destId="{97BF4E3B-5546-43CF-9539-AD64F53F8897}" srcOrd="3" destOrd="0" presId="urn:microsoft.com/office/officeart/2008/layout/HalfCircleOrganizationChart"/>
    <dgm:cxn modelId="{D2232153-B67A-447E-85C4-1DE5AA0F8CF4}" type="presParOf" srcId="{DA164033-A523-445B-A647-8CA1A5A3536F}" destId="{ACD60BD8-2039-44A9-8856-26E884F2C93C}" srcOrd="1" destOrd="0" presId="urn:microsoft.com/office/officeart/2008/layout/HalfCircleOrganizationChart"/>
    <dgm:cxn modelId="{3D23339C-2D54-477B-B63F-46FB4F560DE6}" type="presParOf" srcId="{ACD60BD8-2039-44A9-8856-26E884F2C93C}" destId="{FADC5956-8A1F-40B1-8041-69C4CA34D016}" srcOrd="0" destOrd="0" presId="urn:microsoft.com/office/officeart/2008/layout/HalfCircleOrganizationChart"/>
    <dgm:cxn modelId="{F2BE1B59-F853-4C60-8965-928BAD70F44C}" type="presParOf" srcId="{ACD60BD8-2039-44A9-8856-26E884F2C93C}" destId="{954DA1D8-5663-4B39-8726-688A7766AA84}" srcOrd="1" destOrd="0" presId="urn:microsoft.com/office/officeart/2008/layout/HalfCircleOrganizationChart"/>
    <dgm:cxn modelId="{51CE25CC-BC29-4A7E-9FD2-4A8522C2824F}" type="presParOf" srcId="{954DA1D8-5663-4B39-8726-688A7766AA84}" destId="{5B7DF60C-C0C2-4D0F-8CD0-7640805DA2AC}" srcOrd="0" destOrd="0" presId="urn:microsoft.com/office/officeart/2008/layout/HalfCircleOrganizationChart"/>
    <dgm:cxn modelId="{D582F460-D547-4747-887A-356AA58346AB}" type="presParOf" srcId="{5B7DF60C-C0C2-4D0F-8CD0-7640805DA2AC}" destId="{B302876A-5FAB-45A6-80E6-958ADECBC754}" srcOrd="0" destOrd="0" presId="urn:microsoft.com/office/officeart/2008/layout/HalfCircleOrganizationChart"/>
    <dgm:cxn modelId="{D8E00D2F-EEFC-4A13-83B9-6C8981AC153F}" type="presParOf" srcId="{5B7DF60C-C0C2-4D0F-8CD0-7640805DA2AC}" destId="{963827F6-06B4-4299-8E5E-2039512E3DAE}" srcOrd="1" destOrd="0" presId="urn:microsoft.com/office/officeart/2008/layout/HalfCircleOrganizationChart"/>
    <dgm:cxn modelId="{9A9C5A92-9E7B-4409-9AE0-317839BC84A2}" type="presParOf" srcId="{5B7DF60C-C0C2-4D0F-8CD0-7640805DA2AC}" destId="{A83576BD-8790-4C89-98CF-6AF84007D4DE}" srcOrd="2" destOrd="0" presId="urn:microsoft.com/office/officeart/2008/layout/HalfCircleOrganizationChart"/>
    <dgm:cxn modelId="{61A2CAFD-3F71-4910-B710-16EB2C1C7115}" type="presParOf" srcId="{5B7DF60C-C0C2-4D0F-8CD0-7640805DA2AC}" destId="{9DC3A8A9-D591-4ADB-9157-A77FE8A7F505}" srcOrd="3" destOrd="0" presId="urn:microsoft.com/office/officeart/2008/layout/HalfCircleOrganizationChart"/>
    <dgm:cxn modelId="{4C67EF5E-5500-4B01-B68E-1F15813D9433}" type="presParOf" srcId="{954DA1D8-5663-4B39-8726-688A7766AA84}" destId="{9AF56AAA-0992-4F9E-A2E9-1070F88E792F}" srcOrd="1" destOrd="0" presId="urn:microsoft.com/office/officeart/2008/layout/HalfCircleOrganizationChart"/>
    <dgm:cxn modelId="{0248D9C8-F5C7-41AB-AD14-3F33FBA39FD1}" type="presParOf" srcId="{954DA1D8-5663-4B39-8726-688A7766AA84}" destId="{DA1F3454-3938-4EFF-9607-F4BC25DF42B4}" srcOrd="2" destOrd="0" presId="urn:microsoft.com/office/officeart/2008/layout/HalfCircleOrganizationChart"/>
    <dgm:cxn modelId="{93C35C76-C8D5-4DCE-A0C9-14344AE14705}" type="presParOf" srcId="{ACD60BD8-2039-44A9-8856-26E884F2C93C}" destId="{7ABDDCB6-1889-4901-971E-39B7AE0E7330}" srcOrd="2" destOrd="0" presId="urn:microsoft.com/office/officeart/2008/layout/HalfCircleOrganizationChart"/>
    <dgm:cxn modelId="{EBA1D65C-18A1-4A7B-8E5A-C92D00989E15}" type="presParOf" srcId="{ACD60BD8-2039-44A9-8856-26E884F2C93C}" destId="{975525A3-945F-4FBC-8214-0DDC9F99EC18}" srcOrd="3" destOrd="0" presId="urn:microsoft.com/office/officeart/2008/layout/HalfCircleOrganizationChart"/>
    <dgm:cxn modelId="{6AD15F2C-62D8-4A26-A83C-1D03D65CB872}" type="presParOf" srcId="{975525A3-945F-4FBC-8214-0DDC9F99EC18}" destId="{AE3E64DA-8139-46A5-BDA4-EF4E385C7211}" srcOrd="0" destOrd="0" presId="urn:microsoft.com/office/officeart/2008/layout/HalfCircleOrganizationChart"/>
    <dgm:cxn modelId="{73497A03-01F5-4BE0-BAA2-6BDA9850CB94}" type="presParOf" srcId="{AE3E64DA-8139-46A5-BDA4-EF4E385C7211}" destId="{5460418D-2E75-4E5C-B1F4-5A728FA86CF9}" srcOrd="0" destOrd="0" presId="urn:microsoft.com/office/officeart/2008/layout/HalfCircleOrganizationChart"/>
    <dgm:cxn modelId="{B8D07D58-C0C3-45C5-9125-0952BD54AC21}" type="presParOf" srcId="{AE3E64DA-8139-46A5-BDA4-EF4E385C7211}" destId="{1A85D46D-F5E6-474A-B8D9-2EA6CA077D50}" srcOrd="1" destOrd="0" presId="urn:microsoft.com/office/officeart/2008/layout/HalfCircleOrganizationChart"/>
    <dgm:cxn modelId="{1188ACB7-5F72-4653-9467-EFC655C5C384}" type="presParOf" srcId="{AE3E64DA-8139-46A5-BDA4-EF4E385C7211}" destId="{41869CEC-C520-40A0-8AD9-009CBEB972C7}" srcOrd="2" destOrd="0" presId="urn:microsoft.com/office/officeart/2008/layout/HalfCircleOrganizationChart"/>
    <dgm:cxn modelId="{CC07285D-DADB-4773-9E01-2CABEA51ED0D}" type="presParOf" srcId="{AE3E64DA-8139-46A5-BDA4-EF4E385C7211}" destId="{D01AD509-6903-4CA9-A729-A98DDFF2DECD}" srcOrd="3" destOrd="0" presId="urn:microsoft.com/office/officeart/2008/layout/HalfCircleOrganizationChart"/>
    <dgm:cxn modelId="{CEBF2F5D-0E0F-4987-9B08-3E6EF5AFC3FE}" type="presParOf" srcId="{975525A3-945F-4FBC-8214-0DDC9F99EC18}" destId="{2AB8E9F6-C3D4-4DDC-99E8-18310633B2D3}" srcOrd="1" destOrd="0" presId="urn:microsoft.com/office/officeart/2008/layout/HalfCircleOrganizationChart"/>
    <dgm:cxn modelId="{73DD4779-845C-4386-9FF9-B82312B22251}" type="presParOf" srcId="{975525A3-945F-4FBC-8214-0DDC9F99EC18}" destId="{4F43C4C9-FD92-43E5-8F9E-0DEE86FF5947}" srcOrd="2" destOrd="0" presId="urn:microsoft.com/office/officeart/2008/layout/HalfCircleOrganizationChart"/>
    <dgm:cxn modelId="{DA8E6A56-2DE1-4700-BD02-A632393BDF08}" type="presParOf" srcId="{ACD60BD8-2039-44A9-8856-26E884F2C93C}" destId="{D458A984-1AE8-416C-AA95-396A28984476}" srcOrd="4" destOrd="0" presId="urn:microsoft.com/office/officeart/2008/layout/HalfCircleOrganizationChart"/>
    <dgm:cxn modelId="{467B45A2-766E-41AC-8DC5-ED35AF547106}" type="presParOf" srcId="{ACD60BD8-2039-44A9-8856-26E884F2C93C}" destId="{B3E1025C-403F-47E9-BD6A-06D316E4ED4B}" srcOrd="5" destOrd="0" presId="urn:microsoft.com/office/officeart/2008/layout/HalfCircleOrganizationChart"/>
    <dgm:cxn modelId="{6F8B348D-FA63-4B10-8C06-D1B54123DC8F}" type="presParOf" srcId="{B3E1025C-403F-47E9-BD6A-06D316E4ED4B}" destId="{D023E176-6194-4CCE-8C92-F978E70D1529}" srcOrd="0" destOrd="0" presId="urn:microsoft.com/office/officeart/2008/layout/HalfCircleOrganizationChart"/>
    <dgm:cxn modelId="{56D5915A-1A35-4EFC-9A6F-203CAD7183EC}" type="presParOf" srcId="{D023E176-6194-4CCE-8C92-F978E70D1529}" destId="{ABF21764-6B0F-4AAE-BBE5-465DC585107E}" srcOrd="0" destOrd="0" presId="urn:microsoft.com/office/officeart/2008/layout/HalfCircleOrganizationChart"/>
    <dgm:cxn modelId="{CC8901DA-7A66-434C-918E-E261300864BC}" type="presParOf" srcId="{D023E176-6194-4CCE-8C92-F978E70D1529}" destId="{21D44D78-7291-41A9-A21E-01105145D8FC}" srcOrd="1" destOrd="0" presId="urn:microsoft.com/office/officeart/2008/layout/HalfCircleOrganizationChart"/>
    <dgm:cxn modelId="{A58CF708-955D-41CA-ACD6-BECC39E51D5D}" type="presParOf" srcId="{D023E176-6194-4CCE-8C92-F978E70D1529}" destId="{BB011D4A-BE95-4446-BB59-0D3F31DD6536}" srcOrd="2" destOrd="0" presId="urn:microsoft.com/office/officeart/2008/layout/HalfCircleOrganizationChart"/>
    <dgm:cxn modelId="{C990AF0C-E4DF-4AA0-A183-E8FAAB6D8CAC}" type="presParOf" srcId="{D023E176-6194-4CCE-8C92-F978E70D1529}" destId="{5CE6A508-25B3-46D9-8530-1580B3787160}" srcOrd="3" destOrd="0" presId="urn:microsoft.com/office/officeart/2008/layout/HalfCircleOrganizationChart"/>
    <dgm:cxn modelId="{D19C567F-6260-4059-9FD6-DB3B571D7FA5}" type="presParOf" srcId="{B3E1025C-403F-47E9-BD6A-06D316E4ED4B}" destId="{DD320C2F-7D14-4E95-9F5E-1525D7E91CAF}" srcOrd="1" destOrd="0" presId="urn:microsoft.com/office/officeart/2008/layout/HalfCircleOrganizationChart"/>
    <dgm:cxn modelId="{11D984D3-C7C5-4B77-8B10-4432F1C6E87C}" type="presParOf" srcId="{B3E1025C-403F-47E9-BD6A-06D316E4ED4B}" destId="{B9486246-9DCC-4412-91EC-85EB9A70DAB8}" srcOrd="2" destOrd="0" presId="urn:microsoft.com/office/officeart/2008/layout/HalfCircleOrganizationChart"/>
    <dgm:cxn modelId="{771DAD0A-125C-41EF-A4DE-5425D888B0DA}" type="presParOf" srcId="{ACD60BD8-2039-44A9-8856-26E884F2C93C}" destId="{9D9D455A-317D-4B7A-8B9E-77DA95632AEE}" srcOrd="6" destOrd="0" presId="urn:microsoft.com/office/officeart/2008/layout/HalfCircleOrganizationChart"/>
    <dgm:cxn modelId="{5FDAAB1E-913F-437F-893A-690674013EEB}" type="presParOf" srcId="{ACD60BD8-2039-44A9-8856-26E884F2C93C}" destId="{4E9C9D8F-69F6-453B-8487-4F8DC24BE138}" srcOrd="7" destOrd="0" presId="urn:microsoft.com/office/officeart/2008/layout/HalfCircleOrganizationChart"/>
    <dgm:cxn modelId="{54779A0A-404A-4C4D-B550-713B5464E3BC}" type="presParOf" srcId="{4E9C9D8F-69F6-453B-8487-4F8DC24BE138}" destId="{B030A8E6-954B-4393-A87E-A82C19436EC9}" srcOrd="0" destOrd="0" presId="urn:microsoft.com/office/officeart/2008/layout/HalfCircleOrganizationChart"/>
    <dgm:cxn modelId="{1933A05A-B522-4068-97CA-F20FF4C78F6D}" type="presParOf" srcId="{B030A8E6-954B-4393-A87E-A82C19436EC9}" destId="{619F107F-EED6-425D-8BEA-2DA3490B3542}" srcOrd="0" destOrd="0" presId="urn:microsoft.com/office/officeart/2008/layout/HalfCircleOrganizationChart"/>
    <dgm:cxn modelId="{A2402966-B1BF-44C5-8F53-1CF709F20FBA}" type="presParOf" srcId="{B030A8E6-954B-4393-A87E-A82C19436EC9}" destId="{03265EA3-3E1B-4A81-91B0-85B319C630F9}" srcOrd="1" destOrd="0" presId="urn:microsoft.com/office/officeart/2008/layout/HalfCircleOrganizationChart"/>
    <dgm:cxn modelId="{283C851C-2218-4000-ADAF-DD06D19CC597}" type="presParOf" srcId="{B030A8E6-954B-4393-A87E-A82C19436EC9}" destId="{815C07AC-1AD2-4962-868E-872B00349DBF}" srcOrd="2" destOrd="0" presId="urn:microsoft.com/office/officeart/2008/layout/HalfCircleOrganizationChart"/>
    <dgm:cxn modelId="{2864D507-306F-49FF-BECC-D5C57489DD5E}" type="presParOf" srcId="{B030A8E6-954B-4393-A87E-A82C19436EC9}" destId="{2D5C4246-B9A6-4691-A342-CD93FC4B39E8}" srcOrd="3" destOrd="0" presId="urn:microsoft.com/office/officeart/2008/layout/HalfCircleOrganizationChart"/>
    <dgm:cxn modelId="{D1333D83-3E8E-4D83-9BBE-C350A2962D67}" type="presParOf" srcId="{4E9C9D8F-69F6-453B-8487-4F8DC24BE138}" destId="{78ACD396-DEE7-44DB-B431-8B4DAD4CD1F6}" srcOrd="1" destOrd="0" presId="urn:microsoft.com/office/officeart/2008/layout/HalfCircleOrganizationChart"/>
    <dgm:cxn modelId="{68C94BF4-4624-41DB-B6F0-23336D73C922}" type="presParOf" srcId="{4E9C9D8F-69F6-453B-8487-4F8DC24BE138}" destId="{3004A7A2-A983-4731-AA62-482BAB84DB0F}" srcOrd="2" destOrd="0" presId="urn:microsoft.com/office/officeart/2008/layout/HalfCircleOrganizationChart"/>
    <dgm:cxn modelId="{F50FEA98-D2D1-4071-85A8-8A37551D8C06}" type="presParOf" srcId="{ACD60BD8-2039-44A9-8856-26E884F2C93C}" destId="{60EE6602-1307-46D5-A7FA-AF9424FF3099}" srcOrd="8" destOrd="0" presId="urn:microsoft.com/office/officeart/2008/layout/HalfCircleOrganizationChart"/>
    <dgm:cxn modelId="{C74C6CC6-C431-437C-9ED8-0B55A3D656EA}" type="presParOf" srcId="{ACD60BD8-2039-44A9-8856-26E884F2C93C}" destId="{771E9C15-1C5F-4484-A6A5-C6F7CDDD11A8}" srcOrd="9" destOrd="0" presId="urn:microsoft.com/office/officeart/2008/layout/HalfCircleOrganizationChart"/>
    <dgm:cxn modelId="{04B7ACA5-F1B5-402B-9F4A-0138388261AB}" type="presParOf" srcId="{771E9C15-1C5F-4484-A6A5-C6F7CDDD11A8}" destId="{5DEE56EB-77AA-429C-8B06-0CB254BCC690}" srcOrd="0" destOrd="0" presId="urn:microsoft.com/office/officeart/2008/layout/HalfCircleOrganizationChart"/>
    <dgm:cxn modelId="{DD58CE2F-F5E4-47A5-96DA-9D27EA8CF7D2}" type="presParOf" srcId="{5DEE56EB-77AA-429C-8B06-0CB254BCC690}" destId="{4CA61732-76BB-4ADF-9A8A-DAC5DC6C7EA0}" srcOrd="0" destOrd="0" presId="urn:microsoft.com/office/officeart/2008/layout/HalfCircleOrganizationChart"/>
    <dgm:cxn modelId="{97BC89C1-021D-49DA-A54F-AF09D76D59D6}" type="presParOf" srcId="{5DEE56EB-77AA-429C-8B06-0CB254BCC690}" destId="{3555106C-C101-42B9-9F0A-B7E006004F1D}" srcOrd="1" destOrd="0" presId="urn:microsoft.com/office/officeart/2008/layout/HalfCircleOrganizationChart"/>
    <dgm:cxn modelId="{E2098BF9-43CE-4262-B31B-DCB1AC7C2F3A}" type="presParOf" srcId="{5DEE56EB-77AA-429C-8B06-0CB254BCC690}" destId="{3046BA05-732C-42E5-BB1E-AF69C5AA31DF}" srcOrd="2" destOrd="0" presId="urn:microsoft.com/office/officeart/2008/layout/HalfCircleOrganizationChart"/>
    <dgm:cxn modelId="{5550D216-C38A-4BB3-9830-34BB40C7367C}" type="presParOf" srcId="{5DEE56EB-77AA-429C-8B06-0CB254BCC690}" destId="{DE65D7EB-6D28-419E-B343-55AAC0E1F584}" srcOrd="3" destOrd="0" presId="urn:microsoft.com/office/officeart/2008/layout/HalfCircleOrganizationChart"/>
    <dgm:cxn modelId="{905A32E6-FD38-44AA-9F0A-3641AE8A4F33}" type="presParOf" srcId="{771E9C15-1C5F-4484-A6A5-C6F7CDDD11A8}" destId="{591B5B9A-A2AD-485A-A0AE-46C346EF5164}" srcOrd="1" destOrd="0" presId="urn:microsoft.com/office/officeart/2008/layout/HalfCircleOrganizationChart"/>
    <dgm:cxn modelId="{56C1691D-209A-4E46-8CFF-E9AE64C644A6}" type="presParOf" srcId="{771E9C15-1C5F-4484-A6A5-C6F7CDDD11A8}" destId="{CD23925D-219D-4E55-8DE4-FF510023CD2A}" srcOrd="2" destOrd="0" presId="urn:microsoft.com/office/officeart/2008/layout/HalfCircleOrganizationChart"/>
    <dgm:cxn modelId="{CBA9F25E-E411-4D6F-8C1E-4428440A990F}" type="presParOf" srcId="{ACD60BD8-2039-44A9-8856-26E884F2C93C}" destId="{432BA09E-511F-4297-AABA-055E0BFAB4E3}" srcOrd="10" destOrd="0" presId="urn:microsoft.com/office/officeart/2008/layout/HalfCircleOrganizationChart"/>
    <dgm:cxn modelId="{9999D4C7-6AEC-46D5-A42B-E8D1774D1AD2}" type="presParOf" srcId="{ACD60BD8-2039-44A9-8856-26E884F2C93C}" destId="{F8EE53A2-9181-497F-B797-1785051D4D4C}" srcOrd="11" destOrd="0" presId="urn:microsoft.com/office/officeart/2008/layout/HalfCircleOrganizationChart"/>
    <dgm:cxn modelId="{68168578-2CBD-4227-B76B-68FC15A69099}" type="presParOf" srcId="{F8EE53A2-9181-497F-B797-1785051D4D4C}" destId="{1ADDB153-FA80-49C8-9652-7306F9A83B14}" srcOrd="0" destOrd="0" presId="urn:microsoft.com/office/officeart/2008/layout/HalfCircleOrganizationChart"/>
    <dgm:cxn modelId="{8A4255E0-862A-469F-B95F-4CE5D05857C8}" type="presParOf" srcId="{1ADDB153-FA80-49C8-9652-7306F9A83B14}" destId="{AA7457EE-BC9C-4B59-A00D-3E8189F84E05}" srcOrd="0" destOrd="0" presId="urn:microsoft.com/office/officeart/2008/layout/HalfCircleOrganizationChart"/>
    <dgm:cxn modelId="{3C74FC87-A7CF-4BC2-8EF0-6453B6F60DBA}" type="presParOf" srcId="{1ADDB153-FA80-49C8-9652-7306F9A83B14}" destId="{30FD4A3C-84B4-4F94-8B4B-9A53B0EB72A0}" srcOrd="1" destOrd="0" presId="urn:microsoft.com/office/officeart/2008/layout/HalfCircleOrganizationChart"/>
    <dgm:cxn modelId="{EFCBDD6E-AC3C-4FDC-B6FE-45F822A3FDD0}" type="presParOf" srcId="{1ADDB153-FA80-49C8-9652-7306F9A83B14}" destId="{3F0E46B5-C218-4124-8792-9DADE3F2CBEA}" srcOrd="2" destOrd="0" presId="urn:microsoft.com/office/officeart/2008/layout/HalfCircleOrganizationChart"/>
    <dgm:cxn modelId="{BC8021CA-25CA-4767-AEF3-9A436E00E246}" type="presParOf" srcId="{1ADDB153-FA80-49C8-9652-7306F9A83B14}" destId="{2A0B11DD-ACA6-4256-B81A-3DC2CC8A47AD}" srcOrd="3" destOrd="0" presId="urn:microsoft.com/office/officeart/2008/layout/HalfCircleOrganizationChart"/>
    <dgm:cxn modelId="{9F837FDF-59E4-4A63-8DB1-079B4CBE8482}" type="presParOf" srcId="{F8EE53A2-9181-497F-B797-1785051D4D4C}" destId="{F4D6FC90-FDE3-4E00-ADBA-DF19FCFF7539}" srcOrd="1" destOrd="0" presId="urn:microsoft.com/office/officeart/2008/layout/HalfCircleOrganizationChart"/>
    <dgm:cxn modelId="{37A590D8-BEBF-40D7-8F92-D68E882A48BE}" type="presParOf" srcId="{F8EE53A2-9181-497F-B797-1785051D4D4C}" destId="{04955BEE-AD42-41FD-95C8-0D81433B7D22}" srcOrd="2" destOrd="0" presId="urn:microsoft.com/office/officeart/2008/layout/HalfCircleOrganizationChart"/>
    <dgm:cxn modelId="{4D177787-CABA-4B7C-A046-2ADAC4C75BF4}" type="presParOf" srcId="{DA164033-A523-445B-A647-8CA1A5A3536F}" destId="{013F3961-41E0-4F02-8C3A-87EB62892317}" srcOrd="2" destOrd="0" presId="urn:microsoft.com/office/officeart/2008/layout/HalfCircleOrganizationChart"/>
    <dgm:cxn modelId="{ABC2A547-C676-48AC-9441-8E1A826636A8}" type="presParOf" srcId="{88138CA8-1118-41CC-8F81-5DD2824236DD}" destId="{FE902E45-5340-4D7A-89F4-CE7A730474C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EBF58-4E1E-4946-AEDC-43A52C4C1B90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440A15-11DD-44DB-82AE-7F5D99F73428}">
      <dgm:prSet phldrT="[文本]" custT="1"/>
      <dgm:spPr/>
      <dgm:t>
        <a:bodyPr/>
        <a:lstStyle/>
        <a:p>
          <a:r>
            <a:rPr lang="zh-CN" altLang="en-US" sz="1200" dirty="0"/>
            <a:t>图的常见算法</a:t>
          </a:r>
        </a:p>
      </dgm:t>
    </dgm:pt>
    <dgm:pt modelId="{6A3042B7-7212-4556-96E5-F5C602AC301B}" cxnId="{9A77E3E3-3262-48B8-82E1-00E7B03438A4}" type="parTrans">
      <dgm:prSet/>
      <dgm:spPr/>
      <dgm:t>
        <a:bodyPr/>
        <a:lstStyle/>
        <a:p>
          <a:endParaRPr lang="zh-CN" altLang="en-US" sz="1200"/>
        </a:p>
      </dgm:t>
    </dgm:pt>
    <dgm:pt modelId="{23178C40-E2E4-4FF6-94AD-A23292282C65}" cxnId="{9A77E3E3-3262-48B8-82E1-00E7B03438A4}" type="sibTrans">
      <dgm:prSet/>
      <dgm:spPr/>
      <dgm:t>
        <a:bodyPr/>
        <a:lstStyle/>
        <a:p>
          <a:endParaRPr lang="zh-CN" altLang="en-US" sz="1200"/>
        </a:p>
      </dgm:t>
    </dgm:pt>
    <dgm:pt modelId="{948140EC-7FAF-4970-8D44-41ABBE203D2F}">
      <dgm:prSet phldrT="[文本]" custT="1"/>
      <dgm:spPr/>
      <dgm:t>
        <a:bodyPr/>
        <a:lstStyle/>
        <a:p>
          <a:r>
            <a:rPr lang="zh-CN" altLang="en-US" sz="1200" dirty="0"/>
            <a:t>图的连通性算法</a:t>
          </a:r>
        </a:p>
      </dgm:t>
    </dgm:pt>
    <dgm:pt modelId="{DF91584C-75D9-4CDD-96C0-87FE7ABD9723}" cxnId="{2D818E18-4F4F-4115-B157-EA155A7D2F87}" type="parTrans">
      <dgm:prSet/>
      <dgm:spPr/>
      <dgm:t>
        <a:bodyPr/>
        <a:lstStyle/>
        <a:p>
          <a:endParaRPr lang="zh-CN" altLang="en-US" sz="1200"/>
        </a:p>
      </dgm:t>
    </dgm:pt>
    <dgm:pt modelId="{F60C24A6-8082-4EBF-A1C6-4A71961FFF41}" cxnId="{2D818E18-4F4F-4115-B157-EA155A7D2F87}" type="sibTrans">
      <dgm:prSet/>
      <dgm:spPr/>
      <dgm:t>
        <a:bodyPr/>
        <a:lstStyle/>
        <a:p>
          <a:endParaRPr lang="zh-CN" altLang="en-US" sz="1200"/>
        </a:p>
      </dgm:t>
    </dgm:pt>
    <dgm:pt modelId="{954A5115-3DE8-4C73-BC8E-A9D7C1B7C09C}">
      <dgm:prSet phldrT="[文本]" custT="1"/>
      <dgm:spPr/>
      <dgm:t>
        <a:bodyPr/>
        <a:lstStyle/>
        <a:p>
          <a:r>
            <a:rPr lang="zh-CN" altLang="en-US" sz="1200" dirty="0"/>
            <a:t>图的最短路算法</a:t>
          </a:r>
        </a:p>
      </dgm:t>
    </dgm:pt>
    <dgm:pt modelId="{02AEF8EA-1323-42AA-B53B-4C3597D19F07}" cxnId="{95C2CC51-02B5-4CAD-B167-445D6EC30440}" type="parTrans">
      <dgm:prSet/>
      <dgm:spPr/>
      <dgm:t>
        <a:bodyPr/>
        <a:lstStyle/>
        <a:p>
          <a:endParaRPr lang="zh-CN" altLang="en-US" sz="1200"/>
        </a:p>
      </dgm:t>
    </dgm:pt>
    <dgm:pt modelId="{9C4B160C-8A41-4321-B650-9772BC0E3EBE}" cxnId="{95C2CC51-02B5-4CAD-B167-445D6EC30440}" type="sibTrans">
      <dgm:prSet/>
      <dgm:spPr/>
      <dgm:t>
        <a:bodyPr/>
        <a:lstStyle/>
        <a:p>
          <a:endParaRPr lang="zh-CN" altLang="en-US" sz="1200"/>
        </a:p>
      </dgm:t>
    </dgm:pt>
    <dgm:pt modelId="{8E9B07FE-23F1-411F-B9AC-B56F82F63200}">
      <dgm:prSet phldrT="[文本]" custT="1"/>
      <dgm:spPr/>
      <dgm:t>
        <a:bodyPr/>
        <a:lstStyle/>
        <a:p>
          <a:r>
            <a:rPr lang="zh-CN" altLang="en-US" sz="1200" dirty="0"/>
            <a:t>二分图算法</a:t>
          </a:r>
        </a:p>
      </dgm:t>
    </dgm:pt>
    <dgm:pt modelId="{D6527716-8A80-4839-A4C3-ECEB05240DB4}" cxnId="{923F8A6A-60A8-4A59-B0F3-E7C189346322}" type="parTrans">
      <dgm:prSet/>
      <dgm:spPr/>
      <dgm:t>
        <a:bodyPr/>
        <a:lstStyle/>
        <a:p>
          <a:endParaRPr lang="zh-CN" altLang="en-US" sz="1200"/>
        </a:p>
      </dgm:t>
    </dgm:pt>
    <dgm:pt modelId="{BC8F9857-A21F-4212-AD12-530D8E4B8FFB}" cxnId="{923F8A6A-60A8-4A59-B0F3-E7C189346322}" type="sibTrans">
      <dgm:prSet/>
      <dgm:spPr/>
      <dgm:t>
        <a:bodyPr/>
        <a:lstStyle/>
        <a:p>
          <a:endParaRPr lang="zh-CN" altLang="en-US" sz="1200"/>
        </a:p>
      </dgm:t>
    </dgm:pt>
    <dgm:pt modelId="{05B9AFD2-34EE-4816-A4FC-FBCA97AD164E}">
      <dgm:prSet phldrT="[文本]" custT="1"/>
      <dgm:spPr/>
      <dgm:t>
        <a:bodyPr/>
        <a:lstStyle/>
        <a:p>
          <a:r>
            <a:rPr lang="zh-CN" altLang="en-US" sz="1200" dirty="0"/>
            <a:t>网络流问题</a:t>
          </a:r>
        </a:p>
      </dgm:t>
    </dgm:pt>
    <dgm:pt modelId="{F9201004-E495-4ED0-82B0-373562420838}" cxnId="{F03F5F77-5584-4D85-A0DE-D5918E07F985}" type="parTrans">
      <dgm:prSet/>
      <dgm:spPr/>
      <dgm:t>
        <a:bodyPr/>
        <a:lstStyle/>
        <a:p>
          <a:endParaRPr lang="zh-CN" altLang="en-US" sz="1200"/>
        </a:p>
      </dgm:t>
    </dgm:pt>
    <dgm:pt modelId="{0ACCFEF7-4E96-4284-B3E8-AF9878828260}" cxnId="{F03F5F77-5584-4D85-A0DE-D5918E07F985}" type="sibTrans">
      <dgm:prSet/>
      <dgm:spPr/>
      <dgm:t>
        <a:bodyPr/>
        <a:lstStyle/>
        <a:p>
          <a:endParaRPr lang="zh-CN" altLang="en-US" sz="1200"/>
        </a:p>
      </dgm:t>
    </dgm:pt>
    <dgm:pt modelId="{67817737-4306-4166-9C16-359B3CCE7A86}">
      <dgm:prSet phldrT="[文本]" custT="1"/>
      <dgm:spPr/>
      <dgm:t>
        <a:bodyPr/>
        <a:lstStyle/>
        <a:p>
          <a:r>
            <a:rPr lang="zh-CN" altLang="en-US" sz="1200" dirty="0"/>
            <a:t>二分图的判定算法</a:t>
          </a:r>
        </a:p>
      </dgm:t>
    </dgm:pt>
    <dgm:pt modelId="{E9E68601-1D5B-496C-9577-4B754AB14BBA}" cxnId="{C8B0FF7C-7864-41FC-B565-E020757CCD4C}" type="parTrans">
      <dgm:prSet/>
      <dgm:spPr/>
      <dgm:t>
        <a:bodyPr/>
        <a:lstStyle/>
        <a:p>
          <a:endParaRPr lang="zh-CN" altLang="en-US" sz="1200"/>
        </a:p>
      </dgm:t>
    </dgm:pt>
    <dgm:pt modelId="{253A3009-0686-4AE7-A428-9C6998F21B62}" cxnId="{C8B0FF7C-7864-41FC-B565-E020757CCD4C}" type="sibTrans">
      <dgm:prSet/>
      <dgm:spPr/>
      <dgm:t>
        <a:bodyPr/>
        <a:lstStyle/>
        <a:p>
          <a:endParaRPr lang="zh-CN" altLang="en-US" sz="1200"/>
        </a:p>
      </dgm:t>
    </dgm:pt>
    <dgm:pt modelId="{A769F6DD-BD2A-4748-8E4F-15CCFAE7DC7F}">
      <dgm:prSet phldrT="[文本]" custT="1"/>
      <dgm:spPr/>
      <dgm:t>
        <a:bodyPr/>
        <a:lstStyle/>
        <a:p>
          <a:r>
            <a:rPr lang="zh-CN" altLang="en-US" sz="1200" dirty="0"/>
            <a:t>二分图的构造算法</a:t>
          </a:r>
        </a:p>
      </dgm:t>
    </dgm:pt>
    <dgm:pt modelId="{E74E1A7A-01A4-4192-B2FD-9265608C2981}" cxnId="{05B80486-695B-4211-ACEB-8DF79B6103F5}" type="parTrans">
      <dgm:prSet/>
      <dgm:spPr/>
      <dgm:t>
        <a:bodyPr/>
        <a:lstStyle/>
        <a:p>
          <a:endParaRPr lang="zh-CN" altLang="en-US" sz="1200"/>
        </a:p>
      </dgm:t>
    </dgm:pt>
    <dgm:pt modelId="{3614A0CE-886E-452D-B983-305554F57CB2}" cxnId="{05B80486-695B-4211-ACEB-8DF79B6103F5}" type="sibTrans">
      <dgm:prSet/>
      <dgm:spPr/>
      <dgm:t>
        <a:bodyPr/>
        <a:lstStyle/>
        <a:p>
          <a:endParaRPr lang="zh-CN" altLang="en-US" sz="1200"/>
        </a:p>
      </dgm:t>
    </dgm:pt>
    <dgm:pt modelId="{1FB68815-2174-4D94-A413-A3E6E946A91A}">
      <dgm:prSet phldrT="[文本]" custT="1"/>
      <dgm:spPr/>
      <dgm:t>
        <a:bodyPr/>
        <a:lstStyle/>
        <a:p>
          <a:r>
            <a:rPr lang="en-US" altLang="zh-CN" sz="1200" dirty="0" err="1"/>
            <a:t>Floodfill</a:t>
          </a:r>
          <a:r>
            <a:rPr lang="zh-CN" altLang="en-US" sz="1200" dirty="0"/>
            <a:t>算法</a:t>
          </a:r>
        </a:p>
      </dgm:t>
    </dgm:pt>
    <dgm:pt modelId="{5837DD5B-3B78-4E09-8004-3EE6E317491D}" cxnId="{F6A2A7DE-40BD-4106-88EF-DAB9B335032D}" type="parTrans">
      <dgm:prSet/>
      <dgm:spPr/>
      <dgm:t>
        <a:bodyPr/>
        <a:lstStyle/>
        <a:p>
          <a:endParaRPr lang="zh-CN" altLang="en-US" sz="1200"/>
        </a:p>
      </dgm:t>
    </dgm:pt>
    <dgm:pt modelId="{489D9536-C8A6-482A-A90B-053413C77B52}" cxnId="{F6A2A7DE-40BD-4106-88EF-DAB9B335032D}" type="sibTrans">
      <dgm:prSet/>
      <dgm:spPr/>
      <dgm:t>
        <a:bodyPr/>
        <a:lstStyle/>
        <a:p>
          <a:endParaRPr lang="zh-CN" altLang="en-US" sz="1200"/>
        </a:p>
      </dgm:t>
    </dgm:pt>
    <dgm:pt modelId="{2B768911-3FB9-4A2E-9BCA-52EEF707E2F8}">
      <dgm:prSet phldrT="[文本]" custT="1"/>
      <dgm:spPr/>
      <dgm:t>
        <a:bodyPr/>
        <a:lstStyle/>
        <a:p>
          <a:r>
            <a:rPr lang="zh-CN" altLang="en-US" sz="1200" dirty="0"/>
            <a:t>图的</a:t>
          </a:r>
          <a:r>
            <a:rPr lang="zh-CN" altLang="en-US" sz="1200" b="0" i="0" dirty="0"/>
            <a:t>匹配与独立集算法</a:t>
          </a:r>
          <a:endParaRPr lang="zh-CN" altLang="en-US" sz="1200" dirty="0"/>
        </a:p>
      </dgm:t>
    </dgm:pt>
    <dgm:pt modelId="{8188D670-453F-4DE3-B464-0F65DB302B5B}" cxnId="{085B7380-5B36-4A31-BC5A-77CBCF4FF6CD}" type="parTrans">
      <dgm:prSet/>
      <dgm:spPr/>
      <dgm:t>
        <a:bodyPr/>
        <a:lstStyle/>
        <a:p>
          <a:endParaRPr lang="zh-CN" altLang="en-US" sz="1200"/>
        </a:p>
      </dgm:t>
    </dgm:pt>
    <dgm:pt modelId="{EFB39665-3279-4A1D-BC21-EFD298CCC628}" cxnId="{085B7380-5B36-4A31-BC5A-77CBCF4FF6CD}" type="sibTrans">
      <dgm:prSet/>
      <dgm:spPr/>
      <dgm:t>
        <a:bodyPr/>
        <a:lstStyle/>
        <a:p>
          <a:endParaRPr lang="zh-CN" altLang="en-US" sz="1200"/>
        </a:p>
      </dgm:t>
    </dgm:pt>
    <dgm:pt modelId="{44BB29EA-193A-4D27-BF34-1424BA8A32F8}">
      <dgm:prSet phldrT="[文本]" custT="1"/>
      <dgm:spPr/>
      <dgm:t>
        <a:bodyPr/>
        <a:lstStyle/>
        <a:p>
          <a:r>
            <a:rPr lang="zh-CN" altLang="en-US" sz="1200" dirty="0"/>
            <a:t>极小支配集的布尔算法</a:t>
          </a:r>
        </a:p>
      </dgm:t>
    </dgm:pt>
    <dgm:pt modelId="{81A7599E-2DCD-4E79-A6C2-3E67BD06ECF5}" cxnId="{B8DC0D92-F491-43D4-A632-C0A8BD1FE4FA}" type="parTrans">
      <dgm:prSet/>
      <dgm:spPr/>
      <dgm:t>
        <a:bodyPr/>
        <a:lstStyle/>
        <a:p>
          <a:endParaRPr lang="zh-CN" altLang="en-US" sz="1200"/>
        </a:p>
      </dgm:t>
    </dgm:pt>
    <dgm:pt modelId="{A31C0148-ED30-41D4-ADE1-B370B65F9378}" cxnId="{B8DC0D92-F491-43D4-A632-C0A8BD1FE4FA}" type="sibTrans">
      <dgm:prSet/>
      <dgm:spPr/>
      <dgm:t>
        <a:bodyPr/>
        <a:lstStyle/>
        <a:p>
          <a:endParaRPr lang="zh-CN" altLang="en-US" sz="1200"/>
        </a:p>
      </dgm:t>
    </dgm:pt>
    <dgm:pt modelId="{AA900AD7-CB82-46CE-B1E5-1060135CF005}">
      <dgm:prSet phldrT="[文本]" custT="1"/>
      <dgm:spPr/>
      <dgm:t>
        <a:bodyPr/>
        <a:lstStyle/>
        <a:p>
          <a:r>
            <a:rPr lang="zh-CN" altLang="en-US" sz="1200" dirty="0"/>
            <a:t>一般图的匹配的带花树算法</a:t>
          </a:r>
        </a:p>
      </dgm:t>
    </dgm:pt>
    <dgm:pt modelId="{E09CCC49-B80E-445A-BBF2-57588B1A3E18}" cxnId="{2E0DDA6E-824D-4247-BAF1-7D6D4D157584}" type="parTrans">
      <dgm:prSet/>
      <dgm:spPr/>
      <dgm:t>
        <a:bodyPr/>
        <a:lstStyle/>
        <a:p>
          <a:endParaRPr lang="zh-CN" altLang="en-US" sz="1200"/>
        </a:p>
      </dgm:t>
    </dgm:pt>
    <dgm:pt modelId="{29A12FBF-DDC2-4F1C-A286-0CDD35F8D7EA}" cxnId="{2E0DDA6E-824D-4247-BAF1-7D6D4D157584}" type="sibTrans">
      <dgm:prSet/>
      <dgm:spPr/>
      <dgm:t>
        <a:bodyPr/>
        <a:lstStyle/>
        <a:p>
          <a:endParaRPr lang="zh-CN" altLang="en-US" sz="1200"/>
        </a:p>
      </dgm:t>
    </dgm:pt>
    <dgm:pt modelId="{FD5DC9C8-F0C0-4AE7-AE3F-55C11E37B0F0}">
      <dgm:prSet phldrT="[文本]" custT="1"/>
      <dgm:spPr/>
      <dgm:t>
        <a:bodyPr/>
        <a:lstStyle/>
        <a:p>
          <a:r>
            <a:rPr lang="zh-CN" altLang="en-US" sz="1200" dirty="0"/>
            <a:t>图的生成树算法</a:t>
          </a:r>
        </a:p>
      </dgm:t>
    </dgm:pt>
    <dgm:pt modelId="{E887F65A-EB31-47FA-A725-5CD28A845AAA}" cxnId="{9326D734-D2F6-46A1-862F-08310D877741}" type="parTrans">
      <dgm:prSet/>
      <dgm:spPr/>
      <dgm:t>
        <a:bodyPr/>
        <a:lstStyle/>
        <a:p>
          <a:endParaRPr lang="zh-CN" altLang="en-US" sz="1200"/>
        </a:p>
      </dgm:t>
    </dgm:pt>
    <dgm:pt modelId="{809F15BA-8DF5-4B71-8957-4D96C677401E}" cxnId="{9326D734-D2F6-46A1-862F-08310D877741}" type="sibTrans">
      <dgm:prSet/>
      <dgm:spPr/>
      <dgm:t>
        <a:bodyPr/>
        <a:lstStyle/>
        <a:p>
          <a:endParaRPr lang="zh-CN" altLang="en-US" sz="1200"/>
        </a:p>
      </dgm:t>
    </dgm:pt>
    <dgm:pt modelId="{F6D7DF3D-E4D7-48E0-99A0-ADA8D9030EA7}">
      <dgm:prSet phldrT="[文本]" custT="1"/>
      <dgm:spPr/>
      <dgm:t>
        <a:bodyPr/>
        <a:lstStyle/>
        <a:p>
          <a:r>
            <a:rPr lang="en-US" altLang="zh-CN" sz="1200" dirty="0"/>
            <a:t>Prim</a:t>
          </a:r>
          <a:r>
            <a:rPr lang="zh-CN" altLang="en-US" sz="1200" dirty="0"/>
            <a:t>算法</a:t>
          </a:r>
        </a:p>
      </dgm:t>
    </dgm:pt>
    <dgm:pt modelId="{2A72E149-CF23-495A-BEDE-FF3604A240A2}" cxnId="{02FF7060-9943-4236-B5F3-F5ED0E5F1C46}" type="parTrans">
      <dgm:prSet/>
      <dgm:spPr/>
      <dgm:t>
        <a:bodyPr/>
        <a:lstStyle/>
        <a:p>
          <a:endParaRPr lang="zh-CN" altLang="en-US" sz="1200"/>
        </a:p>
      </dgm:t>
    </dgm:pt>
    <dgm:pt modelId="{46F54253-9ED1-4342-86F3-4A4AFFF01CDB}" cxnId="{02FF7060-9943-4236-B5F3-F5ED0E5F1C46}" type="sibTrans">
      <dgm:prSet/>
      <dgm:spPr/>
      <dgm:t>
        <a:bodyPr/>
        <a:lstStyle/>
        <a:p>
          <a:endParaRPr lang="zh-CN" altLang="en-US" sz="1200"/>
        </a:p>
      </dgm:t>
    </dgm:pt>
    <dgm:pt modelId="{4AA93242-BE3E-4AA1-9416-0182ED840473}">
      <dgm:prSet phldrT="[文本]" custT="1"/>
      <dgm:spPr/>
      <dgm:t>
        <a:bodyPr/>
        <a:lstStyle/>
        <a:p>
          <a:r>
            <a:rPr lang="zh-CN" altLang="en-US" sz="1200" dirty="0"/>
            <a:t>缩点算法</a:t>
          </a:r>
        </a:p>
      </dgm:t>
    </dgm:pt>
    <dgm:pt modelId="{7A24295C-65A8-42AC-8CA2-51C5EBE4E719}" cxnId="{3DD0FA78-A3E8-45A7-A03C-9C24C6643DF1}" type="parTrans">
      <dgm:prSet/>
      <dgm:spPr/>
      <dgm:t>
        <a:bodyPr/>
        <a:lstStyle/>
        <a:p>
          <a:endParaRPr lang="zh-CN" altLang="en-US" sz="1200"/>
        </a:p>
      </dgm:t>
    </dgm:pt>
    <dgm:pt modelId="{3E6435CF-4EF0-460A-B452-5AB665CD9BE8}" cxnId="{3DD0FA78-A3E8-45A7-A03C-9C24C6643DF1}" type="sibTrans">
      <dgm:prSet/>
      <dgm:spPr/>
      <dgm:t>
        <a:bodyPr/>
        <a:lstStyle/>
        <a:p>
          <a:endParaRPr lang="zh-CN" altLang="en-US" sz="1200"/>
        </a:p>
      </dgm:t>
    </dgm:pt>
    <dgm:pt modelId="{96561CA6-E16C-4F27-9BA2-648A056080A7}">
      <dgm:prSet phldrT="[文本]" custT="1"/>
      <dgm:spPr/>
      <dgm:t>
        <a:bodyPr/>
        <a:lstStyle/>
        <a:p>
          <a:r>
            <a:rPr lang="en-US" sz="1200" b="0" dirty="0"/>
            <a:t>Dijkstra</a:t>
          </a:r>
          <a:r>
            <a:rPr lang="zh-CN" altLang="en-US" sz="1200" b="0" i="0" dirty="0"/>
            <a:t>算法</a:t>
          </a:r>
          <a:endParaRPr lang="zh-CN" altLang="en-US" sz="1200" dirty="0"/>
        </a:p>
      </dgm:t>
    </dgm:pt>
    <dgm:pt modelId="{0B541604-881F-4010-867C-D912BA44035A}" cxnId="{32D2E00A-B9FB-49B1-AA58-C971235E5318}" type="parTrans">
      <dgm:prSet/>
      <dgm:spPr/>
      <dgm:t>
        <a:bodyPr/>
        <a:lstStyle/>
        <a:p>
          <a:endParaRPr lang="zh-CN" altLang="en-US" sz="1200"/>
        </a:p>
      </dgm:t>
    </dgm:pt>
    <dgm:pt modelId="{77EDDC1C-9DF6-4510-A0F1-4897EA357CD6}" cxnId="{32D2E00A-B9FB-49B1-AA58-C971235E5318}" type="sibTrans">
      <dgm:prSet/>
      <dgm:spPr/>
      <dgm:t>
        <a:bodyPr/>
        <a:lstStyle/>
        <a:p>
          <a:endParaRPr lang="zh-CN" altLang="en-US" sz="1200"/>
        </a:p>
      </dgm:t>
    </dgm:pt>
    <dgm:pt modelId="{F0CF527A-9B42-4BF9-9F0F-584C067BA666}">
      <dgm:prSet phldrT="[文本]" custT="1"/>
      <dgm:spPr/>
      <dgm:t>
        <a:bodyPr/>
        <a:lstStyle/>
        <a:p>
          <a:r>
            <a:rPr lang="en-US" altLang="zh-CN" sz="1200" dirty="0"/>
            <a:t>SPFA</a:t>
          </a:r>
          <a:r>
            <a:rPr lang="zh-CN" altLang="en-US" sz="1200" dirty="0"/>
            <a:t>算法</a:t>
          </a:r>
        </a:p>
      </dgm:t>
    </dgm:pt>
    <dgm:pt modelId="{716880F9-52D6-466C-853C-3C78CE75702F}" cxnId="{004CD91B-FA60-4223-80C2-C61FC8B54A27}" type="parTrans">
      <dgm:prSet/>
      <dgm:spPr/>
      <dgm:t>
        <a:bodyPr/>
        <a:lstStyle/>
        <a:p>
          <a:endParaRPr lang="zh-CN" altLang="en-US" sz="1200"/>
        </a:p>
      </dgm:t>
    </dgm:pt>
    <dgm:pt modelId="{D447656A-C2D6-4835-BF80-11926050F6FE}" cxnId="{004CD91B-FA60-4223-80C2-C61FC8B54A27}" type="sibTrans">
      <dgm:prSet/>
      <dgm:spPr/>
      <dgm:t>
        <a:bodyPr/>
        <a:lstStyle/>
        <a:p>
          <a:endParaRPr lang="zh-CN" altLang="en-US" sz="1200"/>
        </a:p>
      </dgm:t>
    </dgm:pt>
    <dgm:pt modelId="{B82ACB9E-7BD6-4390-A427-67F7ABAC2478}">
      <dgm:prSet phldrT="[文本]" custT="1"/>
      <dgm:spPr/>
      <dgm:t>
        <a:bodyPr/>
        <a:lstStyle/>
        <a:p>
          <a:r>
            <a:rPr lang="en-US" altLang="zh-CN" sz="1200" dirty="0"/>
            <a:t>DFS</a:t>
          </a:r>
          <a:r>
            <a:rPr lang="zh-CN" altLang="en-US" sz="1200" dirty="0"/>
            <a:t>算法</a:t>
          </a:r>
        </a:p>
      </dgm:t>
    </dgm:pt>
    <dgm:pt modelId="{9A9284A7-77AB-4941-BC08-BDB09D53AE66}" cxnId="{02672C01-AA3D-4596-8EB8-B2BB0539385B}" type="parTrans">
      <dgm:prSet/>
      <dgm:spPr/>
      <dgm:t>
        <a:bodyPr/>
        <a:lstStyle/>
        <a:p>
          <a:endParaRPr lang="zh-CN" altLang="en-US" sz="1200"/>
        </a:p>
      </dgm:t>
    </dgm:pt>
    <dgm:pt modelId="{2E84D8E0-A13E-4C58-9592-EEFC2E1CAEF9}" cxnId="{02672C01-AA3D-4596-8EB8-B2BB0539385B}" type="sibTrans">
      <dgm:prSet/>
      <dgm:spPr/>
      <dgm:t>
        <a:bodyPr/>
        <a:lstStyle/>
        <a:p>
          <a:endParaRPr lang="zh-CN" altLang="en-US" sz="1200"/>
        </a:p>
      </dgm:t>
    </dgm:pt>
    <dgm:pt modelId="{0014E757-FAB6-48FB-8BF3-D409DBAB7907}">
      <dgm:prSet phldrT="[文本]" custT="1"/>
      <dgm:spPr/>
      <dgm:t>
        <a:bodyPr/>
        <a:lstStyle/>
        <a:p>
          <a:r>
            <a:rPr lang="en-US" altLang="zh-CN" sz="1200" dirty="0"/>
            <a:t>BFS</a:t>
          </a:r>
          <a:r>
            <a:rPr lang="zh-CN" altLang="en-US" sz="1200" dirty="0"/>
            <a:t>算法</a:t>
          </a:r>
        </a:p>
      </dgm:t>
    </dgm:pt>
    <dgm:pt modelId="{7263159F-8DE3-4D7F-8B12-4771C1DA8AAA}" cxnId="{CDD8BFDA-C11A-4618-8A92-DC01961053D1}" type="parTrans">
      <dgm:prSet/>
      <dgm:spPr/>
      <dgm:t>
        <a:bodyPr/>
        <a:lstStyle/>
        <a:p>
          <a:endParaRPr lang="zh-CN" altLang="en-US" sz="1200"/>
        </a:p>
      </dgm:t>
    </dgm:pt>
    <dgm:pt modelId="{D582CE29-75F5-4C0B-85D4-163AEB2EC178}" cxnId="{CDD8BFDA-C11A-4618-8A92-DC01961053D1}" type="sibTrans">
      <dgm:prSet/>
      <dgm:spPr/>
      <dgm:t>
        <a:bodyPr/>
        <a:lstStyle/>
        <a:p>
          <a:endParaRPr lang="zh-CN" altLang="en-US" sz="1200"/>
        </a:p>
      </dgm:t>
    </dgm:pt>
    <dgm:pt modelId="{0153A8C6-CDC7-4614-88FF-BD6868C0E395}">
      <dgm:prSet phldrT="[文本]" custT="1"/>
      <dgm:spPr/>
      <dgm:t>
        <a:bodyPr/>
        <a:lstStyle/>
        <a:p>
          <a:r>
            <a:rPr lang="en-US" altLang="zh-CN" sz="1200" dirty="0"/>
            <a:t>DFS</a:t>
          </a:r>
          <a:r>
            <a:rPr lang="zh-CN" altLang="en-US" sz="1200" dirty="0"/>
            <a:t>增广的最大流算法</a:t>
          </a:r>
        </a:p>
      </dgm:t>
    </dgm:pt>
    <dgm:pt modelId="{15FEFCA2-E0ED-4006-8812-C6C594DCAFD1}" cxnId="{E6C46F01-3354-43B0-8FFA-8F3CD8521460}" type="parTrans">
      <dgm:prSet/>
      <dgm:spPr/>
      <dgm:t>
        <a:bodyPr/>
        <a:lstStyle/>
        <a:p>
          <a:endParaRPr lang="zh-CN" altLang="en-US" sz="1200"/>
        </a:p>
      </dgm:t>
    </dgm:pt>
    <dgm:pt modelId="{C630CD30-8A78-4CC7-9B41-8239507EA6D2}" cxnId="{E6C46F01-3354-43B0-8FFA-8F3CD8521460}" type="sibTrans">
      <dgm:prSet/>
      <dgm:spPr/>
      <dgm:t>
        <a:bodyPr/>
        <a:lstStyle/>
        <a:p>
          <a:endParaRPr lang="zh-CN" altLang="en-US" sz="1200"/>
        </a:p>
      </dgm:t>
    </dgm:pt>
    <dgm:pt modelId="{7F6928F5-7AF7-4E45-904F-C952FCA5A207}">
      <dgm:prSet phldrT="[文本]" custT="1"/>
      <dgm:spPr/>
      <dgm:t>
        <a:bodyPr/>
        <a:lstStyle/>
        <a:p>
          <a:r>
            <a:rPr lang="zh-CN" altLang="en-US" sz="1200" dirty="0"/>
            <a:t>多路增广的</a:t>
          </a:r>
          <a:r>
            <a:rPr lang="en-US" altLang="zh-CN" sz="1200" dirty="0"/>
            <a:t>DINIC</a:t>
          </a:r>
          <a:r>
            <a:rPr lang="zh-CN" altLang="en-US" sz="1200" dirty="0"/>
            <a:t>算法</a:t>
          </a:r>
        </a:p>
      </dgm:t>
    </dgm:pt>
    <dgm:pt modelId="{79FF503A-5C61-42A2-9C52-F3CF914ECFEC}" cxnId="{20F75AB0-81DD-44B8-AD10-83E63AC8D845}" type="parTrans">
      <dgm:prSet/>
      <dgm:spPr/>
      <dgm:t>
        <a:bodyPr/>
        <a:lstStyle/>
        <a:p>
          <a:endParaRPr lang="zh-CN" altLang="en-US" sz="1200"/>
        </a:p>
      </dgm:t>
    </dgm:pt>
    <dgm:pt modelId="{87301B9A-A7BA-41F8-B1CB-244667972C17}" cxnId="{20F75AB0-81DD-44B8-AD10-83E63AC8D845}" type="sibTrans">
      <dgm:prSet/>
      <dgm:spPr/>
      <dgm:t>
        <a:bodyPr/>
        <a:lstStyle/>
        <a:p>
          <a:endParaRPr lang="zh-CN" altLang="en-US" sz="1200"/>
        </a:p>
      </dgm:t>
    </dgm:pt>
    <dgm:pt modelId="{B94BF957-249A-4B81-BBD0-834357B4C72C}">
      <dgm:prSet phldrT="[文本]" custT="1"/>
      <dgm:spPr/>
      <dgm:t>
        <a:bodyPr/>
        <a:lstStyle/>
        <a:p>
          <a:r>
            <a:rPr lang="en-US" sz="1200" b="0" i="0" dirty="0"/>
            <a:t>Euler</a:t>
          </a:r>
          <a:r>
            <a:rPr lang="zh-CN" altLang="en-US" sz="1200" b="0" i="0" dirty="0"/>
            <a:t>图</a:t>
          </a:r>
          <a:endParaRPr lang="zh-CN" altLang="en-US" sz="1200" dirty="0"/>
        </a:p>
      </dgm:t>
    </dgm:pt>
    <dgm:pt modelId="{A0476E77-5040-42C3-91C6-BA9BE8D57C6E}" cxnId="{B6A3B4F6-1591-47D8-B778-A3FB3DCFC9F4}" type="parTrans">
      <dgm:prSet/>
      <dgm:spPr/>
      <dgm:t>
        <a:bodyPr/>
        <a:lstStyle/>
        <a:p>
          <a:endParaRPr lang="zh-CN" altLang="en-US"/>
        </a:p>
      </dgm:t>
    </dgm:pt>
    <dgm:pt modelId="{F839E33B-7ADF-4540-92F6-AE71539E7819}" cxnId="{B6A3B4F6-1591-47D8-B778-A3FB3DCFC9F4}" type="sibTrans">
      <dgm:prSet/>
      <dgm:spPr/>
      <dgm:t>
        <a:bodyPr/>
        <a:lstStyle/>
        <a:p>
          <a:endParaRPr lang="zh-CN" altLang="en-US"/>
        </a:p>
      </dgm:t>
    </dgm:pt>
    <dgm:pt modelId="{DA211D0F-1CDE-42F7-9EF6-B932DC918E9D}">
      <dgm:prSet phldrT="[文本]" custT="1"/>
      <dgm:spPr/>
      <dgm:t>
        <a:bodyPr/>
        <a:lstStyle/>
        <a:p>
          <a:r>
            <a:rPr lang="en-US" sz="1200" b="0" i="0" dirty="0"/>
            <a:t>Hamilton</a:t>
          </a:r>
          <a:r>
            <a:rPr lang="zh-CN" altLang="en-US" sz="1200" b="0" i="0" dirty="0"/>
            <a:t>算法</a:t>
          </a:r>
          <a:endParaRPr lang="zh-CN" altLang="en-US" sz="1200" dirty="0"/>
        </a:p>
      </dgm:t>
    </dgm:pt>
    <dgm:pt modelId="{B0A56835-E8B7-433C-99EF-2A542ED277DC}" cxnId="{FAE77EE0-3DCC-4246-9EAC-B76F81E93201}" type="parTrans">
      <dgm:prSet/>
      <dgm:spPr/>
      <dgm:t>
        <a:bodyPr/>
        <a:lstStyle/>
        <a:p>
          <a:endParaRPr lang="zh-CN" altLang="en-US"/>
        </a:p>
      </dgm:t>
    </dgm:pt>
    <dgm:pt modelId="{12C9CD92-BD70-4693-8D0F-42D60E0DAADB}" cxnId="{FAE77EE0-3DCC-4246-9EAC-B76F81E93201}" type="sibTrans">
      <dgm:prSet/>
      <dgm:spPr/>
      <dgm:t>
        <a:bodyPr/>
        <a:lstStyle/>
        <a:p>
          <a:endParaRPr lang="zh-CN" altLang="en-US"/>
        </a:p>
      </dgm:t>
    </dgm:pt>
    <dgm:pt modelId="{34DA9978-142A-4F33-A7E7-0D455422C87B}">
      <dgm:prSet phldrT="[文本]" custT="1"/>
      <dgm:spPr/>
      <dgm:t>
        <a:bodyPr/>
        <a:lstStyle/>
        <a:p>
          <a:r>
            <a:rPr lang="zh-CN" altLang="en-US" sz="1200" dirty="0"/>
            <a:t>最佳匹配的</a:t>
          </a:r>
          <a:r>
            <a:rPr lang="en-US" altLang="zh-CN" sz="1200" dirty="0"/>
            <a:t>KM</a:t>
          </a:r>
          <a:r>
            <a:rPr lang="zh-CN" altLang="en-US" sz="1200" dirty="0"/>
            <a:t>算法</a:t>
          </a:r>
        </a:p>
      </dgm:t>
    </dgm:pt>
    <dgm:pt modelId="{7EF1A934-8D86-4052-8159-57D1DE8B66DF}" cxnId="{72589978-0F39-480B-96D3-840DCDEDF69C}" type="parTrans">
      <dgm:prSet/>
      <dgm:spPr/>
      <dgm:t>
        <a:bodyPr/>
        <a:lstStyle/>
        <a:p>
          <a:endParaRPr lang="zh-CN" altLang="en-US"/>
        </a:p>
      </dgm:t>
    </dgm:pt>
    <dgm:pt modelId="{514C367D-D1A2-41FE-BD19-348376D25274}" cxnId="{72589978-0F39-480B-96D3-840DCDEDF69C}" type="sibTrans">
      <dgm:prSet/>
      <dgm:spPr/>
      <dgm:t>
        <a:bodyPr/>
        <a:lstStyle/>
        <a:p>
          <a:endParaRPr lang="zh-CN" altLang="en-US"/>
        </a:p>
      </dgm:t>
    </dgm:pt>
    <dgm:pt modelId="{5C7383D1-97CF-43C9-962B-149C64AFA093}">
      <dgm:prSet phldrT="[文本]" custT="1"/>
      <dgm:spPr/>
      <dgm:t>
        <a:bodyPr/>
        <a:lstStyle/>
        <a:p>
          <a:r>
            <a:rPr lang="zh-CN" altLang="en-US" sz="1200" dirty="0"/>
            <a:t>基于并查集算法</a:t>
          </a:r>
        </a:p>
      </dgm:t>
    </dgm:pt>
    <dgm:pt modelId="{AF885C4E-CAB4-437C-BD40-4C1B1DE2A638}" cxnId="{515FCB3D-BB2C-4636-AB19-C0838D513F8C}" type="parTrans">
      <dgm:prSet/>
      <dgm:spPr/>
      <dgm:t>
        <a:bodyPr/>
        <a:lstStyle/>
        <a:p>
          <a:endParaRPr lang="zh-CN" altLang="en-US"/>
        </a:p>
      </dgm:t>
    </dgm:pt>
    <dgm:pt modelId="{87F74250-DBDE-48E6-8B68-FC37FDFFFF77}" cxnId="{515FCB3D-BB2C-4636-AB19-C0838D513F8C}" type="sibTrans">
      <dgm:prSet/>
      <dgm:spPr/>
      <dgm:t>
        <a:bodyPr/>
        <a:lstStyle/>
        <a:p>
          <a:endParaRPr lang="zh-CN" altLang="en-US"/>
        </a:p>
      </dgm:t>
    </dgm:pt>
    <dgm:pt modelId="{77BC8968-98FA-4031-BC08-3211D98B51CD}">
      <dgm:prSet phldrT="[文本]" custT="1"/>
      <dgm:spPr/>
      <dgm:t>
        <a:bodyPr/>
        <a:lstStyle/>
        <a:p>
          <a:r>
            <a:rPr lang="zh-CN" altLang="en-US" sz="1200" dirty="0"/>
            <a:t>图的遍历算法</a:t>
          </a:r>
        </a:p>
      </dgm:t>
    </dgm:pt>
    <dgm:pt modelId="{A1B72FCB-5775-4DE9-B421-3C564FA59608}" cxnId="{598A582E-3D0A-4B0A-A030-C9584EF00E6C}" type="parTrans">
      <dgm:prSet/>
      <dgm:spPr/>
      <dgm:t>
        <a:bodyPr/>
        <a:lstStyle/>
        <a:p>
          <a:endParaRPr lang="zh-CN" altLang="en-US"/>
        </a:p>
      </dgm:t>
    </dgm:pt>
    <dgm:pt modelId="{A5F3BC6C-32FE-4CF4-99D7-3354C426880C}" cxnId="{598A582E-3D0A-4B0A-A030-C9584EF00E6C}" type="sibTrans">
      <dgm:prSet/>
      <dgm:spPr/>
      <dgm:t>
        <a:bodyPr/>
        <a:lstStyle/>
        <a:p>
          <a:endParaRPr lang="zh-CN" altLang="en-US"/>
        </a:p>
      </dgm:t>
    </dgm:pt>
    <dgm:pt modelId="{ED1F8722-1E3E-4986-AC98-B5BA4BF91079}">
      <dgm:prSet phldrT="[文本]" custT="1"/>
      <dgm:spPr/>
      <dgm:t>
        <a:bodyPr/>
        <a:lstStyle/>
        <a:p>
          <a:r>
            <a:rPr lang="en-US" altLang="zh-CN" sz="1200" dirty="0"/>
            <a:t>A*</a:t>
          </a:r>
          <a:r>
            <a:rPr lang="zh-CN" altLang="en-US" sz="1200" dirty="0"/>
            <a:t>算法</a:t>
          </a:r>
        </a:p>
      </dgm:t>
    </dgm:pt>
    <dgm:pt modelId="{FCD20B30-D188-4589-800B-FCA5103EDD1B}" cxnId="{B96E9E3B-1E1E-44AA-A5C0-D7E3B2A1D125}" type="parTrans">
      <dgm:prSet/>
      <dgm:spPr/>
      <dgm:t>
        <a:bodyPr/>
        <a:lstStyle/>
        <a:p>
          <a:endParaRPr lang="zh-CN" altLang="en-US"/>
        </a:p>
      </dgm:t>
    </dgm:pt>
    <dgm:pt modelId="{8DBE2257-405B-488B-9CD2-C86976DEFF94}" cxnId="{B96E9E3B-1E1E-44AA-A5C0-D7E3B2A1D125}" type="sibTrans">
      <dgm:prSet/>
      <dgm:spPr/>
      <dgm:t>
        <a:bodyPr/>
        <a:lstStyle/>
        <a:p>
          <a:endParaRPr lang="zh-CN" altLang="en-US"/>
        </a:p>
      </dgm:t>
    </dgm:pt>
    <dgm:pt modelId="{2B8AD72E-396D-433F-823E-2A2515907DC7}">
      <dgm:prSet phldrT="[文本]" custT="1"/>
      <dgm:spPr/>
      <dgm:t>
        <a:bodyPr/>
        <a:lstStyle/>
        <a:p>
          <a:r>
            <a:rPr lang="en-US" altLang="zh-CN" sz="1200" dirty="0" err="1"/>
            <a:t>Tarjan</a:t>
          </a:r>
          <a:r>
            <a:rPr lang="zh-CN" altLang="en-US" sz="1200" dirty="0"/>
            <a:t>算法</a:t>
          </a:r>
        </a:p>
      </dgm:t>
    </dgm:pt>
    <dgm:pt modelId="{7ED25784-D78E-4339-9B84-DCE4A9F365A4}" cxnId="{96A7A694-BBDA-45B8-838C-2E22263A5778}" type="parTrans">
      <dgm:prSet/>
      <dgm:spPr/>
      <dgm:t>
        <a:bodyPr/>
        <a:lstStyle/>
        <a:p>
          <a:endParaRPr lang="zh-CN" altLang="en-US"/>
        </a:p>
      </dgm:t>
    </dgm:pt>
    <dgm:pt modelId="{9F6E93F4-0DC8-49D0-B886-A9367413202E}" cxnId="{96A7A694-BBDA-45B8-838C-2E22263A5778}" type="sibTrans">
      <dgm:prSet/>
      <dgm:spPr/>
      <dgm:t>
        <a:bodyPr/>
        <a:lstStyle/>
        <a:p>
          <a:endParaRPr lang="zh-CN" altLang="en-US"/>
        </a:p>
      </dgm:t>
    </dgm:pt>
    <dgm:pt modelId="{82701FC7-F610-4080-B79D-E7043CCF6292}">
      <dgm:prSet phldrT="[文本]" custT="1"/>
      <dgm:spPr/>
      <dgm:t>
        <a:bodyPr/>
        <a:lstStyle/>
        <a:p>
          <a:r>
            <a:rPr lang="en-US" altLang="en-US" sz="1200" u="none" dirty="0" err="1"/>
            <a:t>kruska</a:t>
          </a:r>
          <a:r>
            <a:rPr lang="en-US" altLang="en-US" sz="1200" dirty="0" err="1"/>
            <a:t>l</a:t>
          </a:r>
          <a:r>
            <a:rPr lang="zh-CN" altLang="en-US" sz="1200" dirty="0"/>
            <a:t>算法</a:t>
          </a:r>
        </a:p>
      </dgm:t>
    </dgm:pt>
    <dgm:pt modelId="{CC4B5532-F1F2-4605-9466-285D6440FD56}" cxnId="{99884C0E-5C2B-40F3-8551-AE83131A68D7}" type="parTrans">
      <dgm:prSet/>
      <dgm:spPr/>
      <dgm:t>
        <a:bodyPr/>
        <a:lstStyle/>
        <a:p>
          <a:endParaRPr lang="zh-CN" altLang="en-US"/>
        </a:p>
      </dgm:t>
    </dgm:pt>
    <dgm:pt modelId="{9ECEEDAD-BCB3-443F-BFD7-D62DECE9D014}" cxnId="{99884C0E-5C2B-40F3-8551-AE83131A68D7}" type="sibTrans">
      <dgm:prSet/>
      <dgm:spPr/>
      <dgm:t>
        <a:bodyPr/>
        <a:lstStyle/>
        <a:p>
          <a:endParaRPr lang="zh-CN" altLang="en-US"/>
        </a:p>
      </dgm:t>
    </dgm:pt>
    <dgm:pt modelId="{9ED04E05-A36A-4E9E-A460-D6CFB5A3B88C}">
      <dgm:prSet phldrT="[文本]" custT="1"/>
      <dgm:spPr/>
      <dgm:t>
        <a:bodyPr/>
        <a:lstStyle/>
        <a:p>
          <a:r>
            <a:rPr lang="zh-CN" altLang="en-US" sz="1200" dirty="0"/>
            <a:t>最大匹配的匈牙利算法</a:t>
          </a:r>
        </a:p>
      </dgm:t>
    </dgm:pt>
    <dgm:pt modelId="{2992FA48-78B2-41C1-91CB-00C07FC63A14}" cxnId="{9919261E-44F8-47EA-8D8B-77DAEA8C0F4F}" type="parTrans">
      <dgm:prSet/>
      <dgm:spPr/>
      <dgm:t>
        <a:bodyPr/>
        <a:lstStyle/>
        <a:p>
          <a:endParaRPr lang="zh-CN" altLang="en-US"/>
        </a:p>
      </dgm:t>
    </dgm:pt>
    <dgm:pt modelId="{962484E3-5F8F-4D01-A7BA-6850C5FC8DB0}" cxnId="{9919261E-44F8-47EA-8D8B-77DAEA8C0F4F}" type="sibTrans">
      <dgm:prSet/>
      <dgm:spPr/>
      <dgm:t>
        <a:bodyPr/>
        <a:lstStyle/>
        <a:p>
          <a:endParaRPr lang="zh-CN" altLang="en-US"/>
        </a:p>
      </dgm:t>
    </dgm:pt>
    <dgm:pt modelId="{07954002-C981-4685-B748-D3AC93925E7C}">
      <dgm:prSet phldrT="[文本]" custT="1"/>
      <dgm:spPr/>
      <dgm:t>
        <a:bodyPr/>
        <a:lstStyle/>
        <a:p>
          <a:r>
            <a:rPr lang="zh-CN" altLang="en-US" sz="1200" dirty="0"/>
            <a:t>最大独立集的贪心算法</a:t>
          </a:r>
        </a:p>
      </dgm:t>
    </dgm:pt>
    <dgm:pt modelId="{D508B648-AB3E-48BF-8D41-400BE6F74BF3}" cxnId="{38247D2E-2176-41BE-9027-5518EA7B1974}" type="parTrans">
      <dgm:prSet/>
      <dgm:spPr/>
      <dgm:t>
        <a:bodyPr/>
        <a:lstStyle/>
        <a:p>
          <a:endParaRPr lang="zh-CN" altLang="en-US"/>
        </a:p>
      </dgm:t>
    </dgm:pt>
    <dgm:pt modelId="{E6579161-1DB5-4125-BF3F-0C73B3B52A9E}" cxnId="{38247D2E-2176-41BE-9027-5518EA7B1974}" type="sibTrans">
      <dgm:prSet/>
      <dgm:spPr/>
      <dgm:t>
        <a:bodyPr/>
        <a:lstStyle/>
        <a:p>
          <a:endParaRPr lang="zh-CN" altLang="en-US"/>
        </a:p>
      </dgm:t>
    </dgm:pt>
    <dgm:pt modelId="{77197D74-CDC8-46F3-B1F3-1F3E97DF3739}">
      <dgm:prSet phldrT="[文本]" custT="1"/>
      <dgm:spPr/>
      <dgm:t>
        <a:bodyPr/>
        <a:lstStyle/>
        <a:p>
          <a:r>
            <a:rPr lang="en-US" altLang="zh-CN" sz="1200" dirty="0"/>
            <a:t>Bellman-Ford</a:t>
          </a:r>
          <a:r>
            <a:rPr lang="zh-CN" altLang="en-US" sz="1200" dirty="0"/>
            <a:t>算法</a:t>
          </a:r>
        </a:p>
      </dgm:t>
    </dgm:pt>
    <dgm:pt modelId="{3BB74AF3-E260-47DF-B603-A470662C2B66}" cxnId="{5A964E8A-4181-48AB-AEB1-1C7BADBBEA11}" type="parTrans">
      <dgm:prSet/>
      <dgm:spPr/>
      <dgm:t>
        <a:bodyPr/>
        <a:lstStyle/>
        <a:p>
          <a:endParaRPr lang="zh-CN" altLang="en-US"/>
        </a:p>
      </dgm:t>
    </dgm:pt>
    <dgm:pt modelId="{F27947C5-D128-429E-9E98-77A2FA4D734A}" cxnId="{5A964E8A-4181-48AB-AEB1-1C7BADBBEA11}" type="sibTrans">
      <dgm:prSet/>
      <dgm:spPr/>
      <dgm:t>
        <a:bodyPr/>
        <a:lstStyle/>
        <a:p>
          <a:endParaRPr lang="zh-CN" altLang="en-US"/>
        </a:p>
      </dgm:t>
    </dgm:pt>
    <dgm:pt modelId="{4F358814-4656-4814-BEF3-4C270ED0E55C}">
      <dgm:prSet phldrT="[文本]" custT="1"/>
      <dgm:spPr/>
      <dgm:t>
        <a:bodyPr/>
        <a:lstStyle/>
        <a:p>
          <a:r>
            <a:rPr lang="en-US" altLang="zh-CN" sz="1200" dirty="0"/>
            <a:t>Floyd-</a:t>
          </a:r>
          <a:r>
            <a:rPr lang="en-US" sz="1200" b="1" i="0" dirty="0" err="1"/>
            <a:t>Warshal</a:t>
          </a:r>
          <a:r>
            <a:rPr lang="zh-CN" altLang="en-US" sz="1200" dirty="0"/>
            <a:t>算法</a:t>
          </a:r>
        </a:p>
      </dgm:t>
    </dgm:pt>
    <dgm:pt modelId="{25D05293-3A21-440D-9ED4-85F90CC26748}" cxnId="{29B78F70-78B9-483D-97EC-C0348919D320}" type="parTrans">
      <dgm:prSet/>
      <dgm:spPr/>
      <dgm:t>
        <a:bodyPr/>
        <a:lstStyle/>
        <a:p>
          <a:endParaRPr lang="zh-CN" altLang="en-US"/>
        </a:p>
      </dgm:t>
    </dgm:pt>
    <dgm:pt modelId="{03A140D3-7795-483A-A249-D749C846CDF0}" cxnId="{29B78F70-78B9-483D-97EC-C0348919D320}" type="sibTrans">
      <dgm:prSet/>
      <dgm:spPr/>
      <dgm:t>
        <a:bodyPr/>
        <a:lstStyle/>
        <a:p>
          <a:endParaRPr lang="zh-CN" altLang="en-US"/>
        </a:p>
      </dgm:t>
    </dgm:pt>
    <dgm:pt modelId="{289141CC-3364-4BB5-B772-F80458A95149}">
      <dgm:prSet phldrT="[文本]" custT="1"/>
      <dgm:spPr/>
      <dgm:t>
        <a:bodyPr/>
        <a:lstStyle/>
        <a:p>
          <a:r>
            <a:rPr lang="en-US" altLang="zh-CN" sz="1200" dirty="0"/>
            <a:t>BFS</a:t>
          </a:r>
          <a:r>
            <a:rPr lang="zh-CN" altLang="en-US" sz="1200" dirty="0"/>
            <a:t>增广的最大流算法</a:t>
          </a:r>
        </a:p>
      </dgm:t>
    </dgm:pt>
    <dgm:pt modelId="{A234DF82-9C53-4FEE-90B5-D8C88AA9B452}" cxnId="{A76F206F-566D-47E3-A45F-4C5F22231755}" type="parTrans">
      <dgm:prSet/>
      <dgm:spPr/>
      <dgm:t>
        <a:bodyPr/>
        <a:lstStyle/>
        <a:p>
          <a:endParaRPr lang="zh-CN" altLang="en-US"/>
        </a:p>
      </dgm:t>
    </dgm:pt>
    <dgm:pt modelId="{723AAEB5-3A10-4D15-8394-014C6451CA2A}" cxnId="{A76F206F-566D-47E3-A45F-4C5F22231755}" type="sibTrans">
      <dgm:prSet/>
      <dgm:spPr/>
      <dgm:t>
        <a:bodyPr/>
        <a:lstStyle/>
        <a:p>
          <a:endParaRPr lang="zh-CN" altLang="en-US"/>
        </a:p>
      </dgm:t>
    </dgm:pt>
    <dgm:pt modelId="{914736F8-F8D0-4AE6-BAF4-F9BC2DE2EEAC}">
      <dgm:prSet phldrT="[文本]" custT="1"/>
      <dgm:spPr/>
      <dgm:t>
        <a:bodyPr/>
        <a:lstStyle/>
        <a:p>
          <a:r>
            <a:rPr lang="zh-CN" altLang="en-US" sz="1200" dirty="0"/>
            <a:t>欧拉图的判定算法</a:t>
          </a:r>
        </a:p>
      </dgm:t>
    </dgm:pt>
    <dgm:pt modelId="{37DEDDBF-F1AD-4C45-8B45-C46A221972B3}" cxnId="{9D2959E0-3BCC-4B4E-ADE7-EAB060738B30}" type="parTrans">
      <dgm:prSet/>
      <dgm:spPr/>
      <dgm:t>
        <a:bodyPr/>
        <a:lstStyle/>
        <a:p>
          <a:endParaRPr lang="zh-CN" altLang="en-US"/>
        </a:p>
      </dgm:t>
    </dgm:pt>
    <dgm:pt modelId="{4DEDD5FE-510D-4D81-B776-FDAF5C3FE2F4}" cxnId="{9D2959E0-3BCC-4B4E-ADE7-EAB060738B30}" type="sibTrans">
      <dgm:prSet/>
      <dgm:spPr/>
      <dgm:t>
        <a:bodyPr/>
        <a:lstStyle/>
        <a:p>
          <a:endParaRPr lang="zh-CN" altLang="en-US"/>
        </a:p>
      </dgm:t>
    </dgm:pt>
    <dgm:pt modelId="{56A6B53D-7BE8-429B-BE4C-09307F19F6D7}">
      <dgm:prSet phldrT="[文本]" custT="1"/>
      <dgm:spPr/>
      <dgm:t>
        <a:bodyPr/>
        <a:lstStyle/>
        <a:p>
          <a:r>
            <a:rPr lang="zh-CN" altLang="en-US" sz="1200" b="0" i="0" dirty="0"/>
            <a:t>求欧拉路径和欧拉回路问题的算法</a:t>
          </a:r>
          <a:endParaRPr lang="zh-CN" altLang="en-US" sz="1200" dirty="0"/>
        </a:p>
      </dgm:t>
    </dgm:pt>
    <dgm:pt modelId="{95492102-DEF4-4667-A79A-A7517B969A7F}" cxnId="{22D9024A-62B4-4AFB-AF68-C1DFBEAE642A}" type="parTrans">
      <dgm:prSet/>
      <dgm:spPr/>
      <dgm:t>
        <a:bodyPr/>
        <a:lstStyle/>
        <a:p>
          <a:endParaRPr lang="zh-CN" altLang="en-US"/>
        </a:p>
      </dgm:t>
    </dgm:pt>
    <dgm:pt modelId="{4FA2036B-4F48-4987-B59D-4D94143096C7}" cxnId="{22D9024A-62B4-4AFB-AF68-C1DFBEAE642A}" type="sibTrans">
      <dgm:prSet/>
      <dgm:spPr/>
      <dgm:t>
        <a:bodyPr/>
        <a:lstStyle/>
        <a:p>
          <a:endParaRPr lang="zh-CN" altLang="en-US"/>
        </a:p>
      </dgm:t>
    </dgm:pt>
    <dgm:pt modelId="{5062CBB6-7788-4947-A394-0ED392621A90}">
      <dgm:prSet phldrT="[文本]" custT="1"/>
      <dgm:spPr/>
      <dgm:t>
        <a:bodyPr/>
        <a:lstStyle/>
        <a:p>
          <a:r>
            <a:rPr lang="zh-CN" altLang="en-US" sz="1200" b="0" i="0" dirty="0"/>
            <a:t>求</a:t>
          </a:r>
          <a:r>
            <a:rPr lang="en-US" sz="1200" b="0" i="0" dirty="0"/>
            <a:t>Hamilton</a:t>
          </a:r>
          <a:r>
            <a:rPr lang="zh-CN" altLang="en-US" sz="1200" b="0" i="0" dirty="0"/>
            <a:t>路径搜索算法</a:t>
          </a:r>
          <a:endParaRPr lang="zh-CN" altLang="en-US" sz="1200" dirty="0"/>
        </a:p>
      </dgm:t>
    </dgm:pt>
    <dgm:pt modelId="{04A8A654-D858-4AB7-B319-9AA60D7C6A3D}" cxnId="{09A517E2-2164-40CF-B7BC-8C206C07E2EF}" type="parTrans">
      <dgm:prSet/>
      <dgm:spPr/>
      <dgm:t>
        <a:bodyPr/>
        <a:lstStyle/>
        <a:p>
          <a:endParaRPr lang="zh-CN" altLang="en-US"/>
        </a:p>
      </dgm:t>
    </dgm:pt>
    <dgm:pt modelId="{C846C65C-6E30-4EF5-8A43-5A0203EE05FE}" cxnId="{09A517E2-2164-40CF-B7BC-8C206C07E2EF}" type="sibTrans">
      <dgm:prSet/>
      <dgm:spPr/>
      <dgm:t>
        <a:bodyPr/>
        <a:lstStyle/>
        <a:p>
          <a:endParaRPr lang="zh-CN" altLang="en-US"/>
        </a:p>
      </dgm:t>
    </dgm:pt>
    <dgm:pt modelId="{856E90B0-0CB6-4E65-AB6A-06753DE3BA21}">
      <dgm:prSet phldrT="[文本]" custT="1"/>
      <dgm:spPr/>
      <dgm:t>
        <a:bodyPr/>
        <a:lstStyle/>
        <a:p>
          <a:r>
            <a:rPr lang="zh-CN" altLang="en-US" sz="1200" dirty="0"/>
            <a:t>特殊</a:t>
          </a:r>
          <a:r>
            <a:rPr lang="en-US" sz="1200" b="0" i="0" dirty="0"/>
            <a:t>Hamilton</a:t>
          </a:r>
          <a:r>
            <a:rPr lang="zh-CN" altLang="en-US" sz="1200" b="0" i="0" dirty="0"/>
            <a:t>路径的动态规划算法</a:t>
          </a:r>
          <a:endParaRPr lang="zh-CN" altLang="en-US" sz="1200" dirty="0"/>
        </a:p>
      </dgm:t>
    </dgm:pt>
    <dgm:pt modelId="{DBAA5664-84E1-4C8E-808E-CAC4FCF2E930}" cxnId="{EAB6A326-612F-4D5A-A623-F8D5C6DD1B4E}" type="parTrans">
      <dgm:prSet/>
      <dgm:spPr/>
      <dgm:t>
        <a:bodyPr/>
        <a:lstStyle/>
        <a:p>
          <a:endParaRPr lang="zh-CN" altLang="en-US"/>
        </a:p>
      </dgm:t>
    </dgm:pt>
    <dgm:pt modelId="{7B9C095E-85EF-4B34-BAA7-AB86491723CC}" cxnId="{EAB6A326-612F-4D5A-A623-F8D5C6DD1B4E}" type="sibTrans">
      <dgm:prSet/>
      <dgm:spPr/>
      <dgm:t>
        <a:bodyPr/>
        <a:lstStyle/>
        <a:p>
          <a:endParaRPr lang="zh-CN" altLang="en-US"/>
        </a:p>
      </dgm:t>
    </dgm:pt>
    <dgm:pt modelId="{CD3C0C25-21FF-4940-9A6A-854A9113A75A}">
      <dgm:prSet phldrT="[文本]" custT="1"/>
      <dgm:spPr/>
      <dgm:t>
        <a:bodyPr/>
        <a:lstStyle/>
        <a:p>
          <a:r>
            <a:rPr lang="zh-CN" altLang="en-US" sz="1200" dirty="0"/>
            <a:t>预流推进算法（标号法）</a:t>
          </a:r>
        </a:p>
      </dgm:t>
    </dgm:pt>
    <dgm:pt modelId="{F5748BDB-B46B-484F-B1F1-E86885D4B4EB}" cxnId="{AEFA764F-0D2B-4725-B1BB-9DF73EEA129B}" type="parTrans">
      <dgm:prSet/>
      <dgm:spPr/>
      <dgm:t>
        <a:bodyPr/>
        <a:lstStyle/>
        <a:p>
          <a:endParaRPr lang="zh-CN" altLang="en-US"/>
        </a:p>
      </dgm:t>
    </dgm:pt>
    <dgm:pt modelId="{FF0576FF-7207-4ADD-9124-3C80A700F237}" cxnId="{AEFA764F-0D2B-4725-B1BB-9DF73EEA129B}" type="sibTrans">
      <dgm:prSet/>
      <dgm:spPr/>
      <dgm:t>
        <a:bodyPr/>
        <a:lstStyle/>
        <a:p>
          <a:endParaRPr lang="zh-CN" altLang="en-US"/>
        </a:p>
      </dgm:t>
    </dgm:pt>
    <dgm:pt modelId="{D4D6B6B4-63EF-4DD7-B8FE-5C12ACD12623}">
      <dgm:prSet phldrT="[文本]" custT="1"/>
      <dgm:spPr/>
      <dgm:t>
        <a:bodyPr/>
        <a:lstStyle/>
        <a:p>
          <a:r>
            <a:rPr lang="zh-CN" altLang="en-US" sz="1200" noProof="1"/>
            <a:t>Kosaraju算法</a:t>
          </a:r>
          <a:endParaRPr lang="zh-CN" altLang="en-US" sz="1200" dirty="0"/>
        </a:p>
      </dgm:t>
    </dgm:pt>
    <dgm:pt modelId="{87C2AE42-31E9-4FD7-BF3A-9194B1010A19}" cxnId="{D3F1F9A7-ADA0-47DB-BB54-F2087A332A67}" type="parTrans">
      <dgm:prSet/>
      <dgm:spPr/>
      <dgm:t>
        <a:bodyPr/>
        <a:lstStyle/>
        <a:p>
          <a:endParaRPr lang="zh-CN" altLang="en-US"/>
        </a:p>
      </dgm:t>
    </dgm:pt>
    <dgm:pt modelId="{82C4945E-F623-4CF3-8F5C-CE334056A8AE}" cxnId="{D3F1F9A7-ADA0-47DB-BB54-F2087A332A67}" type="sibTrans">
      <dgm:prSet/>
      <dgm:spPr/>
      <dgm:t>
        <a:bodyPr/>
        <a:lstStyle/>
        <a:p>
          <a:endParaRPr lang="zh-CN" altLang="en-US"/>
        </a:p>
      </dgm:t>
    </dgm:pt>
    <dgm:pt modelId="{712EF44E-9B74-4067-AD4F-83824F9AC331}">
      <dgm:prSet phldrT="[文本]" custT="1"/>
      <dgm:spPr/>
      <dgm:t>
        <a:bodyPr/>
        <a:lstStyle/>
        <a:p>
          <a:r>
            <a:rPr lang="zh-CN" altLang="en-US" sz="1200" dirty="0"/>
            <a:t>最小树形图</a:t>
          </a:r>
          <a:r>
            <a:rPr lang="zh-CN" altLang="en-US" sz="1200" b="0" i="0" dirty="0"/>
            <a:t>朱刘算法</a:t>
          </a:r>
          <a:endParaRPr lang="zh-CN" altLang="en-US" sz="1200" b="0" dirty="0"/>
        </a:p>
      </dgm:t>
    </dgm:pt>
    <dgm:pt modelId="{982850F5-991F-469E-8E98-700B0BF06D0A}" cxnId="{361E6C2A-0B0B-4E43-8970-15698C909792}" type="parTrans">
      <dgm:prSet/>
      <dgm:spPr/>
      <dgm:t>
        <a:bodyPr/>
        <a:lstStyle/>
        <a:p>
          <a:endParaRPr lang="zh-CN" altLang="en-US"/>
        </a:p>
      </dgm:t>
    </dgm:pt>
    <dgm:pt modelId="{BA9DE1E8-34A7-4416-B38B-04BB00916D5A}" cxnId="{361E6C2A-0B0B-4E43-8970-15698C909792}" type="sibTrans">
      <dgm:prSet/>
      <dgm:spPr/>
      <dgm:t>
        <a:bodyPr/>
        <a:lstStyle/>
        <a:p>
          <a:endParaRPr lang="zh-CN" altLang="en-US"/>
        </a:p>
      </dgm:t>
    </dgm:pt>
    <dgm:pt modelId="{D65FC3EF-9104-4DAE-B5E7-67B5164EDF36}" type="pres">
      <dgm:prSet presAssocID="{27CEBF58-4E1E-4946-AEDC-43A52C4C1B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138CA8-1118-41CC-8F81-5DD2824236DD}" type="pres">
      <dgm:prSet presAssocID="{6A440A15-11DD-44DB-82AE-7F5D99F73428}" presName="hierRoot1" presStyleCnt="0">
        <dgm:presLayoutVars>
          <dgm:hierBranch val="init"/>
        </dgm:presLayoutVars>
      </dgm:prSet>
      <dgm:spPr/>
    </dgm:pt>
    <dgm:pt modelId="{8D46D93D-0270-4ACA-89BB-6684B63FDD86}" type="pres">
      <dgm:prSet presAssocID="{6A440A15-11DD-44DB-82AE-7F5D99F73428}" presName="rootComposite1" presStyleCnt="0"/>
      <dgm:spPr/>
    </dgm:pt>
    <dgm:pt modelId="{F673E442-3EBD-47A8-9CF0-DF687E0CF834}" type="pres">
      <dgm:prSet presAssocID="{6A440A15-11DD-44DB-82AE-7F5D99F73428}" presName="rootText1" presStyleLbl="alignAcc1" presStyleIdx="0" presStyleCnt="0" custScaleX="127204" custScaleY="91920" custLinFactNeighborX="7500" custLinFactNeighborY="-43079">
        <dgm:presLayoutVars>
          <dgm:chPref val="3"/>
        </dgm:presLayoutVars>
      </dgm:prSet>
      <dgm:spPr/>
    </dgm:pt>
    <dgm:pt modelId="{D37126D3-089E-451C-ACB3-39D86B8CD2BB}" type="pres">
      <dgm:prSet presAssocID="{6A440A15-11DD-44DB-82AE-7F5D99F73428}" presName="topArc1" presStyleLbl="parChTrans1D1" presStyleIdx="0" presStyleCnt="80"/>
      <dgm:spPr/>
    </dgm:pt>
    <dgm:pt modelId="{9512E24D-E3EA-4B5B-9D3F-6B736F10337F}" type="pres">
      <dgm:prSet presAssocID="{6A440A15-11DD-44DB-82AE-7F5D99F73428}" presName="bottomArc1" presStyleLbl="parChTrans1D1" presStyleIdx="1" presStyleCnt="80"/>
      <dgm:spPr/>
    </dgm:pt>
    <dgm:pt modelId="{006C793E-0BFC-4547-BB1D-E638081401C9}" type="pres">
      <dgm:prSet presAssocID="{6A440A15-11DD-44DB-82AE-7F5D99F73428}" presName="topConnNode1" presStyleLbl="node1" presStyleIdx="0" presStyleCnt="0"/>
      <dgm:spPr/>
    </dgm:pt>
    <dgm:pt modelId="{A4FD5220-F3CD-4EC4-93BE-DB6304CB80ED}" type="pres">
      <dgm:prSet presAssocID="{6A440A15-11DD-44DB-82AE-7F5D99F73428}" presName="hierChild2" presStyleCnt="0"/>
      <dgm:spPr/>
    </dgm:pt>
    <dgm:pt modelId="{C9D8806C-6904-4B6F-B5AF-B32C55C3CF43}" type="pres">
      <dgm:prSet presAssocID="{A1B72FCB-5775-4DE9-B421-3C564FA59608}" presName="Name28" presStyleLbl="parChTrans1D2" presStyleIdx="0" presStyleCnt="9"/>
      <dgm:spPr/>
    </dgm:pt>
    <dgm:pt modelId="{E42ACCA6-5B44-4E8E-9142-8B84469469D5}" type="pres">
      <dgm:prSet presAssocID="{77BC8968-98FA-4031-BC08-3211D98B51CD}" presName="hierRoot2" presStyleCnt="0">
        <dgm:presLayoutVars>
          <dgm:hierBranch val="init"/>
        </dgm:presLayoutVars>
      </dgm:prSet>
      <dgm:spPr/>
    </dgm:pt>
    <dgm:pt modelId="{D2F4469C-F0AB-48C2-89D3-E52779C7824A}" type="pres">
      <dgm:prSet presAssocID="{77BC8968-98FA-4031-BC08-3211D98B51CD}" presName="rootComposite2" presStyleCnt="0"/>
      <dgm:spPr/>
    </dgm:pt>
    <dgm:pt modelId="{5A7F7FA0-96C5-4E51-95F7-304ABD0E2D4C}" type="pres">
      <dgm:prSet presAssocID="{77BC8968-98FA-4031-BC08-3211D98B51CD}" presName="rootText2" presStyleLbl="alignAcc1" presStyleIdx="0" presStyleCnt="0">
        <dgm:presLayoutVars>
          <dgm:chPref val="3"/>
        </dgm:presLayoutVars>
      </dgm:prSet>
      <dgm:spPr/>
    </dgm:pt>
    <dgm:pt modelId="{E24285C9-E72C-4672-8CA4-D1D3B4069DD7}" type="pres">
      <dgm:prSet presAssocID="{77BC8968-98FA-4031-BC08-3211D98B51CD}" presName="topArc2" presStyleLbl="parChTrans1D1" presStyleIdx="2" presStyleCnt="80"/>
      <dgm:spPr/>
    </dgm:pt>
    <dgm:pt modelId="{4F026309-FA55-4219-86D4-8B0AD7C41CEB}" type="pres">
      <dgm:prSet presAssocID="{77BC8968-98FA-4031-BC08-3211D98B51CD}" presName="bottomArc2" presStyleLbl="parChTrans1D1" presStyleIdx="3" presStyleCnt="80"/>
      <dgm:spPr/>
    </dgm:pt>
    <dgm:pt modelId="{54B52EB6-677D-450B-80BD-3CF978E0A4B9}" type="pres">
      <dgm:prSet presAssocID="{77BC8968-98FA-4031-BC08-3211D98B51CD}" presName="topConnNode2" presStyleLbl="node2" presStyleIdx="0" presStyleCnt="0"/>
      <dgm:spPr/>
    </dgm:pt>
    <dgm:pt modelId="{70195305-5B72-4170-9F9D-7B4BDE499DB8}" type="pres">
      <dgm:prSet presAssocID="{77BC8968-98FA-4031-BC08-3211D98B51CD}" presName="hierChild4" presStyleCnt="0"/>
      <dgm:spPr/>
    </dgm:pt>
    <dgm:pt modelId="{549A7A42-BB09-4310-87D2-3A481798E560}" type="pres">
      <dgm:prSet presAssocID="{9A9284A7-77AB-4941-BC08-BDB09D53AE66}" presName="Name28" presStyleLbl="parChTrans1D3" presStyleIdx="0" presStyleCnt="30"/>
      <dgm:spPr/>
    </dgm:pt>
    <dgm:pt modelId="{83628DEC-8DB9-4030-94A7-82E1DF96A26D}" type="pres">
      <dgm:prSet presAssocID="{B82ACB9E-7BD6-4390-A427-67F7ABAC2478}" presName="hierRoot2" presStyleCnt="0">
        <dgm:presLayoutVars>
          <dgm:hierBranch val="init"/>
        </dgm:presLayoutVars>
      </dgm:prSet>
      <dgm:spPr/>
    </dgm:pt>
    <dgm:pt modelId="{5240B704-11B6-440D-91BD-A469D4846C03}" type="pres">
      <dgm:prSet presAssocID="{B82ACB9E-7BD6-4390-A427-67F7ABAC2478}" presName="rootComposite2" presStyleCnt="0"/>
      <dgm:spPr/>
    </dgm:pt>
    <dgm:pt modelId="{58723A21-C537-48BE-A8CB-92532E26FDE2}" type="pres">
      <dgm:prSet presAssocID="{B82ACB9E-7BD6-4390-A427-67F7ABAC2478}" presName="rootText2" presStyleLbl="alignAcc1" presStyleIdx="0" presStyleCnt="0">
        <dgm:presLayoutVars>
          <dgm:chPref val="3"/>
        </dgm:presLayoutVars>
      </dgm:prSet>
      <dgm:spPr/>
    </dgm:pt>
    <dgm:pt modelId="{5DFB1B85-0435-4781-9C7B-C3EBB0D11061}" type="pres">
      <dgm:prSet presAssocID="{B82ACB9E-7BD6-4390-A427-67F7ABAC2478}" presName="topArc2" presStyleLbl="parChTrans1D1" presStyleIdx="4" presStyleCnt="80"/>
      <dgm:spPr/>
    </dgm:pt>
    <dgm:pt modelId="{D0095AB9-1972-46AA-B5E8-E8BB358B5F7C}" type="pres">
      <dgm:prSet presAssocID="{B82ACB9E-7BD6-4390-A427-67F7ABAC2478}" presName="bottomArc2" presStyleLbl="parChTrans1D1" presStyleIdx="5" presStyleCnt="80"/>
      <dgm:spPr/>
    </dgm:pt>
    <dgm:pt modelId="{CA034B15-6494-4D51-A80D-1625F12EAF1F}" type="pres">
      <dgm:prSet presAssocID="{B82ACB9E-7BD6-4390-A427-67F7ABAC2478}" presName="topConnNode2" presStyleLbl="node3" presStyleIdx="0" presStyleCnt="0"/>
      <dgm:spPr/>
    </dgm:pt>
    <dgm:pt modelId="{A31C7F50-DFD4-4B26-B7AA-A520883CD3C3}" type="pres">
      <dgm:prSet presAssocID="{B82ACB9E-7BD6-4390-A427-67F7ABAC2478}" presName="hierChild4" presStyleCnt="0"/>
      <dgm:spPr/>
    </dgm:pt>
    <dgm:pt modelId="{ADBBE820-0231-421F-A34A-918BA5CAB267}" type="pres">
      <dgm:prSet presAssocID="{B82ACB9E-7BD6-4390-A427-67F7ABAC2478}" presName="hierChild5" presStyleCnt="0"/>
      <dgm:spPr/>
    </dgm:pt>
    <dgm:pt modelId="{B867AE2D-0052-4452-A29B-E066955BB01F}" type="pres">
      <dgm:prSet presAssocID="{7263159F-8DE3-4D7F-8B12-4771C1DA8AAA}" presName="Name28" presStyleLbl="parChTrans1D3" presStyleIdx="1" presStyleCnt="30"/>
      <dgm:spPr/>
    </dgm:pt>
    <dgm:pt modelId="{0748FC3F-9F61-4D78-B625-AF43BFE17B97}" type="pres">
      <dgm:prSet presAssocID="{0014E757-FAB6-48FB-8BF3-D409DBAB7907}" presName="hierRoot2" presStyleCnt="0">
        <dgm:presLayoutVars>
          <dgm:hierBranch val="init"/>
        </dgm:presLayoutVars>
      </dgm:prSet>
      <dgm:spPr/>
    </dgm:pt>
    <dgm:pt modelId="{7474AD62-0086-44D9-A307-AA6BD46DD729}" type="pres">
      <dgm:prSet presAssocID="{0014E757-FAB6-48FB-8BF3-D409DBAB7907}" presName="rootComposite2" presStyleCnt="0"/>
      <dgm:spPr/>
    </dgm:pt>
    <dgm:pt modelId="{DAB63D3F-AA69-4BC0-ACB7-D6DB1B906F9A}" type="pres">
      <dgm:prSet presAssocID="{0014E757-FAB6-48FB-8BF3-D409DBAB7907}" presName="rootText2" presStyleLbl="alignAcc1" presStyleIdx="0" presStyleCnt="0">
        <dgm:presLayoutVars>
          <dgm:chPref val="3"/>
        </dgm:presLayoutVars>
      </dgm:prSet>
      <dgm:spPr/>
    </dgm:pt>
    <dgm:pt modelId="{201C0E1B-3CCB-439F-A4BA-8A743894081C}" type="pres">
      <dgm:prSet presAssocID="{0014E757-FAB6-48FB-8BF3-D409DBAB7907}" presName="topArc2" presStyleLbl="parChTrans1D1" presStyleIdx="6" presStyleCnt="80"/>
      <dgm:spPr/>
    </dgm:pt>
    <dgm:pt modelId="{176CE8E0-07B7-44CD-ADF4-9DD17A53A839}" type="pres">
      <dgm:prSet presAssocID="{0014E757-FAB6-48FB-8BF3-D409DBAB7907}" presName="bottomArc2" presStyleLbl="parChTrans1D1" presStyleIdx="7" presStyleCnt="80"/>
      <dgm:spPr/>
    </dgm:pt>
    <dgm:pt modelId="{5EFD3F0B-E4AB-42A8-9076-420A065F1D93}" type="pres">
      <dgm:prSet presAssocID="{0014E757-FAB6-48FB-8BF3-D409DBAB7907}" presName="topConnNode2" presStyleLbl="node3" presStyleIdx="0" presStyleCnt="0"/>
      <dgm:spPr/>
    </dgm:pt>
    <dgm:pt modelId="{BAB95BDC-7F5E-4B3E-B546-A243506011B7}" type="pres">
      <dgm:prSet presAssocID="{0014E757-FAB6-48FB-8BF3-D409DBAB7907}" presName="hierChild4" presStyleCnt="0"/>
      <dgm:spPr/>
    </dgm:pt>
    <dgm:pt modelId="{575EA35F-B915-43F7-9DCC-B111BAFB1420}" type="pres">
      <dgm:prSet presAssocID="{0014E757-FAB6-48FB-8BF3-D409DBAB7907}" presName="hierChild5" presStyleCnt="0"/>
      <dgm:spPr/>
    </dgm:pt>
    <dgm:pt modelId="{E1590163-91DD-49B5-9CB2-881821CD6477}" type="pres">
      <dgm:prSet presAssocID="{FCD20B30-D188-4589-800B-FCA5103EDD1B}" presName="Name28" presStyleLbl="parChTrans1D3" presStyleIdx="2" presStyleCnt="30"/>
      <dgm:spPr/>
    </dgm:pt>
    <dgm:pt modelId="{0FBAAA87-5C93-490E-922F-7002B8C17F17}" type="pres">
      <dgm:prSet presAssocID="{ED1F8722-1E3E-4986-AC98-B5BA4BF91079}" presName="hierRoot2" presStyleCnt="0">
        <dgm:presLayoutVars>
          <dgm:hierBranch val="init"/>
        </dgm:presLayoutVars>
      </dgm:prSet>
      <dgm:spPr/>
    </dgm:pt>
    <dgm:pt modelId="{A3F20E1C-0A7E-4087-9B98-A17AB138E5E2}" type="pres">
      <dgm:prSet presAssocID="{ED1F8722-1E3E-4986-AC98-B5BA4BF91079}" presName="rootComposite2" presStyleCnt="0"/>
      <dgm:spPr/>
    </dgm:pt>
    <dgm:pt modelId="{07144483-855E-4F1A-8EF1-91560F9592B6}" type="pres">
      <dgm:prSet presAssocID="{ED1F8722-1E3E-4986-AC98-B5BA4BF91079}" presName="rootText2" presStyleLbl="alignAcc1" presStyleIdx="0" presStyleCnt="0">
        <dgm:presLayoutVars>
          <dgm:chPref val="3"/>
        </dgm:presLayoutVars>
      </dgm:prSet>
      <dgm:spPr/>
    </dgm:pt>
    <dgm:pt modelId="{84C46D18-B963-4F78-8EB0-74A6FC2ADEEC}" type="pres">
      <dgm:prSet presAssocID="{ED1F8722-1E3E-4986-AC98-B5BA4BF91079}" presName="topArc2" presStyleLbl="parChTrans1D1" presStyleIdx="8" presStyleCnt="80"/>
      <dgm:spPr/>
    </dgm:pt>
    <dgm:pt modelId="{5799F9E0-C316-411B-8959-F4E07D72AA3D}" type="pres">
      <dgm:prSet presAssocID="{ED1F8722-1E3E-4986-AC98-B5BA4BF91079}" presName="bottomArc2" presStyleLbl="parChTrans1D1" presStyleIdx="9" presStyleCnt="80"/>
      <dgm:spPr/>
    </dgm:pt>
    <dgm:pt modelId="{52C2887A-CF8D-464D-9DDE-A698C913EDDB}" type="pres">
      <dgm:prSet presAssocID="{ED1F8722-1E3E-4986-AC98-B5BA4BF91079}" presName="topConnNode2" presStyleLbl="node3" presStyleIdx="0" presStyleCnt="0"/>
      <dgm:spPr/>
    </dgm:pt>
    <dgm:pt modelId="{003AD423-1615-4CEB-866B-7F00F09E6CFA}" type="pres">
      <dgm:prSet presAssocID="{ED1F8722-1E3E-4986-AC98-B5BA4BF91079}" presName="hierChild4" presStyleCnt="0"/>
      <dgm:spPr/>
    </dgm:pt>
    <dgm:pt modelId="{4681C18B-6899-4C42-AC65-F81C8D90D547}" type="pres">
      <dgm:prSet presAssocID="{ED1F8722-1E3E-4986-AC98-B5BA4BF91079}" presName="hierChild5" presStyleCnt="0"/>
      <dgm:spPr/>
    </dgm:pt>
    <dgm:pt modelId="{F864857E-7E51-4D40-A721-AE4BF7212E44}" type="pres">
      <dgm:prSet presAssocID="{77BC8968-98FA-4031-BC08-3211D98B51CD}" presName="hierChild5" presStyleCnt="0"/>
      <dgm:spPr/>
    </dgm:pt>
    <dgm:pt modelId="{535F2DC2-278C-4BBF-B7C2-F19FFB02B069}" type="pres">
      <dgm:prSet presAssocID="{DF91584C-75D9-4CDD-96C0-87FE7ABD9723}" presName="Name28" presStyleLbl="parChTrans1D2" presStyleIdx="1" presStyleCnt="9"/>
      <dgm:spPr/>
    </dgm:pt>
    <dgm:pt modelId="{5585A78E-3A7D-4238-8FD0-364EDF7DD04A}" type="pres">
      <dgm:prSet presAssocID="{948140EC-7FAF-4970-8D44-41ABBE203D2F}" presName="hierRoot2" presStyleCnt="0">
        <dgm:presLayoutVars>
          <dgm:hierBranch val="init"/>
        </dgm:presLayoutVars>
      </dgm:prSet>
      <dgm:spPr/>
    </dgm:pt>
    <dgm:pt modelId="{D43981E7-2E92-47E7-B810-AB19FFCA769E}" type="pres">
      <dgm:prSet presAssocID="{948140EC-7FAF-4970-8D44-41ABBE203D2F}" presName="rootComposite2" presStyleCnt="0"/>
      <dgm:spPr/>
    </dgm:pt>
    <dgm:pt modelId="{5369E599-9DE2-4331-B7D8-FA276B09770F}" type="pres">
      <dgm:prSet presAssocID="{948140EC-7FAF-4970-8D44-41ABBE203D2F}" presName="rootText2" presStyleLbl="alignAcc1" presStyleIdx="0" presStyleCnt="0">
        <dgm:presLayoutVars>
          <dgm:chPref val="3"/>
        </dgm:presLayoutVars>
      </dgm:prSet>
      <dgm:spPr/>
    </dgm:pt>
    <dgm:pt modelId="{9335B311-FAA8-4948-9E26-BF3DEACCD508}" type="pres">
      <dgm:prSet presAssocID="{948140EC-7FAF-4970-8D44-41ABBE203D2F}" presName="topArc2" presStyleLbl="parChTrans1D1" presStyleIdx="10" presStyleCnt="80"/>
      <dgm:spPr/>
    </dgm:pt>
    <dgm:pt modelId="{79DE9A5F-2E5C-4D14-B932-E513809A8735}" type="pres">
      <dgm:prSet presAssocID="{948140EC-7FAF-4970-8D44-41ABBE203D2F}" presName="bottomArc2" presStyleLbl="parChTrans1D1" presStyleIdx="11" presStyleCnt="80"/>
      <dgm:spPr/>
    </dgm:pt>
    <dgm:pt modelId="{4425094E-5D3C-4968-AE7B-7D89D9413D1B}" type="pres">
      <dgm:prSet presAssocID="{948140EC-7FAF-4970-8D44-41ABBE203D2F}" presName="topConnNode2" presStyleLbl="node2" presStyleIdx="0" presStyleCnt="0"/>
      <dgm:spPr/>
    </dgm:pt>
    <dgm:pt modelId="{3A3D6A40-2150-445A-B231-836571C93F71}" type="pres">
      <dgm:prSet presAssocID="{948140EC-7FAF-4970-8D44-41ABBE203D2F}" presName="hierChild4" presStyleCnt="0"/>
      <dgm:spPr/>
    </dgm:pt>
    <dgm:pt modelId="{E4417683-365A-470D-A912-06A83FCE0105}" type="pres">
      <dgm:prSet presAssocID="{5837DD5B-3B78-4E09-8004-3EE6E317491D}" presName="Name28" presStyleLbl="parChTrans1D3" presStyleIdx="3" presStyleCnt="30"/>
      <dgm:spPr/>
    </dgm:pt>
    <dgm:pt modelId="{1D290208-94E7-4187-9DA5-2CA53E49A801}" type="pres">
      <dgm:prSet presAssocID="{1FB68815-2174-4D94-A413-A3E6E946A91A}" presName="hierRoot2" presStyleCnt="0">
        <dgm:presLayoutVars>
          <dgm:hierBranch val="init"/>
        </dgm:presLayoutVars>
      </dgm:prSet>
      <dgm:spPr/>
    </dgm:pt>
    <dgm:pt modelId="{7C78BCEE-5D22-4CF3-86E3-261F7736738C}" type="pres">
      <dgm:prSet presAssocID="{1FB68815-2174-4D94-A413-A3E6E946A91A}" presName="rootComposite2" presStyleCnt="0"/>
      <dgm:spPr/>
    </dgm:pt>
    <dgm:pt modelId="{F7131485-971F-4EE9-A081-F5B0D035E1DF}" type="pres">
      <dgm:prSet presAssocID="{1FB68815-2174-4D94-A413-A3E6E946A91A}" presName="rootText2" presStyleLbl="alignAcc1" presStyleIdx="0" presStyleCnt="0">
        <dgm:presLayoutVars>
          <dgm:chPref val="3"/>
        </dgm:presLayoutVars>
      </dgm:prSet>
      <dgm:spPr/>
    </dgm:pt>
    <dgm:pt modelId="{0CA761CC-A8D5-46B0-B37C-AB8361790491}" type="pres">
      <dgm:prSet presAssocID="{1FB68815-2174-4D94-A413-A3E6E946A91A}" presName="topArc2" presStyleLbl="parChTrans1D1" presStyleIdx="12" presStyleCnt="80"/>
      <dgm:spPr/>
    </dgm:pt>
    <dgm:pt modelId="{7F7F25CC-D165-4F85-BFFE-C8B480C18641}" type="pres">
      <dgm:prSet presAssocID="{1FB68815-2174-4D94-A413-A3E6E946A91A}" presName="bottomArc2" presStyleLbl="parChTrans1D1" presStyleIdx="13" presStyleCnt="80"/>
      <dgm:spPr/>
    </dgm:pt>
    <dgm:pt modelId="{B471F95F-5F6D-4D6A-A819-865EE880EC4D}" type="pres">
      <dgm:prSet presAssocID="{1FB68815-2174-4D94-A413-A3E6E946A91A}" presName="topConnNode2" presStyleLbl="node3" presStyleIdx="0" presStyleCnt="0"/>
      <dgm:spPr/>
    </dgm:pt>
    <dgm:pt modelId="{5AF2750B-4CD1-4879-8F05-AABC8425A8BA}" type="pres">
      <dgm:prSet presAssocID="{1FB68815-2174-4D94-A413-A3E6E946A91A}" presName="hierChild4" presStyleCnt="0"/>
      <dgm:spPr/>
    </dgm:pt>
    <dgm:pt modelId="{0B725AFF-77D3-4022-B5E1-61A0EE8B5172}" type="pres">
      <dgm:prSet presAssocID="{1FB68815-2174-4D94-A413-A3E6E946A91A}" presName="hierChild5" presStyleCnt="0"/>
      <dgm:spPr/>
    </dgm:pt>
    <dgm:pt modelId="{948B2E67-DAE9-492C-8E61-8EFF163ADB07}" type="pres">
      <dgm:prSet presAssocID="{AF885C4E-CAB4-437C-BD40-4C1B1DE2A638}" presName="Name28" presStyleLbl="parChTrans1D3" presStyleIdx="4" presStyleCnt="30"/>
      <dgm:spPr/>
    </dgm:pt>
    <dgm:pt modelId="{6B5C5E7B-67C8-47E8-A7E5-4F6B7C453A80}" type="pres">
      <dgm:prSet presAssocID="{5C7383D1-97CF-43C9-962B-149C64AFA093}" presName="hierRoot2" presStyleCnt="0">
        <dgm:presLayoutVars>
          <dgm:hierBranch val="init"/>
        </dgm:presLayoutVars>
      </dgm:prSet>
      <dgm:spPr/>
    </dgm:pt>
    <dgm:pt modelId="{91399BAF-F067-4C83-8AC5-20D2CF721642}" type="pres">
      <dgm:prSet presAssocID="{5C7383D1-97CF-43C9-962B-149C64AFA093}" presName="rootComposite2" presStyleCnt="0"/>
      <dgm:spPr/>
    </dgm:pt>
    <dgm:pt modelId="{7C912E07-AB07-43BF-9F04-789513D79C16}" type="pres">
      <dgm:prSet presAssocID="{5C7383D1-97CF-43C9-962B-149C64AFA093}" presName="rootText2" presStyleLbl="alignAcc1" presStyleIdx="0" presStyleCnt="0">
        <dgm:presLayoutVars>
          <dgm:chPref val="3"/>
        </dgm:presLayoutVars>
      </dgm:prSet>
      <dgm:spPr/>
    </dgm:pt>
    <dgm:pt modelId="{6AA92575-7A47-4E9F-884C-6463A1F12050}" type="pres">
      <dgm:prSet presAssocID="{5C7383D1-97CF-43C9-962B-149C64AFA093}" presName="topArc2" presStyleLbl="parChTrans1D1" presStyleIdx="14" presStyleCnt="80"/>
      <dgm:spPr/>
    </dgm:pt>
    <dgm:pt modelId="{39430D36-756E-4E55-A723-3A1C609C1F64}" type="pres">
      <dgm:prSet presAssocID="{5C7383D1-97CF-43C9-962B-149C64AFA093}" presName="bottomArc2" presStyleLbl="parChTrans1D1" presStyleIdx="15" presStyleCnt="80"/>
      <dgm:spPr/>
    </dgm:pt>
    <dgm:pt modelId="{73737BFD-2BA4-4FB1-99DE-B40E33333B15}" type="pres">
      <dgm:prSet presAssocID="{5C7383D1-97CF-43C9-962B-149C64AFA093}" presName="topConnNode2" presStyleLbl="node3" presStyleIdx="0" presStyleCnt="0"/>
      <dgm:spPr/>
    </dgm:pt>
    <dgm:pt modelId="{C59F8616-6A92-4ACA-B7E9-7B53D30B361F}" type="pres">
      <dgm:prSet presAssocID="{5C7383D1-97CF-43C9-962B-149C64AFA093}" presName="hierChild4" presStyleCnt="0"/>
      <dgm:spPr/>
    </dgm:pt>
    <dgm:pt modelId="{76A37043-D90B-431D-93CD-4A22A66561AF}" type="pres">
      <dgm:prSet presAssocID="{5C7383D1-97CF-43C9-962B-149C64AFA093}" presName="hierChild5" presStyleCnt="0"/>
      <dgm:spPr/>
    </dgm:pt>
    <dgm:pt modelId="{1125F57E-D327-481C-8419-AA7298A583D2}" type="pres">
      <dgm:prSet presAssocID="{87C2AE42-31E9-4FD7-BF3A-9194B1010A19}" presName="Name28" presStyleLbl="parChTrans1D3" presStyleIdx="5" presStyleCnt="30"/>
      <dgm:spPr/>
    </dgm:pt>
    <dgm:pt modelId="{D395E1B5-95FC-4061-A67E-D3B31917F484}" type="pres">
      <dgm:prSet presAssocID="{D4D6B6B4-63EF-4DD7-B8FE-5C12ACD12623}" presName="hierRoot2" presStyleCnt="0">
        <dgm:presLayoutVars>
          <dgm:hierBranch val="init"/>
        </dgm:presLayoutVars>
      </dgm:prSet>
      <dgm:spPr/>
    </dgm:pt>
    <dgm:pt modelId="{288E65D2-933B-41A5-9A6F-F8BBF6450DF0}" type="pres">
      <dgm:prSet presAssocID="{D4D6B6B4-63EF-4DD7-B8FE-5C12ACD12623}" presName="rootComposite2" presStyleCnt="0"/>
      <dgm:spPr/>
    </dgm:pt>
    <dgm:pt modelId="{E5A721B3-65C0-4F24-AB84-76A0E9101002}" type="pres">
      <dgm:prSet presAssocID="{D4D6B6B4-63EF-4DD7-B8FE-5C12ACD12623}" presName="rootText2" presStyleLbl="alignAcc1" presStyleIdx="0" presStyleCnt="0">
        <dgm:presLayoutVars>
          <dgm:chPref val="3"/>
        </dgm:presLayoutVars>
      </dgm:prSet>
      <dgm:spPr/>
    </dgm:pt>
    <dgm:pt modelId="{01A023CE-73D5-41A3-BA6A-7EF08A2C7F1E}" type="pres">
      <dgm:prSet presAssocID="{D4D6B6B4-63EF-4DD7-B8FE-5C12ACD12623}" presName="topArc2" presStyleLbl="parChTrans1D1" presStyleIdx="16" presStyleCnt="80"/>
      <dgm:spPr/>
    </dgm:pt>
    <dgm:pt modelId="{02C562AC-F43E-4A6F-8ABE-ED596619008D}" type="pres">
      <dgm:prSet presAssocID="{D4D6B6B4-63EF-4DD7-B8FE-5C12ACD12623}" presName="bottomArc2" presStyleLbl="parChTrans1D1" presStyleIdx="17" presStyleCnt="80"/>
      <dgm:spPr/>
    </dgm:pt>
    <dgm:pt modelId="{63EDB3C8-B1E8-439C-8ED2-ED1ACCF75372}" type="pres">
      <dgm:prSet presAssocID="{D4D6B6B4-63EF-4DD7-B8FE-5C12ACD12623}" presName="topConnNode2" presStyleLbl="node3" presStyleIdx="0" presStyleCnt="0"/>
      <dgm:spPr/>
    </dgm:pt>
    <dgm:pt modelId="{BD330ADF-E642-46FA-BF30-70BC9040423E}" type="pres">
      <dgm:prSet presAssocID="{D4D6B6B4-63EF-4DD7-B8FE-5C12ACD12623}" presName="hierChild4" presStyleCnt="0"/>
      <dgm:spPr/>
    </dgm:pt>
    <dgm:pt modelId="{4D20EC4A-2630-4F09-93BA-630213ED06ED}" type="pres">
      <dgm:prSet presAssocID="{D4D6B6B4-63EF-4DD7-B8FE-5C12ACD12623}" presName="hierChild5" presStyleCnt="0"/>
      <dgm:spPr/>
    </dgm:pt>
    <dgm:pt modelId="{FA3DA460-AFDF-489F-B938-3CF6ADA4B873}" type="pres">
      <dgm:prSet presAssocID="{7ED25784-D78E-4339-9B84-DCE4A9F365A4}" presName="Name28" presStyleLbl="parChTrans1D3" presStyleIdx="6" presStyleCnt="30"/>
      <dgm:spPr/>
    </dgm:pt>
    <dgm:pt modelId="{E4630727-6DD1-4E3E-8B52-23E31E18DAAE}" type="pres">
      <dgm:prSet presAssocID="{2B8AD72E-396D-433F-823E-2A2515907DC7}" presName="hierRoot2" presStyleCnt="0">
        <dgm:presLayoutVars>
          <dgm:hierBranch val="init"/>
        </dgm:presLayoutVars>
      </dgm:prSet>
      <dgm:spPr/>
    </dgm:pt>
    <dgm:pt modelId="{B0FF2AAE-A6C3-4EC3-ACEB-1C6BC1F67A61}" type="pres">
      <dgm:prSet presAssocID="{2B8AD72E-396D-433F-823E-2A2515907DC7}" presName="rootComposite2" presStyleCnt="0"/>
      <dgm:spPr/>
    </dgm:pt>
    <dgm:pt modelId="{500581AD-4695-4DBE-BDDE-5C1237A03380}" type="pres">
      <dgm:prSet presAssocID="{2B8AD72E-396D-433F-823E-2A2515907DC7}" presName="rootText2" presStyleLbl="alignAcc1" presStyleIdx="0" presStyleCnt="0">
        <dgm:presLayoutVars>
          <dgm:chPref val="3"/>
        </dgm:presLayoutVars>
      </dgm:prSet>
      <dgm:spPr/>
    </dgm:pt>
    <dgm:pt modelId="{23DD2CE0-AF4E-467F-ACEF-FAA19797B595}" type="pres">
      <dgm:prSet presAssocID="{2B8AD72E-396D-433F-823E-2A2515907DC7}" presName="topArc2" presStyleLbl="parChTrans1D1" presStyleIdx="18" presStyleCnt="80"/>
      <dgm:spPr/>
    </dgm:pt>
    <dgm:pt modelId="{683265B1-0B1B-43E0-9DD8-8D5963A4D341}" type="pres">
      <dgm:prSet presAssocID="{2B8AD72E-396D-433F-823E-2A2515907DC7}" presName="bottomArc2" presStyleLbl="parChTrans1D1" presStyleIdx="19" presStyleCnt="80"/>
      <dgm:spPr/>
    </dgm:pt>
    <dgm:pt modelId="{84F239BD-1C15-47CC-A524-4B7E77D96E04}" type="pres">
      <dgm:prSet presAssocID="{2B8AD72E-396D-433F-823E-2A2515907DC7}" presName="topConnNode2" presStyleLbl="node3" presStyleIdx="0" presStyleCnt="0"/>
      <dgm:spPr/>
    </dgm:pt>
    <dgm:pt modelId="{B9639830-44B2-4641-9944-2672F86FC319}" type="pres">
      <dgm:prSet presAssocID="{2B8AD72E-396D-433F-823E-2A2515907DC7}" presName="hierChild4" presStyleCnt="0"/>
      <dgm:spPr/>
    </dgm:pt>
    <dgm:pt modelId="{3CCC0A82-8C35-4477-9DB6-FFBB2CB3D120}" type="pres">
      <dgm:prSet presAssocID="{2B8AD72E-396D-433F-823E-2A2515907DC7}" presName="hierChild5" presStyleCnt="0"/>
      <dgm:spPr/>
    </dgm:pt>
    <dgm:pt modelId="{0A59EB64-3FB3-43FE-80BA-A65B64522472}" type="pres">
      <dgm:prSet presAssocID="{948140EC-7FAF-4970-8D44-41ABBE203D2F}" presName="hierChild5" presStyleCnt="0"/>
      <dgm:spPr/>
    </dgm:pt>
    <dgm:pt modelId="{4D2C96C6-99F0-423E-8F83-A059FE7C395C}" type="pres">
      <dgm:prSet presAssocID="{E887F65A-EB31-47FA-A725-5CD28A845AAA}" presName="Name28" presStyleLbl="parChTrans1D2" presStyleIdx="2" presStyleCnt="9"/>
      <dgm:spPr/>
    </dgm:pt>
    <dgm:pt modelId="{7EBDFFA7-9FAF-4B04-9E18-92EF58F7337B}" type="pres">
      <dgm:prSet presAssocID="{FD5DC9C8-F0C0-4AE7-AE3F-55C11E37B0F0}" presName="hierRoot2" presStyleCnt="0">
        <dgm:presLayoutVars>
          <dgm:hierBranch val="init"/>
        </dgm:presLayoutVars>
      </dgm:prSet>
      <dgm:spPr/>
    </dgm:pt>
    <dgm:pt modelId="{8FFE6851-96BD-4E57-A88C-62C65AE72546}" type="pres">
      <dgm:prSet presAssocID="{FD5DC9C8-F0C0-4AE7-AE3F-55C11E37B0F0}" presName="rootComposite2" presStyleCnt="0"/>
      <dgm:spPr/>
    </dgm:pt>
    <dgm:pt modelId="{74C5B025-C083-4F8C-8B18-CAFA07796682}" type="pres">
      <dgm:prSet presAssocID="{FD5DC9C8-F0C0-4AE7-AE3F-55C11E37B0F0}" presName="rootText2" presStyleLbl="alignAcc1" presStyleIdx="0" presStyleCnt="0">
        <dgm:presLayoutVars>
          <dgm:chPref val="3"/>
        </dgm:presLayoutVars>
      </dgm:prSet>
      <dgm:spPr/>
    </dgm:pt>
    <dgm:pt modelId="{5D665BD1-CE41-4461-BED9-853987A6A809}" type="pres">
      <dgm:prSet presAssocID="{FD5DC9C8-F0C0-4AE7-AE3F-55C11E37B0F0}" presName="topArc2" presStyleLbl="parChTrans1D1" presStyleIdx="20" presStyleCnt="80"/>
      <dgm:spPr/>
    </dgm:pt>
    <dgm:pt modelId="{87EA7A50-FFB0-4C48-8DD4-51792F2E4440}" type="pres">
      <dgm:prSet presAssocID="{FD5DC9C8-F0C0-4AE7-AE3F-55C11E37B0F0}" presName="bottomArc2" presStyleLbl="parChTrans1D1" presStyleIdx="21" presStyleCnt="80"/>
      <dgm:spPr/>
    </dgm:pt>
    <dgm:pt modelId="{72569A56-5C7D-495C-A417-07C7ECDDA212}" type="pres">
      <dgm:prSet presAssocID="{FD5DC9C8-F0C0-4AE7-AE3F-55C11E37B0F0}" presName="topConnNode2" presStyleLbl="node2" presStyleIdx="0" presStyleCnt="0"/>
      <dgm:spPr/>
    </dgm:pt>
    <dgm:pt modelId="{510BC05B-41FE-40F0-ACAC-644F50D5C936}" type="pres">
      <dgm:prSet presAssocID="{FD5DC9C8-F0C0-4AE7-AE3F-55C11E37B0F0}" presName="hierChild4" presStyleCnt="0"/>
      <dgm:spPr/>
    </dgm:pt>
    <dgm:pt modelId="{F736301B-549A-400A-B543-12CAEBE785D7}" type="pres">
      <dgm:prSet presAssocID="{2A72E149-CF23-495A-BEDE-FF3604A240A2}" presName="Name28" presStyleLbl="parChTrans1D3" presStyleIdx="7" presStyleCnt="30"/>
      <dgm:spPr/>
    </dgm:pt>
    <dgm:pt modelId="{88E36BD9-715C-4712-90F0-CD9E753EF4BF}" type="pres">
      <dgm:prSet presAssocID="{F6D7DF3D-E4D7-48E0-99A0-ADA8D9030EA7}" presName="hierRoot2" presStyleCnt="0">
        <dgm:presLayoutVars>
          <dgm:hierBranch val="init"/>
        </dgm:presLayoutVars>
      </dgm:prSet>
      <dgm:spPr/>
    </dgm:pt>
    <dgm:pt modelId="{DE060F69-8720-4D45-8A4A-30B383D6B07F}" type="pres">
      <dgm:prSet presAssocID="{F6D7DF3D-E4D7-48E0-99A0-ADA8D9030EA7}" presName="rootComposite2" presStyleCnt="0"/>
      <dgm:spPr/>
    </dgm:pt>
    <dgm:pt modelId="{548BF72B-FEF9-4C3C-B653-73C4FB9F9421}" type="pres">
      <dgm:prSet presAssocID="{F6D7DF3D-E4D7-48E0-99A0-ADA8D9030EA7}" presName="rootText2" presStyleLbl="alignAcc1" presStyleIdx="0" presStyleCnt="0">
        <dgm:presLayoutVars>
          <dgm:chPref val="3"/>
        </dgm:presLayoutVars>
      </dgm:prSet>
      <dgm:spPr/>
    </dgm:pt>
    <dgm:pt modelId="{58C33A5F-3F64-4124-A2F6-7A6DF668DCF1}" type="pres">
      <dgm:prSet presAssocID="{F6D7DF3D-E4D7-48E0-99A0-ADA8D9030EA7}" presName="topArc2" presStyleLbl="parChTrans1D1" presStyleIdx="22" presStyleCnt="80"/>
      <dgm:spPr/>
    </dgm:pt>
    <dgm:pt modelId="{CF872EA9-B456-4A81-9164-232BB07F7BE1}" type="pres">
      <dgm:prSet presAssocID="{F6D7DF3D-E4D7-48E0-99A0-ADA8D9030EA7}" presName="bottomArc2" presStyleLbl="parChTrans1D1" presStyleIdx="23" presStyleCnt="80"/>
      <dgm:spPr/>
    </dgm:pt>
    <dgm:pt modelId="{50DDD622-5187-4A92-9BC7-FFA9B5CA955B}" type="pres">
      <dgm:prSet presAssocID="{F6D7DF3D-E4D7-48E0-99A0-ADA8D9030EA7}" presName="topConnNode2" presStyleLbl="node3" presStyleIdx="0" presStyleCnt="0"/>
      <dgm:spPr/>
    </dgm:pt>
    <dgm:pt modelId="{8556A13B-4D77-4DBA-98B8-3383D1107881}" type="pres">
      <dgm:prSet presAssocID="{F6D7DF3D-E4D7-48E0-99A0-ADA8D9030EA7}" presName="hierChild4" presStyleCnt="0"/>
      <dgm:spPr/>
    </dgm:pt>
    <dgm:pt modelId="{48DFFAFA-867B-4ECB-BF28-16B962C2BCD8}" type="pres">
      <dgm:prSet presAssocID="{F6D7DF3D-E4D7-48E0-99A0-ADA8D9030EA7}" presName="hierChild5" presStyleCnt="0"/>
      <dgm:spPr/>
    </dgm:pt>
    <dgm:pt modelId="{A92CCDE4-8652-40EB-8DCB-799B0FAA3FFE}" type="pres">
      <dgm:prSet presAssocID="{CC4B5532-F1F2-4605-9466-285D6440FD56}" presName="Name28" presStyleLbl="parChTrans1D3" presStyleIdx="8" presStyleCnt="30"/>
      <dgm:spPr/>
    </dgm:pt>
    <dgm:pt modelId="{C0A70C83-96EA-48E2-AB1E-FF31699DF5BC}" type="pres">
      <dgm:prSet presAssocID="{82701FC7-F610-4080-B79D-E7043CCF6292}" presName="hierRoot2" presStyleCnt="0">
        <dgm:presLayoutVars>
          <dgm:hierBranch val="init"/>
        </dgm:presLayoutVars>
      </dgm:prSet>
      <dgm:spPr/>
    </dgm:pt>
    <dgm:pt modelId="{911A1645-F84C-4B92-BB1B-F2A298817F2E}" type="pres">
      <dgm:prSet presAssocID="{82701FC7-F610-4080-B79D-E7043CCF6292}" presName="rootComposite2" presStyleCnt="0"/>
      <dgm:spPr/>
    </dgm:pt>
    <dgm:pt modelId="{D21E8CC4-F505-42EA-AB39-BC13B92BDEB5}" type="pres">
      <dgm:prSet presAssocID="{82701FC7-F610-4080-B79D-E7043CCF6292}" presName="rootText2" presStyleLbl="alignAcc1" presStyleIdx="0" presStyleCnt="0">
        <dgm:presLayoutVars>
          <dgm:chPref val="3"/>
        </dgm:presLayoutVars>
      </dgm:prSet>
      <dgm:spPr/>
    </dgm:pt>
    <dgm:pt modelId="{A14DBFEF-DD8B-44CC-942D-DBEC87C4D06B}" type="pres">
      <dgm:prSet presAssocID="{82701FC7-F610-4080-B79D-E7043CCF6292}" presName="topArc2" presStyleLbl="parChTrans1D1" presStyleIdx="24" presStyleCnt="80"/>
      <dgm:spPr/>
    </dgm:pt>
    <dgm:pt modelId="{1E0A0456-E157-4B84-ADF7-0A4570125572}" type="pres">
      <dgm:prSet presAssocID="{82701FC7-F610-4080-B79D-E7043CCF6292}" presName="bottomArc2" presStyleLbl="parChTrans1D1" presStyleIdx="25" presStyleCnt="80"/>
      <dgm:spPr/>
    </dgm:pt>
    <dgm:pt modelId="{93B26B34-27BE-4D3F-B75E-657AE8938C8B}" type="pres">
      <dgm:prSet presAssocID="{82701FC7-F610-4080-B79D-E7043CCF6292}" presName="topConnNode2" presStyleLbl="node3" presStyleIdx="0" presStyleCnt="0"/>
      <dgm:spPr/>
    </dgm:pt>
    <dgm:pt modelId="{8CF6F051-69FB-455F-A783-AA163ABBA49A}" type="pres">
      <dgm:prSet presAssocID="{82701FC7-F610-4080-B79D-E7043CCF6292}" presName="hierChild4" presStyleCnt="0"/>
      <dgm:spPr/>
    </dgm:pt>
    <dgm:pt modelId="{E6039A0A-E236-4736-8DA3-7E3D5F64907D}" type="pres">
      <dgm:prSet presAssocID="{82701FC7-F610-4080-B79D-E7043CCF6292}" presName="hierChild5" presStyleCnt="0"/>
      <dgm:spPr/>
    </dgm:pt>
    <dgm:pt modelId="{9B49C147-795D-46F0-9FD7-F830B2F4E2BC}" type="pres">
      <dgm:prSet presAssocID="{7A24295C-65A8-42AC-8CA2-51C5EBE4E719}" presName="Name28" presStyleLbl="parChTrans1D3" presStyleIdx="9" presStyleCnt="30"/>
      <dgm:spPr/>
    </dgm:pt>
    <dgm:pt modelId="{C9F14BC5-9CD3-40EC-B708-CD3F4D886242}" type="pres">
      <dgm:prSet presAssocID="{4AA93242-BE3E-4AA1-9416-0182ED840473}" presName="hierRoot2" presStyleCnt="0">
        <dgm:presLayoutVars>
          <dgm:hierBranch val="init"/>
        </dgm:presLayoutVars>
      </dgm:prSet>
      <dgm:spPr/>
    </dgm:pt>
    <dgm:pt modelId="{68F6E934-FF26-4F38-8C83-8973842A3891}" type="pres">
      <dgm:prSet presAssocID="{4AA93242-BE3E-4AA1-9416-0182ED840473}" presName="rootComposite2" presStyleCnt="0"/>
      <dgm:spPr/>
    </dgm:pt>
    <dgm:pt modelId="{DFAA4A6F-AD09-40BF-BEAB-9B41A873ACB0}" type="pres">
      <dgm:prSet presAssocID="{4AA93242-BE3E-4AA1-9416-0182ED840473}" presName="rootText2" presStyleLbl="alignAcc1" presStyleIdx="0" presStyleCnt="0">
        <dgm:presLayoutVars>
          <dgm:chPref val="3"/>
        </dgm:presLayoutVars>
      </dgm:prSet>
      <dgm:spPr/>
    </dgm:pt>
    <dgm:pt modelId="{6583B8A1-29C9-4DF3-8F33-7409DA55D7BD}" type="pres">
      <dgm:prSet presAssocID="{4AA93242-BE3E-4AA1-9416-0182ED840473}" presName="topArc2" presStyleLbl="parChTrans1D1" presStyleIdx="26" presStyleCnt="80"/>
      <dgm:spPr/>
    </dgm:pt>
    <dgm:pt modelId="{D306F659-FB60-43BC-84FE-68A44B5BA28F}" type="pres">
      <dgm:prSet presAssocID="{4AA93242-BE3E-4AA1-9416-0182ED840473}" presName="bottomArc2" presStyleLbl="parChTrans1D1" presStyleIdx="27" presStyleCnt="80"/>
      <dgm:spPr/>
    </dgm:pt>
    <dgm:pt modelId="{F8873D8E-92A7-46BE-AE8A-F7B3C4E2939F}" type="pres">
      <dgm:prSet presAssocID="{4AA93242-BE3E-4AA1-9416-0182ED840473}" presName="topConnNode2" presStyleLbl="node3" presStyleIdx="0" presStyleCnt="0"/>
      <dgm:spPr/>
    </dgm:pt>
    <dgm:pt modelId="{D9F04F23-52D6-447B-99F5-2AB367DF9683}" type="pres">
      <dgm:prSet presAssocID="{4AA93242-BE3E-4AA1-9416-0182ED840473}" presName="hierChild4" presStyleCnt="0"/>
      <dgm:spPr/>
    </dgm:pt>
    <dgm:pt modelId="{5E7B07B5-8AE6-4551-A9D6-675CFE3334C8}" type="pres">
      <dgm:prSet presAssocID="{4AA93242-BE3E-4AA1-9416-0182ED840473}" presName="hierChild5" presStyleCnt="0"/>
      <dgm:spPr/>
    </dgm:pt>
    <dgm:pt modelId="{CF6396B0-1188-48AF-813E-52228E0F0B8D}" type="pres">
      <dgm:prSet presAssocID="{982850F5-991F-469E-8E98-700B0BF06D0A}" presName="Name28" presStyleLbl="parChTrans1D3" presStyleIdx="10" presStyleCnt="30"/>
      <dgm:spPr/>
    </dgm:pt>
    <dgm:pt modelId="{EB432999-10CD-40D7-B1B9-A85290A4EB6B}" type="pres">
      <dgm:prSet presAssocID="{712EF44E-9B74-4067-AD4F-83824F9AC331}" presName="hierRoot2" presStyleCnt="0">
        <dgm:presLayoutVars>
          <dgm:hierBranch val="init"/>
        </dgm:presLayoutVars>
      </dgm:prSet>
      <dgm:spPr/>
    </dgm:pt>
    <dgm:pt modelId="{B23A69A1-F147-48DD-878E-9CF853F3C916}" type="pres">
      <dgm:prSet presAssocID="{712EF44E-9B74-4067-AD4F-83824F9AC331}" presName="rootComposite2" presStyleCnt="0"/>
      <dgm:spPr/>
    </dgm:pt>
    <dgm:pt modelId="{CCA3753B-7C45-4AAA-B38B-4B64A88E10DA}" type="pres">
      <dgm:prSet presAssocID="{712EF44E-9B74-4067-AD4F-83824F9AC331}" presName="rootText2" presStyleLbl="alignAcc1" presStyleIdx="0" presStyleCnt="0">
        <dgm:presLayoutVars>
          <dgm:chPref val="3"/>
        </dgm:presLayoutVars>
      </dgm:prSet>
      <dgm:spPr/>
    </dgm:pt>
    <dgm:pt modelId="{5DE67034-F8AC-4EDB-A03E-E2EDCA61ED1A}" type="pres">
      <dgm:prSet presAssocID="{712EF44E-9B74-4067-AD4F-83824F9AC331}" presName="topArc2" presStyleLbl="parChTrans1D1" presStyleIdx="28" presStyleCnt="80"/>
      <dgm:spPr/>
    </dgm:pt>
    <dgm:pt modelId="{119EB34C-1C81-4B84-9DB8-6271974485DA}" type="pres">
      <dgm:prSet presAssocID="{712EF44E-9B74-4067-AD4F-83824F9AC331}" presName="bottomArc2" presStyleLbl="parChTrans1D1" presStyleIdx="29" presStyleCnt="80"/>
      <dgm:spPr/>
    </dgm:pt>
    <dgm:pt modelId="{08689697-B226-43F5-B5BE-FD0CA03463FC}" type="pres">
      <dgm:prSet presAssocID="{712EF44E-9B74-4067-AD4F-83824F9AC331}" presName="topConnNode2" presStyleLbl="node3" presStyleIdx="0" presStyleCnt="0"/>
      <dgm:spPr/>
    </dgm:pt>
    <dgm:pt modelId="{3D117AE8-FA76-4668-9E64-BBC24EFD0B7F}" type="pres">
      <dgm:prSet presAssocID="{712EF44E-9B74-4067-AD4F-83824F9AC331}" presName="hierChild4" presStyleCnt="0"/>
      <dgm:spPr/>
    </dgm:pt>
    <dgm:pt modelId="{0AEE51CD-FA96-40A9-9041-7F8D6D7C9858}" type="pres">
      <dgm:prSet presAssocID="{712EF44E-9B74-4067-AD4F-83824F9AC331}" presName="hierChild5" presStyleCnt="0"/>
      <dgm:spPr/>
    </dgm:pt>
    <dgm:pt modelId="{B33F7B87-B77D-499A-A689-6BDA356E29C0}" type="pres">
      <dgm:prSet presAssocID="{FD5DC9C8-F0C0-4AE7-AE3F-55C11E37B0F0}" presName="hierChild5" presStyleCnt="0"/>
      <dgm:spPr/>
    </dgm:pt>
    <dgm:pt modelId="{322C7C57-E1B3-46AE-B9C0-37D4D8672230}" type="pres">
      <dgm:prSet presAssocID="{8188D670-453F-4DE3-B464-0F65DB302B5B}" presName="Name28" presStyleLbl="parChTrans1D2" presStyleIdx="3" presStyleCnt="9"/>
      <dgm:spPr/>
    </dgm:pt>
    <dgm:pt modelId="{8C821E56-6114-49A8-8803-C846FDB0B205}" type="pres">
      <dgm:prSet presAssocID="{2B768911-3FB9-4A2E-9BCA-52EEF707E2F8}" presName="hierRoot2" presStyleCnt="0">
        <dgm:presLayoutVars>
          <dgm:hierBranch val="init"/>
        </dgm:presLayoutVars>
      </dgm:prSet>
      <dgm:spPr/>
    </dgm:pt>
    <dgm:pt modelId="{D40EB4F0-E76F-497C-8977-60949D6CB19B}" type="pres">
      <dgm:prSet presAssocID="{2B768911-3FB9-4A2E-9BCA-52EEF707E2F8}" presName="rootComposite2" presStyleCnt="0"/>
      <dgm:spPr/>
    </dgm:pt>
    <dgm:pt modelId="{DB96429C-2245-42DE-BBFA-F931791F0CD4}" type="pres">
      <dgm:prSet presAssocID="{2B768911-3FB9-4A2E-9BCA-52EEF707E2F8}" presName="rootText2" presStyleLbl="alignAcc1" presStyleIdx="0" presStyleCnt="0">
        <dgm:presLayoutVars>
          <dgm:chPref val="3"/>
        </dgm:presLayoutVars>
      </dgm:prSet>
      <dgm:spPr/>
    </dgm:pt>
    <dgm:pt modelId="{6D44B48E-ADEE-4707-9FDE-CEE4A192B095}" type="pres">
      <dgm:prSet presAssocID="{2B768911-3FB9-4A2E-9BCA-52EEF707E2F8}" presName="topArc2" presStyleLbl="parChTrans1D1" presStyleIdx="30" presStyleCnt="80"/>
      <dgm:spPr/>
    </dgm:pt>
    <dgm:pt modelId="{1DD24B0E-C6A5-4DEB-9AC4-96E39DE68137}" type="pres">
      <dgm:prSet presAssocID="{2B768911-3FB9-4A2E-9BCA-52EEF707E2F8}" presName="bottomArc2" presStyleLbl="parChTrans1D1" presStyleIdx="31" presStyleCnt="80"/>
      <dgm:spPr/>
    </dgm:pt>
    <dgm:pt modelId="{85E00E0A-E0BF-472F-A78F-6014795B282F}" type="pres">
      <dgm:prSet presAssocID="{2B768911-3FB9-4A2E-9BCA-52EEF707E2F8}" presName="topConnNode2" presStyleLbl="node2" presStyleIdx="0" presStyleCnt="0"/>
      <dgm:spPr/>
    </dgm:pt>
    <dgm:pt modelId="{A243A9BE-1372-46EC-B91F-B6EE98E17E21}" type="pres">
      <dgm:prSet presAssocID="{2B768911-3FB9-4A2E-9BCA-52EEF707E2F8}" presName="hierChild4" presStyleCnt="0"/>
      <dgm:spPr/>
    </dgm:pt>
    <dgm:pt modelId="{8DB628FE-0701-4229-923C-17EEF431FFA3}" type="pres">
      <dgm:prSet presAssocID="{81A7599E-2DCD-4E79-A6C2-3E67BD06ECF5}" presName="Name28" presStyleLbl="parChTrans1D3" presStyleIdx="11" presStyleCnt="30"/>
      <dgm:spPr/>
    </dgm:pt>
    <dgm:pt modelId="{17D4B37A-24FE-4050-9BD5-389315C25DDB}" type="pres">
      <dgm:prSet presAssocID="{44BB29EA-193A-4D27-BF34-1424BA8A32F8}" presName="hierRoot2" presStyleCnt="0">
        <dgm:presLayoutVars>
          <dgm:hierBranch val="init"/>
        </dgm:presLayoutVars>
      </dgm:prSet>
      <dgm:spPr/>
    </dgm:pt>
    <dgm:pt modelId="{35F8B470-EE8A-4BB8-930B-E69CD6DB8545}" type="pres">
      <dgm:prSet presAssocID="{44BB29EA-193A-4D27-BF34-1424BA8A32F8}" presName="rootComposite2" presStyleCnt="0"/>
      <dgm:spPr/>
    </dgm:pt>
    <dgm:pt modelId="{659E118D-C250-43AB-99E8-7329877ACB2F}" type="pres">
      <dgm:prSet presAssocID="{44BB29EA-193A-4D27-BF34-1424BA8A32F8}" presName="rootText2" presStyleLbl="alignAcc1" presStyleIdx="0" presStyleCnt="0">
        <dgm:presLayoutVars>
          <dgm:chPref val="3"/>
        </dgm:presLayoutVars>
      </dgm:prSet>
      <dgm:spPr/>
    </dgm:pt>
    <dgm:pt modelId="{09F37244-57D3-47C1-A854-B8429943E07D}" type="pres">
      <dgm:prSet presAssocID="{44BB29EA-193A-4D27-BF34-1424BA8A32F8}" presName="topArc2" presStyleLbl="parChTrans1D1" presStyleIdx="32" presStyleCnt="80"/>
      <dgm:spPr/>
    </dgm:pt>
    <dgm:pt modelId="{F195500E-BE18-4C5F-A06C-6D18937D502E}" type="pres">
      <dgm:prSet presAssocID="{44BB29EA-193A-4D27-BF34-1424BA8A32F8}" presName="bottomArc2" presStyleLbl="parChTrans1D1" presStyleIdx="33" presStyleCnt="80"/>
      <dgm:spPr/>
    </dgm:pt>
    <dgm:pt modelId="{9062F8F3-09A2-462F-A3C8-C57FC1D7CE77}" type="pres">
      <dgm:prSet presAssocID="{44BB29EA-193A-4D27-BF34-1424BA8A32F8}" presName="topConnNode2" presStyleLbl="node3" presStyleIdx="0" presStyleCnt="0"/>
      <dgm:spPr/>
    </dgm:pt>
    <dgm:pt modelId="{42B04604-DAC0-45F7-80E6-88901BAF9B9A}" type="pres">
      <dgm:prSet presAssocID="{44BB29EA-193A-4D27-BF34-1424BA8A32F8}" presName="hierChild4" presStyleCnt="0"/>
      <dgm:spPr/>
    </dgm:pt>
    <dgm:pt modelId="{33BFAD47-2A78-4E4E-B726-07EEE56D34BC}" type="pres">
      <dgm:prSet presAssocID="{44BB29EA-193A-4D27-BF34-1424BA8A32F8}" presName="hierChild5" presStyleCnt="0"/>
      <dgm:spPr/>
    </dgm:pt>
    <dgm:pt modelId="{2478F08E-871A-4E30-8FBD-4EBFEA41496A}" type="pres">
      <dgm:prSet presAssocID="{D508B648-AB3E-48BF-8D41-400BE6F74BF3}" presName="Name28" presStyleLbl="parChTrans1D3" presStyleIdx="12" presStyleCnt="30"/>
      <dgm:spPr/>
    </dgm:pt>
    <dgm:pt modelId="{3AA93CF5-9737-4579-92D8-00A5DD2646D6}" type="pres">
      <dgm:prSet presAssocID="{07954002-C981-4685-B748-D3AC93925E7C}" presName="hierRoot2" presStyleCnt="0">
        <dgm:presLayoutVars>
          <dgm:hierBranch val="init"/>
        </dgm:presLayoutVars>
      </dgm:prSet>
      <dgm:spPr/>
    </dgm:pt>
    <dgm:pt modelId="{B294827A-092F-43CC-805E-F13A6F4E7559}" type="pres">
      <dgm:prSet presAssocID="{07954002-C981-4685-B748-D3AC93925E7C}" presName="rootComposite2" presStyleCnt="0"/>
      <dgm:spPr/>
    </dgm:pt>
    <dgm:pt modelId="{EBE3DD15-B86D-4CC2-AB0D-3C370E9CF477}" type="pres">
      <dgm:prSet presAssocID="{07954002-C981-4685-B748-D3AC93925E7C}" presName="rootText2" presStyleLbl="alignAcc1" presStyleIdx="0" presStyleCnt="0">
        <dgm:presLayoutVars>
          <dgm:chPref val="3"/>
        </dgm:presLayoutVars>
      </dgm:prSet>
      <dgm:spPr/>
    </dgm:pt>
    <dgm:pt modelId="{5861EE78-B82C-459F-82EA-4E918853BC8E}" type="pres">
      <dgm:prSet presAssocID="{07954002-C981-4685-B748-D3AC93925E7C}" presName="topArc2" presStyleLbl="parChTrans1D1" presStyleIdx="34" presStyleCnt="80"/>
      <dgm:spPr/>
    </dgm:pt>
    <dgm:pt modelId="{A325B88C-5A02-403A-9636-DF72D26EF8C9}" type="pres">
      <dgm:prSet presAssocID="{07954002-C981-4685-B748-D3AC93925E7C}" presName="bottomArc2" presStyleLbl="parChTrans1D1" presStyleIdx="35" presStyleCnt="80"/>
      <dgm:spPr/>
    </dgm:pt>
    <dgm:pt modelId="{57E2BE97-5D77-492E-A7E9-FEC68C0864AB}" type="pres">
      <dgm:prSet presAssocID="{07954002-C981-4685-B748-D3AC93925E7C}" presName="topConnNode2" presStyleLbl="node3" presStyleIdx="0" presStyleCnt="0"/>
      <dgm:spPr/>
    </dgm:pt>
    <dgm:pt modelId="{F86BF87C-A7D5-4958-A87B-36DF984DFF32}" type="pres">
      <dgm:prSet presAssocID="{07954002-C981-4685-B748-D3AC93925E7C}" presName="hierChild4" presStyleCnt="0"/>
      <dgm:spPr/>
    </dgm:pt>
    <dgm:pt modelId="{409F9AB2-3BC6-4B32-A0E9-A7DCED6B7694}" type="pres">
      <dgm:prSet presAssocID="{07954002-C981-4685-B748-D3AC93925E7C}" presName="hierChild5" presStyleCnt="0"/>
      <dgm:spPr/>
    </dgm:pt>
    <dgm:pt modelId="{20BEFE49-E4A3-4763-971D-EFD72395FB44}" type="pres">
      <dgm:prSet presAssocID="{2992FA48-78B2-41C1-91CB-00C07FC63A14}" presName="Name28" presStyleLbl="parChTrans1D3" presStyleIdx="13" presStyleCnt="30"/>
      <dgm:spPr/>
    </dgm:pt>
    <dgm:pt modelId="{BA7FD977-11A4-4508-890F-F9B53D7AB14A}" type="pres">
      <dgm:prSet presAssocID="{9ED04E05-A36A-4E9E-A460-D6CFB5A3B88C}" presName="hierRoot2" presStyleCnt="0">
        <dgm:presLayoutVars>
          <dgm:hierBranch val="init"/>
        </dgm:presLayoutVars>
      </dgm:prSet>
      <dgm:spPr/>
    </dgm:pt>
    <dgm:pt modelId="{51520FD0-109C-4264-B338-ECD262979457}" type="pres">
      <dgm:prSet presAssocID="{9ED04E05-A36A-4E9E-A460-D6CFB5A3B88C}" presName="rootComposite2" presStyleCnt="0"/>
      <dgm:spPr/>
    </dgm:pt>
    <dgm:pt modelId="{AC694F3D-BA11-4A45-B8F4-774654EEAD80}" type="pres">
      <dgm:prSet presAssocID="{9ED04E05-A36A-4E9E-A460-D6CFB5A3B88C}" presName="rootText2" presStyleLbl="alignAcc1" presStyleIdx="0" presStyleCnt="0">
        <dgm:presLayoutVars>
          <dgm:chPref val="3"/>
        </dgm:presLayoutVars>
      </dgm:prSet>
      <dgm:spPr/>
    </dgm:pt>
    <dgm:pt modelId="{50A45151-DBEE-4FF6-AEF7-6995F61E93B3}" type="pres">
      <dgm:prSet presAssocID="{9ED04E05-A36A-4E9E-A460-D6CFB5A3B88C}" presName="topArc2" presStyleLbl="parChTrans1D1" presStyleIdx="36" presStyleCnt="80"/>
      <dgm:spPr/>
    </dgm:pt>
    <dgm:pt modelId="{2AB86659-D894-49BB-B7C6-0EE154939477}" type="pres">
      <dgm:prSet presAssocID="{9ED04E05-A36A-4E9E-A460-D6CFB5A3B88C}" presName="bottomArc2" presStyleLbl="parChTrans1D1" presStyleIdx="37" presStyleCnt="80"/>
      <dgm:spPr/>
    </dgm:pt>
    <dgm:pt modelId="{9AEC2510-0846-4816-A633-295FE361729F}" type="pres">
      <dgm:prSet presAssocID="{9ED04E05-A36A-4E9E-A460-D6CFB5A3B88C}" presName="topConnNode2" presStyleLbl="node3" presStyleIdx="0" presStyleCnt="0"/>
      <dgm:spPr/>
    </dgm:pt>
    <dgm:pt modelId="{09DE4438-ECEF-4DC5-8DBF-DBA74F52E958}" type="pres">
      <dgm:prSet presAssocID="{9ED04E05-A36A-4E9E-A460-D6CFB5A3B88C}" presName="hierChild4" presStyleCnt="0"/>
      <dgm:spPr/>
    </dgm:pt>
    <dgm:pt modelId="{0D0DE92E-712B-48F7-85A5-9252801A27E8}" type="pres">
      <dgm:prSet presAssocID="{9ED04E05-A36A-4E9E-A460-D6CFB5A3B88C}" presName="hierChild5" presStyleCnt="0"/>
      <dgm:spPr/>
    </dgm:pt>
    <dgm:pt modelId="{9CF2F3A4-5232-4746-8B11-0B2FFEABA663}" type="pres">
      <dgm:prSet presAssocID="{7EF1A934-8D86-4052-8159-57D1DE8B66DF}" presName="Name28" presStyleLbl="parChTrans1D3" presStyleIdx="14" presStyleCnt="30"/>
      <dgm:spPr/>
    </dgm:pt>
    <dgm:pt modelId="{5C046249-AD0B-4369-9B18-314D17C1B24F}" type="pres">
      <dgm:prSet presAssocID="{34DA9978-142A-4F33-A7E7-0D455422C87B}" presName="hierRoot2" presStyleCnt="0">
        <dgm:presLayoutVars>
          <dgm:hierBranch val="init"/>
        </dgm:presLayoutVars>
      </dgm:prSet>
      <dgm:spPr/>
    </dgm:pt>
    <dgm:pt modelId="{DC701A30-68CD-46AF-889B-AD9C580175D0}" type="pres">
      <dgm:prSet presAssocID="{34DA9978-142A-4F33-A7E7-0D455422C87B}" presName="rootComposite2" presStyleCnt="0"/>
      <dgm:spPr/>
    </dgm:pt>
    <dgm:pt modelId="{84705C70-C9B9-48FC-B817-74720D63020D}" type="pres">
      <dgm:prSet presAssocID="{34DA9978-142A-4F33-A7E7-0D455422C87B}" presName="rootText2" presStyleLbl="alignAcc1" presStyleIdx="0" presStyleCnt="0">
        <dgm:presLayoutVars>
          <dgm:chPref val="3"/>
        </dgm:presLayoutVars>
      </dgm:prSet>
      <dgm:spPr/>
    </dgm:pt>
    <dgm:pt modelId="{3B55EBA9-9A50-4C0C-925F-BB5DB2848B59}" type="pres">
      <dgm:prSet presAssocID="{34DA9978-142A-4F33-A7E7-0D455422C87B}" presName="topArc2" presStyleLbl="parChTrans1D1" presStyleIdx="38" presStyleCnt="80"/>
      <dgm:spPr/>
    </dgm:pt>
    <dgm:pt modelId="{C45AF28B-6F97-4C4A-B283-0D82CC964CEF}" type="pres">
      <dgm:prSet presAssocID="{34DA9978-142A-4F33-A7E7-0D455422C87B}" presName="bottomArc2" presStyleLbl="parChTrans1D1" presStyleIdx="39" presStyleCnt="80"/>
      <dgm:spPr/>
    </dgm:pt>
    <dgm:pt modelId="{B8B775BF-FC22-4258-96EF-10FB167A2CE1}" type="pres">
      <dgm:prSet presAssocID="{34DA9978-142A-4F33-A7E7-0D455422C87B}" presName="topConnNode2" presStyleLbl="node3" presStyleIdx="0" presStyleCnt="0"/>
      <dgm:spPr/>
    </dgm:pt>
    <dgm:pt modelId="{EDD13CEB-9D2B-47F3-8D6F-CFFD93C3B3FD}" type="pres">
      <dgm:prSet presAssocID="{34DA9978-142A-4F33-A7E7-0D455422C87B}" presName="hierChild4" presStyleCnt="0"/>
      <dgm:spPr/>
    </dgm:pt>
    <dgm:pt modelId="{D17A0EBC-F095-4358-A8F2-4BA30D890A17}" type="pres">
      <dgm:prSet presAssocID="{34DA9978-142A-4F33-A7E7-0D455422C87B}" presName="hierChild5" presStyleCnt="0"/>
      <dgm:spPr/>
    </dgm:pt>
    <dgm:pt modelId="{2D9A41AF-6686-4668-AF1B-A9712861CAA0}" type="pres">
      <dgm:prSet presAssocID="{E09CCC49-B80E-445A-BBF2-57588B1A3E18}" presName="Name28" presStyleLbl="parChTrans1D3" presStyleIdx="15" presStyleCnt="30"/>
      <dgm:spPr/>
    </dgm:pt>
    <dgm:pt modelId="{D30EAEEC-E695-4C48-9127-58D2C73E5BBF}" type="pres">
      <dgm:prSet presAssocID="{AA900AD7-CB82-46CE-B1E5-1060135CF005}" presName="hierRoot2" presStyleCnt="0">
        <dgm:presLayoutVars>
          <dgm:hierBranch val="init"/>
        </dgm:presLayoutVars>
      </dgm:prSet>
      <dgm:spPr/>
    </dgm:pt>
    <dgm:pt modelId="{8CE5B2AE-DDC1-4EC9-A89A-5C51F0088796}" type="pres">
      <dgm:prSet presAssocID="{AA900AD7-CB82-46CE-B1E5-1060135CF005}" presName="rootComposite2" presStyleCnt="0"/>
      <dgm:spPr/>
    </dgm:pt>
    <dgm:pt modelId="{D7F554BA-09F8-41A8-9D28-9993CB2FE80F}" type="pres">
      <dgm:prSet presAssocID="{AA900AD7-CB82-46CE-B1E5-1060135CF005}" presName="rootText2" presStyleLbl="alignAcc1" presStyleIdx="0" presStyleCnt="0">
        <dgm:presLayoutVars>
          <dgm:chPref val="3"/>
        </dgm:presLayoutVars>
      </dgm:prSet>
      <dgm:spPr/>
    </dgm:pt>
    <dgm:pt modelId="{C0E6B6AC-3124-4032-A2C8-4B7E6483CAAD}" type="pres">
      <dgm:prSet presAssocID="{AA900AD7-CB82-46CE-B1E5-1060135CF005}" presName="topArc2" presStyleLbl="parChTrans1D1" presStyleIdx="40" presStyleCnt="80"/>
      <dgm:spPr/>
    </dgm:pt>
    <dgm:pt modelId="{72EEEFE2-C310-4086-91BB-9407379EAF96}" type="pres">
      <dgm:prSet presAssocID="{AA900AD7-CB82-46CE-B1E5-1060135CF005}" presName="bottomArc2" presStyleLbl="parChTrans1D1" presStyleIdx="41" presStyleCnt="80"/>
      <dgm:spPr/>
    </dgm:pt>
    <dgm:pt modelId="{9A2C844C-1B87-4757-9A27-9B5382AC259C}" type="pres">
      <dgm:prSet presAssocID="{AA900AD7-CB82-46CE-B1E5-1060135CF005}" presName="topConnNode2" presStyleLbl="node3" presStyleIdx="0" presStyleCnt="0"/>
      <dgm:spPr/>
    </dgm:pt>
    <dgm:pt modelId="{EEFDC9DB-0C09-4C24-BE2C-473666E63BDA}" type="pres">
      <dgm:prSet presAssocID="{AA900AD7-CB82-46CE-B1E5-1060135CF005}" presName="hierChild4" presStyleCnt="0"/>
      <dgm:spPr/>
    </dgm:pt>
    <dgm:pt modelId="{F09E0987-B3A6-49E6-BF20-3B2A075A0425}" type="pres">
      <dgm:prSet presAssocID="{AA900AD7-CB82-46CE-B1E5-1060135CF005}" presName="hierChild5" presStyleCnt="0"/>
      <dgm:spPr/>
    </dgm:pt>
    <dgm:pt modelId="{0DA934B1-01CB-4AD1-8032-33A6B4C235BC}" type="pres">
      <dgm:prSet presAssocID="{2B768911-3FB9-4A2E-9BCA-52EEF707E2F8}" presName="hierChild5" presStyleCnt="0"/>
      <dgm:spPr/>
    </dgm:pt>
    <dgm:pt modelId="{340D4852-B996-496F-881C-AA86586AB13F}" type="pres">
      <dgm:prSet presAssocID="{02AEF8EA-1323-42AA-B53B-4C3597D19F07}" presName="Name28" presStyleLbl="parChTrans1D2" presStyleIdx="4" presStyleCnt="9"/>
      <dgm:spPr/>
    </dgm:pt>
    <dgm:pt modelId="{96262677-21AF-4DDD-8D79-86E24721E8F0}" type="pres">
      <dgm:prSet presAssocID="{954A5115-3DE8-4C73-BC8E-A9D7C1B7C09C}" presName="hierRoot2" presStyleCnt="0">
        <dgm:presLayoutVars>
          <dgm:hierBranch val="init"/>
        </dgm:presLayoutVars>
      </dgm:prSet>
      <dgm:spPr/>
    </dgm:pt>
    <dgm:pt modelId="{BCF64A17-51D7-48BC-9DAF-441216E78137}" type="pres">
      <dgm:prSet presAssocID="{954A5115-3DE8-4C73-BC8E-A9D7C1B7C09C}" presName="rootComposite2" presStyleCnt="0"/>
      <dgm:spPr/>
    </dgm:pt>
    <dgm:pt modelId="{E83644AA-C7A8-4E58-853B-28ED0108611A}" type="pres">
      <dgm:prSet presAssocID="{954A5115-3DE8-4C73-BC8E-A9D7C1B7C09C}" presName="rootText2" presStyleLbl="alignAcc1" presStyleIdx="0" presStyleCnt="0">
        <dgm:presLayoutVars>
          <dgm:chPref val="3"/>
        </dgm:presLayoutVars>
      </dgm:prSet>
      <dgm:spPr/>
    </dgm:pt>
    <dgm:pt modelId="{997F302C-C63A-4ADE-8A67-CB97805F17A8}" type="pres">
      <dgm:prSet presAssocID="{954A5115-3DE8-4C73-BC8E-A9D7C1B7C09C}" presName="topArc2" presStyleLbl="parChTrans1D1" presStyleIdx="42" presStyleCnt="80"/>
      <dgm:spPr/>
    </dgm:pt>
    <dgm:pt modelId="{8353C90E-FA52-40C4-ADB2-77B583C29582}" type="pres">
      <dgm:prSet presAssocID="{954A5115-3DE8-4C73-BC8E-A9D7C1B7C09C}" presName="bottomArc2" presStyleLbl="parChTrans1D1" presStyleIdx="43" presStyleCnt="80"/>
      <dgm:spPr/>
    </dgm:pt>
    <dgm:pt modelId="{1DEF6BFA-CFE6-49A0-A143-379F26192C82}" type="pres">
      <dgm:prSet presAssocID="{954A5115-3DE8-4C73-BC8E-A9D7C1B7C09C}" presName="topConnNode2" presStyleLbl="node2" presStyleIdx="0" presStyleCnt="0"/>
      <dgm:spPr/>
    </dgm:pt>
    <dgm:pt modelId="{A79A1DD2-DCCC-43B4-BD75-912271B6BD77}" type="pres">
      <dgm:prSet presAssocID="{954A5115-3DE8-4C73-BC8E-A9D7C1B7C09C}" presName="hierChild4" presStyleCnt="0"/>
      <dgm:spPr/>
    </dgm:pt>
    <dgm:pt modelId="{A6F3C3EE-1E94-4E06-93BD-B9FECDE34154}" type="pres">
      <dgm:prSet presAssocID="{0B541604-881F-4010-867C-D912BA44035A}" presName="Name28" presStyleLbl="parChTrans1D3" presStyleIdx="16" presStyleCnt="30"/>
      <dgm:spPr/>
    </dgm:pt>
    <dgm:pt modelId="{EACDB6D7-077B-4EA1-B87B-078B2F391602}" type="pres">
      <dgm:prSet presAssocID="{96561CA6-E16C-4F27-9BA2-648A056080A7}" presName="hierRoot2" presStyleCnt="0">
        <dgm:presLayoutVars>
          <dgm:hierBranch val="init"/>
        </dgm:presLayoutVars>
      </dgm:prSet>
      <dgm:spPr/>
    </dgm:pt>
    <dgm:pt modelId="{204EA83D-57EA-4402-8F00-52DE41330E50}" type="pres">
      <dgm:prSet presAssocID="{96561CA6-E16C-4F27-9BA2-648A056080A7}" presName="rootComposite2" presStyleCnt="0"/>
      <dgm:spPr/>
    </dgm:pt>
    <dgm:pt modelId="{264BD0D2-5F92-4BE1-9C20-CF029A4B1F24}" type="pres">
      <dgm:prSet presAssocID="{96561CA6-E16C-4F27-9BA2-648A056080A7}" presName="rootText2" presStyleLbl="alignAcc1" presStyleIdx="0" presStyleCnt="0">
        <dgm:presLayoutVars>
          <dgm:chPref val="3"/>
        </dgm:presLayoutVars>
      </dgm:prSet>
      <dgm:spPr/>
    </dgm:pt>
    <dgm:pt modelId="{4EDB92D7-AD41-4E5C-8DF0-CBA8525C9F7A}" type="pres">
      <dgm:prSet presAssocID="{96561CA6-E16C-4F27-9BA2-648A056080A7}" presName="topArc2" presStyleLbl="parChTrans1D1" presStyleIdx="44" presStyleCnt="80"/>
      <dgm:spPr/>
    </dgm:pt>
    <dgm:pt modelId="{3BF2E377-9E83-4ED6-9705-6ED94EEED3F2}" type="pres">
      <dgm:prSet presAssocID="{96561CA6-E16C-4F27-9BA2-648A056080A7}" presName="bottomArc2" presStyleLbl="parChTrans1D1" presStyleIdx="45" presStyleCnt="80"/>
      <dgm:spPr/>
    </dgm:pt>
    <dgm:pt modelId="{9F3C757B-2864-4307-8631-DE6D5E29E0B4}" type="pres">
      <dgm:prSet presAssocID="{96561CA6-E16C-4F27-9BA2-648A056080A7}" presName="topConnNode2" presStyleLbl="node3" presStyleIdx="0" presStyleCnt="0"/>
      <dgm:spPr/>
    </dgm:pt>
    <dgm:pt modelId="{35486C78-5782-4AFB-A4F3-274ED8E07315}" type="pres">
      <dgm:prSet presAssocID="{96561CA6-E16C-4F27-9BA2-648A056080A7}" presName="hierChild4" presStyleCnt="0"/>
      <dgm:spPr/>
    </dgm:pt>
    <dgm:pt modelId="{E502651F-9278-48D1-B9EE-37341D67E58E}" type="pres">
      <dgm:prSet presAssocID="{96561CA6-E16C-4F27-9BA2-648A056080A7}" presName="hierChild5" presStyleCnt="0"/>
      <dgm:spPr/>
    </dgm:pt>
    <dgm:pt modelId="{6E7C5580-E488-46D0-ABE6-FBDEA6E6EA96}" type="pres">
      <dgm:prSet presAssocID="{3BB74AF3-E260-47DF-B603-A470662C2B66}" presName="Name28" presStyleLbl="parChTrans1D3" presStyleIdx="17" presStyleCnt="30"/>
      <dgm:spPr/>
    </dgm:pt>
    <dgm:pt modelId="{5B78F418-6F94-4B73-A95A-BB5CD5F68368}" type="pres">
      <dgm:prSet presAssocID="{77197D74-CDC8-46F3-B1F3-1F3E97DF3739}" presName="hierRoot2" presStyleCnt="0">
        <dgm:presLayoutVars>
          <dgm:hierBranch val="init"/>
        </dgm:presLayoutVars>
      </dgm:prSet>
      <dgm:spPr/>
    </dgm:pt>
    <dgm:pt modelId="{DF5E2B1B-9A36-475F-AD9C-087F1AD275AC}" type="pres">
      <dgm:prSet presAssocID="{77197D74-CDC8-46F3-B1F3-1F3E97DF3739}" presName="rootComposite2" presStyleCnt="0"/>
      <dgm:spPr/>
    </dgm:pt>
    <dgm:pt modelId="{9716B81C-777C-4B9E-A2F0-0278EC96C8B7}" type="pres">
      <dgm:prSet presAssocID="{77197D74-CDC8-46F3-B1F3-1F3E97DF3739}" presName="rootText2" presStyleLbl="alignAcc1" presStyleIdx="0" presStyleCnt="0">
        <dgm:presLayoutVars>
          <dgm:chPref val="3"/>
        </dgm:presLayoutVars>
      </dgm:prSet>
      <dgm:spPr/>
    </dgm:pt>
    <dgm:pt modelId="{44FFF4E3-E3B2-4BE3-9879-CA7536B5144E}" type="pres">
      <dgm:prSet presAssocID="{77197D74-CDC8-46F3-B1F3-1F3E97DF3739}" presName="topArc2" presStyleLbl="parChTrans1D1" presStyleIdx="46" presStyleCnt="80"/>
      <dgm:spPr/>
    </dgm:pt>
    <dgm:pt modelId="{8A96AC50-E424-4F39-9B60-33EC614DD03D}" type="pres">
      <dgm:prSet presAssocID="{77197D74-CDC8-46F3-B1F3-1F3E97DF3739}" presName="bottomArc2" presStyleLbl="parChTrans1D1" presStyleIdx="47" presStyleCnt="80"/>
      <dgm:spPr/>
    </dgm:pt>
    <dgm:pt modelId="{117A378E-59FD-4812-9983-863D013AD354}" type="pres">
      <dgm:prSet presAssocID="{77197D74-CDC8-46F3-B1F3-1F3E97DF3739}" presName="topConnNode2" presStyleLbl="node3" presStyleIdx="0" presStyleCnt="0"/>
      <dgm:spPr/>
    </dgm:pt>
    <dgm:pt modelId="{98A47458-028D-42F2-9B2A-55F2027B876B}" type="pres">
      <dgm:prSet presAssocID="{77197D74-CDC8-46F3-B1F3-1F3E97DF3739}" presName="hierChild4" presStyleCnt="0"/>
      <dgm:spPr/>
    </dgm:pt>
    <dgm:pt modelId="{C0AA2C15-C754-4E8B-992E-3311A31B0C60}" type="pres">
      <dgm:prSet presAssocID="{77197D74-CDC8-46F3-B1F3-1F3E97DF3739}" presName="hierChild5" presStyleCnt="0"/>
      <dgm:spPr/>
    </dgm:pt>
    <dgm:pt modelId="{52E8F7F1-687D-47DA-8E3F-7763014EF4F3}" type="pres">
      <dgm:prSet presAssocID="{716880F9-52D6-466C-853C-3C78CE75702F}" presName="Name28" presStyleLbl="parChTrans1D3" presStyleIdx="18" presStyleCnt="30"/>
      <dgm:spPr/>
    </dgm:pt>
    <dgm:pt modelId="{E8943D0B-D2A9-43FD-A124-BC157C143D90}" type="pres">
      <dgm:prSet presAssocID="{F0CF527A-9B42-4BF9-9F0F-584C067BA666}" presName="hierRoot2" presStyleCnt="0">
        <dgm:presLayoutVars>
          <dgm:hierBranch val="init"/>
        </dgm:presLayoutVars>
      </dgm:prSet>
      <dgm:spPr/>
    </dgm:pt>
    <dgm:pt modelId="{AC6155EC-BA24-40F7-BA14-E52F66EC589E}" type="pres">
      <dgm:prSet presAssocID="{F0CF527A-9B42-4BF9-9F0F-584C067BA666}" presName="rootComposite2" presStyleCnt="0"/>
      <dgm:spPr/>
    </dgm:pt>
    <dgm:pt modelId="{4A025646-3DED-4A58-9F1E-6D01412DF0B0}" type="pres">
      <dgm:prSet presAssocID="{F0CF527A-9B42-4BF9-9F0F-584C067BA666}" presName="rootText2" presStyleLbl="alignAcc1" presStyleIdx="0" presStyleCnt="0">
        <dgm:presLayoutVars>
          <dgm:chPref val="3"/>
        </dgm:presLayoutVars>
      </dgm:prSet>
      <dgm:spPr/>
    </dgm:pt>
    <dgm:pt modelId="{83C9F09C-37C8-44E4-A90D-4B9071990216}" type="pres">
      <dgm:prSet presAssocID="{F0CF527A-9B42-4BF9-9F0F-584C067BA666}" presName="topArc2" presStyleLbl="parChTrans1D1" presStyleIdx="48" presStyleCnt="80"/>
      <dgm:spPr/>
    </dgm:pt>
    <dgm:pt modelId="{EBADDA06-9B72-4A09-84DF-D1654AA9470B}" type="pres">
      <dgm:prSet presAssocID="{F0CF527A-9B42-4BF9-9F0F-584C067BA666}" presName="bottomArc2" presStyleLbl="parChTrans1D1" presStyleIdx="49" presStyleCnt="80"/>
      <dgm:spPr/>
    </dgm:pt>
    <dgm:pt modelId="{D700A3A4-F84C-4759-B067-9A20C5155B97}" type="pres">
      <dgm:prSet presAssocID="{F0CF527A-9B42-4BF9-9F0F-584C067BA666}" presName="topConnNode2" presStyleLbl="node3" presStyleIdx="0" presStyleCnt="0"/>
      <dgm:spPr/>
    </dgm:pt>
    <dgm:pt modelId="{948787BD-79F7-4B85-B307-5566592CEF03}" type="pres">
      <dgm:prSet presAssocID="{F0CF527A-9B42-4BF9-9F0F-584C067BA666}" presName="hierChild4" presStyleCnt="0"/>
      <dgm:spPr/>
    </dgm:pt>
    <dgm:pt modelId="{105D49AC-BF0F-49D3-B81E-E71EE4A316BB}" type="pres">
      <dgm:prSet presAssocID="{F0CF527A-9B42-4BF9-9F0F-584C067BA666}" presName="hierChild5" presStyleCnt="0"/>
      <dgm:spPr/>
    </dgm:pt>
    <dgm:pt modelId="{835A7BAC-EBAE-4E2A-A49A-1F237901299F}" type="pres">
      <dgm:prSet presAssocID="{25D05293-3A21-440D-9ED4-85F90CC26748}" presName="Name28" presStyleLbl="parChTrans1D3" presStyleIdx="19" presStyleCnt="30"/>
      <dgm:spPr/>
    </dgm:pt>
    <dgm:pt modelId="{D0BD8599-A790-46E6-85D5-3464315008B7}" type="pres">
      <dgm:prSet presAssocID="{4F358814-4656-4814-BEF3-4C270ED0E55C}" presName="hierRoot2" presStyleCnt="0">
        <dgm:presLayoutVars>
          <dgm:hierBranch val="init"/>
        </dgm:presLayoutVars>
      </dgm:prSet>
      <dgm:spPr/>
    </dgm:pt>
    <dgm:pt modelId="{9070E315-637E-410D-8DC0-D71871049354}" type="pres">
      <dgm:prSet presAssocID="{4F358814-4656-4814-BEF3-4C270ED0E55C}" presName="rootComposite2" presStyleCnt="0"/>
      <dgm:spPr/>
    </dgm:pt>
    <dgm:pt modelId="{851E156F-5A56-4E5B-8BF7-AED71C9F4E13}" type="pres">
      <dgm:prSet presAssocID="{4F358814-4656-4814-BEF3-4C270ED0E55C}" presName="rootText2" presStyleLbl="alignAcc1" presStyleIdx="0" presStyleCnt="0">
        <dgm:presLayoutVars>
          <dgm:chPref val="3"/>
        </dgm:presLayoutVars>
      </dgm:prSet>
      <dgm:spPr/>
    </dgm:pt>
    <dgm:pt modelId="{C2CCE1AD-3CF3-4C9A-B315-A57C6FCC5964}" type="pres">
      <dgm:prSet presAssocID="{4F358814-4656-4814-BEF3-4C270ED0E55C}" presName="topArc2" presStyleLbl="parChTrans1D1" presStyleIdx="50" presStyleCnt="80"/>
      <dgm:spPr/>
    </dgm:pt>
    <dgm:pt modelId="{C18C50A7-4DDB-463C-BAC9-33D0D13D88F6}" type="pres">
      <dgm:prSet presAssocID="{4F358814-4656-4814-BEF3-4C270ED0E55C}" presName="bottomArc2" presStyleLbl="parChTrans1D1" presStyleIdx="51" presStyleCnt="80"/>
      <dgm:spPr/>
    </dgm:pt>
    <dgm:pt modelId="{8791A47F-5FD5-47E9-9776-5AB9FBCB61BB}" type="pres">
      <dgm:prSet presAssocID="{4F358814-4656-4814-BEF3-4C270ED0E55C}" presName="topConnNode2" presStyleLbl="node3" presStyleIdx="0" presStyleCnt="0"/>
      <dgm:spPr/>
    </dgm:pt>
    <dgm:pt modelId="{5F1E9E2E-E8BE-4903-A6EB-14F0904469A1}" type="pres">
      <dgm:prSet presAssocID="{4F358814-4656-4814-BEF3-4C270ED0E55C}" presName="hierChild4" presStyleCnt="0"/>
      <dgm:spPr/>
    </dgm:pt>
    <dgm:pt modelId="{8FC565EA-85E2-46CD-9C3A-8F38A6D015C8}" type="pres">
      <dgm:prSet presAssocID="{4F358814-4656-4814-BEF3-4C270ED0E55C}" presName="hierChild5" presStyleCnt="0"/>
      <dgm:spPr/>
    </dgm:pt>
    <dgm:pt modelId="{12909043-1F12-461D-A8A3-A5FC4AB4ABA9}" type="pres">
      <dgm:prSet presAssocID="{954A5115-3DE8-4C73-BC8E-A9D7C1B7C09C}" presName="hierChild5" presStyleCnt="0"/>
      <dgm:spPr/>
    </dgm:pt>
    <dgm:pt modelId="{BD9D1121-C088-407A-8FD9-C37CEC08B7CA}" type="pres">
      <dgm:prSet presAssocID="{F9201004-E495-4ED0-82B0-373562420838}" presName="Name28" presStyleLbl="parChTrans1D2" presStyleIdx="5" presStyleCnt="9"/>
      <dgm:spPr/>
    </dgm:pt>
    <dgm:pt modelId="{9C123B9C-DA8A-4B4B-9F78-42DB3CFC72CC}" type="pres">
      <dgm:prSet presAssocID="{05B9AFD2-34EE-4816-A4FC-FBCA97AD164E}" presName="hierRoot2" presStyleCnt="0">
        <dgm:presLayoutVars>
          <dgm:hierBranch val="init"/>
        </dgm:presLayoutVars>
      </dgm:prSet>
      <dgm:spPr/>
    </dgm:pt>
    <dgm:pt modelId="{0E056D99-FF09-485A-BDB4-51B733336C4C}" type="pres">
      <dgm:prSet presAssocID="{05B9AFD2-34EE-4816-A4FC-FBCA97AD164E}" presName="rootComposite2" presStyleCnt="0"/>
      <dgm:spPr/>
    </dgm:pt>
    <dgm:pt modelId="{DBD7D61B-341B-4405-8828-C3A8F0F9C9ED}" type="pres">
      <dgm:prSet presAssocID="{05B9AFD2-34EE-4816-A4FC-FBCA97AD164E}" presName="rootText2" presStyleLbl="alignAcc1" presStyleIdx="0" presStyleCnt="0">
        <dgm:presLayoutVars>
          <dgm:chPref val="3"/>
        </dgm:presLayoutVars>
      </dgm:prSet>
      <dgm:spPr/>
    </dgm:pt>
    <dgm:pt modelId="{5F2CF6D3-AF82-423B-868A-F5A59BA61F33}" type="pres">
      <dgm:prSet presAssocID="{05B9AFD2-34EE-4816-A4FC-FBCA97AD164E}" presName="topArc2" presStyleLbl="parChTrans1D1" presStyleIdx="52" presStyleCnt="80"/>
      <dgm:spPr/>
    </dgm:pt>
    <dgm:pt modelId="{0A30F521-E475-4FDB-8F73-AD756F2239BC}" type="pres">
      <dgm:prSet presAssocID="{05B9AFD2-34EE-4816-A4FC-FBCA97AD164E}" presName="bottomArc2" presStyleLbl="parChTrans1D1" presStyleIdx="53" presStyleCnt="80"/>
      <dgm:spPr/>
    </dgm:pt>
    <dgm:pt modelId="{51B43A90-B108-4B9E-A5C4-89EE4785686F}" type="pres">
      <dgm:prSet presAssocID="{05B9AFD2-34EE-4816-A4FC-FBCA97AD164E}" presName="topConnNode2" presStyleLbl="node2" presStyleIdx="0" presStyleCnt="0"/>
      <dgm:spPr/>
    </dgm:pt>
    <dgm:pt modelId="{06FB0F79-9695-4047-AAF2-480124751F96}" type="pres">
      <dgm:prSet presAssocID="{05B9AFD2-34EE-4816-A4FC-FBCA97AD164E}" presName="hierChild4" presStyleCnt="0"/>
      <dgm:spPr/>
    </dgm:pt>
    <dgm:pt modelId="{55E57A99-2BD0-4BDB-8C8D-9325AA473F04}" type="pres">
      <dgm:prSet presAssocID="{15FEFCA2-E0ED-4006-8812-C6C594DCAFD1}" presName="Name28" presStyleLbl="parChTrans1D3" presStyleIdx="20" presStyleCnt="30"/>
      <dgm:spPr/>
    </dgm:pt>
    <dgm:pt modelId="{ACAD71AE-4D6D-4185-90F4-9DE0B2FE3DD8}" type="pres">
      <dgm:prSet presAssocID="{0153A8C6-CDC7-4614-88FF-BD6868C0E395}" presName="hierRoot2" presStyleCnt="0">
        <dgm:presLayoutVars>
          <dgm:hierBranch val="init"/>
        </dgm:presLayoutVars>
      </dgm:prSet>
      <dgm:spPr/>
    </dgm:pt>
    <dgm:pt modelId="{DC91079A-0DE8-41A4-970B-2F63A7A827B8}" type="pres">
      <dgm:prSet presAssocID="{0153A8C6-CDC7-4614-88FF-BD6868C0E395}" presName="rootComposite2" presStyleCnt="0"/>
      <dgm:spPr/>
    </dgm:pt>
    <dgm:pt modelId="{6A3FC136-FF4E-4C1A-B78F-D6E336DC3C81}" type="pres">
      <dgm:prSet presAssocID="{0153A8C6-CDC7-4614-88FF-BD6868C0E395}" presName="rootText2" presStyleLbl="alignAcc1" presStyleIdx="0" presStyleCnt="0">
        <dgm:presLayoutVars>
          <dgm:chPref val="3"/>
        </dgm:presLayoutVars>
      </dgm:prSet>
      <dgm:spPr/>
    </dgm:pt>
    <dgm:pt modelId="{9201C9B8-E08F-40FE-9C53-9E27DEF02F6B}" type="pres">
      <dgm:prSet presAssocID="{0153A8C6-CDC7-4614-88FF-BD6868C0E395}" presName="topArc2" presStyleLbl="parChTrans1D1" presStyleIdx="54" presStyleCnt="80"/>
      <dgm:spPr/>
    </dgm:pt>
    <dgm:pt modelId="{4B3040A5-AB1A-47E1-A1E3-B900A6D42BA0}" type="pres">
      <dgm:prSet presAssocID="{0153A8C6-CDC7-4614-88FF-BD6868C0E395}" presName="bottomArc2" presStyleLbl="parChTrans1D1" presStyleIdx="55" presStyleCnt="80"/>
      <dgm:spPr/>
    </dgm:pt>
    <dgm:pt modelId="{AD0396C5-642F-47C8-8208-C7857AAC7AAF}" type="pres">
      <dgm:prSet presAssocID="{0153A8C6-CDC7-4614-88FF-BD6868C0E395}" presName="topConnNode2" presStyleLbl="node3" presStyleIdx="0" presStyleCnt="0"/>
      <dgm:spPr/>
    </dgm:pt>
    <dgm:pt modelId="{DCD8B9E8-4A17-4132-82EF-6AF7C9EEDA29}" type="pres">
      <dgm:prSet presAssocID="{0153A8C6-CDC7-4614-88FF-BD6868C0E395}" presName="hierChild4" presStyleCnt="0"/>
      <dgm:spPr/>
    </dgm:pt>
    <dgm:pt modelId="{D3B8AADB-65AA-4DED-9189-5D64CEAB65CE}" type="pres">
      <dgm:prSet presAssocID="{0153A8C6-CDC7-4614-88FF-BD6868C0E395}" presName="hierChild5" presStyleCnt="0"/>
      <dgm:spPr/>
    </dgm:pt>
    <dgm:pt modelId="{3CB9F7D9-CC45-4C7B-8556-3A34DFE2BAC0}" type="pres">
      <dgm:prSet presAssocID="{A234DF82-9C53-4FEE-90B5-D8C88AA9B452}" presName="Name28" presStyleLbl="parChTrans1D3" presStyleIdx="21" presStyleCnt="30"/>
      <dgm:spPr/>
    </dgm:pt>
    <dgm:pt modelId="{B7614601-BB0B-439C-9E56-6C57F5B5D78C}" type="pres">
      <dgm:prSet presAssocID="{289141CC-3364-4BB5-B772-F80458A95149}" presName="hierRoot2" presStyleCnt="0">
        <dgm:presLayoutVars>
          <dgm:hierBranch val="init"/>
        </dgm:presLayoutVars>
      </dgm:prSet>
      <dgm:spPr/>
    </dgm:pt>
    <dgm:pt modelId="{8A668F02-BBF2-408B-8733-6EFDEB964F0D}" type="pres">
      <dgm:prSet presAssocID="{289141CC-3364-4BB5-B772-F80458A95149}" presName="rootComposite2" presStyleCnt="0"/>
      <dgm:spPr/>
    </dgm:pt>
    <dgm:pt modelId="{32C3D40D-1CBA-43EC-B868-33CDA55BB624}" type="pres">
      <dgm:prSet presAssocID="{289141CC-3364-4BB5-B772-F80458A95149}" presName="rootText2" presStyleLbl="alignAcc1" presStyleIdx="0" presStyleCnt="0">
        <dgm:presLayoutVars>
          <dgm:chPref val="3"/>
        </dgm:presLayoutVars>
      </dgm:prSet>
      <dgm:spPr/>
    </dgm:pt>
    <dgm:pt modelId="{A9DCFE5E-D7F5-473B-B26F-67A521AFD1CE}" type="pres">
      <dgm:prSet presAssocID="{289141CC-3364-4BB5-B772-F80458A95149}" presName="topArc2" presStyleLbl="parChTrans1D1" presStyleIdx="56" presStyleCnt="80"/>
      <dgm:spPr/>
    </dgm:pt>
    <dgm:pt modelId="{8840599F-3833-4405-BE1E-0DFECE5045CB}" type="pres">
      <dgm:prSet presAssocID="{289141CC-3364-4BB5-B772-F80458A95149}" presName="bottomArc2" presStyleLbl="parChTrans1D1" presStyleIdx="57" presStyleCnt="80"/>
      <dgm:spPr/>
    </dgm:pt>
    <dgm:pt modelId="{C134DD55-E9D9-424D-93CD-C29450B77598}" type="pres">
      <dgm:prSet presAssocID="{289141CC-3364-4BB5-B772-F80458A95149}" presName="topConnNode2" presStyleLbl="node3" presStyleIdx="0" presStyleCnt="0"/>
      <dgm:spPr/>
    </dgm:pt>
    <dgm:pt modelId="{6C48FF4B-3546-40E8-9DF6-14A739754F95}" type="pres">
      <dgm:prSet presAssocID="{289141CC-3364-4BB5-B772-F80458A95149}" presName="hierChild4" presStyleCnt="0"/>
      <dgm:spPr/>
    </dgm:pt>
    <dgm:pt modelId="{FF6EEEBB-33C8-47BD-A868-62BAB2E792ED}" type="pres">
      <dgm:prSet presAssocID="{289141CC-3364-4BB5-B772-F80458A95149}" presName="hierChild5" presStyleCnt="0"/>
      <dgm:spPr/>
    </dgm:pt>
    <dgm:pt modelId="{95311852-69D6-49FA-9BDF-64DAC2D7F7D0}" type="pres">
      <dgm:prSet presAssocID="{79FF503A-5C61-42A2-9C52-F3CF914ECFEC}" presName="Name28" presStyleLbl="parChTrans1D3" presStyleIdx="22" presStyleCnt="30"/>
      <dgm:spPr/>
    </dgm:pt>
    <dgm:pt modelId="{A1BB1A68-B015-484C-8984-A74D60826627}" type="pres">
      <dgm:prSet presAssocID="{7F6928F5-7AF7-4E45-904F-C952FCA5A207}" presName="hierRoot2" presStyleCnt="0">
        <dgm:presLayoutVars>
          <dgm:hierBranch val="init"/>
        </dgm:presLayoutVars>
      </dgm:prSet>
      <dgm:spPr/>
    </dgm:pt>
    <dgm:pt modelId="{8DF9485D-E3BF-4D63-AC69-B7E151BCDECF}" type="pres">
      <dgm:prSet presAssocID="{7F6928F5-7AF7-4E45-904F-C952FCA5A207}" presName="rootComposite2" presStyleCnt="0"/>
      <dgm:spPr/>
    </dgm:pt>
    <dgm:pt modelId="{5D1FFC6C-C5DD-4BCE-980A-9DA9B1C36839}" type="pres">
      <dgm:prSet presAssocID="{7F6928F5-7AF7-4E45-904F-C952FCA5A207}" presName="rootText2" presStyleLbl="alignAcc1" presStyleIdx="0" presStyleCnt="0">
        <dgm:presLayoutVars>
          <dgm:chPref val="3"/>
        </dgm:presLayoutVars>
      </dgm:prSet>
      <dgm:spPr/>
    </dgm:pt>
    <dgm:pt modelId="{DE029FC0-B646-4442-A908-2BF244BD793A}" type="pres">
      <dgm:prSet presAssocID="{7F6928F5-7AF7-4E45-904F-C952FCA5A207}" presName="topArc2" presStyleLbl="parChTrans1D1" presStyleIdx="58" presStyleCnt="80"/>
      <dgm:spPr/>
    </dgm:pt>
    <dgm:pt modelId="{7EB66C54-3423-456C-A55E-BF505B24A202}" type="pres">
      <dgm:prSet presAssocID="{7F6928F5-7AF7-4E45-904F-C952FCA5A207}" presName="bottomArc2" presStyleLbl="parChTrans1D1" presStyleIdx="59" presStyleCnt="80"/>
      <dgm:spPr/>
    </dgm:pt>
    <dgm:pt modelId="{FDABB0F7-5F31-4D01-8C2D-7433D1BAC033}" type="pres">
      <dgm:prSet presAssocID="{7F6928F5-7AF7-4E45-904F-C952FCA5A207}" presName="topConnNode2" presStyleLbl="node3" presStyleIdx="0" presStyleCnt="0"/>
      <dgm:spPr/>
    </dgm:pt>
    <dgm:pt modelId="{BCA0C4E3-7480-4595-8073-B66403624A07}" type="pres">
      <dgm:prSet presAssocID="{7F6928F5-7AF7-4E45-904F-C952FCA5A207}" presName="hierChild4" presStyleCnt="0"/>
      <dgm:spPr/>
    </dgm:pt>
    <dgm:pt modelId="{9F177FB8-6E4B-47F8-AB35-ECC4A8905AE5}" type="pres">
      <dgm:prSet presAssocID="{7F6928F5-7AF7-4E45-904F-C952FCA5A207}" presName="hierChild5" presStyleCnt="0"/>
      <dgm:spPr/>
    </dgm:pt>
    <dgm:pt modelId="{4E11B60D-673D-4DB9-ACFA-B36651C429B2}" type="pres">
      <dgm:prSet presAssocID="{F5748BDB-B46B-484F-B1F1-E86885D4B4EB}" presName="Name28" presStyleLbl="parChTrans1D3" presStyleIdx="23" presStyleCnt="30"/>
      <dgm:spPr/>
    </dgm:pt>
    <dgm:pt modelId="{EF7AE0F8-BF2F-440C-BA12-053EB18F0B9E}" type="pres">
      <dgm:prSet presAssocID="{CD3C0C25-21FF-4940-9A6A-854A9113A75A}" presName="hierRoot2" presStyleCnt="0">
        <dgm:presLayoutVars>
          <dgm:hierBranch val="init"/>
        </dgm:presLayoutVars>
      </dgm:prSet>
      <dgm:spPr/>
    </dgm:pt>
    <dgm:pt modelId="{66932785-162E-45CB-B40A-4B8D86F0A644}" type="pres">
      <dgm:prSet presAssocID="{CD3C0C25-21FF-4940-9A6A-854A9113A75A}" presName="rootComposite2" presStyleCnt="0"/>
      <dgm:spPr/>
    </dgm:pt>
    <dgm:pt modelId="{E288B731-E80B-4D33-866F-03DBC728D74A}" type="pres">
      <dgm:prSet presAssocID="{CD3C0C25-21FF-4940-9A6A-854A9113A75A}" presName="rootText2" presStyleLbl="alignAcc1" presStyleIdx="0" presStyleCnt="0">
        <dgm:presLayoutVars>
          <dgm:chPref val="3"/>
        </dgm:presLayoutVars>
      </dgm:prSet>
      <dgm:spPr/>
    </dgm:pt>
    <dgm:pt modelId="{D4E3114B-39A9-4CDC-96F3-6FA79044EEEA}" type="pres">
      <dgm:prSet presAssocID="{CD3C0C25-21FF-4940-9A6A-854A9113A75A}" presName="topArc2" presStyleLbl="parChTrans1D1" presStyleIdx="60" presStyleCnt="80"/>
      <dgm:spPr/>
    </dgm:pt>
    <dgm:pt modelId="{1F95484F-B417-49CC-A63E-47C133673604}" type="pres">
      <dgm:prSet presAssocID="{CD3C0C25-21FF-4940-9A6A-854A9113A75A}" presName="bottomArc2" presStyleLbl="parChTrans1D1" presStyleIdx="61" presStyleCnt="80"/>
      <dgm:spPr/>
    </dgm:pt>
    <dgm:pt modelId="{436CB1F2-B47C-4730-8994-374CC1DC9EE4}" type="pres">
      <dgm:prSet presAssocID="{CD3C0C25-21FF-4940-9A6A-854A9113A75A}" presName="topConnNode2" presStyleLbl="node3" presStyleIdx="0" presStyleCnt="0"/>
      <dgm:spPr/>
    </dgm:pt>
    <dgm:pt modelId="{4BD81D1E-624A-40B9-82CA-D4EF877C812F}" type="pres">
      <dgm:prSet presAssocID="{CD3C0C25-21FF-4940-9A6A-854A9113A75A}" presName="hierChild4" presStyleCnt="0"/>
      <dgm:spPr/>
    </dgm:pt>
    <dgm:pt modelId="{0E082520-53DD-4877-B952-B44875699040}" type="pres">
      <dgm:prSet presAssocID="{CD3C0C25-21FF-4940-9A6A-854A9113A75A}" presName="hierChild5" presStyleCnt="0"/>
      <dgm:spPr/>
    </dgm:pt>
    <dgm:pt modelId="{1DB3FA68-40CD-483B-AA36-CCCACC6CEE8F}" type="pres">
      <dgm:prSet presAssocID="{05B9AFD2-34EE-4816-A4FC-FBCA97AD164E}" presName="hierChild5" presStyleCnt="0"/>
      <dgm:spPr/>
    </dgm:pt>
    <dgm:pt modelId="{0F49477F-B77C-4377-995D-58E480BDDDDF}" type="pres">
      <dgm:prSet presAssocID="{D6527716-8A80-4839-A4C3-ECEB05240DB4}" presName="Name28" presStyleLbl="parChTrans1D2" presStyleIdx="6" presStyleCnt="9"/>
      <dgm:spPr/>
    </dgm:pt>
    <dgm:pt modelId="{3A72D2A2-7770-46F1-937E-7DBD4440F256}" type="pres">
      <dgm:prSet presAssocID="{8E9B07FE-23F1-411F-B9AC-B56F82F63200}" presName="hierRoot2" presStyleCnt="0">
        <dgm:presLayoutVars>
          <dgm:hierBranch val="init"/>
        </dgm:presLayoutVars>
      </dgm:prSet>
      <dgm:spPr/>
    </dgm:pt>
    <dgm:pt modelId="{2561E751-463F-4EFC-B2E6-7C5F751BFBA0}" type="pres">
      <dgm:prSet presAssocID="{8E9B07FE-23F1-411F-B9AC-B56F82F63200}" presName="rootComposite2" presStyleCnt="0"/>
      <dgm:spPr/>
    </dgm:pt>
    <dgm:pt modelId="{AF86CFAB-0EAB-49BE-902C-2A4E317EBB50}" type="pres">
      <dgm:prSet presAssocID="{8E9B07FE-23F1-411F-B9AC-B56F82F63200}" presName="rootText2" presStyleLbl="alignAcc1" presStyleIdx="0" presStyleCnt="0">
        <dgm:presLayoutVars>
          <dgm:chPref val="3"/>
        </dgm:presLayoutVars>
      </dgm:prSet>
      <dgm:spPr/>
    </dgm:pt>
    <dgm:pt modelId="{81D27E6B-D715-45F5-B956-DA00273992F2}" type="pres">
      <dgm:prSet presAssocID="{8E9B07FE-23F1-411F-B9AC-B56F82F63200}" presName="topArc2" presStyleLbl="parChTrans1D1" presStyleIdx="62" presStyleCnt="80"/>
      <dgm:spPr/>
    </dgm:pt>
    <dgm:pt modelId="{14D191F8-2DF2-4971-B486-39635DEF88C2}" type="pres">
      <dgm:prSet presAssocID="{8E9B07FE-23F1-411F-B9AC-B56F82F63200}" presName="bottomArc2" presStyleLbl="parChTrans1D1" presStyleIdx="63" presStyleCnt="80"/>
      <dgm:spPr/>
    </dgm:pt>
    <dgm:pt modelId="{4C30D3EA-F786-4466-AC55-18D7A96C0F8B}" type="pres">
      <dgm:prSet presAssocID="{8E9B07FE-23F1-411F-B9AC-B56F82F63200}" presName="topConnNode2" presStyleLbl="node2" presStyleIdx="0" presStyleCnt="0"/>
      <dgm:spPr/>
    </dgm:pt>
    <dgm:pt modelId="{C620ED96-7ABA-4F71-A609-08918D78FA78}" type="pres">
      <dgm:prSet presAssocID="{8E9B07FE-23F1-411F-B9AC-B56F82F63200}" presName="hierChild4" presStyleCnt="0"/>
      <dgm:spPr/>
    </dgm:pt>
    <dgm:pt modelId="{FADC5956-8A1F-40B1-8041-69C4CA34D016}" type="pres">
      <dgm:prSet presAssocID="{E9E68601-1D5B-496C-9577-4B754AB14BBA}" presName="Name28" presStyleLbl="parChTrans1D3" presStyleIdx="24" presStyleCnt="30"/>
      <dgm:spPr/>
    </dgm:pt>
    <dgm:pt modelId="{954DA1D8-5663-4B39-8726-688A7766AA84}" type="pres">
      <dgm:prSet presAssocID="{67817737-4306-4166-9C16-359B3CCE7A86}" presName="hierRoot2" presStyleCnt="0">
        <dgm:presLayoutVars>
          <dgm:hierBranch val="init"/>
        </dgm:presLayoutVars>
      </dgm:prSet>
      <dgm:spPr/>
    </dgm:pt>
    <dgm:pt modelId="{5B7DF60C-C0C2-4D0F-8CD0-7640805DA2AC}" type="pres">
      <dgm:prSet presAssocID="{67817737-4306-4166-9C16-359B3CCE7A86}" presName="rootComposite2" presStyleCnt="0"/>
      <dgm:spPr/>
    </dgm:pt>
    <dgm:pt modelId="{B302876A-5FAB-45A6-80E6-958ADECBC754}" type="pres">
      <dgm:prSet presAssocID="{67817737-4306-4166-9C16-359B3CCE7A86}" presName="rootText2" presStyleLbl="alignAcc1" presStyleIdx="0" presStyleCnt="0">
        <dgm:presLayoutVars>
          <dgm:chPref val="3"/>
        </dgm:presLayoutVars>
      </dgm:prSet>
      <dgm:spPr/>
    </dgm:pt>
    <dgm:pt modelId="{963827F6-06B4-4299-8E5E-2039512E3DAE}" type="pres">
      <dgm:prSet presAssocID="{67817737-4306-4166-9C16-359B3CCE7A86}" presName="topArc2" presStyleLbl="parChTrans1D1" presStyleIdx="64" presStyleCnt="80"/>
      <dgm:spPr/>
    </dgm:pt>
    <dgm:pt modelId="{A83576BD-8790-4C89-98CF-6AF84007D4DE}" type="pres">
      <dgm:prSet presAssocID="{67817737-4306-4166-9C16-359B3CCE7A86}" presName="bottomArc2" presStyleLbl="parChTrans1D1" presStyleIdx="65" presStyleCnt="80"/>
      <dgm:spPr/>
    </dgm:pt>
    <dgm:pt modelId="{9DC3A8A9-D591-4ADB-9157-A77FE8A7F505}" type="pres">
      <dgm:prSet presAssocID="{67817737-4306-4166-9C16-359B3CCE7A86}" presName="topConnNode2" presStyleLbl="node3" presStyleIdx="0" presStyleCnt="0"/>
      <dgm:spPr/>
    </dgm:pt>
    <dgm:pt modelId="{9AF56AAA-0992-4F9E-A2E9-1070F88E792F}" type="pres">
      <dgm:prSet presAssocID="{67817737-4306-4166-9C16-359B3CCE7A86}" presName="hierChild4" presStyleCnt="0"/>
      <dgm:spPr/>
    </dgm:pt>
    <dgm:pt modelId="{DA1F3454-3938-4EFF-9607-F4BC25DF42B4}" type="pres">
      <dgm:prSet presAssocID="{67817737-4306-4166-9C16-359B3CCE7A86}" presName="hierChild5" presStyleCnt="0"/>
      <dgm:spPr/>
    </dgm:pt>
    <dgm:pt modelId="{7ABDDCB6-1889-4901-971E-39B7AE0E7330}" type="pres">
      <dgm:prSet presAssocID="{E74E1A7A-01A4-4192-B2FD-9265608C2981}" presName="Name28" presStyleLbl="parChTrans1D3" presStyleIdx="25" presStyleCnt="30"/>
      <dgm:spPr/>
    </dgm:pt>
    <dgm:pt modelId="{975525A3-945F-4FBC-8214-0DDC9F99EC18}" type="pres">
      <dgm:prSet presAssocID="{A769F6DD-BD2A-4748-8E4F-15CCFAE7DC7F}" presName="hierRoot2" presStyleCnt="0">
        <dgm:presLayoutVars>
          <dgm:hierBranch val="init"/>
        </dgm:presLayoutVars>
      </dgm:prSet>
      <dgm:spPr/>
    </dgm:pt>
    <dgm:pt modelId="{AE3E64DA-8139-46A5-BDA4-EF4E385C7211}" type="pres">
      <dgm:prSet presAssocID="{A769F6DD-BD2A-4748-8E4F-15CCFAE7DC7F}" presName="rootComposite2" presStyleCnt="0"/>
      <dgm:spPr/>
    </dgm:pt>
    <dgm:pt modelId="{5460418D-2E75-4E5C-B1F4-5A728FA86CF9}" type="pres">
      <dgm:prSet presAssocID="{A769F6DD-BD2A-4748-8E4F-15CCFAE7DC7F}" presName="rootText2" presStyleLbl="alignAcc1" presStyleIdx="0" presStyleCnt="0">
        <dgm:presLayoutVars>
          <dgm:chPref val="3"/>
        </dgm:presLayoutVars>
      </dgm:prSet>
      <dgm:spPr/>
    </dgm:pt>
    <dgm:pt modelId="{1A85D46D-F5E6-474A-B8D9-2EA6CA077D50}" type="pres">
      <dgm:prSet presAssocID="{A769F6DD-BD2A-4748-8E4F-15CCFAE7DC7F}" presName="topArc2" presStyleLbl="parChTrans1D1" presStyleIdx="66" presStyleCnt="80"/>
      <dgm:spPr/>
    </dgm:pt>
    <dgm:pt modelId="{41869CEC-C520-40A0-8AD9-009CBEB972C7}" type="pres">
      <dgm:prSet presAssocID="{A769F6DD-BD2A-4748-8E4F-15CCFAE7DC7F}" presName="bottomArc2" presStyleLbl="parChTrans1D1" presStyleIdx="67" presStyleCnt="80"/>
      <dgm:spPr/>
    </dgm:pt>
    <dgm:pt modelId="{D01AD509-6903-4CA9-A729-A98DDFF2DECD}" type="pres">
      <dgm:prSet presAssocID="{A769F6DD-BD2A-4748-8E4F-15CCFAE7DC7F}" presName="topConnNode2" presStyleLbl="node3" presStyleIdx="0" presStyleCnt="0"/>
      <dgm:spPr/>
    </dgm:pt>
    <dgm:pt modelId="{2AB8E9F6-C3D4-4DDC-99E8-18310633B2D3}" type="pres">
      <dgm:prSet presAssocID="{A769F6DD-BD2A-4748-8E4F-15CCFAE7DC7F}" presName="hierChild4" presStyleCnt="0"/>
      <dgm:spPr/>
    </dgm:pt>
    <dgm:pt modelId="{4F43C4C9-FD92-43E5-8F9E-0DEE86FF5947}" type="pres">
      <dgm:prSet presAssocID="{A769F6DD-BD2A-4748-8E4F-15CCFAE7DC7F}" presName="hierChild5" presStyleCnt="0"/>
      <dgm:spPr/>
    </dgm:pt>
    <dgm:pt modelId="{F02BDDAE-1505-4870-89E1-2201BE072073}" type="pres">
      <dgm:prSet presAssocID="{8E9B07FE-23F1-411F-B9AC-B56F82F63200}" presName="hierChild5" presStyleCnt="0"/>
      <dgm:spPr/>
    </dgm:pt>
    <dgm:pt modelId="{D37F32AC-C538-400F-9E71-52EAA78DE6AC}" type="pres">
      <dgm:prSet presAssocID="{A0476E77-5040-42C3-91C6-BA9BE8D57C6E}" presName="Name28" presStyleLbl="parChTrans1D2" presStyleIdx="7" presStyleCnt="9"/>
      <dgm:spPr/>
    </dgm:pt>
    <dgm:pt modelId="{C4C586FD-8E69-4E96-B8ED-0493F9EF6B59}" type="pres">
      <dgm:prSet presAssocID="{B94BF957-249A-4B81-BBD0-834357B4C72C}" presName="hierRoot2" presStyleCnt="0">
        <dgm:presLayoutVars>
          <dgm:hierBranch val="init"/>
        </dgm:presLayoutVars>
      </dgm:prSet>
      <dgm:spPr/>
    </dgm:pt>
    <dgm:pt modelId="{50E2C232-6FBF-4DB3-A917-2B3A467F4972}" type="pres">
      <dgm:prSet presAssocID="{B94BF957-249A-4B81-BBD0-834357B4C72C}" presName="rootComposite2" presStyleCnt="0"/>
      <dgm:spPr/>
    </dgm:pt>
    <dgm:pt modelId="{64533CD7-48B9-44BA-893C-83D722CF3EF3}" type="pres">
      <dgm:prSet presAssocID="{B94BF957-249A-4B81-BBD0-834357B4C72C}" presName="rootText2" presStyleLbl="alignAcc1" presStyleIdx="0" presStyleCnt="0">
        <dgm:presLayoutVars>
          <dgm:chPref val="3"/>
        </dgm:presLayoutVars>
      </dgm:prSet>
      <dgm:spPr/>
    </dgm:pt>
    <dgm:pt modelId="{0771BEAB-C30B-4F52-B4FA-09F70732B782}" type="pres">
      <dgm:prSet presAssocID="{B94BF957-249A-4B81-BBD0-834357B4C72C}" presName="topArc2" presStyleLbl="parChTrans1D1" presStyleIdx="68" presStyleCnt="80"/>
      <dgm:spPr/>
    </dgm:pt>
    <dgm:pt modelId="{3820B8D5-27D4-44BD-95EB-35514A7F0D18}" type="pres">
      <dgm:prSet presAssocID="{B94BF957-249A-4B81-BBD0-834357B4C72C}" presName="bottomArc2" presStyleLbl="parChTrans1D1" presStyleIdx="69" presStyleCnt="80"/>
      <dgm:spPr/>
    </dgm:pt>
    <dgm:pt modelId="{B9CC0D22-BBEB-4469-9A8A-2913D9F4E46A}" type="pres">
      <dgm:prSet presAssocID="{B94BF957-249A-4B81-BBD0-834357B4C72C}" presName="topConnNode2" presStyleLbl="node2" presStyleIdx="0" presStyleCnt="0"/>
      <dgm:spPr/>
    </dgm:pt>
    <dgm:pt modelId="{631AC105-7705-4008-ABCE-F365A93FC9D6}" type="pres">
      <dgm:prSet presAssocID="{B94BF957-249A-4B81-BBD0-834357B4C72C}" presName="hierChild4" presStyleCnt="0"/>
      <dgm:spPr/>
    </dgm:pt>
    <dgm:pt modelId="{8CCDAEED-9DF8-407F-9194-6509BABF8A9C}" type="pres">
      <dgm:prSet presAssocID="{37DEDDBF-F1AD-4C45-8B45-C46A221972B3}" presName="Name28" presStyleLbl="parChTrans1D3" presStyleIdx="26" presStyleCnt="30"/>
      <dgm:spPr/>
    </dgm:pt>
    <dgm:pt modelId="{45396769-D454-4C6F-AF29-F62A32EBC893}" type="pres">
      <dgm:prSet presAssocID="{914736F8-F8D0-4AE6-BAF4-F9BC2DE2EEAC}" presName="hierRoot2" presStyleCnt="0">
        <dgm:presLayoutVars>
          <dgm:hierBranch val="init"/>
        </dgm:presLayoutVars>
      </dgm:prSet>
      <dgm:spPr/>
    </dgm:pt>
    <dgm:pt modelId="{3EA407CF-48A5-45DB-B20C-4F6BCB69C544}" type="pres">
      <dgm:prSet presAssocID="{914736F8-F8D0-4AE6-BAF4-F9BC2DE2EEAC}" presName="rootComposite2" presStyleCnt="0"/>
      <dgm:spPr/>
    </dgm:pt>
    <dgm:pt modelId="{04D50A40-D658-483D-BB2D-43BCDB300A88}" type="pres">
      <dgm:prSet presAssocID="{914736F8-F8D0-4AE6-BAF4-F9BC2DE2EEAC}" presName="rootText2" presStyleLbl="alignAcc1" presStyleIdx="0" presStyleCnt="0">
        <dgm:presLayoutVars>
          <dgm:chPref val="3"/>
        </dgm:presLayoutVars>
      </dgm:prSet>
      <dgm:spPr/>
    </dgm:pt>
    <dgm:pt modelId="{0236E5DA-B195-4435-91BB-E948194B89DF}" type="pres">
      <dgm:prSet presAssocID="{914736F8-F8D0-4AE6-BAF4-F9BC2DE2EEAC}" presName="topArc2" presStyleLbl="parChTrans1D1" presStyleIdx="70" presStyleCnt="80"/>
      <dgm:spPr/>
    </dgm:pt>
    <dgm:pt modelId="{8C89A643-4FCE-4E12-A57B-F92EBEAEF959}" type="pres">
      <dgm:prSet presAssocID="{914736F8-F8D0-4AE6-BAF4-F9BC2DE2EEAC}" presName="bottomArc2" presStyleLbl="parChTrans1D1" presStyleIdx="71" presStyleCnt="80"/>
      <dgm:spPr/>
    </dgm:pt>
    <dgm:pt modelId="{36B837F7-85EA-4A21-BDD8-28EC325F732B}" type="pres">
      <dgm:prSet presAssocID="{914736F8-F8D0-4AE6-BAF4-F9BC2DE2EEAC}" presName="topConnNode2" presStyleLbl="node3" presStyleIdx="0" presStyleCnt="0"/>
      <dgm:spPr/>
    </dgm:pt>
    <dgm:pt modelId="{058DB91F-F001-43E3-BA72-19D18A0AF73D}" type="pres">
      <dgm:prSet presAssocID="{914736F8-F8D0-4AE6-BAF4-F9BC2DE2EEAC}" presName="hierChild4" presStyleCnt="0"/>
      <dgm:spPr/>
    </dgm:pt>
    <dgm:pt modelId="{643EAED6-3791-4AA4-B5B7-A7F68F03AF20}" type="pres">
      <dgm:prSet presAssocID="{914736F8-F8D0-4AE6-BAF4-F9BC2DE2EEAC}" presName="hierChild5" presStyleCnt="0"/>
      <dgm:spPr/>
    </dgm:pt>
    <dgm:pt modelId="{465A1AF2-9D0D-4DD7-BB98-E340C5777C66}" type="pres">
      <dgm:prSet presAssocID="{95492102-DEF4-4667-A79A-A7517B969A7F}" presName="Name28" presStyleLbl="parChTrans1D3" presStyleIdx="27" presStyleCnt="30"/>
      <dgm:spPr/>
    </dgm:pt>
    <dgm:pt modelId="{E10CEDE3-2847-4FBA-8883-269C220076BF}" type="pres">
      <dgm:prSet presAssocID="{56A6B53D-7BE8-429B-BE4C-09307F19F6D7}" presName="hierRoot2" presStyleCnt="0">
        <dgm:presLayoutVars>
          <dgm:hierBranch val="init"/>
        </dgm:presLayoutVars>
      </dgm:prSet>
      <dgm:spPr/>
    </dgm:pt>
    <dgm:pt modelId="{B9F9FA45-1CBD-496E-A64B-B33E4EBB2F63}" type="pres">
      <dgm:prSet presAssocID="{56A6B53D-7BE8-429B-BE4C-09307F19F6D7}" presName="rootComposite2" presStyleCnt="0"/>
      <dgm:spPr/>
    </dgm:pt>
    <dgm:pt modelId="{8F3CBFBD-2E42-40E1-AEED-EF40CD8EFCF4}" type="pres">
      <dgm:prSet presAssocID="{56A6B53D-7BE8-429B-BE4C-09307F19F6D7}" presName="rootText2" presStyleLbl="alignAcc1" presStyleIdx="0" presStyleCnt="0">
        <dgm:presLayoutVars>
          <dgm:chPref val="3"/>
        </dgm:presLayoutVars>
      </dgm:prSet>
      <dgm:spPr/>
    </dgm:pt>
    <dgm:pt modelId="{7E6FA60B-2E84-43FC-861D-7DA0C502C903}" type="pres">
      <dgm:prSet presAssocID="{56A6B53D-7BE8-429B-BE4C-09307F19F6D7}" presName="topArc2" presStyleLbl="parChTrans1D1" presStyleIdx="72" presStyleCnt="80"/>
      <dgm:spPr/>
    </dgm:pt>
    <dgm:pt modelId="{38E63286-DF35-484F-8DD1-0A3F342DFBB2}" type="pres">
      <dgm:prSet presAssocID="{56A6B53D-7BE8-429B-BE4C-09307F19F6D7}" presName="bottomArc2" presStyleLbl="parChTrans1D1" presStyleIdx="73" presStyleCnt="80"/>
      <dgm:spPr/>
    </dgm:pt>
    <dgm:pt modelId="{D8651B42-95E4-4512-95E7-84C4756FBB10}" type="pres">
      <dgm:prSet presAssocID="{56A6B53D-7BE8-429B-BE4C-09307F19F6D7}" presName="topConnNode2" presStyleLbl="node3" presStyleIdx="0" presStyleCnt="0"/>
      <dgm:spPr/>
    </dgm:pt>
    <dgm:pt modelId="{CC430555-F126-4B4E-8233-411CD91DD48E}" type="pres">
      <dgm:prSet presAssocID="{56A6B53D-7BE8-429B-BE4C-09307F19F6D7}" presName="hierChild4" presStyleCnt="0"/>
      <dgm:spPr/>
    </dgm:pt>
    <dgm:pt modelId="{B31733E4-07D7-4C01-A8B6-48B5BEE5E9DD}" type="pres">
      <dgm:prSet presAssocID="{56A6B53D-7BE8-429B-BE4C-09307F19F6D7}" presName="hierChild5" presStyleCnt="0"/>
      <dgm:spPr/>
    </dgm:pt>
    <dgm:pt modelId="{678CCFD7-1564-42E8-BCA9-4A0E2BD3860B}" type="pres">
      <dgm:prSet presAssocID="{B94BF957-249A-4B81-BBD0-834357B4C72C}" presName="hierChild5" presStyleCnt="0"/>
      <dgm:spPr/>
    </dgm:pt>
    <dgm:pt modelId="{CFB09B56-5678-4DCB-A8BC-44122B8A2099}" type="pres">
      <dgm:prSet presAssocID="{B0A56835-E8B7-433C-99EF-2A542ED277DC}" presName="Name28" presStyleLbl="parChTrans1D2" presStyleIdx="8" presStyleCnt="9"/>
      <dgm:spPr/>
    </dgm:pt>
    <dgm:pt modelId="{DBFB7C65-DB80-4353-81E3-943AD143BCB7}" type="pres">
      <dgm:prSet presAssocID="{DA211D0F-1CDE-42F7-9EF6-B932DC918E9D}" presName="hierRoot2" presStyleCnt="0">
        <dgm:presLayoutVars>
          <dgm:hierBranch val="init"/>
        </dgm:presLayoutVars>
      </dgm:prSet>
      <dgm:spPr/>
    </dgm:pt>
    <dgm:pt modelId="{BD819EFF-8671-4837-89C7-0C12079DBDFC}" type="pres">
      <dgm:prSet presAssocID="{DA211D0F-1CDE-42F7-9EF6-B932DC918E9D}" presName="rootComposite2" presStyleCnt="0"/>
      <dgm:spPr/>
    </dgm:pt>
    <dgm:pt modelId="{8628B4BB-AAD6-4B36-9664-34BB8828D89D}" type="pres">
      <dgm:prSet presAssocID="{DA211D0F-1CDE-42F7-9EF6-B932DC918E9D}" presName="rootText2" presStyleLbl="alignAcc1" presStyleIdx="0" presStyleCnt="0">
        <dgm:presLayoutVars>
          <dgm:chPref val="3"/>
        </dgm:presLayoutVars>
      </dgm:prSet>
      <dgm:spPr/>
    </dgm:pt>
    <dgm:pt modelId="{CE654582-A767-40D0-B4D7-BAF16D57A8EA}" type="pres">
      <dgm:prSet presAssocID="{DA211D0F-1CDE-42F7-9EF6-B932DC918E9D}" presName="topArc2" presStyleLbl="parChTrans1D1" presStyleIdx="74" presStyleCnt="80"/>
      <dgm:spPr/>
    </dgm:pt>
    <dgm:pt modelId="{2937AD4D-C33F-431D-A704-699C10CF04E8}" type="pres">
      <dgm:prSet presAssocID="{DA211D0F-1CDE-42F7-9EF6-B932DC918E9D}" presName="bottomArc2" presStyleLbl="parChTrans1D1" presStyleIdx="75" presStyleCnt="80"/>
      <dgm:spPr/>
    </dgm:pt>
    <dgm:pt modelId="{CB58F945-85BB-4223-932E-BCA0949EB01C}" type="pres">
      <dgm:prSet presAssocID="{DA211D0F-1CDE-42F7-9EF6-B932DC918E9D}" presName="topConnNode2" presStyleLbl="node2" presStyleIdx="0" presStyleCnt="0"/>
      <dgm:spPr/>
    </dgm:pt>
    <dgm:pt modelId="{8A1B182E-5658-4B33-AEF0-EEE32E1466F0}" type="pres">
      <dgm:prSet presAssocID="{DA211D0F-1CDE-42F7-9EF6-B932DC918E9D}" presName="hierChild4" presStyleCnt="0"/>
      <dgm:spPr/>
    </dgm:pt>
    <dgm:pt modelId="{55BEB28D-E0A6-4AB0-8E6F-0F38C6732999}" type="pres">
      <dgm:prSet presAssocID="{04A8A654-D858-4AB7-B319-9AA60D7C6A3D}" presName="Name28" presStyleLbl="parChTrans1D3" presStyleIdx="28" presStyleCnt="30"/>
      <dgm:spPr/>
    </dgm:pt>
    <dgm:pt modelId="{9E286F20-43A4-45DF-86CC-3A4795EC17F3}" type="pres">
      <dgm:prSet presAssocID="{5062CBB6-7788-4947-A394-0ED392621A90}" presName="hierRoot2" presStyleCnt="0">
        <dgm:presLayoutVars>
          <dgm:hierBranch val="init"/>
        </dgm:presLayoutVars>
      </dgm:prSet>
      <dgm:spPr/>
    </dgm:pt>
    <dgm:pt modelId="{5257EFC7-33D4-4E69-8AF0-7C020684363B}" type="pres">
      <dgm:prSet presAssocID="{5062CBB6-7788-4947-A394-0ED392621A90}" presName="rootComposite2" presStyleCnt="0"/>
      <dgm:spPr/>
    </dgm:pt>
    <dgm:pt modelId="{AE6F0786-470A-4CBF-AF7F-B62B408F9A8D}" type="pres">
      <dgm:prSet presAssocID="{5062CBB6-7788-4947-A394-0ED392621A90}" presName="rootText2" presStyleLbl="alignAcc1" presStyleIdx="0" presStyleCnt="0">
        <dgm:presLayoutVars>
          <dgm:chPref val="3"/>
        </dgm:presLayoutVars>
      </dgm:prSet>
      <dgm:spPr/>
    </dgm:pt>
    <dgm:pt modelId="{5122DB25-5A32-4367-AAF6-3FC770625176}" type="pres">
      <dgm:prSet presAssocID="{5062CBB6-7788-4947-A394-0ED392621A90}" presName="topArc2" presStyleLbl="parChTrans1D1" presStyleIdx="76" presStyleCnt="80"/>
      <dgm:spPr/>
    </dgm:pt>
    <dgm:pt modelId="{8ACF2958-2C72-47A2-9FB5-4964834588E8}" type="pres">
      <dgm:prSet presAssocID="{5062CBB6-7788-4947-A394-0ED392621A90}" presName="bottomArc2" presStyleLbl="parChTrans1D1" presStyleIdx="77" presStyleCnt="80"/>
      <dgm:spPr/>
    </dgm:pt>
    <dgm:pt modelId="{1177A28C-87E3-4545-A2A0-9470BDEF9CD1}" type="pres">
      <dgm:prSet presAssocID="{5062CBB6-7788-4947-A394-0ED392621A90}" presName="topConnNode2" presStyleLbl="node3" presStyleIdx="0" presStyleCnt="0"/>
      <dgm:spPr/>
    </dgm:pt>
    <dgm:pt modelId="{B0E6C6EE-0B39-4585-B7AB-7E207A62F85D}" type="pres">
      <dgm:prSet presAssocID="{5062CBB6-7788-4947-A394-0ED392621A90}" presName="hierChild4" presStyleCnt="0"/>
      <dgm:spPr/>
    </dgm:pt>
    <dgm:pt modelId="{84FADE7A-F92D-4809-8E5C-CE979DBFA4FF}" type="pres">
      <dgm:prSet presAssocID="{5062CBB6-7788-4947-A394-0ED392621A90}" presName="hierChild5" presStyleCnt="0"/>
      <dgm:spPr/>
    </dgm:pt>
    <dgm:pt modelId="{85F79BD5-0776-4027-97C0-27C0469DA65B}" type="pres">
      <dgm:prSet presAssocID="{DBAA5664-84E1-4C8E-808E-CAC4FCF2E930}" presName="Name28" presStyleLbl="parChTrans1D3" presStyleIdx="29" presStyleCnt="30"/>
      <dgm:spPr/>
    </dgm:pt>
    <dgm:pt modelId="{0606DD99-BDDF-42D1-8D48-4C5F3B5C4B3F}" type="pres">
      <dgm:prSet presAssocID="{856E90B0-0CB6-4E65-AB6A-06753DE3BA21}" presName="hierRoot2" presStyleCnt="0">
        <dgm:presLayoutVars>
          <dgm:hierBranch val="init"/>
        </dgm:presLayoutVars>
      </dgm:prSet>
      <dgm:spPr/>
    </dgm:pt>
    <dgm:pt modelId="{D72AFE3B-674A-4F15-BE31-4A991FC4E4DF}" type="pres">
      <dgm:prSet presAssocID="{856E90B0-0CB6-4E65-AB6A-06753DE3BA21}" presName="rootComposite2" presStyleCnt="0"/>
      <dgm:spPr/>
    </dgm:pt>
    <dgm:pt modelId="{88E4AD37-2A97-4FC1-B950-92FBF02FF6B5}" type="pres">
      <dgm:prSet presAssocID="{856E90B0-0CB6-4E65-AB6A-06753DE3BA21}" presName="rootText2" presStyleLbl="alignAcc1" presStyleIdx="0" presStyleCnt="0">
        <dgm:presLayoutVars>
          <dgm:chPref val="3"/>
        </dgm:presLayoutVars>
      </dgm:prSet>
      <dgm:spPr/>
    </dgm:pt>
    <dgm:pt modelId="{9E24BB2F-7EB0-4E57-91C6-350D7A77FD6C}" type="pres">
      <dgm:prSet presAssocID="{856E90B0-0CB6-4E65-AB6A-06753DE3BA21}" presName="topArc2" presStyleLbl="parChTrans1D1" presStyleIdx="78" presStyleCnt="80"/>
      <dgm:spPr/>
    </dgm:pt>
    <dgm:pt modelId="{1F8AC5BD-290E-457B-BF5C-4B486299E8FD}" type="pres">
      <dgm:prSet presAssocID="{856E90B0-0CB6-4E65-AB6A-06753DE3BA21}" presName="bottomArc2" presStyleLbl="parChTrans1D1" presStyleIdx="79" presStyleCnt="80"/>
      <dgm:spPr/>
    </dgm:pt>
    <dgm:pt modelId="{9EFF2F23-19B7-4C1C-A8D8-50CE13C047C1}" type="pres">
      <dgm:prSet presAssocID="{856E90B0-0CB6-4E65-AB6A-06753DE3BA21}" presName="topConnNode2" presStyleLbl="node3" presStyleIdx="0" presStyleCnt="0"/>
      <dgm:spPr/>
    </dgm:pt>
    <dgm:pt modelId="{9737EAAD-661B-4B5F-B358-DC4EF4E41FCD}" type="pres">
      <dgm:prSet presAssocID="{856E90B0-0CB6-4E65-AB6A-06753DE3BA21}" presName="hierChild4" presStyleCnt="0"/>
      <dgm:spPr/>
    </dgm:pt>
    <dgm:pt modelId="{A8C26062-6B5A-424E-9D39-46414AF95BE9}" type="pres">
      <dgm:prSet presAssocID="{856E90B0-0CB6-4E65-AB6A-06753DE3BA21}" presName="hierChild5" presStyleCnt="0"/>
      <dgm:spPr/>
    </dgm:pt>
    <dgm:pt modelId="{91D88BAA-BB31-4FE0-BA9C-F2F24BABE44B}" type="pres">
      <dgm:prSet presAssocID="{DA211D0F-1CDE-42F7-9EF6-B932DC918E9D}" presName="hierChild5" presStyleCnt="0"/>
      <dgm:spPr/>
    </dgm:pt>
    <dgm:pt modelId="{FE902E45-5340-4D7A-89F4-CE7A730474C5}" type="pres">
      <dgm:prSet presAssocID="{6A440A15-11DD-44DB-82AE-7F5D99F73428}" presName="hierChild3" presStyleCnt="0"/>
      <dgm:spPr/>
    </dgm:pt>
  </dgm:ptLst>
  <dgm:cxnLst>
    <dgm:cxn modelId="{2542F700-02F8-46DE-9224-B21945690506}" type="presOf" srcId="{D4D6B6B4-63EF-4DD7-B8FE-5C12ACD12623}" destId="{63EDB3C8-B1E8-439C-8ED2-ED1ACCF75372}" srcOrd="1" destOrd="0" presId="urn:microsoft.com/office/officeart/2008/layout/HalfCircleOrganizationChart"/>
    <dgm:cxn modelId="{FB111C01-38EF-4473-9BE2-6456A519C06C}" type="presOf" srcId="{34DA9978-142A-4F33-A7E7-0D455422C87B}" destId="{84705C70-C9B9-48FC-B817-74720D63020D}" srcOrd="0" destOrd="0" presId="urn:microsoft.com/office/officeart/2008/layout/HalfCircleOrganizationChart"/>
    <dgm:cxn modelId="{02672C01-AA3D-4596-8EB8-B2BB0539385B}" srcId="{77BC8968-98FA-4031-BC08-3211D98B51CD}" destId="{B82ACB9E-7BD6-4390-A427-67F7ABAC2478}" srcOrd="0" destOrd="0" parTransId="{9A9284A7-77AB-4941-BC08-BDB09D53AE66}" sibTransId="{2E84D8E0-A13E-4C58-9592-EEFC2E1CAEF9}"/>
    <dgm:cxn modelId="{E6C46F01-3354-43B0-8FFA-8F3CD8521460}" srcId="{05B9AFD2-34EE-4816-A4FC-FBCA97AD164E}" destId="{0153A8C6-CDC7-4614-88FF-BD6868C0E395}" srcOrd="0" destOrd="0" parTransId="{15FEFCA2-E0ED-4006-8812-C6C594DCAFD1}" sibTransId="{C630CD30-8A78-4CC7-9B41-8239507EA6D2}"/>
    <dgm:cxn modelId="{2BB75802-7B34-42D2-97B7-87DA12560FF8}" type="presOf" srcId="{B94BF957-249A-4B81-BBD0-834357B4C72C}" destId="{64533CD7-48B9-44BA-893C-83D722CF3EF3}" srcOrd="0" destOrd="0" presId="urn:microsoft.com/office/officeart/2008/layout/HalfCircleOrganizationChart"/>
    <dgm:cxn modelId="{7F1AB504-2C26-4864-9FB2-4BD1E6E4C594}" type="presOf" srcId="{712EF44E-9B74-4067-AD4F-83824F9AC331}" destId="{CCA3753B-7C45-4AAA-B38B-4B64A88E10DA}" srcOrd="0" destOrd="0" presId="urn:microsoft.com/office/officeart/2008/layout/HalfCircleOrganizationChart"/>
    <dgm:cxn modelId="{A69C4208-20B7-412B-B0DC-D04EEDFBB527}" type="presOf" srcId="{F6D7DF3D-E4D7-48E0-99A0-ADA8D9030EA7}" destId="{548BF72B-FEF9-4C3C-B653-73C4FB9F9421}" srcOrd="0" destOrd="0" presId="urn:microsoft.com/office/officeart/2008/layout/HalfCircleOrganizationChart"/>
    <dgm:cxn modelId="{32D2E00A-B9FB-49B1-AA58-C971235E5318}" srcId="{954A5115-3DE8-4C73-BC8E-A9D7C1B7C09C}" destId="{96561CA6-E16C-4F27-9BA2-648A056080A7}" srcOrd="0" destOrd="0" parTransId="{0B541604-881F-4010-867C-D912BA44035A}" sibTransId="{77EDDC1C-9DF6-4510-A0F1-4897EA357CD6}"/>
    <dgm:cxn modelId="{99884C0E-5C2B-40F3-8551-AE83131A68D7}" srcId="{FD5DC9C8-F0C0-4AE7-AE3F-55C11E37B0F0}" destId="{82701FC7-F610-4080-B79D-E7043CCF6292}" srcOrd="1" destOrd="0" parTransId="{CC4B5532-F1F2-4605-9466-285D6440FD56}" sibTransId="{9ECEEDAD-BCB3-443F-BFD7-D62DECE9D014}"/>
    <dgm:cxn modelId="{BBE2780E-E574-41AC-95A6-F4633A028F82}" type="presOf" srcId="{05B9AFD2-34EE-4816-A4FC-FBCA97AD164E}" destId="{51B43A90-B108-4B9E-A5C4-89EE4785686F}" srcOrd="1" destOrd="0" presId="urn:microsoft.com/office/officeart/2008/layout/HalfCircleOrganizationChart"/>
    <dgm:cxn modelId="{2A0E020F-712F-4E9C-8257-0661AE96B490}" type="presOf" srcId="{948140EC-7FAF-4970-8D44-41ABBE203D2F}" destId="{5369E599-9DE2-4331-B7D8-FA276B09770F}" srcOrd="0" destOrd="0" presId="urn:microsoft.com/office/officeart/2008/layout/HalfCircleOrganizationChart"/>
    <dgm:cxn modelId="{B0511912-C085-4E9D-AB13-90C97A205CA7}" type="presOf" srcId="{B82ACB9E-7BD6-4390-A427-67F7ABAC2478}" destId="{CA034B15-6494-4D51-A80D-1625F12EAF1F}" srcOrd="1" destOrd="0" presId="urn:microsoft.com/office/officeart/2008/layout/HalfCircleOrganizationChart"/>
    <dgm:cxn modelId="{A586E115-2633-412D-A8FD-2E683113D618}" type="presOf" srcId="{6A440A15-11DD-44DB-82AE-7F5D99F73428}" destId="{006C793E-0BFC-4547-BB1D-E638081401C9}" srcOrd="1" destOrd="0" presId="urn:microsoft.com/office/officeart/2008/layout/HalfCircleOrganizationChart"/>
    <dgm:cxn modelId="{2D818E18-4F4F-4115-B157-EA155A7D2F87}" srcId="{6A440A15-11DD-44DB-82AE-7F5D99F73428}" destId="{948140EC-7FAF-4970-8D44-41ABBE203D2F}" srcOrd="1" destOrd="0" parTransId="{DF91584C-75D9-4CDD-96C0-87FE7ABD9723}" sibTransId="{F60C24A6-8082-4EBF-A1C6-4A71961FFF41}"/>
    <dgm:cxn modelId="{0E229E19-87B6-4F54-B261-6F9680A579F5}" type="presOf" srcId="{F0CF527A-9B42-4BF9-9F0F-584C067BA666}" destId="{4A025646-3DED-4A58-9F1E-6D01412DF0B0}" srcOrd="0" destOrd="0" presId="urn:microsoft.com/office/officeart/2008/layout/HalfCircleOrganizationChart"/>
    <dgm:cxn modelId="{87A8FB1A-0197-4667-88B1-33447E04D79E}" type="presOf" srcId="{DA211D0F-1CDE-42F7-9EF6-B932DC918E9D}" destId="{8628B4BB-AAD6-4B36-9664-34BB8828D89D}" srcOrd="0" destOrd="0" presId="urn:microsoft.com/office/officeart/2008/layout/HalfCircleOrganizationChart"/>
    <dgm:cxn modelId="{2B0C311B-7374-4404-A22E-83563BD03FEB}" type="presOf" srcId="{96561CA6-E16C-4F27-9BA2-648A056080A7}" destId="{9F3C757B-2864-4307-8631-DE6D5E29E0B4}" srcOrd="1" destOrd="0" presId="urn:microsoft.com/office/officeart/2008/layout/HalfCircleOrganizationChart"/>
    <dgm:cxn modelId="{004CD91B-FA60-4223-80C2-C61FC8B54A27}" srcId="{954A5115-3DE8-4C73-BC8E-A9D7C1B7C09C}" destId="{F0CF527A-9B42-4BF9-9F0F-584C067BA666}" srcOrd="2" destOrd="0" parTransId="{716880F9-52D6-466C-853C-3C78CE75702F}" sibTransId="{D447656A-C2D6-4835-BF80-11926050F6FE}"/>
    <dgm:cxn modelId="{AB05D51C-2C37-43C6-B4F2-21B65B44701A}" type="presOf" srcId="{0153A8C6-CDC7-4614-88FF-BD6868C0E395}" destId="{AD0396C5-642F-47C8-8208-C7857AAC7AAF}" srcOrd="1" destOrd="0" presId="urn:microsoft.com/office/officeart/2008/layout/HalfCircleOrganizationChart"/>
    <dgm:cxn modelId="{9919261E-44F8-47EA-8D8B-77DAEA8C0F4F}" srcId="{2B768911-3FB9-4A2E-9BCA-52EEF707E2F8}" destId="{9ED04E05-A36A-4E9E-A460-D6CFB5A3B88C}" srcOrd="2" destOrd="0" parTransId="{2992FA48-78B2-41C1-91CB-00C07FC63A14}" sibTransId="{962484E3-5F8F-4D01-A7BA-6850C5FC8DB0}"/>
    <dgm:cxn modelId="{C69CAE20-79B6-4697-91CB-79D51C429A3A}" type="presOf" srcId="{05B9AFD2-34EE-4816-A4FC-FBCA97AD164E}" destId="{DBD7D61B-341B-4405-8828-C3A8F0F9C9ED}" srcOrd="0" destOrd="0" presId="urn:microsoft.com/office/officeart/2008/layout/HalfCircleOrganizationChart"/>
    <dgm:cxn modelId="{BF3AB220-83D4-4836-9CE4-C0E581E90E88}" type="presOf" srcId="{B94BF957-249A-4B81-BBD0-834357B4C72C}" destId="{B9CC0D22-BBEB-4469-9A8A-2913D9F4E46A}" srcOrd="1" destOrd="0" presId="urn:microsoft.com/office/officeart/2008/layout/HalfCircleOrganizationChart"/>
    <dgm:cxn modelId="{9DE43C21-5FD2-4C2A-A34F-82000AE37BE3}" type="presOf" srcId="{77BC8968-98FA-4031-BC08-3211D98B51CD}" destId="{54B52EB6-677D-450B-80BD-3CF978E0A4B9}" srcOrd="1" destOrd="0" presId="urn:microsoft.com/office/officeart/2008/layout/HalfCircleOrganizationChart"/>
    <dgm:cxn modelId="{093E6521-678B-4300-B5C8-501AB44A327D}" type="presOf" srcId="{CC4B5532-F1F2-4605-9466-285D6440FD56}" destId="{A92CCDE4-8652-40EB-8DCB-799B0FAA3FFE}" srcOrd="0" destOrd="0" presId="urn:microsoft.com/office/officeart/2008/layout/HalfCircleOrganizationChart"/>
    <dgm:cxn modelId="{EAB6A326-612F-4D5A-A623-F8D5C6DD1B4E}" srcId="{DA211D0F-1CDE-42F7-9EF6-B932DC918E9D}" destId="{856E90B0-0CB6-4E65-AB6A-06753DE3BA21}" srcOrd="1" destOrd="0" parTransId="{DBAA5664-84E1-4C8E-808E-CAC4FCF2E930}" sibTransId="{7B9C095E-85EF-4B34-BAA7-AB86491723CC}"/>
    <dgm:cxn modelId="{361E6C2A-0B0B-4E43-8970-15698C909792}" srcId="{FD5DC9C8-F0C0-4AE7-AE3F-55C11E37B0F0}" destId="{712EF44E-9B74-4067-AD4F-83824F9AC331}" srcOrd="3" destOrd="0" parTransId="{982850F5-991F-469E-8E98-700B0BF06D0A}" sibTransId="{BA9DE1E8-34A7-4416-B38B-04BB00916D5A}"/>
    <dgm:cxn modelId="{0764EA2B-AE05-43EC-BD31-DF2E47D61346}" type="presOf" srcId="{87C2AE42-31E9-4FD7-BF3A-9194B1010A19}" destId="{1125F57E-D327-481C-8419-AA7298A583D2}" srcOrd="0" destOrd="0" presId="urn:microsoft.com/office/officeart/2008/layout/HalfCircleOrganizationChart"/>
    <dgm:cxn modelId="{F3F7FC2B-3D2C-4739-A3EA-E5FC0C93B1A2}" type="presOf" srcId="{7263159F-8DE3-4D7F-8B12-4771C1DA8AAA}" destId="{B867AE2D-0052-4452-A29B-E066955BB01F}" srcOrd="0" destOrd="0" presId="urn:microsoft.com/office/officeart/2008/layout/HalfCircleOrganizationChart"/>
    <dgm:cxn modelId="{0EFB212E-67EC-4BFB-970C-7C790536A07F}" type="presOf" srcId="{5C7383D1-97CF-43C9-962B-149C64AFA093}" destId="{73737BFD-2BA4-4FB1-99DE-B40E33333B15}" srcOrd="1" destOrd="0" presId="urn:microsoft.com/office/officeart/2008/layout/HalfCircleOrganizationChart"/>
    <dgm:cxn modelId="{598A582E-3D0A-4B0A-A030-C9584EF00E6C}" srcId="{6A440A15-11DD-44DB-82AE-7F5D99F73428}" destId="{77BC8968-98FA-4031-BC08-3211D98B51CD}" srcOrd="0" destOrd="0" parTransId="{A1B72FCB-5775-4DE9-B421-3C564FA59608}" sibTransId="{A5F3BC6C-32FE-4CF4-99D7-3354C426880C}"/>
    <dgm:cxn modelId="{38247D2E-2176-41BE-9027-5518EA7B1974}" srcId="{2B768911-3FB9-4A2E-9BCA-52EEF707E2F8}" destId="{07954002-C981-4685-B748-D3AC93925E7C}" srcOrd="1" destOrd="0" parTransId="{D508B648-AB3E-48BF-8D41-400BE6F74BF3}" sibTransId="{E6579161-1DB5-4125-BF3F-0C73B3B52A9E}"/>
    <dgm:cxn modelId="{D74CC22F-F445-45FB-8D1E-ADCC75A855F8}" type="presOf" srcId="{77197D74-CDC8-46F3-B1F3-1F3E97DF3739}" destId="{9716B81C-777C-4B9E-A2F0-0278EC96C8B7}" srcOrd="0" destOrd="0" presId="urn:microsoft.com/office/officeart/2008/layout/HalfCircleOrganizationChart"/>
    <dgm:cxn modelId="{9326D734-D2F6-46A1-862F-08310D877741}" srcId="{6A440A15-11DD-44DB-82AE-7F5D99F73428}" destId="{FD5DC9C8-F0C0-4AE7-AE3F-55C11E37B0F0}" srcOrd="2" destOrd="0" parTransId="{E887F65A-EB31-47FA-A725-5CD28A845AAA}" sibTransId="{809F15BA-8DF5-4B71-8957-4D96C677401E}"/>
    <dgm:cxn modelId="{48659535-061D-4365-ADE6-206F42725154}" type="presOf" srcId="{8188D670-453F-4DE3-B464-0F65DB302B5B}" destId="{322C7C57-E1B3-46AE-B9C0-37D4D8672230}" srcOrd="0" destOrd="0" presId="urn:microsoft.com/office/officeart/2008/layout/HalfCircleOrganizationChart"/>
    <dgm:cxn modelId="{14347E37-A03D-4655-AA5A-B012DBB219FB}" type="presOf" srcId="{AF885C4E-CAB4-437C-BD40-4C1B1DE2A638}" destId="{948B2E67-DAE9-492C-8E61-8EFF163ADB07}" srcOrd="0" destOrd="0" presId="urn:microsoft.com/office/officeart/2008/layout/HalfCircleOrganizationChart"/>
    <dgm:cxn modelId="{69208A39-B600-4B34-A4CA-3FC2A0C76A45}" type="presOf" srcId="{25D05293-3A21-440D-9ED4-85F90CC26748}" destId="{835A7BAC-EBAE-4E2A-A49A-1F237901299F}" srcOrd="0" destOrd="0" presId="urn:microsoft.com/office/officeart/2008/layout/HalfCircleOrganizationChart"/>
    <dgm:cxn modelId="{6C70563A-1266-4B5D-A601-BCDC6388FE31}" type="presOf" srcId="{8E9B07FE-23F1-411F-B9AC-B56F82F63200}" destId="{4C30D3EA-F786-4466-AC55-18D7A96C0F8B}" srcOrd="1" destOrd="0" presId="urn:microsoft.com/office/officeart/2008/layout/HalfCircleOrganizationChart"/>
    <dgm:cxn modelId="{B96E9E3B-1E1E-44AA-A5C0-D7E3B2A1D125}" srcId="{77BC8968-98FA-4031-BC08-3211D98B51CD}" destId="{ED1F8722-1E3E-4986-AC98-B5BA4BF91079}" srcOrd="2" destOrd="0" parTransId="{FCD20B30-D188-4589-800B-FCA5103EDD1B}" sibTransId="{8DBE2257-405B-488B-9CD2-C86976DEFF94}"/>
    <dgm:cxn modelId="{A6D72C3C-E0CC-4E4C-A047-94E26614CC4A}" type="presOf" srcId="{2B768911-3FB9-4A2E-9BCA-52EEF707E2F8}" destId="{85E00E0A-E0BF-472F-A78F-6014795B282F}" srcOrd="1" destOrd="0" presId="urn:microsoft.com/office/officeart/2008/layout/HalfCircleOrganizationChart"/>
    <dgm:cxn modelId="{5602553C-9158-4500-A533-6A625736E8B2}" type="presOf" srcId="{DBAA5664-84E1-4C8E-808E-CAC4FCF2E930}" destId="{85F79BD5-0776-4027-97C0-27C0469DA65B}" srcOrd="0" destOrd="0" presId="urn:microsoft.com/office/officeart/2008/layout/HalfCircleOrganizationChart"/>
    <dgm:cxn modelId="{887E6F3D-571D-4FDB-839A-E18C13E0BA10}" type="presOf" srcId="{44BB29EA-193A-4D27-BF34-1424BA8A32F8}" destId="{659E118D-C250-43AB-99E8-7329877ACB2F}" srcOrd="0" destOrd="0" presId="urn:microsoft.com/office/officeart/2008/layout/HalfCircleOrganizationChart"/>
    <dgm:cxn modelId="{515FCB3D-BB2C-4636-AB19-C0838D513F8C}" srcId="{948140EC-7FAF-4970-8D44-41ABBE203D2F}" destId="{5C7383D1-97CF-43C9-962B-149C64AFA093}" srcOrd="1" destOrd="0" parTransId="{AF885C4E-CAB4-437C-BD40-4C1B1DE2A638}" sibTransId="{87F74250-DBDE-48E6-8B68-FC37FDFFFF77}"/>
    <dgm:cxn modelId="{AC57A53E-3AFC-4730-A2E3-C657A0B7BA67}" type="presOf" srcId="{948140EC-7FAF-4970-8D44-41ABBE203D2F}" destId="{4425094E-5D3C-4968-AE7B-7D89D9413D1B}" srcOrd="1" destOrd="0" presId="urn:microsoft.com/office/officeart/2008/layout/HalfCircleOrganizationChart"/>
    <dgm:cxn modelId="{1320AB40-A030-450E-AADD-96F03F8CCD46}" type="presOf" srcId="{82701FC7-F610-4080-B79D-E7043CCF6292}" destId="{93B26B34-27BE-4D3F-B75E-657AE8938C8B}" srcOrd="1" destOrd="0" presId="urn:microsoft.com/office/officeart/2008/layout/HalfCircleOrganizationChart"/>
    <dgm:cxn modelId="{A9F1575D-69FD-4866-B3FC-0C369C791B28}" type="presOf" srcId="{F0CF527A-9B42-4BF9-9F0F-584C067BA666}" destId="{D700A3A4-F84C-4759-B067-9A20C5155B97}" srcOrd="1" destOrd="0" presId="urn:microsoft.com/office/officeart/2008/layout/HalfCircleOrganizationChart"/>
    <dgm:cxn modelId="{EA4EC45D-79B8-40F9-A8C7-FCFC5A3C733D}" type="presOf" srcId="{712EF44E-9B74-4067-AD4F-83824F9AC331}" destId="{08689697-B226-43F5-B5BE-FD0CA03463FC}" srcOrd="1" destOrd="0" presId="urn:microsoft.com/office/officeart/2008/layout/HalfCircleOrganizationChart"/>
    <dgm:cxn modelId="{02FF7060-9943-4236-B5F3-F5ED0E5F1C46}" srcId="{FD5DC9C8-F0C0-4AE7-AE3F-55C11E37B0F0}" destId="{F6D7DF3D-E4D7-48E0-99A0-ADA8D9030EA7}" srcOrd="0" destOrd="0" parTransId="{2A72E149-CF23-495A-BEDE-FF3604A240A2}" sibTransId="{46F54253-9ED1-4342-86F3-4A4AFFF01CDB}"/>
    <dgm:cxn modelId="{D4BA8B60-972A-4F4C-B71C-35A847AE0CAF}" type="presOf" srcId="{982850F5-991F-469E-8E98-700B0BF06D0A}" destId="{CF6396B0-1188-48AF-813E-52228E0F0B8D}" srcOrd="0" destOrd="0" presId="urn:microsoft.com/office/officeart/2008/layout/HalfCircleOrganizationChart"/>
    <dgm:cxn modelId="{00FE4161-4D2C-4625-B564-052C14261089}" type="presOf" srcId="{716880F9-52D6-466C-853C-3C78CE75702F}" destId="{52E8F7F1-687D-47DA-8E3F-7763014EF4F3}" srcOrd="0" destOrd="0" presId="urn:microsoft.com/office/officeart/2008/layout/HalfCircleOrganizationChart"/>
    <dgm:cxn modelId="{CE62E163-DA66-4464-B776-CD171486BB6D}" type="presOf" srcId="{FD5DC9C8-F0C0-4AE7-AE3F-55C11E37B0F0}" destId="{72569A56-5C7D-495C-A417-07C7ECDDA212}" srcOrd="1" destOrd="0" presId="urn:microsoft.com/office/officeart/2008/layout/HalfCircleOrganizationChart"/>
    <dgm:cxn modelId="{955C8444-78BA-4A72-A0BE-BB6B59C8E5B3}" type="presOf" srcId="{4AA93242-BE3E-4AA1-9416-0182ED840473}" destId="{F8873D8E-92A7-46BE-AE8A-F7B3C4E2939F}" srcOrd="1" destOrd="0" presId="urn:microsoft.com/office/officeart/2008/layout/HalfCircleOrganizationChart"/>
    <dgm:cxn modelId="{1E3F1346-6F39-4182-8FF9-B6ED1DD6F5D8}" type="presOf" srcId="{954A5115-3DE8-4C73-BC8E-A9D7C1B7C09C}" destId="{E83644AA-C7A8-4E58-853B-28ED0108611A}" srcOrd="0" destOrd="0" presId="urn:microsoft.com/office/officeart/2008/layout/HalfCircleOrganizationChart"/>
    <dgm:cxn modelId="{B22AC866-C650-45DB-A0EC-25ED01343BAE}" type="presOf" srcId="{9A9284A7-77AB-4941-BC08-BDB09D53AE66}" destId="{549A7A42-BB09-4310-87D2-3A481798E560}" srcOrd="0" destOrd="0" presId="urn:microsoft.com/office/officeart/2008/layout/HalfCircleOrganizationChart"/>
    <dgm:cxn modelId="{DDA2F346-B0D9-4E51-94AC-26CF7A418993}" type="presOf" srcId="{7A24295C-65A8-42AC-8CA2-51C5EBE4E719}" destId="{9B49C147-795D-46F0-9FD7-F830B2F4E2BC}" srcOrd="0" destOrd="0" presId="urn:microsoft.com/office/officeart/2008/layout/HalfCircleOrganizationChart"/>
    <dgm:cxn modelId="{8B201A47-554D-41F9-BC3B-33536CDD2DCD}" type="presOf" srcId="{E74E1A7A-01A4-4192-B2FD-9265608C2981}" destId="{7ABDDCB6-1889-4901-971E-39B7AE0E7330}" srcOrd="0" destOrd="0" presId="urn:microsoft.com/office/officeart/2008/layout/HalfCircleOrganizationChart"/>
    <dgm:cxn modelId="{4E38E969-FF6C-43EF-9A52-337ABD941187}" type="presOf" srcId="{AA900AD7-CB82-46CE-B1E5-1060135CF005}" destId="{9A2C844C-1B87-4757-9A27-9B5382AC259C}" srcOrd="1" destOrd="0" presId="urn:microsoft.com/office/officeart/2008/layout/HalfCircleOrganizationChart"/>
    <dgm:cxn modelId="{22D9024A-62B4-4AFB-AF68-C1DFBEAE642A}" srcId="{B94BF957-249A-4B81-BBD0-834357B4C72C}" destId="{56A6B53D-7BE8-429B-BE4C-09307F19F6D7}" srcOrd="1" destOrd="0" parTransId="{95492102-DEF4-4667-A79A-A7517B969A7F}" sibTransId="{4FA2036B-4F48-4987-B59D-4D94143096C7}"/>
    <dgm:cxn modelId="{49A2054A-C3D4-4855-ACAF-FB55FCB96A3B}" type="presOf" srcId="{CD3C0C25-21FF-4940-9A6A-854A9113A75A}" destId="{E288B731-E80B-4D33-866F-03DBC728D74A}" srcOrd="0" destOrd="0" presId="urn:microsoft.com/office/officeart/2008/layout/HalfCircleOrganizationChart"/>
    <dgm:cxn modelId="{923F8A6A-60A8-4A59-B0F3-E7C189346322}" srcId="{6A440A15-11DD-44DB-82AE-7F5D99F73428}" destId="{8E9B07FE-23F1-411F-B9AC-B56F82F63200}" srcOrd="6" destOrd="0" parTransId="{D6527716-8A80-4839-A4C3-ECEB05240DB4}" sibTransId="{BC8F9857-A21F-4212-AD12-530D8E4B8FFB}"/>
    <dgm:cxn modelId="{5CC0CE4A-C30C-40CA-A2E9-F7D17B9F323A}" type="presOf" srcId="{5062CBB6-7788-4947-A394-0ED392621A90}" destId="{AE6F0786-470A-4CBF-AF7F-B62B408F9A8D}" srcOrd="0" destOrd="0" presId="urn:microsoft.com/office/officeart/2008/layout/HalfCircleOrganizationChart"/>
    <dgm:cxn modelId="{3D4BD64A-0D7B-4D86-BB25-E1A087BD33E4}" type="presOf" srcId="{67817737-4306-4166-9C16-359B3CCE7A86}" destId="{9DC3A8A9-D591-4ADB-9157-A77FE8A7F505}" srcOrd="1" destOrd="0" presId="urn:microsoft.com/office/officeart/2008/layout/HalfCircleOrganizationChart"/>
    <dgm:cxn modelId="{0413644B-722F-46D2-803B-B1A318079AD5}" type="presOf" srcId="{77BC8968-98FA-4031-BC08-3211D98B51CD}" destId="{5A7F7FA0-96C5-4E51-95F7-304ABD0E2D4C}" srcOrd="0" destOrd="0" presId="urn:microsoft.com/office/officeart/2008/layout/HalfCircleOrganizationChart"/>
    <dgm:cxn modelId="{BB506A6B-1250-4017-B59A-BDC2A750FB08}" type="presOf" srcId="{5C7383D1-97CF-43C9-962B-149C64AFA093}" destId="{7C912E07-AB07-43BF-9F04-789513D79C16}" srcOrd="0" destOrd="0" presId="urn:microsoft.com/office/officeart/2008/layout/HalfCircleOrganizationChart"/>
    <dgm:cxn modelId="{1BAE054D-622D-4551-B818-9B15FBD565D1}" type="presOf" srcId="{DF91584C-75D9-4CDD-96C0-87FE7ABD9723}" destId="{535F2DC2-278C-4BBF-B7C2-F19FFB02B069}" srcOrd="0" destOrd="0" presId="urn:microsoft.com/office/officeart/2008/layout/HalfCircleOrganizationChart"/>
    <dgm:cxn modelId="{0AC4496E-BA31-473F-BE51-0B64D119D939}" type="presOf" srcId="{79FF503A-5C61-42A2-9C52-F3CF914ECFEC}" destId="{95311852-69D6-49FA-9BDF-64DAC2D7F7D0}" srcOrd="0" destOrd="0" presId="urn:microsoft.com/office/officeart/2008/layout/HalfCircleOrganizationChart"/>
    <dgm:cxn modelId="{8BDA726E-0AB2-4DD1-AB7E-62A9AC038D7B}" type="presOf" srcId="{3BB74AF3-E260-47DF-B603-A470662C2B66}" destId="{6E7C5580-E488-46D0-ABE6-FBDEA6E6EA96}" srcOrd="0" destOrd="0" presId="urn:microsoft.com/office/officeart/2008/layout/HalfCircleOrganizationChart"/>
    <dgm:cxn modelId="{2E0DDA6E-824D-4247-BAF1-7D6D4D157584}" srcId="{2B768911-3FB9-4A2E-9BCA-52EEF707E2F8}" destId="{AA900AD7-CB82-46CE-B1E5-1060135CF005}" srcOrd="4" destOrd="0" parTransId="{E09CCC49-B80E-445A-BBF2-57588B1A3E18}" sibTransId="{29A12FBF-DDC2-4F1C-A286-0CDD35F8D7EA}"/>
    <dgm:cxn modelId="{A76F206F-566D-47E3-A45F-4C5F22231755}" srcId="{05B9AFD2-34EE-4816-A4FC-FBCA97AD164E}" destId="{289141CC-3364-4BB5-B772-F80458A95149}" srcOrd="1" destOrd="0" parTransId="{A234DF82-9C53-4FEE-90B5-D8C88AA9B452}" sibTransId="{723AAEB5-3A10-4D15-8394-014C6451CA2A}"/>
    <dgm:cxn modelId="{AEFA764F-0D2B-4725-B1BB-9DF73EEA129B}" srcId="{05B9AFD2-34EE-4816-A4FC-FBCA97AD164E}" destId="{CD3C0C25-21FF-4940-9A6A-854A9113A75A}" srcOrd="3" destOrd="0" parTransId="{F5748BDB-B46B-484F-B1F1-E86885D4B4EB}" sibTransId="{FF0576FF-7207-4ADD-9124-3C80A700F237}"/>
    <dgm:cxn modelId="{601ABD4F-6177-4669-A4BC-26C2FD447F65}" type="presOf" srcId="{04A8A654-D858-4AB7-B319-9AA60D7C6A3D}" destId="{55BEB28D-E0A6-4AB0-8E6F-0F38C6732999}" srcOrd="0" destOrd="0" presId="urn:microsoft.com/office/officeart/2008/layout/HalfCircleOrganizationChart"/>
    <dgm:cxn modelId="{29B78F70-78B9-483D-97EC-C0348919D320}" srcId="{954A5115-3DE8-4C73-BC8E-A9D7C1B7C09C}" destId="{4F358814-4656-4814-BEF3-4C270ED0E55C}" srcOrd="3" destOrd="0" parTransId="{25D05293-3A21-440D-9ED4-85F90CC26748}" sibTransId="{03A140D3-7795-483A-A249-D749C846CDF0}"/>
    <dgm:cxn modelId="{95C2CC51-02B5-4CAD-B167-445D6EC30440}" srcId="{6A440A15-11DD-44DB-82AE-7F5D99F73428}" destId="{954A5115-3DE8-4C73-BC8E-A9D7C1B7C09C}" srcOrd="4" destOrd="0" parTransId="{02AEF8EA-1323-42AA-B53B-4C3597D19F07}" sibTransId="{9C4B160C-8A41-4321-B650-9772BC0E3EBE}"/>
    <dgm:cxn modelId="{09067552-2056-401C-9AF7-B11777F97B9A}" type="presOf" srcId="{A1B72FCB-5775-4DE9-B421-3C564FA59608}" destId="{C9D8806C-6904-4B6F-B5AF-B32C55C3CF43}" srcOrd="0" destOrd="0" presId="urn:microsoft.com/office/officeart/2008/layout/HalfCircleOrganizationChart"/>
    <dgm:cxn modelId="{48389455-6B81-422C-8C8A-9A37CA959533}" type="presOf" srcId="{37DEDDBF-F1AD-4C45-8B45-C46A221972B3}" destId="{8CCDAEED-9DF8-407F-9194-6509BABF8A9C}" srcOrd="0" destOrd="0" presId="urn:microsoft.com/office/officeart/2008/layout/HalfCircleOrganizationChart"/>
    <dgm:cxn modelId="{0D701656-7AEA-4715-9559-06AAC3CB25F5}" type="presOf" srcId="{8E9B07FE-23F1-411F-B9AC-B56F82F63200}" destId="{AF86CFAB-0EAB-49BE-902C-2A4E317EBB50}" srcOrd="0" destOrd="0" presId="urn:microsoft.com/office/officeart/2008/layout/HalfCircleOrganizationChart"/>
    <dgm:cxn modelId="{F03F5F77-5584-4D85-A0DE-D5918E07F985}" srcId="{6A440A15-11DD-44DB-82AE-7F5D99F73428}" destId="{05B9AFD2-34EE-4816-A4FC-FBCA97AD164E}" srcOrd="5" destOrd="0" parTransId="{F9201004-E495-4ED0-82B0-373562420838}" sibTransId="{0ACCFEF7-4E96-4284-B3E8-AF9878828260}"/>
    <dgm:cxn modelId="{65E1EF57-3851-4BE6-A02B-432EB0162A84}" type="presOf" srcId="{1FB68815-2174-4D94-A413-A3E6E946A91A}" destId="{F7131485-971F-4EE9-A081-F5B0D035E1DF}" srcOrd="0" destOrd="0" presId="urn:microsoft.com/office/officeart/2008/layout/HalfCircleOrganizationChart"/>
    <dgm:cxn modelId="{A09D6C58-808E-4C42-94FC-0342C3EF033B}" type="presOf" srcId="{0153A8C6-CDC7-4614-88FF-BD6868C0E395}" destId="{6A3FC136-FF4E-4C1A-B78F-D6E336DC3C81}" srcOrd="0" destOrd="0" presId="urn:microsoft.com/office/officeart/2008/layout/HalfCircleOrganizationChart"/>
    <dgm:cxn modelId="{72589978-0F39-480B-96D3-840DCDEDF69C}" srcId="{2B768911-3FB9-4A2E-9BCA-52EEF707E2F8}" destId="{34DA9978-142A-4F33-A7E7-0D455422C87B}" srcOrd="3" destOrd="0" parTransId="{7EF1A934-8D86-4052-8159-57D1DE8B66DF}" sibTransId="{514C367D-D1A2-41FE-BD19-348376D25274}"/>
    <dgm:cxn modelId="{3DD0FA78-A3E8-45A7-A03C-9C24C6643DF1}" srcId="{FD5DC9C8-F0C0-4AE7-AE3F-55C11E37B0F0}" destId="{4AA93242-BE3E-4AA1-9416-0182ED840473}" srcOrd="2" destOrd="0" parTransId="{7A24295C-65A8-42AC-8CA2-51C5EBE4E719}" sibTransId="{3E6435CF-4EF0-460A-B452-5AB665CD9BE8}"/>
    <dgm:cxn modelId="{2826225A-DD55-46BE-B729-920E77700608}" type="presOf" srcId="{1FB68815-2174-4D94-A413-A3E6E946A91A}" destId="{B471F95F-5F6D-4D6A-A819-865EE880EC4D}" srcOrd="1" destOrd="0" presId="urn:microsoft.com/office/officeart/2008/layout/HalfCircleOrganizationChart"/>
    <dgm:cxn modelId="{46E6405A-B343-425C-AE0E-6A915D00D28A}" type="presOf" srcId="{F5748BDB-B46B-484F-B1F1-E86885D4B4EB}" destId="{4E11B60D-673D-4DB9-ACFA-B36651C429B2}" srcOrd="0" destOrd="0" presId="urn:microsoft.com/office/officeart/2008/layout/HalfCircleOrganizationChart"/>
    <dgm:cxn modelId="{49FD0A7B-C573-4837-845B-D9AA60CA7DD2}" type="presOf" srcId="{0014E757-FAB6-48FB-8BF3-D409DBAB7907}" destId="{5EFD3F0B-E4AB-42A8-9076-420A065F1D93}" srcOrd="1" destOrd="0" presId="urn:microsoft.com/office/officeart/2008/layout/HalfCircleOrganizationChart"/>
    <dgm:cxn modelId="{DFC5437C-600B-4945-807A-B03AFD8856FC}" type="presOf" srcId="{5062CBB6-7788-4947-A394-0ED392621A90}" destId="{1177A28C-87E3-4545-A2A0-9470BDEF9CD1}" srcOrd="1" destOrd="0" presId="urn:microsoft.com/office/officeart/2008/layout/HalfCircleOrganizationChart"/>
    <dgm:cxn modelId="{984D8D7C-799B-41CA-B3E2-0356589D8915}" type="presOf" srcId="{B82ACB9E-7BD6-4390-A427-67F7ABAC2478}" destId="{58723A21-C537-48BE-A8CB-92532E26FDE2}" srcOrd="0" destOrd="0" presId="urn:microsoft.com/office/officeart/2008/layout/HalfCircleOrganizationChart"/>
    <dgm:cxn modelId="{C8B0FF7C-7864-41FC-B565-E020757CCD4C}" srcId="{8E9B07FE-23F1-411F-B9AC-B56F82F63200}" destId="{67817737-4306-4166-9C16-359B3CCE7A86}" srcOrd="0" destOrd="0" parTransId="{E9E68601-1D5B-496C-9577-4B754AB14BBA}" sibTransId="{253A3009-0686-4AE7-A428-9C6998F21B62}"/>
    <dgm:cxn modelId="{D583457D-8B1E-44AA-BC1E-7347558CB8BF}" type="presOf" srcId="{A769F6DD-BD2A-4748-8E4F-15CCFAE7DC7F}" destId="{5460418D-2E75-4E5C-B1F4-5A728FA86CF9}" srcOrd="0" destOrd="0" presId="urn:microsoft.com/office/officeart/2008/layout/HalfCircleOrganizationChart"/>
    <dgm:cxn modelId="{085B7380-5B36-4A31-BC5A-77CBCF4FF6CD}" srcId="{6A440A15-11DD-44DB-82AE-7F5D99F73428}" destId="{2B768911-3FB9-4A2E-9BCA-52EEF707E2F8}" srcOrd="3" destOrd="0" parTransId="{8188D670-453F-4DE3-B464-0F65DB302B5B}" sibTransId="{EFB39665-3279-4A1D-BC21-EFD298CCC628}"/>
    <dgm:cxn modelId="{28B86381-118A-4105-9412-346A56F268E0}" type="presOf" srcId="{07954002-C981-4685-B748-D3AC93925E7C}" destId="{EBE3DD15-B86D-4CC2-AB0D-3C370E9CF477}" srcOrd="0" destOrd="0" presId="urn:microsoft.com/office/officeart/2008/layout/HalfCircleOrganizationChart"/>
    <dgm:cxn modelId="{4000AF81-710A-4FF2-A7FA-36E9E57B654D}" type="presOf" srcId="{F9201004-E495-4ED0-82B0-373562420838}" destId="{BD9D1121-C088-407A-8FD9-C37CEC08B7CA}" srcOrd="0" destOrd="0" presId="urn:microsoft.com/office/officeart/2008/layout/HalfCircleOrganizationChart"/>
    <dgm:cxn modelId="{776E3E85-B727-4F3F-B052-36316CF335B4}" type="presOf" srcId="{E9E68601-1D5B-496C-9577-4B754AB14BBA}" destId="{FADC5956-8A1F-40B1-8041-69C4CA34D016}" srcOrd="0" destOrd="0" presId="urn:microsoft.com/office/officeart/2008/layout/HalfCircleOrganizationChart"/>
    <dgm:cxn modelId="{05B80486-695B-4211-ACEB-8DF79B6103F5}" srcId="{8E9B07FE-23F1-411F-B9AC-B56F82F63200}" destId="{A769F6DD-BD2A-4748-8E4F-15CCFAE7DC7F}" srcOrd="1" destOrd="0" parTransId="{E74E1A7A-01A4-4192-B2FD-9265608C2981}" sibTransId="{3614A0CE-886E-452D-B983-305554F57CB2}"/>
    <dgm:cxn modelId="{440D0D88-36CD-459F-A70E-4B4F73E4FFBF}" type="presOf" srcId="{ED1F8722-1E3E-4986-AC98-B5BA4BF91079}" destId="{07144483-855E-4F1A-8EF1-91560F9592B6}" srcOrd="0" destOrd="0" presId="urn:microsoft.com/office/officeart/2008/layout/HalfCircleOrganizationChart"/>
    <dgm:cxn modelId="{09BD9388-44FC-4CCC-BE17-98E59BA71AE1}" type="presOf" srcId="{FD5DC9C8-F0C0-4AE7-AE3F-55C11E37B0F0}" destId="{74C5B025-C083-4F8C-8B18-CAFA07796682}" srcOrd="0" destOrd="0" presId="urn:microsoft.com/office/officeart/2008/layout/HalfCircleOrganizationChart"/>
    <dgm:cxn modelId="{1CFCC688-9696-4FB9-BB3A-AF6117C2B3B8}" type="presOf" srcId="{D508B648-AB3E-48BF-8D41-400BE6F74BF3}" destId="{2478F08E-871A-4E30-8FBD-4EBFEA41496A}" srcOrd="0" destOrd="0" presId="urn:microsoft.com/office/officeart/2008/layout/HalfCircleOrganizationChart"/>
    <dgm:cxn modelId="{21861B89-F9F4-4C59-9289-E5AA2184CFC5}" type="presOf" srcId="{67817737-4306-4166-9C16-359B3CCE7A86}" destId="{B302876A-5FAB-45A6-80E6-958ADECBC754}" srcOrd="0" destOrd="0" presId="urn:microsoft.com/office/officeart/2008/layout/HalfCircleOrganizationChart"/>
    <dgm:cxn modelId="{16D72589-82CE-4BB7-B37B-18F546612477}" type="presOf" srcId="{E09CCC49-B80E-445A-BBF2-57588B1A3E18}" destId="{2D9A41AF-6686-4668-AF1B-A9712861CAA0}" srcOrd="0" destOrd="0" presId="urn:microsoft.com/office/officeart/2008/layout/HalfCircleOrganizationChart"/>
    <dgm:cxn modelId="{5A964E8A-4181-48AB-AEB1-1C7BADBBEA11}" srcId="{954A5115-3DE8-4C73-BC8E-A9D7C1B7C09C}" destId="{77197D74-CDC8-46F3-B1F3-1F3E97DF3739}" srcOrd="1" destOrd="0" parTransId="{3BB74AF3-E260-47DF-B603-A470662C2B66}" sibTransId="{F27947C5-D128-429E-9E98-77A2FA4D734A}"/>
    <dgm:cxn modelId="{3F85188C-5B78-46B5-AA74-56A897177BB3}" type="presOf" srcId="{F6D7DF3D-E4D7-48E0-99A0-ADA8D9030EA7}" destId="{50DDD622-5187-4A92-9BC7-FFA9B5CA955B}" srcOrd="1" destOrd="0" presId="urn:microsoft.com/office/officeart/2008/layout/HalfCircleOrganizationChart"/>
    <dgm:cxn modelId="{25B77E8C-F32D-4CA2-96EF-68C370AFC89B}" type="presOf" srcId="{7EF1A934-8D86-4052-8159-57D1DE8B66DF}" destId="{9CF2F3A4-5232-4746-8B11-0B2FFEABA663}" srcOrd="0" destOrd="0" presId="urn:microsoft.com/office/officeart/2008/layout/HalfCircleOrganizationChart"/>
    <dgm:cxn modelId="{4DD1128D-AA5A-4C5A-A684-00E0FCC2A9F8}" type="presOf" srcId="{2992FA48-78B2-41C1-91CB-00C07FC63A14}" destId="{20BEFE49-E4A3-4763-971D-EFD72395FB44}" srcOrd="0" destOrd="0" presId="urn:microsoft.com/office/officeart/2008/layout/HalfCircleOrganizationChart"/>
    <dgm:cxn modelId="{9EABB88D-9A6D-4F05-963D-B19A935AAE59}" type="presOf" srcId="{289141CC-3364-4BB5-B772-F80458A95149}" destId="{32C3D40D-1CBA-43EC-B868-33CDA55BB624}" srcOrd="0" destOrd="0" presId="urn:microsoft.com/office/officeart/2008/layout/HalfCircleOrganizationChart"/>
    <dgm:cxn modelId="{1568FA8E-6230-4E63-9578-B19D8FFE73F9}" type="presOf" srcId="{914736F8-F8D0-4AE6-BAF4-F9BC2DE2EEAC}" destId="{04D50A40-D658-483D-BB2D-43BCDB300A88}" srcOrd="0" destOrd="0" presId="urn:microsoft.com/office/officeart/2008/layout/HalfCircleOrganizationChart"/>
    <dgm:cxn modelId="{B8DC0D92-F491-43D4-A632-C0A8BD1FE4FA}" srcId="{2B768911-3FB9-4A2E-9BCA-52EEF707E2F8}" destId="{44BB29EA-193A-4D27-BF34-1424BA8A32F8}" srcOrd="0" destOrd="0" parTransId="{81A7599E-2DCD-4E79-A6C2-3E67BD06ECF5}" sibTransId="{A31C0148-ED30-41D4-ADE1-B370B65F9378}"/>
    <dgm:cxn modelId="{EABCC292-97E6-46A2-B666-DE813CBF5C14}" type="presOf" srcId="{DA211D0F-1CDE-42F7-9EF6-B932DC918E9D}" destId="{CB58F945-85BB-4223-932E-BCA0949EB01C}" srcOrd="1" destOrd="0" presId="urn:microsoft.com/office/officeart/2008/layout/HalfCircleOrganizationChart"/>
    <dgm:cxn modelId="{96A7A694-BBDA-45B8-838C-2E22263A5778}" srcId="{948140EC-7FAF-4970-8D44-41ABBE203D2F}" destId="{2B8AD72E-396D-433F-823E-2A2515907DC7}" srcOrd="3" destOrd="0" parTransId="{7ED25784-D78E-4339-9B84-DCE4A9F365A4}" sibTransId="{9F6E93F4-0DC8-49D0-B886-A9367413202E}"/>
    <dgm:cxn modelId="{F2D02C98-A483-4744-99B3-23B0C80C7B18}" type="presOf" srcId="{95492102-DEF4-4667-A79A-A7517B969A7F}" destId="{465A1AF2-9D0D-4DD7-BB98-E340C5777C66}" srcOrd="0" destOrd="0" presId="urn:microsoft.com/office/officeart/2008/layout/HalfCircleOrganizationChart"/>
    <dgm:cxn modelId="{C8F97E99-5537-4F47-BDAF-4AA76F7E2BC4}" type="presOf" srcId="{2A72E149-CF23-495A-BEDE-FF3604A240A2}" destId="{F736301B-549A-400A-B543-12CAEBE785D7}" srcOrd="0" destOrd="0" presId="urn:microsoft.com/office/officeart/2008/layout/HalfCircleOrganizationChart"/>
    <dgm:cxn modelId="{80CB7B9A-7875-42C4-B8E8-318A50A23EFF}" type="presOf" srcId="{7ED25784-D78E-4339-9B84-DCE4A9F365A4}" destId="{FA3DA460-AFDF-489F-B938-3CF6ADA4B873}" srcOrd="0" destOrd="0" presId="urn:microsoft.com/office/officeart/2008/layout/HalfCircleOrganizationChart"/>
    <dgm:cxn modelId="{49F8899B-B550-4308-81AB-C6C9657E640D}" type="presOf" srcId="{0014E757-FAB6-48FB-8BF3-D409DBAB7907}" destId="{DAB63D3F-AA69-4BC0-ACB7-D6DB1B906F9A}" srcOrd="0" destOrd="0" presId="urn:microsoft.com/office/officeart/2008/layout/HalfCircleOrganizationChart"/>
    <dgm:cxn modelId="{88D7959B-8B08-4AD1-9665-B3F2610DAEC5}" type="presOf" srcId="{D4D6B6B4-63EF-4DD7-B8FE-5C12ACD12623}" destId="{E5A721B3-65C0-4F24-AB84-76A0E9101002}" srcOrd="0" destOrd="0" presId="urn:microsoft.com/office/officeart/2008/layout/HalfCircleOrganizationChart"/>
    <dgm:cxn modelId="{AB0B069D-2004-40B9-84F3-AE909BB71090}" type="presOf" srcId="{A0476E77-5040-42C3-91C6-BA9BE8D57C6E}" destId="{D37F32AC-C538-400F-9E71-52EAA78DE6AC}" srcOrd="0" destOrd="0" presId="urn:microsoft.com/office/officeart/2008/layout/HalfCircleOrganizationChart"/>
    <dgm:cxn modelId="{161125A1-3B63-4758-9AD9-8E2720B1F50E}" type="presOf" srcId="{4F358814-4656-4814-BEF3-4C270ED0E55C}" destId="{851E156F-5A56-4E5B-8BF7-AED71C9F4E13}" srcOrd="0" destOrd="0" presId="urn:microsoft.com/office/officeart/2008/layout/HalfCircleOrganizationChart"/>
    <dgm:cxn modelId="{FB57FBA3-D608-4086-BBEB-ABC068FC923F}" type="presOf" srcId="{56A6B53D-7BE8-429B-BE4C-09307F19F6D7}" destId="{D8651B42-95E4-4512-95E7-84C4756FBB10}" srcOrd="1" destOrd="0" presId="urn:microsoft.com/office/officeart/2008/layout/HalfCircleOrganizationChart"/>
    <dgm:cxn modelId="{649365A5-D316-446D-B403-C739B08DB30E}" type="presOf" srcId="{96561CA6-E16C-4F27-9BA2-648A056080A7}" destId="{264BD0D2-5F92-4BE1-9C20-CF029A4B1F24}" srcOrd="0" destOrd="0" presId="urn:microsoft.com/office/officeart/2008/layout/HalfCircleOrganizationChart"/>
    <dgm:cxn modelId="{C4BDAEA5-D772-481E-A475-D715AE72E267}" type="presOf" srcId="{07954002-C981-4685-B748-D3AC93925E7C}" destId="{57E2BE97-5D77-492E-A7E9-FEC68C0864AB}" srcOrd="1" destOrd="0" presId="urn:microsoft.com/office/officeart/2008/layout/HalfCircleOrganizationChart"/>
    <dgm:cxn modelId="{D3F1F9A7-ADA0-47DB-BB54-F2087A332A67}" srcId="{948140EC-7FAF-4970-8D44-41ABBE203D2F}" destId="{D4D6B6B4-63EF-4DD7-B8FE-5C12ACD12623}" srcOrd="2" destOrd="0" parTransId="{87C2AE42-31E9-4FD7-BF3A-9194B1010A19}" sibTransId="{82C4945E-F623-4CF3-8F5C-CE334056A8AE}"/>
    <dgm:cxn modelId="{378469A8-2578-4BFF-8364-3B1EFFF0FD66}" type="presOf" srcId="{7F6928F5-7AF7-4E45-904F-C952FCA5A207}" destId="{FDABB0F7-5F31-4D01-8C2D-7433D1BAC033}" srcOrd="1" destOrd="0" presId="urn:microsoft.com/office/officeart/2008/layout/HalfCircleOrganizationChart"/>
    <dgm:cxn modelId="{20F75AB0-81DD-44B8-AD10-83E63AC8D845}" srcId="{05B9AFD2-34EE-4816-A4FC-FBCA97AD164E}" destId="{7F6928F5-7AF7-4E45-904F-C952FCA5A207}" srcOrd="2" destOrd="0" parTransId="{79FF503A-5C61-42A2-9C52-F3CF914ECFEC}" sibTransId="{87301B9A-A7BA-41F8-B1CB-244667972C17}"/>
    <dgm:cxn modelId="{10FC07B1-F5A6-4628-B54E-1B0507BA2B2A}" type="presOf" srcId="{AA900AD7-CB82-46CE-B1E5-1060135CF005}" destId="{D7F554BA-09F8-41A8-9D28-9993CB2FE80F}" srcOrd="0" destOrd="0" presId="urn:microsoft.com/office/officeart/2008/layout/HalfCircleOrganizationChart"/>
    <dgm:cxn modelId="{8BCF01B5-92F4-4DCD-8454-6EC560E75E3F}" type="presOf" srcId="{0B541604-881F-4010-867C-D912BA44035A}" destId="{A6F3C3EE-1E94-4E06-93BD-B9FECDE34154}" srcOrd="0" destOrd="0" presId="urn:microsoft.com/office/officeart/2008/layout/HalfCircleOrganizationChart"/>
    <dgm:cxn modelId="{3D428EB6-75DD-4B1C-866B-0E16F7DFD865}" type="presOf" srcId="{B0A56835-E8B7-433C-99EF-2A542ED277DC}" destId="{CFB09B56-5678-4DCB-A8BC-44122B8A2099}" srcOrd="0" destOrd="0" presId="urn:microsoft.com/office/officeart/2008/layout/HalfCircleOrganizationChart"/>
    <dgm:cxn modelId="{483AA2B9-E73D-4F9F-A800-F6BCAB8FAA3D}" type="presOf" srcId="{E887F65A-EB31-47FA-A725-5CD28A845AAA}" destId="{4D2C96C6-99F0-423E-8F83-A059FE7C395C}" srcOrd="0" destOrd="0" presId="urn:microsoft.com/office/officeart/2008/layout/HalfCircleOrganizationChart"/>
    <dgm:cxn modelId="{B31A92BB-6401-4BBA-B27E-F5CC0AAF6667}" type="presOf" srcId="{289141CC-3364-4BB5-B772-F80458A95149}" destId="{C134DD55-E9D9-424D-93CD-C29450B77598}" srcOrd="1" destOrd="0" presId="urn:microsoft.com/office/officeart/2008/layout/HalfCircleOrganizationChart"/>
    <dgm:cxn modelId="{CE5295BF-4976-4F0B-BF63-68A2F2A84840}" type="presOf" srcId="{81A7599E-2DCD-4E79-A6C2-3E67BD06ECF5}" destId="{8DB628FE-0701-4229-923C-17EEF431FFA3}" srcOrd="0" destOrd="0" presId="urn:microsoft.com/office/officeart/2008/layout/HalfCircleOrganizationChart"/>
    <dgm:cxn modelId="{7868D1C3-5583-4572-BEBE-DCA27582264A}" type="presOf" srcId="{7F6928F5-7AF7-4E45-904F-C952FCA5A207}" destId="{5D1FFC6C-C5DD-4BCE-980A-9DA9B1C36839}" srcOrd="0" destOrd="0" presId="urn:microsoft.com/office/officeart/2008/layout/HalfCircleOrganizationChart"/>
    <dgm:cxn modelId="{BB709BCB-DD61-41E7-B82A-950D6768D520}" type="presOf" srcId="{2B8AD72E-396D-433F-823E-2A2515907DC7}" destId="{84F239BD-1C15-47CC-A524-4B7E77D96E04}" srcOrd="1" destOrd="0" presId="urn:microsoft.com/office/officeart/2008/layout/HalfCircleOrganizationChart"/>
    <dgm:cxn modelId="{39103BCD-7841-441F-9BB6-196F2B3E4AF9}" type="presOf" srcId="{44BB29EA-193A-4D27-BF34-1424BA8A32F8}" destId="{9062F8F3-09A2-462F-A3C8-C57FC1D7CE77}" srcOrd="1" destOrd="0" presId="urn:microsoft.com/office/officeart/2008/layout/HalfCircleOrganizationChart"/>
    <dgm:cxn modelId="{43587CD0-DB78-4E38-A82E-0A6F9688C73C}" type="presOf" srcId="{56A6B53D-7BE8-429B-BE4C-09307F19F6D7}" destId="{8F3CBFBD-2E42-40E1-AEED-EF40CD8EFCF4}" srcOrd="0" destOrd="0" presId="urn:microsoft.com/office/officeart/2008/layout/HalfCircleOrganizationChart"/>
    <dgm:cxn modelId="{0EDA35D4-257E-4C16-A7B9-DA952C668E40}" type="presOf" srcId="{9ED04E05-A36A-4E9E-A460-D6CFB5A3B88C}" destId="{9AEC2510-0846-4816-A633-295FE361729F}" srcOrd="1" destOrd="0" presId="urn:microsoft.com/office/officeart/2008/layout/HalfCircleOrganizationChart"/>
    <dgm:cxn modelId="{78D8DBD4-5A52-4EDA-B8BA-BE8D88EAF5F0}" type="presOf" srcId="{5837DD5B-3B78-4E09-8004-3EE6E317491D}" destId="{E4417683-365A-470D-A912-06A83FCE0105}" srcOrd="0" destOrd="0" presId="urn:microsoft.com/office/officeart/2008/layout/HalfCircleOrganizationChart"/>
    <dgm:cxn modelId="{C783B5D7-947F-4839-8515-EEBADDD3185A}" type="presOf" srcId="{2B8AD72E-396D-433F-823E-2A2515907DC7}" destId="{500581AD-4695-4DBE-BDDE-5C1237A03380}" srcOrd="0" destOrd="0" presId="urn:microsoft.com/office/officeart/2008/layout/HalfCircleOrganizationChart"/>
    <dgm:cxn modelId="{C8D3CFD7-1AA8-4621-8C81-41727E39306C}" type="presOf" srcId="{34DA9978-142A-4F33-A7E7-0D455422C87B}" destId="{B8B775BF-FC22-4258-96EF-10FB167A2CE1}" srcOrd="1" destOrd="0" presId="urn:microsoft.com/office/officeart/2008/layout/HalfCircleOrganizationChart"/>
    <dgm:cxn modelId="{CDD8BFDA-C11A-4618-8A92-DC01961053D1}" srcId="{77BC8968-98FA-4031-BC08-3211D98B51CD}" destId="{0014E757-FAB6-48FB-8BF3-D409DBAB7907}" srcOrd="1" destOrd="0" parTransId="{7263159F-8DE3-4D7F-8B12-4771C1DA8AAA}" sibTransId="{D582CE29-75F5-4C0B-85D4-163AEB2EC178}"/>
    <dgm:cxn modelId="{CE775DDD-0E71-4AC6-BABC-7C91E0B78460}" type="presOf" srcId="{856E90B0-0CB6-4E65-AB6A-06753DE3BA21}" destId="{88E4AD37-2A97-4FC1-B950-92FBF02FF6B5}" srcOrd="0" destOrd="0" presId="urn:microsoft.com/office/officeart/2008/layout/HalfCircleOrganizationChart"/>
    <dgm:cxn modelId="{6715DDDD-5FD0-4305-9C3C-7979D6A87424}" type="presOf" srcId="{9ED04E05-A36A-4E9E-A460-D6CFB5A3B88C}" destId="{AC694F3D-BA11-4A45-B8F4-774654EEAD80}" srcOrd="0" destOrd="0" presId="urn:microsoft.com/office/officeart/2008/layout/HalfCircleOrganizationChart"/>
    <dgm:cxn modelId="{E28382DE-D244-4639-9096-6EAF5198C3CF}" type="presOf" srcId="{ED1F8722-1E3E-4986-AC98-B5BA4BF91079}" destId="{52C2887A-CF8D-464D-9DDE-A698C913EDDB}" srcOrd="1" destOrd="0" presId="urn:microsoft.com/office/officeart/2008/layout/HalfCircleOrganizationChart"/>
    <dgm:cxn modelId="{F6A2A7DE-40BD-4106-88EF-DAB9B335032D}" srcId="{948140EC-7FAF-4970-8D44-41ABBE203D2F}" destId="{1FB68815-2174-4D94-A413-A3E6E946A91A}" srcOrd="0" destOrd="0" parTransId="{5837DD5B-3B78-4E09-8004-3EE6E317491D}" sibTransId="{489D9536-C8A6-482A-A90B-053413C77B52}"/>
    <dgm:cxn modelId="{9D2959E0-3BCC-4B4E-ADE7-EAB060738B30}" srcId="{B94BF957-249A-4B81-BBD0-834357B4C72C}" destId="{914736F8-F8D0-4AE6-BAF4-F9BC2DE2EEAC}" srcOrd="0" destOrd="0" parTransId="{37DEDDBF-F1AD-4C45-8B45-C46A221972B3}" sibTransId="{4DEDD5FE-510D-4D81-B776-FDAF5C3FE2F4}"/>
    <dgm:cxn modelId="{FAE77EE0-3DCC-4246-9EAC-B76F81E93201}" srcId="{6A440A15-11DD-44DB-82AE-7F5D99F73428}" destId="{DA211D0F-1CDE-42F7-9EF6-B932DC918E9D}" srcOrd="8" destOrd="0" parTransId="{B0A56835-E8B7-433C-99EF-2A542ED277DC}" sibTransId="{12C9CD92-BD70-4693-8D0F-42D60E0DAADB}"/>
    <dgm:cxn modelId="{09A517E2-2164-40CF-B7BC-8C206C07E2EF}" srcId="{DA211D0F-1CDE-42F7-9EF6-B932DC918E9D}" destId="{5062CBB6-7788-4947-A394-0ED392621A90}" srcOrd="0" destOrd="0" parTransId="{04A8A654-D858-4AB7-B319-9AA60D7C6A3D}" sibTransId="{C846C65C-6E30-4EF5-8A43-5A0203EE05FE}"/>
    <dgm:cxn modelId="{9A77E3E3-3262-48B8-82E1-00E7B03438A4}" srcId="{27CEBF58-4E1E-4946-AEDC-43A52C4C1B90}" destId="{6A440A15-11DD-44DB-82AE-7F5D99F73428}" srcOrd="0" destOrd="0" parTransId="{6A3042B7-7212-4556-96E5-F5C602AC301B}" sibTransId="{23178C40-E2E4-4FF6-94AD-A23292282C65}"/>
    <dgm:cxn modelId="{226C5FE5-9F17-466D-8EFC-71B9054A12C9}" type="presOf" srcId="{914736F8-F8D0-4AE6-BAF4-F9BC2DE2EEAC}" destId="{36B837F7-85EA-4A21-BDD8-28EC325F732B}" srcOrd="1" destOrd="0" presId="urn:microsoft.com/office/officeart/2008/layout/HalfCircleOrganizationChart"/>
    <dgm:cxn modelId="{24ABADE5-4478-4F54-9CF4-262F85BD3E49}" type="presOf" srcId="{954A5115-3DE8-4C73-BC8E-A9D7C1B7C09C}" destId="{1DEF6BFA-CFE6-49A0-A143-379F26192C82}" srcOrd="1" destOrd="0" presId="urn:microsoft.com/office/officeart/2008/layout/HalfCircleOrganizationChart"/>
    <dgm:cxn modelId="{550388E6-8AF9-48AD-A276-DA8CC59316D0}" type="presOf" srcId="{FCD20B30-D188-4589-800B-FCA5103EDD1B}" destId="{E1590163-91DD-49B5-9CB2-881821CD6477}" srcOrd="0" destOrd="0" presId="urn:microsoft.com/office/officeart/2008/layout/HalfCircleOrganizationChart"/>
    <dgm:cxn modelId="{A054E8E7-6276-44E7-877B-6CB0849D7517}" type="presOf" srcId="{6A440A15-11DD-44DB-82AE-7F5D99F73428}" destId="{F673E442-3EBD-47A8-9CF0-DF687E0CF834}" srcOrd="0" destOrd="0" presId="urn:microsoft.com/office/officeart/2008/layout/HalfCircleOrganizationChart"/>
    <dgm:cxn modelId="{C0A2A9ED-9151-4A63-BC81-AD15C3957841}" type="presOf" srcId="{2B768911-3FB9-4A2E-9BCA-52EEF707E2F8}" destId="{DB96429C-2245-42DE-BBFA-F931791F0CD4}" srcOrd="0" destOrd="0" presId="urn:microsoft.com/office/officeart/2008/layout/HalfCircleOrganizationChart"/>
    <dgm:cxn modelId="{C34AB1ED-1B96-43E8-AD0F-E2362F36B351}" type="presOf" srcId="{856E90B0-0CB6-4E65-AB6A-06753DE3BA21}" destId="{9EFF2F23-19B7-4C1C-A8D8-50CE13C047C1}" srcOrd="1" destOrd="0" presId="urn:microsoft.com/office/officeart/2008/layout/HalfCircleOrganizationChart"/>
    <dgm:cxn modelId="{84CEB7EE-CC17-4C01-9CEB-AE6E2C4797F1}" type="presOf" srcId="{A769F6DD-BD2A-4748-8E4F-15CCFAE7DC7F}" destId="{D01AD509-6903-4CA9-A729-A98DDFF2DECD}" srcOrd="1" destOrd="0" presId="urn:microsoft.com/office/officeart/2008/layout/HalfCircleOrganizationChart"/>
    <dgm:cxn modelId="{E40F76EF-1ACE-4597-B8C0-583F54A24A17}" type="presOf" srcId="{4AA93242-BE3E-4AA1-9416-0182ED840473}" destId="{DFAA4A6F-AD09-40BF-BEAB-9B41A873ACB0}" srcOrd="0" destOrd="0" presId="urn:microsoft.com/office/officeart/2008/layout/HalfCircleOrganizationChart"/>
    <dgm:cxn modelId="{682F58EF-A41D-4B47-893D-4AD5503E012F}" type="presOf" srcId="{15FEFCA2-E0ED-4006-8812-C6C594DCAFD1}" destId="{55E57A99-2BD0-4BDB-8C8D-9325AA473F04}" srcOrd="0" destOrd="0" presId="urn:microsoft.com/office/officeart/2008/layout/HalfCircleOrganizationChart"/>
    <dgm:cxn modelId="{5C9248F0-F252-467C-B03C-7ABF2E7538E0}" type="presOf" srcId="{D6527716-8A80-4839-A4C3-ECEB05240DB4}" destId="{0F49477F-B77C-4377-995D-58E480BDDDDF}" srcOrd="0" destOrd="0" presId="urn:microsoft.com/office/officeart/2008/layout/HalfCircleOrganizationChart"/>
    <dgm:cxn modelId="{66CCA1F0-C502-41B4-A4EE-BCD0157D14C0}" type="presOf" srcId="{A234DF82-9C53-4FEE-90B5-D8C88AA9B452}" destId="{3CB9F7D9-CC45-4C7B-8556-3A34DFE2BAC0}" srcOrd="0" destOrd="0" presId="urn:microsoft.com/office/officeart/2008/layout/HalfCircleOrganizationChart"/>
    <dgm:cxn modelId="{B6A3B4F6-1591-47D8-B778-A3FB3DCFC9F4}" srcId="{6A440A15-11DD-44DB-82AE-7F5D99F73428}" destId="{B94BF957-249A-4B81-BBD0-834357B4C72C}" srcOrd="7" destOrd="0" parTransId="{A0476E77-5040-42C3-91C6-BA9BE8D57C6E}" sibTransId="{F839E33B-7ADF-4540-92F6-AE71539E7819}"/>
    <dgm:cxn modelId="{C3A3F0F6-1AAB-4F38-912C-5887D6DBC021}" type="presOf" srcId="{77197D74-CDC8-46F3-B1F3-1F3E97DF3739}" destId="{117A378E-59FD-4812-9983-863D013AD354}" srcOrd="1" destOrd="0" presId="urn:microsoft.com/office/officeart/2008/layout/HalfCircleOrganizationChart"/>
    <dgm:cxn modelId="{C671BEF8-BF67-4801-ABB6-A8468D458BC3}" type="presOf" srcId="{4F358814-4656-4814-BEF3-4C270ED0E55C}" destId="{8791A47F-5FD5-47E9-9776-5AB9FBCB61BB}" srcOrd="1" destOrd="0" presId="urn:microsoft.com/office/officeart/2008/layout/HalfCircleOrganizationChart"/>
    <dgm:cxn modelId="{C10637FA-40D2-47B9-A9AD-F673BB2061C6}" type="presOf" srcId="{02AEF8EA-1323-42AA-B53B-4C3597D19F07}" destId="{340D4852-B996-496F-881C-AA86586AB13F}" srcOrd="0" destOrd="0" presId="urn:microsoft.com/office/officeart/2008/layout/HalfCircleOrganizationChart"/>
    <dgm:cxn modelId="{9B1C6AFA-3CDD-4713-BE31-3D4005918C9F}" type="presOf" srcId="{82701FC7-F610-4080-B79D-E7043CCF6292}" destId="{D21E8CC4-F505-42EA-AB39-BC13B92BDEB5}" srcOrd="0" destOrd="0" presId="urn:microsoft.com/office/officeart/2008/layout/HalfCircleOrganizationChart"/>
    <dgm:cxn modelId="{66960BFB-82D3-445D-9409-7C16063DE5C6}" type="presOf" srcId="{27CEBF58-4E1E-4946-AEDC-43A52C4C1B90}" destId="{D65FC3EF-9104-4DAE-B5E7-67B5164EDF36}" srcOrd="0" destOrd="0" presId="urn:microsoft.com/office/officeart/2008/layout/HalfCircleOrganizationChart"/>
    <dgm:cxn modelId="{B93306FD-A42C-4216-963D-F80E0EE0B936}" type="presOf" srcId="{CD3C0C25-21FF-4940-9A6A-854A9113A75A}" destId="{436CB1F2-B47C-4730-8994-374CC1DC9EE4}" srcOrd="1" destOrd="0" presId="urn:microsoft.com/office/officeart/2008/layout/HalfCircleOrganizationChart"/>
    <dgm:cxn modelId="{CF217CD6-05B8-4B04-9852-A7CE554A56B5}" type="presParOf" srcId="{D65FC3EF-9104-4DAE-B5E7-67B5164EDF36}" destId="{88138CA8-1118-41CC-8F81-5DD2824236DD}" srcOrd="0" destOrd="0" presId="urn:microsoft.com/office/officeart/2008/layout/HalfCircleOrganizationChart"/>
    <dgm:cxn modelId="{A101A585-63BB-4350-8D63-B41915D58899}" type="presParOf" srcId="{88138CA8-1118-41CC-8F81-5DD2824236DD}" destId="{8D46D93D-0270-4ACA-89BB-6684B63FDD86}" srcOrd="0" destOrd="0" presId="urn:microsoft.com/office/officeart/2008/layout/HalfCircleOrganizationChart"/>
    <dgm:cxn modelId="{0B3C3F7A-6751-4D6C-B98D-DF1F2550FCA4}" type="presParOf" srcId="{8D46D93D-0270-4ACA-89BB-6684B63FDD86}" destId="{F673E442-3EBD-47A8-9CF0-DF687E0CF834}" srcOrd="0" destOrd="0" presId="urn:microsoft.com/office/officeart/2008/layout/HalfCircleOrganizationChart"/>
    <dgm:cxn modelId="{45208F22-ED2F-4ECC-BDF5-119615E9BE71}" type="presParOf" srcId="{8D46D93D-0270-4ACA-89BB-6684B63FDD86}" destId="{D37126D3-089E-451C-ACB3-39D86B8CD2BB}" srcOrd="1" destOrd="0" presId="urn:microsoft.com/office/officeart/2008/layout/HalfCircleOrganizationChart"/>
    <dgm:cxn modelId="{E92A4F43-FD49-43B3-9DE0-62ABA0973285}" type="presParOf" srcId="{8D46D93D-0270-4ACA-89BB-6684B63FDD86}" destId="{9512E24D-E3EA-4B5B-9D3F-6B736F10337F}" srcOrd="2" destOrd="0" presId="urn:microsoft.com/office/officeart/2008/layout/HalfCircleOrganizationChart"/>
    <dgm:cxn modelId="{1E47950A-7A18-44AE-904B-7B562B7ECDB2}" type="presParOf" srcId="{8D46D93D-0270-4ACA-89BB-6684B63FDD86}" destId="{006C793E-0BFC-4547-BB1D-E638081401C9}" srcOrd="3" destOrd="0" presId="urn:microsoft.com/office/officeart/2008/layout/HalfCircleOrganizationChart"/>
    <dgm:cxn modelId="{D95C3BAD-A2D4-40B3-983A-E5AA6FDA0A8E}" type="presParOf" srcId="{88138CA8-1118-41CC-8F81-5DD2824236DD}" destId="{A4FD5220-F3CD-4EC4-93BE-DB6304CB80ED}" srcOrd="1" destOrd="0" presId="urn:microsoft.com/office/officeart/2008/layout/HalfCircleOrganizationChart"/>
    <dgm:cxn modelId="{9EBF21D2-2050-46FC-A823-5013334CD649}" type="presParOf" srcId="{A4FD5220-F3CD-4EC4-93BE-DB6304CB80ED}" destId="{C9D8806C-6904-4B6F-B5AF-B32C55C3CF43}" srcOrd="0" destOrd="0" presId="urn:microsoft.com/office/officeart/2008/layout/HalfCircleOrganizationChart"/>
    <dgm:cxn modelId="{E4AC3A53-D916-484E-8CB1-17A4666EFF5B}" type="presParOf" srcId="{A4FD5220-F3CD-4EC4-93BE-DB6304CB80ED}" destId="{E42ACCA6-5B44-4E8E-9142-8B84469469D5}" srcOrd="1" destOrd="0" presId="urn:microsoft.com/office/officeart/2008/layout/HalfCircleOrganizationChart"/>
    <dgm:cxn modelId="{04B61CC0-EE63-4EAC-B26F-AFEA571A1680}" type="presParOf" srcId="{E42ACCA6-5B44-4E8E-9142-8B84469469D5}" destId="{D2F4469C-F0AB-48C2-89D3-E52779C7824A}" srcOrd="0" destOrd="0" presId="urn:microsoft.com/office/officeart/2008/layout/HalfCircleOrganizationChart"/>
    <dgm:cxn modelId="{6B379988-7A9F-420A-B621-3DFB3B304D5D}" type="presParOf" srcId="{D2F4469C-F0AB-48C2-89D3-E52779C7824A}" destId="{5A7F7FA0-96C5-4E51-95F7-304ABD0E2D4C}" srcOrd="0" destOrd="0" presId="urn:microsoft.com/office/officeart/2008/layout/HalfCircleOrganizationChart"/>
    <dgm:cxn modelId="{8A042D80-6E0B-4422-9DD1-4DBD4B111462}" type="presParOf" srcId="{D2F4469C-F0AB-48C2-89D3-E52779C7824A}" destId="{E24285C9-E72C-4672-8CA4-D1D3B4069DD7}" srcOrd="1" destOrd="0" presId="urn:microsoft.com/office/officeart/2008/layout/HalfCircleOrganizationChart"/>
    <dgm:cxn modelId="{0AE1B0D2-10FB-405F-9E4F-B75D93EFF799}" type="presParOf" srcId="{D2F4469C-F0AB-48C2-89D3-E52779C7824A}" destId="{4F026309-FA55-4219-86D4-8B0AD7C41CEB}" srcOrd="2" destOrd="0" presId="urn:microsoft.com/office/officeart/2008/layout/HalfCircleOrganizationChart"/>
    <dgm:cxn modelId="{440B5DB8-49CC-4A29-811B-7C1481F8D6A3}" type="presParOf" srcId="{D2F4469C-F0AB-48C2-89D3-E52779C7824A}" destId="{54B52EB6-677D-450B-80BD-3CF978E0A4B9}" srcOrd="3" destOrd="0" presId="urn:microsoft.com/office/officeart/2008/layout/HalfCircleOrganizationChart"/>
    <dgm:cxn modelId="{27B7B326-AE6D-4AA7-A0B3-8E99770242EE}" type="presParOf" srcId="{E42ACCA6-5B44-4E8E-9142-8B84469469D5}" destId="{70195305-5B72-4170-9F9D-7B4BDE499DB8}" srcOrd="1" destOrd="0" presId="urn:microsoft.com/office/officeart/2008/layout/HalfCircleOrganizationChart"/>
    <dgm:cxn modelId="{564A751A-7745-4034-B340-7000D2E25DBD}" type="presParOf" srcId="{70195305-5B72-4170-9F9D-7B4BDE499DB8}" destId="{549A7A42-BB09-4310-87D2-3A481798E560}" srcOrd="0" destOrd="0" presId="urn:microsoft.com/office/officeart/2008/layout/HalfCircleOrganizationChart"/>
    <dgm:cxn modelId="{BD3CEBEF-9AEC-46CD-8717-473B22C63832}" type="presParOf" srcId="{70195305-5B72-4170-9F9D-7B4BDE499DB8}" destId="{83628DEC-8DB9-4030-94A7-82E1DF96A26D}" srcOrd="1" destOrd="0" presId="urn:microsoft.com/office/officeart/2008/layout/HalfCircleOrganizationChart"/>
    <dgm:cxn modelId="{5B47C9AE-A7D3-4A55-A533-ABF3EACE4AB8}" type="presParOf" srcId="{83628DEC-8DB9-4030-94A7-82E1DF96A26D}" destId="{5240B704-11B6-440D-91BD-A469D4846C03}" srcOrd="0" destOrd="0" presId="urn:microsoft.com/office/officeart/2008/layout/HalfCircleOrganizationChart"/>
    <dgm:cxn modelId="{756F37C0-8000-45AA-9842-ABD0937D8D7B}" type="presParOf" srcId="{5240B704-11B6-440D-91BD-A469D4846C03}" destId="{58723A21-C537-48BE-A8CB-92532E26FDE2}" srcOrd="0" destOrd="0" presId="urn:microsoft.com/office/officeart/2008/layout/HalfCircleOrganizationChart"/>
    <dgm:cxn modelId="{87148337-10F6-4F5D-8A8D-02798BB9958C}" type="presParOf" srcId="{5240B704-11B6-440D-91BD-A469D4846C03}" destId="{5DFB1B85-0435-4781-9C7B-C3EBB0D11061}" srcOrd="1" destOrd="0" presId="urn:microsoft.com/office/officeart/2008/layout/HalfCircleOrganizationChart"/>
    <dgm:cxn modelId="{7518BE26-DF76-4F1C-AA86-72D209854A85}" type="presParOf" srcId="{5240B704-11B6-440D-91BD-A469D4846C03}" destId="{D0095AB9-1972-46AA-B5E8-E8BB358B5F7C}" srcOrd="2" destOrd="0" presId="urn:microsoft.com/office/officeart/2008/layout/HalfCircleOrganizationChart"/>
    <dgm:cxn modelId="{BCCA9DB7-6C42-4C82-85DA-B8786A57BAAF}" type="presParOf" srcId="{5240B704-11B6-440D-91BD-A469D4846C03}" destId="{CA034B15-6494-4D51-A80D-1625F12EAF1F}" srcOrd="3" destOrd="0" presId="urn:microsoft.com/office/officeart/2008/layout/HalfCircleOrganizationChart"/>
    <dgm:cxn modelId="{46E15F9B-A2DB-4747-AB45-855117D33F8D}" type="presParOf" srcId="{83628DEC-8DB9-4030-94A7-82E1DF96A26D}" destId="{A31C7F50-DFD4-4B26-B7AA-A520883CD3C3}" srcOrd="1" destOrd="0" presId="urn:microsoft.com/office/officeart/2008/layout/HalfCircleOrganizationChart"/>
    <dgm:cxn modelId="{807510E0-AA3E-42F5-8767-D84EF89ADC5C}" type="presParOf" srcId="{83628DEC-8DB9-4030-94A7-82E1DF96A26D}" destId="{ADBBE820-0231-421F-A34A-918BA5CAB267}" srcOrd="2" destOrd="0" presId="urn:microsoft.com/office/officeart/2008/layout/HalfCircleOrganizationChart"/>
    <dgm:cxn modelId="{E96EDE2E-7E65-441E-9C2B-3D8DC399A12C}" type="presParOf" srcId="{70195305-5B72-4170-9F9D-7B4BDE499DB8}" destId="{B867AE2D-0052-4452-A29B-E066955BB01F}" srcOrd="2" destOrd="0" presId="urn:microsoft.com/office/officeart/2008/layout/HalfCircleOrganizationChart"/>
    <dgm:cxn modelId="{A7D46F24-EB66-4022-8456-962D35DD3135}" type="presParOf" srcId="{70195305-5B72-4170-9F9D-7B4BDE499DB8}" destId="{0748FC3F-9F61-4D78-B625-AF43BFE17B97}" srcOrd="3" destOrd="0" presId="urn:microsoft.com/office/officeart/2008/layout/HalfCircleOrganizationChart"/>
    <dgm:cxn modelId="{555ABE65-982B-4789-9A46-8F1E4C83AA15}" type="presParOf" srcId="{0748FC3F-9F61-4D78-B625-AF43BFE17B97}" destId="{7474AD62-0086-44D9-A307-AA6BD46DD729}" srcOrd="0" destOrd="0" presId="urn:microsoft.com/office/officeart/2008/layout/HalfCircleOrganizationChart"/>
    <dgm:cxn modelId="{05400A37-5488-46A5-BFB1-934B8CA699D1}" type="presParOf" srcId="{7474AD62-0086-44D9-A307-AA6BD46DD729}" destId="{DAB63D3F-AA69-4BC0-ACB7-D6DB1B906F9A}" srcOrd="0" destOrd="0" presId="urn:microsoft.com/office/officeart/2008/layout/HalfCircleOrganizationChart"/>
    <dgm:cxn modelId="{7E8C7F68-8692-44E1-B52A-C1D00BDC9AD8}" type="presParOf" srcId="{7474AD62-0086-44D9-A307-AA6BD46DD729}" destId="{201C0E1B-3CCB-439F-A4BA-8A743894081C}" srcOrd="1" destOrd="0" presId="urn:microsoft.com/office/officeart/2008/layout/HalfCircleOrganizationChart"/>
    <dgm:cxn modelId="{42D47C2E-7E0F-4A9D-9257-20045940CC6E}" type="presParOf" srcId="{7474AD62-0086-44D9-A307-AA6BD46DD729}" destId="{176CE8E0-07B7-44CD-ADF4-9DD17A53A839}" srcOrd="2" destOrd="0" presId="urn:microsoft.com/office/officeart/2008/layout/HalfCircleOrganizationChart"/>
    <dgm:cxn modelId="{14CB48E6-FFFE-4998-8B3F-D078BF94E1E4}" type="presParOf" srcId="{7474AD62-0086-44D9-A307-AA6BD46DD729}" destId="{5EFD3F0B-E4AB-42A8-9076-420A065F1D93}" srcOrd="3" destOrd="0" presId="urn:microsoft.com/office/officeart/2008/layout/HalfCircleOrganizationChart"/>
    <dgm:cxn modelId="{5163B4C1-7B51-4A7B-8510-D42850D4BA3C}" type="presParOf" srcId="{0748FC3F-9F61-4D78-B625-AF43BFE17B97}" destId="{BAB95BDC-7F5E-4B3E-B546-A243506011B7}" srcOrd="1" destOrd="0" presId="urn:microsoft.com/office/officeart/2008/layout/HalfCircleOrganizationChart"/>
    <dgm:cxn modelId="{0A50DAB4-1603-4F45-BCDF-D3F181D25AC8}" type="presParOf" srcId="{0748FC3F-9F61-4D78-B625-AF43BFE17B97}" destId="{575EA35F-B915-43F7-9DCC-B111BAFB1420}" srcOrd="2" destOrd="0" presId="urn:microsoft.com/office/officeart/2008/layout/HalfCircleOrganizationChart"/>
    <dgm:cxn modelId="{298F0C2C-440B-414C-B936-08BAC206B16D}" type="presParOf" srcId="{70195305-5B72-4170-9F9D-7B4BDE499DB8}" destId="{E1590163-91DD-49B5-9CB2-881821CD6477}" srcOrd="4" destOrd="0" presId="urn:microsoft.com/office/officeart/2008/layout/HalfCircleOrganizationChart"/>
    <dgm:cxn modelId="{EA3545C3-0422-4376-BFEB-4D67CD9060BB}" type="presParOf" srcId="{70195305-5B72-4170-9F9D-7B4BDE499DB8}" destId="{0FBAAA87-5C93-490E-922F-7002B8C17F17}" srcOrd="5" destOrd="0" presId="urn:microsoft.com/office/officeart/2008/layout/HalfCircleOrganizationChart"/>
    <dgm:cxn modelId="{8FA24B54-2349-4807-8B23-EC8E0D59FD43}" type="presParOf" srcId="{0FBAAA87-5C93-490E-922F-7002B8C17F17}" destId="{A3F20E1C-0A7E-4087-9B98-A17AB138E5E2}" srcOrd="0" destOrd="0" presId="urn:microsoft.com/office/officeart/2008/layout/HalfCircleOrganizationChart"/>
    <dgm:cxn modelId="{C83440DB-916A-48A9-B0B2-BA3640F75303}" type="presParOf" srcId="{A3F20E1C-0A7E-4087-9B98-A17AB138E5E2}" destId="{07144483-855E-4F1A-8EF1-91560F9592B6}" srcOrd="0" destOrd="0" presId="urn:microsoft.com/office/officeart/2008/layout/HalfCircleOrganizationChart"/>
    <dgm:cxn modelId="{9B37A9A0-F81C-40DD-8E3C-E0F25C86EF46}" type="presParOf" srcId="{A3F20E1C-0A7E-4087-9B98-A17AB138E5E2}" destId="{84C46D18-B963-4F78-8EB0-74A6FC2ADEEC}" srcOrd="1" destOrd="0" presId="urn:microsoft.com/office/officeart/2008/layout/HalfCircleOrganizationChart"/>
    <dgm:cxn modelId="{57191A3B-21E0-40B3-80FF-BA7DDB248E3B}" type="presParOf" srcId="{A3F20E1C-0A7E-4087-9B98-A17AB138E5E2}" destId="{5799F9E0-C316-411B-8959-F4E07D72AA3D}" srcOrd="2" destOrd="0" presId="urn:microsoft.com/office/officeart/2008/layout/HalfCircleOrganizationChart"/>
    <dgm:cxn modelId="{1DF968B9-D981-4256-9FBB-27CC7BB39393}" type="presParOf" srcId="{A3F20E1C-0A7E-4087-9B98-A17AB138E5E2}" destId="{52C2887A-CF8D-464D-9DDE-A698C913EDDB}" srcOrd="3" destOrd="0" presId="urn:microsoft.com/office/officeart/2008/layout/HalfCircleOrganizationChart"/>
    <dgm:cxn modelId="{98A9E704-32B4-4216-AD25-68C2468A3895}" type="presParOf" srcId="{0FBAAA87-5C93-490E-922F-7002B8C17F17}" destId="{003AD423-1615-4CEB-866B-7F00F09E6CFA}" srcOrd="1" destOrd="0" presId="urn:microsoft.com/office/officeart/2008/layout/HalfCircleOrganizationChart"/>
    <dgm:cxn modelId="{0BE2F713-5F03-4721-8A5B-3D583CC787E3}" type="presParOf" srcId="{0FBAAA87-5C93-490E-922F-7002B8C17F17}" destId="{4681C18B-6899-4C42-AC65-F81C8D90D547}" srcOrd="2" destOrd="0" presId="urn:microsoft.com/office/officeart/2008/layout/HalfCircleOrganizationChart"/>
    <dgm:cxn modelId="{1C94EC2D-892E-4450-B6BC-70FD722CCB0C}" type="presParOf" srcId="{E42ACCA6-5B44-4E8E-9142-8B84469469D5}" destId="{F864857E-7E51-4D40-A721-AE4BF7212E44}" srcOrd="2" destOrd="0" presId="urn:microsoft.com/office/officeart/2008/layout/HalfCircleOrganizationChart"/>
    <dgm:cxn modelId="{F25CE077-449A-4090-8D0B-B539A721DA74}" type="presParOf" srcId="{A4FD5220-F3CD-4EC4-93BE-DB6304CB80ED}" destId="{535F2DC2-278C-4BBF-B7C2-F19FFB02B069}" srcOrd="2" destOrd="0" presId="urn:microsoft.com/office/officeart/2008/layout/HalfCircleOrganizationChart"/>
    <dgm:cxn modelId="{856ECC85-4B74-4705-83A0-C77EA17D2641}" type="presParOf" srcId="{A4FD5220-F3CD-4EC4-93BE-DB6304CB80ED}" destId="{5585A78E-3A7D-4238-8FD0-364EDF7DD04A}" srcOrd="3" destOrd="0" presId="urn:microsoft.com/office/officeart/2008/layout/HalfCircleOrganizationChart"/>
    <dgm:cxn modelId="{56277CDC-B04E-4852-BD45-0ED3F6B4CB74}" type="presParOf" srcId="{5585A78E-3A7D-4238-8FD0-364EDF7DD04A}" destId="{D43981E7-2E92-47E7-B810-AB19FFCA769E}" srcOrd="0" destOrd="0" presId="urn:microsoft.com/office/officeart/2008/layout/HalfCircleOrganizationChart"/>
    <dgm:cxn modelId="{D13F177E-88A1-48D4-822D-1718A68DC423}" type="presParOf" srcId="{D43981E7-2E92-47E7-B810-AB19FFCA769E}" destId="{5369E599-9DE2-4331-B7D8-FA276B09770F}" srcOrd="0" destOrd="0" presId="urn:microsoft.com/office/officeart/2008/layout/HalfCircleOrganizationChart"/>
    <dgm:cxn modelId="{33AE362D-08B8-42CB-A7F8-D55403541170}" type="presParOf" srcId="{D43981E7-2E92-47E7-B810-AB19FFCA769E}" destId="{9335B311-FAA8-4948-9E26-BF3DEACCD508}" srcOrd="1" destOrd="0" presId="urn:microsoft.com/office/officeart/2008/layout/HalfCircleOrganizationChart"/>
    <dgm:cxn modelId="{97A24C41-3D9D-4E50-AD25-3B4B7E58E896}" type="presParOf" srcId="{D43981E7-2E92-47E7-B810-AB19FFCA769E}" destId="{79DE9A5F-2E5C-4D14-B932-E513809A8735}" srcOrd="2" destOrd="0" presId="urn:microsoft.com/office/officeart/2008/layout/HalfCircleOrganizationChart"/>
    <dgm:cxn modelId="{48497B55-6B8C-4E0F-808E-03E6E7ABAC31}" type="presParOf" srcId="{D43981E7-2E92-47E7-B810-AB19FFCA769E}" destId="{4425094E-5D3C-4968-AE7B-7D89D9413D1B}" srcOrd="3" destOrd="0" presId="urn:microsoft.com/office/officeart/2008/layout/HalfCircleOrganizationChart"/>
    <dgm:cxn modelId="{A9CDE779-9CD5-4FBD-B45A-67267AB5D45F}" type="presParOf" srcId="{5585A78E-3A7D-4238-8FD0-364EDF7DD04A}" destId="{3A3D6A40-2150-445A-B231-836571C93F71}" srcOrd="1" destOrd="0" presId="urn:microsoft.com/office/officeart/2008/layout/HalfCircleOrganizationChart"/>
    <dgm:cxn modelId="{1DF3C4BE-A41B-432B-A2A7-149835385995}" type="presParOf" srcId="{3A3D6A40-2150-445A-B231-836571C93F71}" destId="{E4417683-365A-470D-A912-06A83FCE0105}" srcOrd="0" destOrd="0" presId="urn:microsoft.com/office/officeart/2008/layout/HalfCircleOrganizationChart"/>
    <dgm:cxn modelId="{2AD87901-7928-4301-A222-F8391B816E2F}" type="presParOf" srcId="{3A3D6A40-2150-445A-B231-836571C93F71}" destId="{1D290208-94E7-4187-9DA5-2CA53E49A801}" srcOrd="1" destOrd="0" presId="urn:microsoft.com/office/officeart/2008/layout/HalfCircleOrganizationChart"/>
    <dgm:cxn modelId="{031FFF86-B6A3-4516-B141-E03CBA02E18C}" type="presParOf" srcId="{1D290208-94E7-4187-9DA5-2CA53E49A801}" destId="{7C78BCEE-5D22-4CF3-86E3-261F7736738C}" srcOrd="0" destOrd="0" presId="urn:microsoft.com/office/officeart/2008/layout/HalfCircleOrganizationChart"/>
    <dgm:cxn modelId="{2358A7D6-91C6-4AF9-93E4-9057739EFAD1}" type="presParOf" srcId="{7C78BCEE-5D22-4CF3-86E3-261F7736738C}" destId="{F7131485-971F-4EE9-A081-F5B0D035E1DF}" srcOrd="0" destOrd="0" presId="urn:microsoft.com/office/officeart/2008/layout/HalfCircleOrganizationChart"/>
    <dgm:cxn modelId="{5DE88965-DA55-4E6F-A038-9D971DA80D80}" type="presParOf" srcId="{7C78BCEE-5D22-4CF3-86E3-261F7736738C}" destId="{0CA761CC-A8D5-46B0-B37C-AB8361790491}" srcOrd="1" destOrd="0" presId="urn:microsoft.com/office/officeart/2008/layout/HalfCircleOrganizationChart"/>
    <dgm:cxn modelId="{EAE5297C-61D1-4251-8A47-20F8A8F8CA64}" type="presParOf" srcId="{7C78BCEE-5D22-4CF3-86E3-261F7736738C}" destId="{7F7F25CC-D165-4F85-BFFE-C8B480C18641}" srcOrd="2" destOrd="0" presId="urn:microsoft.com/office/officeart/2008/layout/HalfCircleOrganizationChart"/>
    <dgm:cxn modelId="{BA71CAF0-0CBD-47D1-8CDE-488FDBF735E5}" type="presParOf" srcId="{7C78BCEE-5D22-4CF3-86E3-261F7736738C}" destId="{B471F95F-5F6D-4D6A-A819-865EE880EC4D}" srcOrd="3" destOrd="0" presId="urn:microsoft.com/office/officeart/2008/layout/HalfCircleOrganizationChart"/>
    <dgm:cxn modelId="{6ADFEFEB-845C-4A11-B69C-35BB734E49B5}" type="presParOf" srcId="{1D290208-94E7-4187-9DA5-2CA53E49A801}" destId="{5AF2750B-4CD1-4879-8F05-AABC8425A8BA}" srcOrd="1" destOrd="0" presId="urn:microsoft.com/office/officeart/2008/layout/HalfCircleOrganizationChart"/>
    <dgm:cxn modelId="{CE3C31F7-9445-4D63-8548-AA6D882C12C8}" type="presParOf" srcId="{1D290208-94E7-4187-9DA5-2CA53E49A801}" destId="{0B725AFF-77D3-4022-B5E1-61A0EE8B5172}" srcOrd="2" destOrd="0" presId="urn:microsoft.com/office/officeart/2008/layout/HalfCircleOrganizationChart"/>
    <dgm:cxn modelId="{42EF5720-9473-43D8-B350-DE10FF8A2D03}" type="presParOf" srcId="{3A3D6A40-2150-445A-B231-836571C93F71}" destId="{948B2E67-DAE9-492C-8E61-8EFF163ADB07}" srcOrd="2" destOrd="0" presId="urn:microsoft.com/office/officeart/2008/layout/HalfCircleOrganizationChart"/>
    <dgm:cxn modelId="{1B06A322-87AC-4F3E-B69A-CA11D3812136}" type="presParOf" srcId="{3A3D6A40-2150-445A-B231-836571C93F71}" destId="{6B5C5E7B-67C8-47E8-A7E5-4F6B7C453A80}" srcOrd="3" destOrd="0" presId="urn:microsoft.com/office/officeart/2008/layout/HalfCircleOrganizationChart"/>
    <dgm:cxn modelId="{938AF6EF-0A93-4EEF-9573-507A03A46585}" type="presParOf" srcId="{6B5C5E7B-67C8-47E8-A7E5-4F6B7C453A80}" destId="{91399BAF-F067-4C83-8AC5-20D2CF721642}" srcOrd="0" destOrd="0" presId="urn:microsoft.com/office/officeart/2008/layout/HalfCircleOrganizationChart"/>
    <dgm:cxn modelId="{A8A33881-8105-4833-A1A7-9D4DE24D3EDE}" type="presParOf" srcId="{91399BAF-F067-4C83-8AC5-20D2CF721642}" destId="{7C912E07-AB07-43BF-9F04-789513D79C16}" srcOrd="0" destOrd="0" presId="urn:microsoft.com/office/officeart/2008/layout/HalfCircleOrganizationChart"/>
    <dgm:cxn modelId="{C6C8CE21-015A-48A6-BD75-37775DAB7512}" type="presParOf" srcId="{91399BAF-F067-4C83-8AC5-20D2CF721642}" destId="{6AA92575-7A47-4E9F-884C-6463A1F12050}" srcOrd="1" destOrd="0" presId="urn:microsoft.com/office/officeart/2008/layout/HalfCircleOrganizationChart"/>
    <dgm:cxn modelId="{DB560197-F0B2-45F3-9880-B91A104127A6}" type="presParOf" srcId="{91399BAF-F067-4C83-8AC5-20D2CF721642}" destId="{39430D36-756E-4E55-A723-3A1C609C1F64}" srcOrd="2" destOrd="0" presId="urn:microsoft.com/office/officeart/2008/layout/HalfCircleOrganizationChart"/>
    <dgm:cxn modelId="{4FA556D1-2F56-4EB7-8210-6C9DD84324BE}" type="presParOf" srcId="{91399BAF-F067-4C83-8AC5-20D2CF721642}" destId="{73737BFD-2BA4-4FB1-99DE-B40E33333B15}" srcOrd="3" destOrd="0" presId="urn:microsoft.com/office/officeart/2008/layout/HalfCircleOrganizationChart"/>
    <dgm:cxn modelId="{9C3B2989-3EB7-4EA4-AD1E-99D562A45C02}" type="presParOf" srcId="{6B5C5E7B-67C8-47E8-A7E5-4F6B7C453A80}" destId="{C59F8616-6A92-4ACA-B7E9-7B53D30B361F}" srcOrd="1" destOrd="0" presId="urn:microsoft.com/office/officeart/2008/layout/HalfCircleOrganizationChart"/>
    <dgm:cxn modelId="{2068CCDB-ACEC-4E7B-9A69-14EFF6858D26}" type="presParOf" srcId="{6B5C5E7B-67C8-47E8-A7E5-4F6B7C453A80}" destId="{76A37043-D90B-431D-93CD-4A22A66561AF}" srcOrd="2" destOrd="0" presId="urn:microsoft.com/office/officeart/2008/layout/HalfCircleOrganizationChart"/>
    <dgm:cxn modelId="{18D40C56-6BC2-4CCF-A8CC-EE9E76B4687C}" type="presParOf" srcId="{3A3D6A40-2150-445A-B231-836571C93F71}" destId="{1125F57E-D327-481C-8419-AA7298A583D2}" srcOrd="4" destOrd="0" presId="urn:microsoft.com/office/officeart/2008/layout/HalfCircleOrganizationChart"/>
    <dgm:cxn modelId="{D7F4950B-7954-450B-B9FD-0630A20FD870}" type="presParOf" srcId="{3A3D6A40-2150-445A-B231-836571C93F71}" destId="{D395E1B5-95FC-4061-A67E-D3B31917F484}" srcOrd="5" destOrd="0" presId="urn:microsoft.com/office/officeart/2008/layout/HalfCircleOrganizationChart"/>
    <dgm:cxn modelId="{7D05923A-C3AA-45EF-BFF6-42CC7E144A39}" type="presParOf" srcId="{D395E1B5-95FC-4061-A67E-D3B31917F484}" destId="{288E65D2-933B-41A5-9A6F-F8BBF6450DF0}" srcOrd="0" destOrd="0" presId="urn:microsoft.com/office/officeart/2008/layout/HalfCircleOrganizationChart"/>
    <dgm:cxn modelId="{6B5A1317-91D2-486E-A942-C6004B402301}" type="presParOf" srcId="{288E65D2-933B-41A5-9A6F-F8BBF6450DF0}" destId="{E5A721B3-65C0-4F24-AB84-76A0E9101002}" srcOrd="0" destOrd="0" presId="urn:microsoft.com/office/officeart/2008/layout/HalfCircleOrganizationChart"/>
    <dgm:cxn modelId="{34940285-9A31-4911-A1E9-5FA0EDA5581E}" type="presParOf" srcId="{288E65D2-933B-41A5-9A6F-F8BBF6450DF0}" destId="{01A023CE-73D5-41A3-BA6A-7EF08A2C7F1E}" srcOrd="1" destOrd="0" presId="urn:microsoft.com/office/officeart/2008/layout/HalfCircleOrganizationChart"/>
    <dgm:cxn modelId="{7BF104AA-598B-4D7C-83C6-65C533AF8810}" type="presParOf" srcId="{288E65D2-933B-41A5-9A6F-F8BBF6450DF0}" destId="{02C562AC-F43E-4A6F-8ABE-ED596619008D}" srcOrd="2" destOrd="0" presId="urn:microsoft.com/office/officeart/2008/layout/HalfCircleOrganizationChart"/>
    <dgm:cxn modelId="{6D427D4B-862F-4FF3-8135-F2B137F0833B}" type="presParOf" srcId="{288E65D2-933B-41A5-9A6F-F8BBF6450DF0}" destId="{63EDB3C8-B1E8-439C-8ED2-ED1ACCF75372}" srcOrd="3" destOrd="0" presId="urn:microsoft.com/office/officeart/2008/layout/HalfCircleOrganizationChart"/>
    <dgm:cxn modelId="{F429FAED-7CC5-4D4B-BED8-EBFCC6EE080B}" type="presParOf" srcId="{D395E1B5-95FC-4061-A67E-D3B31917F484}" destId="{BD330ADF-E642-46FA-BF30-70BC9040423E}" srcOrd="1" destOrd="0" presId="urn:microsoft.com/office/officeart/2008/layout/HalfCircleOrganizationChart"/>
    <dgm:cxn modelId="{B12470DE-1E71-41DE-A21D-938EB1A958CA}" type="presParOf" srcId="{D395E1B5-95FC-4061-A67E-D3B31917F484}" destId="{4D20EC4A-2630-4F09-93BA-630213ED06ED}" srcOrd="2" destOrd="0" presId="urn:microsoft.com/office/officeart/2008/layout/HalfCircleOrganizationChart"/>
    <dgm:cxn modelId="{D6F5BA03-019A-48F3-B3B8-98A63EE2637A}" type="presParOf" srcId="{3A3D6A40-2150-445A-B231-836571C93F71}" destId="{FA3DA460-AFDF-489F-B938-3CF6ADA4B873}" srcOrd="6" destOrd="0" presId="urn:microsoft.com/office/officeart/2008/layout/HalfCircleOrganizationChart"/>
    <dgm:cxn modelId="{933571AE-3519-4F2F-9FD6-9B9CE5CD09E6}" type="presParOf" srcId="{3A3D6A40-2150-445A-B231-836571C93F71}" destId="{E4630727-6DD1-4E3E-8B52-23E31E18DAAE}" srcOrd="7" destOrd="0" presId="urn:microsoft.com/office/officeart/2008/layout/HalfCircleOrganizationChart"/>
    <dgm:cxn modelId="{F2CC927A-79BC-4069-A260-487EA9FAEF21}" type="presParOf" srcId="{E4630727-6DD1-4E3E-8B52-23E31E18DAAE}" destId="{B0FF2AAE-A6C3-4EC3-ACEB-1C6BC1F67A61}" srcOrd="0" destOrd="0" presId="urn:microsoft.com/office/officeart/2008/layout/HalfCircleOrganizationChart"/>
    <dgm:cxn modelId="{3083BCDC-6D3B-44F2-AB98-D7E21369FD84}" type="presParOf" srcId="{B0FF2AAE-A6C3-4EC3-ACEB-1C6BC1F67A61}" destId="{500581AD-4695-4DBE-BDDE-5C1237A03380}" srcOrd="0" destOrd="0" presId="urn:microsoft.com/office/officeart/2008/layout/HalfCircleOrganizationChart"/>
    <dgm:cxn modelId="{DD4D0916-2D0B-4C8E-8EB4-0F407FF203DF}" type="presParOf" srcId="{B0FF2AAE-A6C3-4EC3-ACEB-1C6BC1F67A61}" destId="{23DD2CE0-AF4E-467F-ACEF-FAA19797B595}" srcOrd="1" destOrd="0" presId="urn:microsoft.com/office/officeart/2008/layout/HalfCircleOrganizationChart"/>
    <dgm:cxn modelId="{0F92658A-6C53-473B-B4C9-2A3767D7AB47}" type="presParOf" srcId="{B0FF2AAE-A6C3-4EC3-ACEB-1C6BC1F67A61}" destId="{683265B1-0B1B-43E0-9DD8-8D5963A4D341}" srcOrd="2" destOrd="0" presId="urn:microsoft.com/office/officeart/2008/layout/HalfCircleOrganizationChart"/>
    <dgm:cxn modelId="{BD313EEC-526B-41BD-9A91-24ED4762C202}" type="presParOf" srcId="{B0FF2AAE-A6C3-4EC3-ACEB-1C6BC1F67A61}" destId="{84F239BD-1C15-47CC-A524-4B7E77D96E04}" srcOrd="3" destOrd="0" presId="urn:microsoft.com/office/officeart/2008/layout/HalfCircleOrganizationChart"/>
    <dgm:cxn modelId="{382B638E-FEDC-40FA-9FD4-C361964EDF04}" type="presParOf" srcId="{E4630727-6DD1-4E3E-8B52-23E31E18DAAE}" destId="{B9639830-44B2-4641-9944-2672F86FC319}" srcOrd="1" destOrd="0" presId="urn:microsoft.com/office/officeart/2008/layout/HalfCircleOrganizationChart"/>
    <dgm:cxn modelId="{8B2A5C13-B7E9-45C1-8F6C-D61187B199E7}" type="presParOf" srcId="{E4630727-6DD1-4E3E-8B52-23E31E18DAAE}" destId="{3CCC0A82-8C35-4477-9DB6-FFBB2CB3D120}" srcOrd="2" destOrd="0" presId="urn:microsoft.com/office/officeart/2008/layout/HalfCircleOrganizationChart"/>
    <dgm:cxn modelId="{B4EB396E-D1CB-48EC-9FEA-82E9EA0F7A22}" type="presParOf" srcId="{5585A78E-3A7D-4238-8FD0-364EDF7DD04A}" destId="{0A59EB64-3FB3-43FE-80BA-A65B64522472}" srcOrd="2" destOrd="0" presId="urn:microsoft.com/office/officeart/2008/layout/HalfCircleOrganizationChart"/>
    <dgm:cxn modelId="{28DC5624-C8F6-47E3-AECD-BC128C4D05B1}" type="presParOf" srcId="{A4FD5220-F3CD-4EC4-93BE-DB6304CB80ED}" destId="{4D2C96C6-99F0-423E-8F83-A059FE7C395C}" srcOrd="4" destOrd="0" presId="urn:microsoft.com/office/officeart/2008/layout/HalfCircleOrganizationChart"/>
    <dgm:cxn modelId="{0396874C-C561-44E5-8CAC-75332153C8A2}" type="presParOf" srcId="{A4FD5220-F3CD-4EC4-93BE-DB6304CB80ED}" destId="{7EBDFFA7-9FAF-4B04-9E18-92EF58F7337B}" srcOrd="5" destOrd="0" presId="urn:microsoft.com/office/officeart/2008/layout/HalfCircleOrganizationChart"/>
    <dgm:cxn modelId="{8CE248C9-7074-477E-97DC-2EBE1B43A1F8}" type="presParOf" srcId="{7EBDFFA7-9FAF-4B04-9E18-92EF58F7337B}" destId="{8FFE6851-96BD-4E57-A88C-62C65AE72546}" srcOrd="0" destOrd="0" presId="urn:microsoft.com/office/officeart/2008/layout/HalfCircleOrganizationChart"/>
    <dgm:cxn modelId="{9AE561BC-0B2B-4489-BFE7-421961C638F8}" type="presParOf" srcId="{8FFE6851-96BD-4E57-A88C-62C65AE72546}" destId="{74C5B025-C083-4F8C-8B18-CAFA07796682}" srcOrd="0" destOrd="0" presId="urn:microsoft.com/office/officeart/2008/layout/HalfCircleOrganizationChart"/>
    <dgm:cxn modelId="{F3BD6662-FD3D-4D62-A032-1DB86CE9593B}" type="presParOf" srcId="{8FFE6851-96BD-4E57-A88C-62C65AE72546}" destId="{5D665BD1-CE41-4461-BED9-853987A6A809}" srcOrd="1" destOrd="0" presId="urn:microsoft.com/office/officeart/2008/layout/HalfCircleOrganizationChart"/>
    <dgm:cxn modelId="{2DDB1DEE-5FEE-4189-9094-8806BDF5C5CB}" type="presParOf" srcId="{8FFE6851-96BD-4E57-A88C-62C65AE72546}" destId="{87EA7A50-FFB0-4C48-8DD4-51792F2E4440}" srcOrd="2" destOrd="0" presId="urn:microsoft.com/office/officeart/2008/layout/HalfCircleOrganizationChart"/>
    <dgm:cxn modelId="{1D776D94-DE3F-462C-ABD2-C2EC336925C8}" type="presParOf" srcId="{8FFE6851-96BD-4E57-A88C-62C65AE72546}" destId="{72569A56-5C7D-495C-A417-07C7ECDDA212}" srcOrd="3" destOrd="0" presId="urn:microsoft.com/office/officeart/2008/layout/HalfCircleOrganizationChart"/>
    <dgm:cxn modelId="{DC0C9329-3089-4FFA-8202-72244D6A520D}" type="presParOf" srcId="{7EBDFFA7-9FAF-4B04-9E18-92EF58F7337B}" destId="{510BC05B-41FE-40F0-ACAC-644F50D5C936}" srcOrd="1" destOrd="0" presId="urn:microsoft.com/office/officeart/2008/layout/HalfCircleOrganizationChart"/>
    <dgm:cxn modelId="{82F7E358-F642-48F3-B823-45DD94CAA543}" type="presParOf" srcId="{510BC05B-41FE-40F0-ACAC-644F50D5C936}" destId="{F736301B-549A-400A-B543-12CAEBE785D7}" srcOrd="0" destOrd="0" presId="urn:microsoft.com/office/officeart/2008/layout/HalfCircleOrganizationChart"/>
    <dgm:cxn modelId="{D69735C6-FFB6-40C9-BDD3-391666DABC77}" type="presParOf" srcId="{510BC05B-41FE-40F0-ACAC-644F50D5C936}" destId="{88E36BD9-715C-4712-90F0-CD9E753EF4BF}" srcOrd="1" destOrd="0" presId="urn:microsoft.com/office/officeart/2008/layout/HalfCircleOrganizationChart"/>
    <dgm:cxn modelId="{C351B766-00A1-4E40-A088-119B696B10B7}" type="presParOf" srcId="{88E36BD9-715C-4712-90F0-CD9E753EF4BF}" destId="{DE060F69-8720-4D45-8A4A-30B383D6B07F}" srcOrd="0" destOrd="0" presId="urn:microsoft.com/office/officeart/2008/layout/HalfCircleOrganizationChart"/>
    <dgm:cxn modelId="{196CDFFE-4F91-457E-86EE-F26A71B86056}" type="presParOf" srcId="{DE060F69-8720-4D45-8A4A-30B383D6B07F}" destId="{548BF72B-FEF9-4C3C-B653-73C4FB9F9421}" srcOrd="0" destOrd="0" presId="urn:microsoft.com/office/officeart/2008/layout/HalfCircleOrganizationChart"/>
    <dgm:cxn modelId="{2BDBF746-0683-4D32-985E-4AB6DA03CFB1}" type="presParOf" srcId="{DE060F69-8720-4D45-8A4A-30B383D6B07F}" destId="{58C33A5F-3F64-4124-A2F6-7A6DF668DCF1}" srcOrd="1" destOrd="0" presId="urn:microsoft.com/office/officeart/2008/layout/HalfCircleOrganizationChart"/>
    <dgm:cxn modelId="{8A4D2D18-11F5-4A92-B2A5-F9C9A288993E}" type="presParOf" srcId="{DE060F69-8720-4D45-8A4A-30B383D6B07F}" destId="{CF872EA9-B456-4A81-9164-232BB07F7BE1}" srcOrd="2" destOrd="0" presId="urn:microsoft.com/office/officeart/2008/layout/HalfCircleOrganizationChart"/>
    <dgm:cxn modelId="{AD4F132D-DA1F-411D-8358-E77B57104A50}" type="presParOf" srcId="{DE060F69-8720-4D45-8A4A-30B383D6B07F}" destId="{50DDD622-5187-4A92-9BC7-FFA9B5CA955B}" srcOrd="3" destOrd="0" presId="urn:microsoft.com/office/officeart/2008/layout/HalfCircleOrganizationChart"/>
    <dgm:cxn modelId="{F01AB0FA-9C6F-437B-9791-D5A8E7010EEF}" type="presParOf" srcId="{88E36BD9-715C-4712-90F0-CD9E753EF4BF}" destId="{8556A13B-4D77-4DBA-98B8-3383D1107881}" srcOrd="1" destOrd="0" presId="urn:microsoft.com/office/officeart/2008/layout/HalfCircleOrganizationChart"/>
    <dgm:cxn modelId="{C1B91FA6-7FCB-4923-8D39-DC0CCFDA2E25}" type="presParOf" srcId="{88E36BD9-715C-4712-90F0-CD9E753EF4BF}" destId="{48DFFAFA-867B-4ECB-BF28-16B962C2BCD8}" srcOrd="2" destOrd="0" presId="urn:microsoft.com/office/officeart/2008/layout/HalfCircleOrganizationChart"/>
    <dgm:cxn modelId="{6F488845-A5B1-4527-A834-25528378C0BD}" type="presParOf" srcId="{510BC05B-41FE-40F0-ACAC-644F50D5C936}" destId="{A92CCDE4-8652-40EB-8DCB-799B0FAA3FFE}" srcOrd="2" destOrd="0" presId="urn:microsoft.com/office/officeart/2008/layout/HalfCircleOrganizationChart"/>
    <dgm:cxn modelId="{B8C57EDB-C4D2-4B8A-B206-45CA474343A0}" type="presParOf" srcId="{510BC05B-41FE-40F0-ACAC-644F50D5C936}" destId="{C0A70C83-96EA-48E2-AB1E-FF31699DF5BC}" srcOrd="3" destOrd="0" presId="urn:microsoft.com/office/officeart/2008/layout/HalfCircleOrganizationChart"/>
    <dgm:cxn modelId="{74A01994-2AF8-4B58-AB44-2335DD266870}" type="presParOf" srcId="{C0A70C83-96EA-48E2-AB1E-FF31699DF5BC}" destId="{911A1645-F84C-4B92-BB1B-F2A298817F2E}" srcOrd="0" destOrd="0" presId="urn:microsoft.com/office/officeart/2008/layout/HalfCircleOrganizationChart"/>
    <dgm:cxn modelId="{7DE160F0-B5EA-4E13-A35B-F78063443475}" type="presParOf" srcId="{911A1645-F84C-4B92-BB1B-F2A298817F2E}" destId="{D21E8CC4-F505-42EA-AB39-BC13B92BDEB5}" srcOrd="0" destOrd="0" presId="urn:microsoft.com/office/officeart/2008/layout/HalfCircleOrganizationChart"/>
    <dgm:cxn modelId="{D38FD117-BAD1-4CDC-BB3D-EC3377A65052}" type="presParOf" srcId="{911A1645-F84C-4B92-BB1B-F2A298817F2E}" destId="{A14DBFEF-DD8B-44CC-942D-DBEC87C4D06B}" srcOrd="1" destOrd="0" presId="urn:microsoft.com/office/officeart/2008/layout/HalfCircleOrganizationChart"/>
    <dgm:cxn modelId="{D05DA3D5-B2A4-4B8D-84C9-720C09A5EE2C}" type="presParOf" srcId="{911A1645-F84C-4B92-BB1B-F2A298817F2E}" destId="{1E0A0456-E157-4B84-ADF7-0A4570125572}" srcOrd="2" destOrd="0" presId="urn:microsoft.com/office/officeart/2008/layout/HalfCircleOrganizationChart"/>
    <dgm:cxn modelId="{939D524F-3FB9-4735-88CA-28610AF83A4E}" type="presParOf" srcId="{911A1645-F84C-4B92-BB1B-F2A298817F2E}" destId="{93B26B34-27BE-4D3F-B75E-657AE8938C8B}" srcOrd="3" destOrd="0" presId="urn:microsoft.com/office/officeart/2008/layout/HalfCircleOrganizationChart"/>
    <dgm:cxn modelId="{9DA728C7-F378-48DD-81AB-505A2D67C1DF}" type="presParOf" srcId="{C0A70C83-96EA-48E2-AB1E-FF31699DF5BC}" destId="{8CF6F051-69FB-455F-A783-AA163ABBA49A}" srcOrd="1" destOrd="0" presId="urn:microsoft.com/office/officeart/2008/layout/HalfCircleOrganizationChart"/>
    <dgm:cxn modelId="{099A36FA-2F60-4077-BA0E-4DB1063934C7}" type="presParOf" srcId="{C0A70C83-96EA-48E2-AB1E-FF31699DF5BC}" destId="{E6039A0A-E236-4736-8DA3-7E3D5F64907D}" srcOrd="2" destOrd="0" presId="urn:microsoft.com/office/officeart/2008/layout/HalfCircleOrganizationChart"/>
    <dgm:cxn modelId="{1CBDA040-6C5D-4863-8259-EFD0004F0045}" type="presParOf" srcId="{510BC05B-41FE-40F0-ACAC-644F50D5C936}" destId="{9B49C147-795D-46F0-9FD7-F830B2F4E2BC}" srcOrd="4" destOrd="0" presId="urn:microsoft.com/office/officeart/2008/layout/HalfCircleOrganizationChart"/>
    <dgm:cxn modelId="{962D7E65-663A-44D0-BB62-700134AC8D83}" type="presParOf" srcId="{510BC05B-41FE-40F0-ACAC-644F50D5C936}" destId="{C9F14BC5-9CD3-40EC-B708-CD3F4D886242}" srcOrd="5" destOrd="0" presId="urn:microsoft.com/office/officeart/2008/layout/HalfCircleOrganizationChart"/>
    <dgm:cxn modelId="{040A46F0-D669-45F5-B742-B63E0D880DED}" type="presParOf" srcId="{C9F14BC5-9CD3-40EC-B708-CD3F4D886242}" destId="{68F6E934-FF26-4F38-8C83-8973842A3891}" srcOrd="0" destOrd="0" presId="urn:microsoft.com/office/officeart/2008/layout/HalfCircleOrganizationChart"/>
    <dgm:cxn modelId="{708A9366-A6BF-4F27-BB48-1E2E20EA9EC9}" type="presParOf" srcId="{68F6E934-FF26-4F38-8C83-8973842A3891}" destId="{DFAA4A6F-AD09-40BF-BEAB-9B41A873ACB0}" srcOrd="0" destOrd="0" presId="urn:microsoft.com/office/officeart/2008/layout/HalfCircleOrganizationChart"/>
    <dgm:cxn modelId="{639D819D-6C7E-4A5C-9534-9B71D2E716C5}" type="presParOf" srcId="{68F6E934-FF26-4F38-8C83-8973842A3891}" destId="{6583B8A1-29C9-4DF3-8F33-7409DA55D7BD}" srcOrd="1" destOrd="0" presId="urn:microsoft.com/office/officeart/2008/layout/HalfCircleOrganizationChart"/>
    <dgm:cxn modelId="{F37FE373-08D0-4E7E-A75C-276EE4D83728}" type="presParOf" srcId="{68F6E934-FF26-4F38-8C83-8973842A3891}" destId="{D306F659-FB60-43BC-84FE-68A44B5BA28F}" srcOrd="2" destOrd="0" presId="urn:microsoft.com/office/officeart/2008/layout/HalfCircleOrganizationChart"/>
    <dgm:cxn modelId="{F989A7F3-13C1-46BC-A19E-43B764666912}" type="presParOf" srcId="{68F6E934-FF26-4F38-8C83-8973842A3891}" destId="{F8873D8E-92A7-46BE-AE8A-F7B3C4E2939F}" srcOrd="3" destOrd="0" presId="urn:microsoft.com/office/officeart/2008/layout/HalfCircleOrganizationChart"/>
    <dgm:cxn modelId="{FA0B1BDA-C54E-411C-8493-E2ED08A741F7}" type="presParOf" srcId="{C9F14BC5-9CD3-40EC-B708-CD3F4D886242}" destId="{D9F04F23-52D6-447B-99F5-2AB367DF9683}" srcOrd="1" destOrd="0" presId="urn:microsoft.com/office/officeart/2008/layout/HalfCircleOrganizationChart"/>
    <dgm:cxn modelId="{6C8D772E-33D5-4A4D-84B0-120BF3799DE0}" type="presParOf" srcId="{C9F14BC5-9CD3-40EC-B708-CD3F4D886242}" destId="{5E7B07B5-8AE6-4551-A9D6-675CFE3334C8}" srcOrd="2" destOrd="0" presId="urn:microsoft.com/office/officeart/2008/layout/HalfCircleOrganizationChart"/>
    <dgm:cxn modelId="{C9556CE0-1393-479B-ACC0-6ACCF400D65E}" type="presParOf" srcId="{510BC05B-41FE-40F0-ACAC-644F50D5C936}" destId="{CF6396B0-1188-48AF-813E-52228E0F0B8D}" srcOrd="6" destOrd="0" presId="urn:microsoft.com/office/officeart/2008/layout/HalfCircleOrganizationChart"/>
    <dgm:cxn modelId="{1F274A1F-CDD1-41BF-AFCC-3E6DFE14AE0C}" type="presParOf" srcId="{510BC05B-41FE-40F0-ACAC-644F50D5C936}" destId="{EB432999-10CD-40D7-B1B9-A85290A4EB6B}" srcOrd="7" destOrd="0" presId="urn:microsoft.com/office/officeart/2008/layout/HalfCircleOrganizationChart"/>
    <dgm:cxn modelId="{017FD26A-55D0-4D70-918B-F39A4973FA54}" type="presParOf" srcId="{EB432999-10CD-40D7-B1B9-A85290A4EB6B}" destId="{B23A69A1-F147-48DD-878E-9CF853F3C916}" srcOrd="0" destOrd="0" presId="urn:microsoft.com/office/officeart/2008/layout/HalfCircleOrganizationChart"/>
    <dgm:cxn modelId="{2897070C-750A-40D9-A8D2-BFE42C73DC66}" type="presParOf" srcId="{B23A69A1-F147-48DD-878E-9CF853F3C916}" destId="{CCA3753B-7C45-4AAA-B38B-4B64A88E10DA}" srcOrd="0" destOrd="0" presId="urn:microsoft.com/office/officeart/2008/layout/HalfCircleOrganizationChart"/>
    <dgm:cxn modelId="{5F82FD3E-F870-4C2A-AF37-474CD49DAF0B}" type="presParOf" srcId="{B23A69A1-F147-48DD-878E-9CF853F3C916}" destId="{5DE67034-F8AC-4EDB-A03E-E2EDCA61ED1A}" srcOrd="1" destOrd="0" presId="urn:microsoft.com/office/officeart/2008/layout/HalfCircleOrganizationChart"/>
    <dgm:cxn modelId="{57BB47EA-1EE1-47A6-AF6E-652C2858C0E3}" type="presParOf" srcId="{B23A69A1-F147-48DD-878E-9CF853F3C916}" destId="{119EB34C-1C81-4B84-9DB8-6271974485DA}" srcOrd="2" destOrd="0" presId="urn:microsoft.com/office/officeart/2008/layout/HalfCircleOrganizationChart"/>
    <dgm:cxn modelId="{DF54227E-7F46-4FDE-8312-1CA9105C2F1A}" type="presParOf" srcId="{B23A69A1-F147-48DD-878E-9CF853F3C916}" destId="{08689697-B226-43F5-B5BE-FD0CA03463FC}" srcOrd="3" destOrd="0" presId="urn:microsoft.com/office/officeart/2008/layout/HalfCircleOrganizationChart"/>
    <dgm:cxn modelId="{1D7444EC-B795-4CDB-8B04-362189AB13C3}" type="presParOf" srcId="{EB432999-10CD-40D7-B1B9-A85290A4EB6B}" destId="{3D117AE8-FA76-4668-9E64-BBC24EFD0B7F}" srcOrd="1" destOrd="0" presId="urn:microsoft.com/office/officeart/2008/layout/HalfCircleOrganizationChart"/>
    <dgm:cxn modelId="{1A9794DB-C36D-4158-A4E7-BA08BB79744C}" type="presParOf" srcId="{EB432999-10CD-40D7-B1B9-A85290A4EB6B}" destId="{0AEE51CD-FA96-40A9-9041-7F8D6D7C9858}" srcOrd="2" destOrd="0" presId="urn:microsoft.com/office/officeart/2008/layout/HalfCircleOrganizationChart"/>
    <dgm:cxn modelId="{45BFC893-296F-4918-9FFC-2D8602E35470}" type="presParOf" srcId="{7EBDFFA7-9FAF-4B04-9E18-92EF58F7337B}" destId="{B33F7B87-B77D-499A-A689-6BDA356E29C0}" srcOrd="2" destOrd="0" presId="urn:microsoft.com/office/officeart/2008/layout/HalfCircleOrganizationChart"/>
    <dgm:cxn modelId="{CA806FFF-1EA1-45EA-AA97-8A43A9E32F42}" type="presParOf" srcId="{A4FD5220-F3CD-4EC4-93BE-DB6304CB80ED}" destId="{322C7C57-E1B3-46AE-B9C0-37D4D8672230}" srcOrd="6" destOrd="0" presId="urn:microsoft.com/office/officeart/2008/layout/HalfCircleOrganizationChart"/>
    <dgm:cxn modelId="{C29B665D-C899-4198-A34B-B8526084AE45}" type="presParOf" srcId="{A4FD5220-F3CD-4EC4-93BE-DB6304CB80ED}" destId="{8C821E56-6114-49A8-8803-C846FDB0B205}" srcOrd="7" destOrd="0" presId="urn:microsoft.com/office/officeart/2008/layout/HalfCircleOrganizationChart"/>
    <dgm:cxn modelId="{B2CC0D8C-E016-4225-B3B0-0EE7815D95EC}" type="presParOf" srcId="{8C821E56-6114-49A8-8803-C846FDB0B205}" destId="{D40EB4F0-E76F-497C-8977-60949D6CB19B}" srcOrd="0" destOrd="0" presId="urn:microsoft.com/office/officeart/2008/layout/HalfCircleOrganizationChart"/>
    <dgm:cxn modelId="{6F88BDDE-CCE6-42B6-B94A-8894906E06F5}" type="presParOf" srcId="{D40EB4F0-E76F-497C-8977-60949D6CB19B}" destId="{DB96429C-2245-42DE-BBFA-F931791F0CD4}" srcOrd="0" destOrd="0" presId="urn:microsoft.com/office/officeart/2008/layout/HalfCircleOrganizationChart"/>
    <dgm:cxn modelId="{13AEC579-05F7-4FCC-A467-35F5847005A2}" type="presParOf" srcId="{D40EB4F0-E76F-497C-8977-60949D6CB19B}" destId="{6D44B48E-ADEE-4707-9FDE-CEE4A192B095}" srcOrd="1" destOrd="0" presId="urn:microsoft.com/office/officeart/2008/layout/HalfCircleOrganizationChart"/>
    <dgm:cxn modelId="{5C7487B9-5B48-475C-BAA6-6006CC0D2F38}" type="presParOf" srcId="{D40EB4F0-E76F-497C-8977-60949D6CB19B}" destId="{1DD24B0E-C6A5-4DEB-9AC4-96E39DE68137}" srcOrd="2" destOrd="0" presId="urn:microsoft.com/office/officeart/2008/layout/HalfCircleOrganizationChart"/>
    <dgm:cxn modelId="{F939E7B9-520F-43C6-AD70-DD5F83CF9556}" type="presParOf" srcId="{D40EB4F0-E76F-497C-8977-60949D6CB19B}" destId="{85E00E0A-E0BF-472F-A78F-6014795B282F}" srcOrd="3" destOrd="0" presId="urn:microsoft.com/office/officeart/2008/layout/HalfCircleOrganizationChart"/>
    <dgm:cxn modelId="{AF93E2C2-699D-4B16-B3C6-97E318E5C276}" type="presParOf" srcId="{8C821E56-6114-49A8-8803-C846FDB0B205}" destId="{A243A9BE-1372-46EC-B91F-B6EE98E17E21}" srcOrd="1" destOrd="0" presId="urn:microsoft.com/office/officeart/2008/layout/HalfCircleOrganizationChart"/>
    <dgm:cxn modelId="{BFBB661D-6377-481E-9BD6-55BEAF115EBB}" type="presParOf" srcId="{A243A9BE-1372-46EC-B91F-B6EE98E17E21}" destId="{8DB628FE-0701-4229-923C-17EEF431FFA3}" srcOrd="0" destOrd="0" presId="urn:microsoft.com/office/officeart/2008/layout/HalfCircleOrganizationChart"/>
    <dgm:cxn modelId="{C6042DAD-D185-412B-A045-B17E1EA1A8F1}" type="presParOf" srcId="{A243A9BE-1372-46EC-B91F-B6EE98E17E21}" destId="{17D4B37A-24FE-4050-9BD5-389315C25DDB}" srcOrd="1" destOrd="0" presId="urn:microsoft.com/office/officeart/2008/layout/HalfCircleOrganizationChart"/>
    <dgm:cxn modelId="{0CC0B172-5EA7-4CAA-9E85-EEB8C90E6F1D}" type="presParOf" srcId="{17D4B37A-24FE-4050-9BD5-389315C25DDB}" destId="{35F8B470-EE8A-4BB8-930B-E69CD6DB8545}" srcOrd="0" destOrd="0" presId="urn:microsoft.com/office/officeart/2008/layout/HalfCircleOrganizationChart"/>
    <dgm:cxn modelId="{15BBB73E-0289-4F80-94EA-B1CBAD25DF61}" type="presParOf" srcId="{35F8B470-EE8A-4BB8-930B-E69CD6DB8545}" destId="{659E118D-C250-43AB-99E8-7329877ACB2F}" srcOrd="0" destOrd="0" presId="urn:microsoft.com/office/officeart/2008/layout/HalfCircleOrganizationChart"/>
    <dgm:cxn modelId="{737085B7-1BB3-4486-8104-79A5D1B2B15C}" type="presParOf" srcId="{35F8B470-EE8A-4BB8-930B-E69CD6DB8545}" destId="{09F37244-57D3-47C1-A854-B8429943E07D}" srcOrd="1" destOrd="0" presId="urn:microsoft.com/office/officeart/2008/layout/HalfCircleOrganizationChart"/>
    <dgm:cxn modelId="{AE442718-EF6C-4596-B51F-E582A1336117}" type="presParOf" srcId="{35F8B470-EE8A-4BB8-930B-E69CD6DB8545}" destId="{F195500E-BE18-4C5F-A06C-6D18937D502E}" srcOrd="2" destOrd="0" presId="urn:microsoft.com/office/officeart/2008/layout/HalfCircleOrganizationChart"/>
    <dgm:cxn modelId="{91EEDE91-F1E8-425B-9EDC-2750048B36E9}" type="presParOf" srcId="{35F8B470-EE8A-4BB8-930B-E69CD6DB8545}" destId="{9062F8F3-09A2-462F-A3C8-C57FC1D7CE77}" srcOrd="3" destOrd="0" presId="urn:microsoft.com/office/officeart/2008/layout/HalfCircleOrganizationChart"/>
    <dgm:cxn modelId="{4C235C84-A8CC-43C7-A944-17AC54A58FE8}" type="presParOf" srcId="{17D4B37A-24FE-4050-9BD5-389315C25DDB}" destId="{42B04604-DAC0-45F7-80E6-88901BAF9B9A}" srcOrd="1" destOrd="0" presId="urn:microsoft.com/office/officeart/2008/layout/HalfCircleOrganizationChart"/>
    <dgm:cxn modelId="{475FBDFC-713F-4A3F-9B07-4B73BFAA57EB}" type="presParOf" srcId="{17D4B37A-24FE-4050-9BD5-389315C25DDB}" destId="{33BFAD47-2A78-4E4E-B726-07EEE56D34BC}" srcOrd="2" destOrd="0" presId="urn:microsoft.com/office/officeart/2008/layout/HalfCircleOrganizationChart"/>
    <dgm:cxn modelId="{CE547669-879B-45AB-9098-9E58C4C9ACF9}" type="presParOf" srcId="{A243A9BE-1372-46EC-B91F-B6EE98E17E21}" destId="{2478F08E-871A-4E30-8FBD-4EBFEA41496A}" srcOrd="2" destOrd="0" presId="urn:microsoft.com/office/officeart/2008/layout/HalfCircleOrganizationChart"/>
    <dgm:cxn modelId="{3264AB5C-AF7D-48E6-A701-6CE165B6AB5B}" type="presParOf" srcId="{A243A9BE-1372-46EC-B91F-B6EE98E17E21}" destId="{3AA93CF5-9737-4579-92D8-00A5DD2646D6}" srcOrd="3" destOrd="0" presId="urn:microsoft.com/office/officeart/2008/layout/HalfCircleOrganizationChart"/>
    <dgm:cxn modelId="{8C09C881-2A5C-4B3A-8B03-457839D09413}" type="presParOf" srcId="{3AA93CF5-9737-4579-92D8-00A5DD2646D6}" destId="{B294827A-092F-43CC-805E-F13A6F4E7559}" srcOrd="0" destOrd="0" presId="urn:microsoft.com/office/officeart/2008/layout/HalfCircleOrganizationChart"/>
    <dgm:cxn modelId="{D3A456D1-3AEE-451E-93C6-811F8F4EEB69}" type="presParOf" srcId="{B294827A-092F-43CC-805E-F13A6F4E7559}" destId="{EBE3DD15-B86D-4CC2-AB0D-3C370E9CF477}" srcOrd="0" destOrd="0" presId="urn:microsoft.com/office/officeart/2008/layout/HalfCircleOrganizationChart"/>
    <dgm:cxn modelId="{EFCE6CB7-1618-4404-814A-256F41CA64FE}" type="presParOf" srcId="{B294827A-092F-43CC-805E-F13A6F4E7559}" destId="{5861EE78-B82C-459F-82EA-4E918853BC8E}" srcOrd="1" destOrd="0" presId="urn:microsoft.com/office/officeart/2008/layout/HalfCircleOrganizationChart"/>
    <dgm:cxn modelId="{4A75C365-C4A8-4A7C-8059-3200412F53DE}" type="presParOf" srcId="{B294827A-092F-43CC-805E-F13A6F4E7559}" destId="{A325B88C-5A02-403A-9636-DF72D26EF8C9}" srcOrd="2" destOrd="0" presId="urn:microsoft.com/office/officeart/2008/layout/HalfCircleOrganizationChart"/>
    <dgm:cxn modelId="{063541AA-86EF-48B6-8A97-A1DE8563CB8D}" type="presParOf" srcId="{B294827A-092F-43CC-805E-F13A6F4E7559}" destId="{57E2BE97-5D77-492E-A7E9-FEC68C0864AB}" srcOrd="3" destOrd="0" presId="urn:microsoft.com/office/officeart/2008/layout/HalfCircleOrganizationChart"/>
    <dgm:cxn modelId="{F2FCA94A-8023-4C2F-BAF6-E9EB84DFB123}" type="presParOf" srcId="{3AA93CF5-9737-4579-92D8-00A5DD2646D6}" destId="{F86BF87C-A7D5-4958-A87B-36DF984DFF32}" srcOrd="1" destOrd="0" presId="urn:microsoft.com/office/officeart/2008/layout/HalfCircleOrganizationChart"/>
    <dgm:cxn modelId="{D7AE77E9-F531-4434-8EB6-E630C5AC957A}" type="presParOf" srcId="{3AA93CF5-9737-4579-92D8-00A5DD2646D6}" destId="{409F9AB2-3BC6-4B32-A0E9-A7DCED6B7694}" srcOrd="2" destOrd="0" presId="urn:microsoft.com/office/officeart/2008/layout/HalfCircleOrganizationChart"/>
    <dgm:cxn modelId="{2DFB1573-A322-41AA-A7A0-7A66D7388E18}" type="presParOf" srcId="{A243A9BE-1372-46EC-B91F-B6EE98E17E21}" destId="{20BEFE49-E4A3-4763-971D-EFD72395FB44}" srcOrd="4" destOrd="0" presId="urn:microsoft.com/office/officeart/2008/layout/HalfCircleOrganizationChart"/>
    <dgm:cxn modelId="{F251F130-3A01-457A-AC81-7148645A4212}" type="presParOf" srcId="{A243A9BE-1372-46EC-B91F-B6EE98E17E21}" destId="{BA7FD977-11A4-4508-890F-F9B53D7AB14A}" srcOrd="5" destOrd="0" presId="urn:microsoft.com/office/officeart/2008/layout/HalfCircleOrganizationChart"/>
    <dgm:cxn modelId="{884FB540-1CD4-4F71-95A9-4E984E6E8FCD}" type="presParOf" srcId="{BA7FD977-11A4-4508-890F-F9B53D7AB14A}" destId="{51520FD0-109C-4264-B338-ECD262979457}" srcOrd="0" destOrd="0" presId="urn:microsoft.com/office/officeart/2008/layout/HalfCircleOrganizationChart"/>
    <dgm:cxn modelId="{25B6E304-9FB0-4DFE-A3BF-68FEE388C755}" type="presParOf" srcId="{51520FD0-109C-4264-B338-ECD262979457}" destId="{AC694F3D-BA11-4A45-B8F4-774654EEAD80}" srcOrd="0" destOrd="0" presId="urn:microsoft.com/office/officeart/2008/layout/HalfCircleOrganizationChart"/>
    <dgm:cxn modelId="{BFAA7292-723F-4027-9372-98822629F4FB}" type="presParOf" srcId="{51520FD0-109C-4264-B338-ECD262979457}" destId="{50A45151-DBEE-4FF6-AEF7-6995F61E93B3}" srcOrd="1" destOrd="0" presId="urn:microsoft.com/office/officeart/2008/layout/HalfCircleOrganizationChart"/>
    <dgm:cxn modelId="{7E85A5A2-71A1-4927-9C2B-CE284906F331}" type="presParOf" srcId="{51520FD0-109C-4264-B338-ECD262979457}" destId="{2AB86659-D894-49BB-B7C6-0EE154939477}" srcOrd="2" destOrd="0" presId="urn:microsoft.com/office/officeart/2008/layout/HalfCircleOrganizationChart"/>
    <dgm:cxn modelId="{F4F867E1-8695-4172-BD05-8CAD57F02103}" type="presParOf" srcId="{51520FD0-109C-4264-B338-ECD262979457}" destId="{9AEC2510-0846-4816-A633-295FE361729F}" srcOrd="3" destOrd="0" presId="urn:microsoft.com/office/officeart/2008/layout/HalfCircleOrganizationChart"/>
    <dgm:cxn modelId="{25C084D8-E92F-4BBA-A25A-DDFB982A8B64}" type="presParOf" srcId="{BA7FD977-11A4-4508-890F-F9B53D7AB14A}" destId="{09DE4438-ECEF-4DC5-8DBF-DBA74F52E958}" srcOrd="1" destOrd="0" presId="urn:microsoft.com/office/officeart/2008/layout/HalfCircleOrganizationChart"/>
    <dgm:cxn modelId="{5DA3ACF2-B329-4388-A385-9099EC48E9F4}" type="presParOf" srcId="{BA7FD977-11A4-4508-890F-F9B53D7AB14A}" destId="{0D0DE92E-712B-48F7-85A5-9252801A27E8}" srcOrd="2" destOrd="0" presId="urn:microsoft.com/office/officeart/2008/layout/HalfCircleOrganizationChart"/>
    <dgm:cxn modelId="{67E5BBAD-6F99-4787-B798-A0B2F016133F}" type="presParOf" srcId="{A243A9BE-1372-46EC-B91F-B6EE98E17E21}" destId="{9CF2F3A4-5232-4746-8B11-0B2FFEABA663}" srcOrd="6" destOrd="0" presId="urn:microsoft.com/office/officeart/2008/layout/HalfCircleOrganizationChart"/>
    <dgm:cxn modelId="{4E225567-AA93-458E-9EA4-0B8484148EA1}" type="presParOf" srcId="{A243A9BE-1372-46EC-B91F-B6EE98E17E21}" destId="{5C046249-AD0B-4369-9B18-314D17C1B24F}" srcOrd="7" destOrd="0" presId="urn:microsoft.com/office/officeart/2008/layout/HalfCircleOrganizationChart"/>
    <dgm:cxn modelId="{674A3574-E75F-4BE5-AD93-F11CA9FAED57}" type="presParOf" srcId="{5C046249-AD0B-4369-9B18-314D17C1B24F}" destId="{DC701A30-68CD-46AF-889B-AD9C580175D0}" srcOrd="0" destOrd="0" presId="urn:microsoft.com/office/officeart/2008/layout/HalfCircleOrganizationChart"/>
    <dgm:cxn modelId="{D1695769-7D08-4FAF-9D81-0B2E40796F56}" type="presParOf" srcId="{DC701A30-68CD-46AF-889B-AD9C580175D0}" destId="{84705C70-C9B9-48FC-B817-74720D63020D}" srcOrd="0" destOrd="0" presId="urn:microsoft.com/office/officeart/2008/layout/HalfCircleOrganizationChart"/>
    <dgm:cxn modelId="{8512DB80-EFE6-4447-AD25-474B60398829}" type="presParOf" srcId="{DC701A30-68CD-46AF-889B-AD9C580175D0}" destId="{3B55EBA9-9A50-4C0C-925F-BB5DB2848B59}" srcOrd="1" destOrd="0" presId="urn:microsoft.com/office/officeart/2008/layout/HalfCircleOrganizationChart"/>
    <dgm:cxn modelId="{6A889E78-B51E-4917-90A1-28FAE638493E}" type="presParOf" srcId="{DC701A30-68CD-46AF-889B-AD9C580175D0}" destId="{C45AF28B-6F97-4C4A-B283-0D82CC964CEF}" srcOrd="2" destOrd="0" presId="urn:microsoft.com/office/officeart/2008/layout/HalfCircleOrganizationChart"/>
    <dgm:cxn modelId="{1410FFED-A8DD-45C6-9AE7-06FED7A1C021}" type="presParOf" srcId="{DC701A30-68CD-46AF-889B-AD9C580175D0}" destId="{B8B775BF-FC22-4258-96EF-10FB167A2CE1}" srcOrd="3" destOrd="0" presId="urn:microsoft.com/office/officeart/2008/layout/HalfCircleOrganizationChart"/>
    <dgm:cxn modelId="{F688DA7E-8788-4A95-8B6E-95D84194152E}" type="presParOf" srcId="{5C046249-AD0B-4369-9B18-314D17C1B24F}" destId="{EDD13CEB-9D2B-47F3-8D6F-CFFD93C3B3FD}" srcOrd="1" destOrd="0" presId="urn:microsoft.com/office/officeart/2008/layout/HalfCircleOrganizationChart"/>
    <dgm:cxn modelId="{F6389CC7-1960-4C24-80B6-212B511D1831}" type="presParOf" srcId="{5C046249-AD0B-4369-9B18-314D17C1B24F}" destId="{D17A0EBC-F095-4358-A8F2-4BA30D890A17}" srcOrd="2" destOrd="0" presId="urn:microsoft.com/office/officeart/2008/layout/HalfCircleOrganizationChart"/>
    <dgm:cxn modelId="{5CB06ACA-FBCF-4522-AC65-6D32B71F3FA9}" type="presParOf" srcId="{A243A9BE-1372-46EC-B91F-B6EE98E17E21}" destId="{2D9A41AF-6686-4668-AF1B-A9712861CAA0}" srcOrd="8" destOrd="0" presId="urn:microsoft.com/office/officeart/2008/layout/HalfCircleOrganizationChart"/>
    <dgm:cxn modelId="{0C51BC81-731C-4D49-A1A0-234FE86212E5}" type="presParOf" srcId="{A243A9BE-1372-46EC-B91F-B6EE98E17E21}" destId="{D30EAEEC-E695-4C48-9127-58D2C73E5BBF}" srcOrd="9" destOrd="0" presId="urn:microsoft.com/office/officeart/2008/layout/HalfCircleOrganizationChart"/>
    <dgm:cxn modelId="{6CADBA62-7F9C-490D-A257-4FC147DE9054}" type="presParOf" srcId="{D30EAEEC-E695-4C48-9127-58D2C73E5BBF}" destId="{8CE5B2AE-DDC1-4EC9-A89A-5C51F0088796}" srcOrd="0" destOrd="0" presId="urn:microsoft.com/office/officeart/2008/layout/HalfCircleOrganizationChart"/>
    <dgm:cxn modelId="{03C90E7A-427A-4ECA-AC37-57C93F6125AD}" type="presParOf" srcId="{8CE5B2AE-DDC1-4EC9-A89A-5C51F0088796}" destId="{D7F554BA-09F8-41A8-9D28-9993CB2FE80F}" srcOrd="0" destOrd="0" presId="urn:microsoft.com/office/officeart/2008/layout/HalfCircleOrganizationChart"/>
    <dgm:cxn modelId="{D00E4D9C-CF5A-485F-9259-DD03D2E125F5}" type="presParOf" srcId="{8CE5B2AE-DDC1-4EC9-A89A-5C51F0088796}" destId="{C0E6B6AC-3124-4032-A2C8-4B7E6483CAAD}" srcOrd="1" destOrd="0" presId="urn:microsoft.com/office/officeart/2008/layout/HalfCircleOrganizationChart"/>
    <dgm:cxn modelId="{C6BCDA8E-EE85-48A1-8F26-1439BB263AFB}" type="presParOf" srcId="{8CE5B2AE-DDC1-4EC9-A89A-5C51F0088796}" destId="{72EEEFE2-C310-4086-91BB-9407379EAF96}" srcOrd="2" destOrd="0" presId="urn:microsoft.com/office/officeart/2008/layout/HalfCircleOrganizationChart"/>
    <dgm:cxn modelId="{BAC28D49-48AB-4D09-B615-3909387D6DA3}" type="presParOf" srcId="{8CE5B2AE-DDC1-4EC9-A89A-5C51F0088796}" destId="{9A2C844C-1B87-4757-9A27-9B5382AC259C}" srcOrd="3" destOrd="0" presId="urn:microsoft.com/office/officeart/2008/layout/HalfCircleOrganizationChart"/>
    <dgm:cxn modelId="{129002A8-ECD8-45AC-80E8-33B8FCD26078}" type="presParOf" srcId="{D30EAEEC-E695-4C48-9127-58D2C73E5BBF}" destId="{EEFDC9DB-0C09-4C24-BE2C-473666E63BDA}" srcOrd="1" destOrd="0" presId="urn:microsoft.com/office/officeart/2008/layout/HalfCircleOrganizationChart"/>
    <dgm:cxn modelId="{DE7BE65E-C163-40EF-B1E8-94E73912A3BF}" type="presParOf" srcId="{D30EAEEC-E695-4C48-9127-58D2C73E5BBF}" destId="{F09E0987-B3A6-49E6-BF20-3B2A075A0425}" srcOrd="2" destOrd="0" presId="urn:microsoft.com/office/officeart/2008/layout/HalfCircleOrganizationChart"/>
    <dgm:cxn modelId="{A28ECF00-A504-435D-A23A-EFC7B5FC2055}" type="presParOf" srcId="{8C821E56-6114-49A8-8803-C846FDB0B205}" destId="{0DA934B1-01CB-4AD1-8032-33A6B4C235BC}" srcOrd="2" destOrd="0" presId="urn:microsoft.com/office/officeart/2008/layout/HalfCircleOrganizationChart"/>
    <dgm:cxn modelId="{1B3D69C8-3239-4E2B-A109-1987EF984B1C}" type="presParOf" srcId="{A4FD5220-F3CD-4EC4-93BE-DB6304CB80ED}" destId="{340D4852-B996-496F-881C-AA86586AB13F}" srcOrd="8" destOrd="0" presId="urn:microsoft.com/office/officeart/2008/layout/HalfCircleOrganizationChart"/>
    <dgm:cxn modelId="{B64189AF-2F09-429A-AFAD-963A40836D4C}" type="presParOf" srcId="{A4FD5220-F3CD-4EC4-93BE-DB6304CB80ED}" destId="{96262677-21AF-4DDD-8D79-86E24721E8F0}" srcOrd="9" destOrd="0" presId="urn:microsoft.com/office/officeart/2008/layout/HalfCircleOrganizationChart"/>
    <dgm:cxn modelId="{34A7913B-7F1F-4331-9104-ECD95D30ABDC}" type="presParOf" srcId="{96262677-21AF-4DDD-8D79-86E24721E8F0}" destId="{BCF64A17-51D7-48BC-9DAF-441216E78137}" srcOrd="0" destOrd="0" presId="urn:microsoft.com/office/officeart/2008/layout/HalfCircleOrganizationChart"/>
    <dgm:cxn modelId="{F7CB1912-12AB-4FD3-BF92-FD2007173CCD}" type="presParOf" srcId="{BCF64A17-51D7-48BC-9DAF-441216E78137}" destId="{E83644AA-C7A8-4E58-853B-28ED0108611A}" srcOrd="0" destOrd="0" presId="urn:microsoft.com/office/officeart/2008/layout/HalfCircleOrganizationChart"/>
    <dgm:cxn modelId="{73884623-9A61-4B81-85E0-A2333596FD7F}" type="presParOf" srcId="{BCF64A17-51D7-48BC-9DAF-441216E78137}" destId="{997F302C-C63A-4ADE-8A67-CB97805F17A8}" srcOrd="1" destOrd="0" presId="urn:microsoft.com/office/officeart/2008/layout/HalfCircleOrganizationChart"/>
    <dgm:cxn modelId="{4A6043C8-B90E-46D1-84C4-3CC53453185B}" type="presParOf" srcId="{BCF64A17-51D7-48BC-9DAF-441216E78137}" destId="{8353C90E-FA52-40C4-ADB2-77B583C29582}" srcOrd="2" destOrd="0" presId="urn:microsoft.com/office/officeart/2008/layout/HalfCircleOrganizationChart"/>
    <dgm:cxn modelId="{34AABDF9-BA5C-4FBF-AAD5-C6A964361035}" type="presParOf" srcId="{BCF64A17-51D7-48BC-9DAF-441216E78137}" destId="{1DEF6BFA-CFE6-49A0-A143-379F26192C82}" srcOrd="3" destOrd="0" presId="urn:microsoft.com/office/officeart/2008/layout/HalfCircleOrganizationChart"/>
    <dgm:cxn modelId="{7D57E52A-992D-4EB4-97DF-5098D2820668}" type="presParOf" srcId="{96262677-21AF-4DDD-8D79-86E24721E8F0}" destId="{A79A1DD2-DCCC-43B4-BD75-912271B6BD77}" srcOrd="1" destOrd="0" presId="urn:microsoft.com/office/officeart/2008/layout/HalfCircleOrganizationChart"/>
    <dgm:cxn modelId="{79BA35A7-6CAC-4BF0-AEF7-83995FC100D6}" type="presParOf" srcId="{A79A1DD2-DCCC-43B4-BD75-912271B6BD77}" destId="{A6F3C3EE-1E94-4E06-93BD-B9FECDE34154}" srcOrd="0" destOrd="0" presId="urn:microsoft.com/office/officeart/2008/layout/HalfCircleOrganizationChart"/>
    <dgm:cxn modelId="{49C94078-7C28-4094-AE63-FEA279F42355}" type="presParOf" srcId="{A79A1DD2-DCCC-43B4-BD75-912271B6BD77}" destId="{EACDB6D7-077B-4EA1-B87B-078B2F391602}" srcOrd="1" destOrd="0" presId="urn:microsoft.com/office/officeart/2008/layout/HalfCircleOrganizationChart"/>
    <dgm:cxn modelId="{6871CDFF-C321-4123-9D95-5DA0B7159195}" type="presParOf" srcId="{EACDB6D7-077B-4EA1-B87B-078B2F391602}" destId="{204EA83D-57EA-4402-8F00-52DE41330E50}" srcOrd="0" destOrd="0" presId="urn:microsoft.com/office/officeart/2008/layout/HalfCircleOrganizationChart"/>
    <dgm:cxn modelId="{6B0A452A-9504-4E0E-B4FF-E86B2835084E}" type="presParOf" srcId="{204EA83D-57EA-4402-8F00-52DE41330E50}" destId="{264BD0D2-5F92-4BE1-9C20-CF029A4B1F24}" srcOrd="0" destOrd="0" presId="urn:microsoft.com/office/officeart/2008/layout/HalfCircleOrganizationChart"/>
    <dgm:cxn modelId="{113545E2-9002-48F5-96A8-190DB0C74111}" type="presParOf" srcId="{204EA83D-57EA-4402-8F00-52DE41330E50}" destId="{4EDB92D7-AD41-4E5C-8DF0-CBA8525C9F7A}" srcOrd="1" destOrd="0" presId="urn:microsoft.com/office/officeart/2008/layout/HalfCircleOrganizationChart"/>
    <dgm:cxn modelId="{5BC6FDC2-794F-41EF-8DFA-820944212F5B}" type="presParOf" srcId="{204EA83D-57EA-4402-8F00-52DE41330E50}" destId="{3BF2E377-9E83-4ED6-9705-6ED94EEED3F2}" srcOrd="2" destOrd="0" presId="urn:microsoft.com/office/officeart/2008/layout/HalfCircleOrganizationChart"/>
    <dgm:cxn modelId="{605103D2-3B67-42D7-B646-FBBBE9238382}" type="presParOf" srcId="{204EA83D-57EA-4402-8F00-52DE41330E50}" destId="{9F3C757B-2864-4307-8631-DE6D5E29E0B4}" srcOrd="3" destOrd="0" presId="urn:microsoft.com/office/officeart/2008/layout/HalfCircleOrganizationChart"/>
    <dgm:cxn modelId="{8BF33DBF-CCE3-424B-8D05-DA9685482341}" type="presParOf" srcId="{EACDB6D7-077B-4EA1-B87B-078B2F391602}" destId="{35486C78-5782-4AFB-A4F3-274ED8E07315}" srcOrd="1" destOrd="0" presId="urn:microsoft.com/office/officeart/2008/layout/HalfCircleOrganizationChart"/>
    <dgm:cxn modelId="{9DB03A17-54C4-484D-BE9D-8DBF69353E68}" type="presParOf" srcId="{EACDB6D7-077B-4EA1-B87B-078B2F391602}" destId="{E502651F-9278-48D1-B9EE-37341D67E58E}" srcOrd="2" destOrd="0" presId="urn:microsoft.com/office/officeart/2008/layout/HalfCircleOrganizationChart"/>
    <dgm:cxn modelId="{798B48C0-2913-4D48-BE86-96B4BC1C86CA}" type="presParOf" srcId="{A79A1DD2-DCCC-43B4-BD75-912271B6BD77}" destId="{6E7C5580-E488-46D0-ABE6-FBDEA6E6EA96}" srcOrd="2" destOrd="0" presId="urn:microsoft.com/office/officeart/2008/layout/HalfCircleOrganizationChart"/>
    <dgm:cxn modelId="{C36C6F4C-059F-42BE-89F3-4D2E68878144}" type="presParOf" srcId="{A79A1DD2-DCCC-43B4-BD75-912271B6BD77}" destId="{5B78F418-6F94-4B73-A95A-BB5CD5F68368}" srcOrd="3" destOrd="0" presId="urn:microsoft.com/office/officeart/2008/layout/HalfCircleOrganizationChart"/>
    <dgm:cxn modelId="{981ADD63-4F46-48D8-A704-50923B5895A2}" type="presParOf" srcId="{5B78F418-6F94-4B73-A95A-BB5CD5F68368}" destId="{DF5E2B1B-9A36-475F-AD9C-087F1AD275AC}" srcOrd="0" destOrd="0" presId="urn:microsoft.com/office/officeart/2008/layout/HalfCircleOrganizationChart"/>
    <dgm:cxn modelId="{1494620A-3F11-4486-BD8B-20AAF04062A0}" type="presParOf" srcId="{DF5E2B1B-9A36-475F-AD9C-087F1AD275AC}" destId="{9716B81C-777C-4B9E-A2F0-0278EC96C8B7}" srcOrd="0" destOrd="0" presId="urn:microsoft.com/office/officeart/2008/layout/HalfCircleOrganizationChart"/>
    <dgm:cxn modelId="{A595B5CE-ABBB-4693-94E3-227B86317498}" type="presParOf" srcId="{DF5E2B1B-9A36-475F-AD9C-087F1AD275AC}" destId="{44FFF4E3-E3B2-4BE3-9879-CA7536B5144E}" srcOrd="1" destOrd="0" presId="urn:microsoft.com/office/officeart/2008/layout/HalfCircleOrganizationChart"/>
    <dgm:cxn modelId="{D302C528-E74F-45DF-BCE8-A01F85BC09DA}" type="presParOf" srcId="{DF5E2B1B-9A36-475F-AD9C-087F1AD275AC}" destId="{8A96AC50-E424-4F39-9B60-33EC614DD03D}" srcOrd="2" destOrd="0" presId="urn:microsoft.com/office/officeart/2008/layout/HalfCircleOrganizationChart"/>
    <dgm:cxn modelId="{FB6D5934-DE2A-496F-9355-0FE6F78122C0}" type="presParOf" srcId="{DF5E2B1B-9A36-475F-AD9C-087F1AD275AC}" destId="{117A378E-59FD-4812-9983-863D013AD354}" srcOrd="3" destOrd="0" presId="urn:microsoft.com/office/officeart/2008/layout/HalfCircleOrganizationChart"/>
    <dgm:cxn modelId="{66D58FB0-F65D-48BA-851B-6CC71D2A09C1}" type="presParOf" srcId="{5B78F418-6F94-4B73-A95A-BB5CD5F68368}" destId="{98A47458-028D-42F2-9B2A-55F2027B876B}" srcOrd="1" destOrd="0" presId="urn:microsoft.com/office/officeart/2008/layout/HalfCircleOrganizationChart"/>
    <dgm:cxn modelId="{A42094B8-5C1A-4FB8-960E-2E632A978EE3}" type="presParOf" srcId="{5B78F418-6F94-4B73-A95A-BB5CD5F68368}" destId="{C0AA2C15-C754-4E8B-992E-3311A31B0C60}" srcOrd="2" destOrd="0" presId="urn:microsoft.com/office/officeart/2008/layout/HalfCircleOrganizationChart"/>
    <dgm:cxn modelId="{54869BE3-9D19-4431-8936-5EC835122665}" type="presParOf" srcId="{A79A1DD2-DCCC-43B4-BD75-912271B6BD77}" destId="{52E8F7F1-687D-47DA-8E3F-7763014EF4F3}" srcOrd="4" destOrd="0" presId="urn:microsoft.com/office/officeart/2008/layout/HalfCircleOrganizationChart"/>
    <dgm:cxn modelId="{2074D71A-BF2E-453E-A501-815E78E856E6}" type="presParOf" srcId="{A79A1DD2-DCCC-43B4-BD75-912271B6BD77}" destId="{E8943D0B-D2A9-43FD-A124-BC157C143D90}" srcOrd="5" destOrd="0" presId="urn:microsoft.com/office/officeart/2008/layout/HalfCircleOrganizationChart"/>
    <dgm:cxn modelId="{BF0DB7AF-7F0F-40E2-852E-5445A7711717}" type="presParOf" srcId="{E8943D0B-D2A9-43FD-A124-BC157C143D90}" destId="{AC6155EC-BA24-40F7-BA14-E52F66EC589E}" srcOrd="0" destOrd="0" presId="urn:microsoft.com/office/officeart/2008/layout/HalfCircleOrganizationChart"/>
    <dgm:cxn modelId="{9ADCC3A0-8C2F-4A0F-A37D-F6BFE85CF7F2}" type="presParOf" srcId="{AC6155EC-BA24-40F7-BA14-E52F66EC589E}" destId="{4A025646-3DED-4A58-9F1E-6D01412DF0B0}" srcOrd="0" destOrd="0" presId="urn:microsoft.com/office/officeart/2008/layout/HalfCircleOrganizationChart"/>
    <dgm:cxn modelId="{D6CDF611-A075-4CD7-AB4A-451143785EAF}" type="presParOf" srcId="{AC6155EC-BA24-40F7-BA14-E52F66EC589E}" destId="{83C9F09C-37C8-44E4-A90D-4B9071990216}" srcOrd="1" destOrd="0" presId="urn:microsoft.com/office/officeart/2008/layout/HalfCircleOrganizationChart"/>
    <dgm:cxn modelId="{F8D859B1-A51B-43E8-97A9-D21A64A8E682}" type="presParOf" srcId="{AC6155EC-BA24-40F7-BA14-E52F66EC589E}" destId="{EBADDA06-9B72-4A09-84DF-D1654AA9470B}" srcOrd="2" destOrd="0" presId="urn:microsoft.com/office/officeart/2008/layout/HalfCircleOrganizationChart"/>
    <dgm:cxn modelId="{7429797C-AAFB-48C5-998A-D217CB7B7884}" type="presParOf" srcId="{AC6155EC-BA24-40F7-BA14-E52F66EC589E}" destId="{D700A3A4-F84C-4759-B067-9A20C5155B97}" srcOrd="3" destOrd="0" presId="urn:microsoft.com/office/officeart/2008/layout/HalfCircleOrganizationChart"/>
    <dgm:cxn modelId="{AEFD2E07-826A-4DB6-B6FF-B8B4A7F044C1}" type="presParOf" srcId="{E8943D0B-D2A9-43FD-A124-BC157C143D90}" destId="{948787BD-79F7-4B85-B307-5566592CEF03}" srcOrd="1" destOrd="0" presId="urn:microsoft.com/office/officeart/2008/layout/HalfCircleOrganizationChart"/>
    <dgm:cxn modelId="{57CAAA1E-D70D-491A-BF19-0E5C4B23A82E}" type="presParOf" srcId="{E8943D0B-D2A9-43FD-A124-BC157C143D90}" destId="{105D49AC-BF0F-49D3-B81E-E71EE4A316BB}" srcOrd="2" destOrd="0" presId="urn:microsoft.com/office/officeart/2008/layout/HalfCircleOrganizationChart"/>
    <dgm:cxn modelId="{DE64116E-C75E-4397-98AD-A19D7DB30462}" type="presParOf" srcId="{A79A1DD2-DCCC-43B4-BD75-912271B6BD77}" destId="{835A7BAC-EBAE-4E2A-A49A-1F237901299F}" srcOrd="6" destOrd="0" presId="urn:microsoft.com/office/officeart/2008/layout/HalfCircleOrganizationChart"/>
    <dgm:cxn modelId="{DC1D4A3A-A71C-4CFD-A98D-368AC8A4BEB4}" type="presParOf" srcId="{A79A1DD2-DCCC-43B4-BD75-912271B6BD77}" destId="{D0BD8599-A790-46E6-85D5-3464315008B7}" srcOrd="7" destOrd="0" presId="urn:microsoft.com/office/officeart/2008/layout/HalfCircleOrganizationChart"/>
    <dgm:cxn modelId="{6BBA4B7C-48CF-4F49-BA59-C7BF90A3F772}" type="presParOf" srcId="{D0BD8599-A790-46E6-85D5-3464315008B7}" destId="{9070E315-637E-410D-8DC0-D71871049354}" srcOrd="0" destOrd="0" presId="urn:microsoft.com/office/officeart/2008/layout/HalfCircleOrganizationChart"/>
    <dgm:cxn modelId="{212BC0F8-AC6A-4058-993D-08E2E3A53C92}" type="presParOf" srcId="{9070E315-637E-410D-8DC0-D71871049354}" destId="{851E156F-5A56-4E5B-8BF7-AED71C9F4E13}" srcOrd="0" destOrd="0" presId="urn:microsoft.com/office/officeart/2008/layout/HalfCircleOrganizationChart"/>
    <dgm:cxn modelId="{78E50F8A-7821-4635-9AEB-319CFD2EA701}" type="presParOf" srcId="{9070E315-637E-410D-8DC0-D71871049354}" destId="{C2CCE1AD-3CF3-4C9A-B315-A57C6FCC5964}" srcOrd="1" destOrd="0" presId="urn:microsoft.com/office/officeart/2008/layout/HalfCircleOrganizationChart"/>
    <dgm:cxn modelId="{82294972-A307-4A3C-83D2-FA91899FFB8F}" type="presParOf" srcId="{9070E315-637E-410D-8DC0-D71871049354}" destId="{C18C50A7-4DDB-463C-BAC9-33D0D13D88F6}" srcOrd="2" destOrd="0" presId="urn:microsoft.com/office/officeart/2008/layout/HalfCircleOrganizationChart"/>
    <dgm:cxn modelId="{602DD8C6-2CA0-4B12-9AC0-47416FAD8AD6}" type="presParOf" srcId="{9070E315-637E-410D-8DC0-D71871049354}" destId="{8791A47F-5FD5-47E9-9776-5AB9FBCB61BB}" srcOrd="3" destOrd="0" presId="urn:microsoft.com/office/officeart/2008/layout/HalfCircleOrganizationChart"/>
    <dgm:cxn modelId="{E44030F5-C68B-484B-94B3-0423E57723CE}" type="presParOf" srcId="{D0BD8599-A790-46E6-85D5-3464315008B7}" destId="{5F1E9E2E-E8BE-4903-A6EB-14F0904469A1}" srcOrd="1" destOrd="0" presId="urn:microsoft.com/office/officeart/2008/layout/HalfCircleOrganizationChart"/>
    <dgm:cxn modelId="{1DFA138A-3116-4B16-88BC-8449E4856BEF}" type="presParOf" srcId="{D0BD8599-A790-46E6-85D5-3464315008B7}" destId="{8FC565EA-85E2-46CD-9C3A-8F38A6D015C8}" srcOrd="2" destOrd="0" presId="urn:microsoft.com/office/officeart/2008/layout/HalfCircleOrganizationChart"/>
    <dgm:cxn modelId="{436F9419-D6A9-4CC9-906E-40AE5EB921DF}" type="presParOf" srcId="{96262677-21AF-4DDD-8D79-86E24721E8F0}" destId="{12909043-1F12-461D-A8A3-A5FC4AB4ABA9}" srcOrd="2" destOrd="0" presId="urn:microsoft.com/office/officeart/2008/layout/HalfCircleOrganizationChart"/>
    <dgm:cxn modelId="{FA4F56A4-8DFC-4AF3-959C-1C19E099A8DB}" type="presParOf" srcId="{A4FD5220-F3CD-4EC4-93BE-DB6304CB80ED}" destId="{BD9D1121-C088-407A-8FD9-C37CEC08B7CA}" srcOrd="10" destOrd="0" presId="urn:microsoft.com/office/officeart/2008/layout/HalfCircleOrganizationChart"/>
    <dgm:cxn modelId="{5C3B66B5-2B70-4330-8A58-EFDF13239470}" type="presParOf" srcId="{A4FD5220-F3CD-4EC4-93BE-DB6304CB80ED}" destId="{9C123B9C-DA8A-4B4B-9F78-42DB3CFC72CC}" srcOrd="11" destOrd="0" presId="urn:microsoft.com/office/officeart/2008/layout/HalfCircleOrganizationChart"/>
    <dgm:cxn modelId="{D46D1D64-760C-4686-BA70-95E353117D96}" type="presParOf" srcId="{9C123B9C-DA8A-4B4B-9F78-42DB3CFC72CC}" destId="{0E056D99-FF09-485A-BDB4-51B733336C4C}" srcOrd="0" destOrd="0" presId="urn:microsoft.com/office/officeart/2008/layout/HalfCircleOrganizationChart"/>
    <dgm:cxn modelId="{3894C177-E745-428C-924E-1DB5A2954A6A}" type="presParOf" srcId="{0E056D99-FF09-485A-BDB4-51B733336C4C}" destId="{DBD7D61B-341B-4405-8828-C3A8F0F9C9ED}" srcOrd="0" destOrd="0" presId="urn:microsoft.com/office/officeart/2008/layout/HalfCircleOrganizationChart"/>
    <dgm:cxn modelId="{4C3D1FF7-D849-4E44-81E5-28A1D35B6478}" type="presParOf" srcId="{0E056D99-FF09-485A-BDB4-51B733336C4C}" destId="{5F2CF6D3-AF82-423B-868A-F5A59BA61F33}" srcOrd="1" destOrd="0" presId="urn:microsoft.com/office/officeart/2008/layout/HalfCircleOrganizationChart"/>
    <dgm:cxn modelId="{80F1CD8C-EE10-4B63-A12D-8324330DDFD3}" type="presParOf" srcId="{0E056D99-FF09-485A-BDB4-51B733336C4C}" destId="{0A30F521-E475-4FDB-8F73-AD756F2239BC}" srcOrd="2" destOrd="0" presId="urn:microsoft.com/office/officeart/2008/layout/HalfCircleOrganizationChart"/>
    <dgm:cxn modelId="{BD518ABF-CA4B-4139-935F-F9801F3203DF}" type="presParOf" srcId="{0E056D99-FF09-485A-BDB4-51B733336C4C}" destId="{51B43A90-B108-4B9E-A5C4-89EE4785686F}" srcOrd="3" destOrd="0" presId="urn:microsoft.com/office/officeart/2008/layout/HalfCircleOrganizationChart"/>
    <dgm:cxn modelId="{F328C3A8-71F9-4C00-BCAF-5D60B6AE9C74}" type="presParOf" srcId="{9C123B9C-DA8A-4B4B-9F78-42DB3CFC72CC}" destId="{06FB0F79-9695-4047-AAF2-480124751F96}" srcOrd="1" destOrd="0" presId="urn:microsoft.com/office/officeart/2008/layout/HalfCircleOrganizationChart"/>
    <dgm:cxn modelId="{9F46594D-F1C3-4214-9EA1-0FC949389D7F}" type="presParOf" srcId="{06FB0F79-9695-4047-AAF2-480124751F96}" destId="{55E57A99-2BD0-4BDB-8C8D-9325AA473F04}" srcOrd="0" destOrd="0" presId="urn:microsoft.com/office/officeart/2008/layout/HalfCircleOrganizationChart"/>
    <dgm:cxn modelId="{768F43D4-E521-436F-9A91-D7A07317036F}" type="presParOf" srcId="{06FB0F79-9695-4047-AAF2-480124751F96}" destId="{ACAD71AE-4D6D-4185-90F4-9DE0B2FE3DD8}" srcOrd="1" destOrd="0" presId="urn:microsoft.com/office/officeart/2008/layout/HalfCircleOrganizationChart"/>
    <dgm:cxn modelId="{B7D3E71E-42F5-4DFD-B27C-A828E20CE3D6}" type="presParOf" srcId="{ACAD71AE-4D6D-4185-90F4-9DE0B2FE3DD8}" destId="{DC91079A-0DE8-41A4-970B-2F63A7A827B8}" srcOrd="0" destOrd="0" presId="urn:microsoft.com/office/officeart/2008/layout/HalfCircleOrganizationChart"/>
    <dgm:cxn modelId="{E8C1C2BB-8CE6-4CA3-B934-E9680A6E80A6}" type="presParOf" srcId="{DC91079A-0DE8-41A4-970B-2F63A7A827B8}" destId="{6A3FC136-FF4E-4C1A-B78F-D6E336DC3C81}" srcOrd="0" destOrd="0" presId="urn:microsoft.com/office/officeart/2008/layout/HalfCircleOrganizationChart"/>
    <dgm:cxn modelId="{828ACD0C-94E9-48AC-A4DA-27E08E67E777}" type="presParOf" srcId="{DC91079A-0DE8-41A4-970B-2F63A7A827B8}" destId="{9201C9B8-E08F-40FE-9C53-9E27DEF02F6B}" srcOrd="1" destOrd="0" presId="urn:microsoft.com/office/officeart/2008/layout/HalfCircleOrganizationChart"/>
    <dgm:cxn modelId="{E6C5E55B-C9D0-4508-AEA0-5F7524582BEF}" type="presParOf" srcId="{DC91079A-0DE8-41A4-970B-2F63A7A827B8}" destId="{4B3040A5-AB1A-47E1-A1E3-B900A6D42BA0}" srcOrd="2" destOrd="0" presId="urn:microsoft.com/office/officeart/2008/layout/HalfCircleOrganizationChart"/>
    <dgm:cxn modelId="{99D7B382-C17A-4E8E-B2BB-FDA102D7693E}" type="presParOf" srcId="{DC91079A-0DE8-41A4-970B-2F63A7A827B8}" destId="{AD0396C5-642F-47C8-8208-C7857AAC7AAF}" srcOrd="3" destOrd="0" presId="urn:microsoft.com/office/officeart/2008/layout/HalfCircleOrganizationChart"/>
    <dgm:cxn modelId="{63BC9272-51B8-4C63-A304-860F8E3BFBCE}" type="presParOf" srcId="{ACAD71AE-4D6D-4185-90F4-9DE0B2FE3DD8}" destId="{DCD8B9E8-4A17-4132-82EF-6AF7C9EEDA29}" srcOrd="1" destOrd="0" presId="urn:microsoft.com/office/officeart/2008/layout/HalfCircleOrganizationChart"/>
    <dgm:cxn modelId="{39989D8E-1945-4DED-AE38-B6C7B1A9A09D}" type="presParOf" srcId="{ACAD71AE-4D6D-4185-90F4-9DE0B2FE3DD8}" destId="{D3B8AADB-65AA-4DED-9189-5D64CEAB65CE}" srcOrd="2" destOrd="0" presId="urn:microsoft.com/office/officeart/2008/layout/HalfCircleOrganizationChart"/>
    <dgm:cxn modelId="{329F99AA-575B-4163-B8E3-ACD257DD218D}" type="presParOf" srcId="{06FB0F79-9695-4047-AAF2-480124751F96}" destId="{3CB9F7D9-CC45-4C7B-8556-3A34DFE2BAC0}" srcOrd="2" destOrd="0" presId="urn:microsoft.com/office/officeart/2008/layout/HalfCircleOrganizationChart"/>
    <dgm:cxn modelId="{97A5C1C6-3070-4D99-B87D-0B896A6AA47D}" type="presParOf" srcId="{06FB0F79-9695-4047-AAF2-480124751F96}" destId="{B7614601-BB0B-439C-9E56-6C57F5B5D78C}" srcOrd="3" destOrd="0" presId="urn:microsoft.com/office/officeart/2008/layout/HalfCircleOrganizationChart"/>
    <dgm:cxn modelId="{A787428E-58E5-4C6A-9075-46E31F479CD3}" type="presParOf" srcId="{B7614601-BB0B-439C-9E56-6C57F5B5D78C}" destId="{8A668F02-BBF2-408B-8733-6EFDEB964F0D}" srcOrd="0" destOrd="0" presId="urn:microsoft.com/office/officeart/2008/layout/HalfCircleOrganizationChart"/>
    <dgm:cxn modelId="{5814236A-DF5C-4883-B277-6AA03BB57598}" type="presParOf" srcId="{8A668F02-BBF2-408B-8733-6EFDEB964F0D}" destId="{32C3D40D-1CBA-43EC-B868-33CDA55BB624}" srcOrd="0" destOrd="0" presId="urn:microsoft.com/office/officeart/2008/layout/HalfCircleOrganizationChart"/>
    <dgm:cxn modelId="{2068CEA2-5E77-4C29-B375-D1DF6607CDAF}" type="presParOf" srcId="{8A668F02-BBF2-408B-8733-6EFDEB964F0D}" destId="{A9DCFE5E-D7F5-473B-B26F-67A521AFD1CE}" srcOrd="1" destOrd="0" presId="urn:microsoft.com/office/officeart/2008/layout/HalfCircleOrganizationChart"/>
    <dgm:cxn modelId="{4535634E-162A-4C15-916B-4AB8976D7243}" type="presParOf" srcId="{8A668F02-BBF2-408B-8733-6EFDEB964F0D}" destId="{8840599F-3833-4405-BE1E-0DFECE5045CB}" srcOrd="2" destOrd="0" presId="urn:microsoft.com/office/officeart/2008/layout/HalfCircleOrganizationChart"/>
    <dgm:cxn modelId="{E474B21A-52EA-4344-ACB1-F7A129D65D2A}" type="presParOf" srcId="{8A668F02-BBF2-408B-8733-6EFDEB964F0D}" destId="{C134DD55-E9D9-424D-93CD-C29450B77598}" srcOrd="3" destOrd="0" presId="urn:microsoft.com/office/officeart/2008/layout/HalfCircleOrganizationChart"/>
    <dgm:cxn modelId="{92A9CE11-B1DD-4947-93E8-90333C75168B}" type="presParOf" srcId="{B7614601-BB0B-439C-9E56-6C57F5B5D78C}" destId="{6C48FF4B-3546-40E8-9DF6-14A739754F95}" srcOrd="1" destOrd="0" presId="urn:microsoft.com/office/officeart/2008/layout/HalfCircleOrganizationChart"/>
    <dgm:cxn modelId="{41D13AB9-CD10-4761-92F0-CF53DF151B02}" type="presParOf" srcId="{B7614601-BB0B-439C-9E56-6C57F5B5D78C}" destId="{FF6EEEBB-33C8-47BD-A868-62BAB2E792ED}" srcOrd="2" destOrd="0" presId="urn:microsoft.com/office/officeart/2008/layout/HalfCircleOrganizationChart"/>
    <dgm:cxn modelId="{6FE98899-237E-4419-A6B7-B38EC6A5C01D}" type="presParOf" srcId="{06FB0F79-9695-4047-AAF2-480124751F96}" destId="{95311852-69D6-49FA-9BDF-64DAC2D7F7D0}" srcOrd="4" destOrd="0" presId="urn:microsoft.com/office/officeart/2008/layout/HalfCircleOrganizationChart"/>
    <dgm:cxn modelId="{63020ACB-C9A0-4DAE-A98D-1573584F31B2}" type="presParOf" srcId="{06FB0F79-9695-4047-AAF2-480124751F96}" destId="{A1BB1A68-B015-484C-8984-A74D60826627}" srcOrd="5" destOrd="0" presId="urn:microsoft.com/office/officeart/2008/layout/HalfCircleOrganizationChart"/>
    <dgm:cxn modelId="{0E8ACF1A-29E0-4551-8F34-D100B2B79A03}" type="presParOf" srcId="{A1BB1A68-B015-484C-8984-A74D60826627}" destId="{8DF9485D-E3BF-4D63-AC69-B7E151BCDECF}" srcOrd="0" destOrd="0" presId="urn:microsoft.com/office/officeart/2008/layout/HalfCircleOrganizationChart"/>
    <dgm:cxn modelId="{8ED2CDE8-9C77-47B4-AE52-D9CAA0AEC450}" type="presParOf" srcId="{8DF9485D-E3BF-4D63-AC69-B7E151BCDECF}" destId="{5D1FFC6C-C5DD-4BCE-980A-9DA9B1C36839}" srcOrd="0" destOrd="0" presId="urn:microsoft.com/office/officeart/2008/layout/HalfCircleOrganizationChart"/>
    <dgm:cxn modelId="{EF5BF97D-934C-4147-8097-BE17113E5AB2}" type="presParOf" srcId="{8DF9485D-E3BF-4D63-AC69-B7E151BCDECF}" destId="{DE029FC0-B646-4442-A908-2BF244BD793A}" srcOrd="1" destOrd="0" presId="urn:microsoft.com/office/officeart/2008/layout/HalfCircleOrganizationChart"/>
    <dgm:cxn modelId="{A60B4EA7-9205-468B-B068-6FE8632C7A98}" type="presParOf" srcId="{8DF9485D-E3BF-4D63-AC69-B7E151BCDECF}" destId="{7EB66C54-3423-456C-A55E-BF505B24A202}" srcOrd="2" destOrd="0" presId="urn:microsoft.com/office/officeart/2008/layout/HalfCircleOrganizationChart"/>
    <dgm:cxn modelId="{CF657D91-9FCD-4D26-8229-6F50E283C718}" type="presParOf" srcId="{8DF9485D-E3BF-4D63-AC69-B7E151BCDECF}" destId="{FDABB0F7-5F31-4D01-8C2D-7433D1BAC033}" srcOrd="3" destOrd="0" presId="urn:microsoft.com/office/officeart/2008/layout/HalfCircleOrganizationChart"/>
    <dgm:cxn modelId="{CB789506-D070-4969-9775-7AF84D7AB4C3}" type="presParOf" srcId="{A1BB1A68-B015-484C-8984-A74D60826627}" destId="{BCA0C4E3-7480-4595-8073-B66403624A07}" srcOrd="1" destOrd="0" presId="urn:microsoft.com/office/officeart/2008/layout/HalfCircleOrganizationChart"/>
    <dgm:cxn modelId="{4048D7F0-754E-471E-A193-232C7FDE8E00}" type="presParOf" srcId="{A1BB1A68-B015-484C-8984-A74D60826627}" destId="{9F177FB8-6E4B-47F8-AB35-ECC4A8905AE5}" srcOrd="2" destOrd="0" presId="urn:microsoft.com/office/officeart/2008/layout/HalfCircleOrganizationChart"/>
    <dgm:cxn modelId="{7CF8044D-991A-447D-B0C0-DE28836CAA66}" type="presParOf" srcId="{06FB0F79-9695-4047-AAF2-480124751F96}" destId="{4E11B60D-673D-4DB9-ACFA-B36651C429B2}" srcOrd="6" destOrd="0" presId="urn:microsoft.com/office/officeart/2008/layout/HalfCircleOrganizationChart"/>
    <dgm:cxn modelId="{412F7C52-E469-48E4-98EF-CCA7D1295934}" type="presParOf" srcId="{06FB0F79-9695-4047-AAF2-480124751F96}" destId="{EF7AE0F8-BF2F-440C-BA12-053EB18F0B9E}" srcOrd="7" destOrd="0" presId="urn:microsoft.com/office/officeart/2008/layout/HalfCircleOrganizationChart"/>
    <dgm:cxn modelId="{B7811FA3-43C0-4469-B6FC-B140FCC9757A}" type="presParOf" srcId="{EF7AE0F8-BF2F-440C-BA12-053EB18F0B9E}" destId="{66932785-162E-45CB-B40A-4B8D86F0A644}" srcOrd="0" destOrd="0" presId="urn:microsoft.com/office/officeart/2008/layout/HalfCircleOrganizationChart"/>
    <dgm:cxn modelId="{F090F485-1994-4010-9082-9284BED5C122}" type="presParOf" srcId="{66932785-162E-45CB-B40A-4B8D86F0A644}" destId="{E288B731-E80B-4D33-866F-03DBC728D74A}" srcOrd="0" destOrd="0" presId="urn:microsoft.com/office/officeart/2008/layout/HalfCircleOrganizationChart"/>
    <dgm:cxn modelId="{05015213-DC40-4CE1-8E9E-7D134E7778D1}" type="presParOf" srcId="{66932785-162E-45CB-B40A-4B8D86F0A644}" destId="{D4E3114B-39A9-4CDC-96F3-6FA79044EEEA}" srcOrd="1" destOrd="0" presId="urn:microsoft.com/office/officeart/2008/layout/HalfCircleOrganizationChart"/>
    <dgm:cxn modelId="{ABD8DC3D-1E43-4763-9D82-5DD97EDD3551}" type="presParOf" srcId="{66932785-162E-45CB-B40A-4B8D86F0A644}" destId="{1F95484F-B417-49CC-A63E-47C133673604}" srcOrd="2" destOrd="0" presId="urn:microsoft.com/office/officeart/2008/layout/HalfCircleOrganizationChart"/>
    <dgm:cxn modelId="{64FD7C71-87FC-4D9A-8C9E-8C7BAFC17D56}" type="presParOf" srcId="{66932785-162E-45CB-B40A-4B8D86F0A644}" destId="{436CB1F2-B47C-4730-8994-374CC1DC9EE4}" srcOrd="3" destOrd="0" presId="urn:microsoft.com/office/officeart/2008/layout/HalfCircleOrganizationChart"/>
    <dgm:cxn modelId="{E140FF75-8ACD-45C6-AF02-B01E893E1330}" type="presParOf" srcId="{EF7AE0F8-BF2F-440C-BA12-053EB18F0B9E}" destId="{4BD81D1E-624A-40B9-82CA-D4EF877C812F}" srcOrd="1" destOrd="0" presId="urn:microsoft.com/office/officeart/2008/layout/HalfCircleOrganizationChart"/>
    <dgm:cxn modelId="{ADC11D15-9DFC-440D-AA88-B32425BFBF3E}" type="presParOf" srcId="{EF7AE0F8-BF2F-440C-BA12-053EB18F0B9E}" destId="{0E082520-53DD-4877-B952-B44875699040}" srcOrd="2" destOrd="0" presId="urn:microsoft.com/office/officeart/2008/layout/HalfCircleOrganizationChart"/>
    <dgm:cxn modelId="{64C5EE21-7819-4427-A32D-B7968EC47D89}" type="presParOf" srcId="{9C123B9C-DA8A-4B4B-9F78-42DB3CFC72CC}" destId="{1DB3FA68-40CD-483B-AA36-CCCACC6CEE8F}" srcOrd="2" destOrd="0" presId="urn:microsoft.com/office/officeart/2008/layout/HalfCircleOrganizationChart"/>
    <dgm:cxn modelId="{952205FD-7910-42E1-9CA7-3FA16DCAF580}" type="presParOf" srcId="{A4FD5220-F3CD-4EC4-93BE-DB6304CB80ED}" destId="{0F49477F-B77C-4377-995D-58E480BDDDDF}" srcOrd="12" destOrd="0" presId="urn:microsoft.com/office/officeart/2008/layout/HalfCircleOrganizationChart"/>
    <dgm:cxn modelId="{FA4FF9DD-9C88-4866-AF3C-DCA5B07B56C3}" type="presParOf" srcId="{A4FD5220-F3CD-4EC4-93BE-DB6304CB80ED}" destId="{3A72D2A2-7770-46F1-937E-7DBD4440F256}" srcOrd="13" destOrd="0" presId="urn:microsoft.com/office/officeart/2008/layout/HalfCircleOrganizationChart"/>
    <dgm:cxn modelId="{DFCC8AA3-F756-40E3-9260-0E62C1CDDBB8}" type="presParOf" srcId="{3A72D2A2-7770-46F1-937E-7DBD4440F256}" destId="{2561E751-463F-4EFC-B2E6-7C5F751BFBA0}" srcOrd="0" destOrd="0" presId="urn:microsoft.com/office/officeart/2008/layout/HalfCircleOrganizationChart"/>
    <dgm:cxn modelId="{45860ADD-68ED-4188-A906-7FB9023F211C}" type="presParOf" srcId="{2561E751-463F-4EFC-B2E6-7C5F751BFBA0}" destId="{AF86CFAB-0EAB-49BE-902C-2A4E317EBB50}" srcOrd="0" destOrd="0" presId="urn:microsoft.com/office/officeart/2008/layout/HalfCircleOrganizationChart"/>
    <dgm:cxn modelId="{1743FE0B-6701-499F-83A3-3620939A91B2}" type="presParOf" srcId="{2561E751-463F-4EFC-B2E6-7C5F751BFBA0}" destId="{81D27E6B-D715-45F5-B956-DA00273992F2}" srcOrd="1" destOrd="0" presId="urn:microsoft.com/office/officeart/2008/layout/HalfCircleOrganizationChart"/>
    <dgm:cxn modelId="{08248CC0-7766-4F9D-8859-529E35B4F9DF}" type="presParOf" srcId="{2561E751-463F-4EFC-B2E6-7C5F751BFBA0}" destId="{14D191F8-2DF2-4971-B486-39635DEF88C2}" srcOrd="2" destOrd="0" presId="urn:microsoft.com/office/officeart/2008/layout/HalfCircleOrganizationChart"/>
    <dgm:cxn modelId="{B2328493-9A0B-4D3E-9C08-068D852B50C1}" type="presParOf" srcId="{2561E751-463F-4EFC-B2E6-7C5F751BFBA0}" destId="{4C30D3EA-F786-4466-AC55-18D7A96C0F8B}" srcOrd="3" destOrd="0" presId="urn:microsoft.com/office/officeart/2008/layout/HalfCircleOrganizationChart"/>
    <dgm:cxn modelId="{C17E18C3-F9A5-4525-A627-F94C8F44D5BE}" type="presParOf" srcId="{3A72D2A2-7770-46F1-937E-7DBD4440F256}" destId="{C620ED96-7ABA-4F71-A609-08918D78FA78}" srcOrd="1" destOrd="0" presId="urn:microsoft.com/office/officeart/2008/layout/HalfCircleOrganizationChart"/>
    <dgm:cxn modelId="{FD3707EE-CE03-4F1A-9FE9-ACF21C74290D}" type="presParOf" srcId="{C620ED96-7ABA-4F71-A609-08918D78FA78}" destId="{FADC5956-8A1F-40B1-8041-69C4CA34D016}" srcOrd="0" destOrd="0" presId="urn:microsoft.com/office/officeart/2008/layout/HalfCircleOrganizationChart"/>
    <dgm:cxn modelId="{1D54AEA7-D2BD-472D-A983-72A3AA07024A}" type="presParOf" srcId="{C620ED96-7ABA-4F71-A609-08918D78FA78}" destId="{954DA1D8-5663-4B39-8726-688A7766AA84}" srcOrd="1" destOrd="0" presId="urn:microsoft.com/office/officeart/2008/layout/HalfCircleOrganizationChart"/>
    <dgm:cxn modelId="{E0EB5F74-19F6-4DC3-84F2-E30D75106711}" type="presParOf" srcId="{954DA1D8-5663-4B39-8726-688A7766AA84}" destId="{5B7DF60C-C0C2-4D0F-8CD0-7640805DA2AC}" srcOrd="0" destOrd="0" presId="urn:microsoft.com/office/officeart/2008/layout/HalfCircleOrganizationChart"/>
    <dgm:cxn modelId="{5BA07134-32FA-4645-95CA-09D3386EEDDE}" type="presParOf" srcId="{5B7DF60C-C0C2-4D0F-8CD0-7640805DA2AC}" destId="{B302876A-5FAB-45A6-80E6-958ADECBC754}" srcOrd="0" destOrd="0" presId="urn:microsoft.com/office/officeart/2008/layout/HalfCircleOrganizationChart"/>
    <dgm:cxn modelId="{AC6919AD-3DFC-43B7-A5BD-2CCA163492CE}" type="presParOf" srcId="{5B7DF60C-C0C2-4D0F-8CD0-7640805DA2AC}" destId="{963827F6-06B4-4299-8E5E-2039512E3DAE}" srcOrd="1" destOrd="0" presId="urn:microsoft.com/office/officeart/2008/layout/HalfCircleOrganizationChart"/>
    <dgm:cxn modelId="{DE1498F5-8863-413E-BBCD-3DF586DB6ECC}" type="presParOf" srcId="{5B7DF60C-C0C2-4D0F-8CD0-7640805DA2AC}" destId="{A83576BD-8790-4C89-98CF-6AF84007D4DE}" srcOrd="2" destOrd="0" presId="urn:microsoft.com/office/officeart/2008/layout/HalfCircleOrganizationChart"/>
    <dgm:cxn modelId="{805368FD-67AA-4310-8725-AD2CB2D52A2D}" type="presParOf" srcId="{5B7DF60C-C0C2-4D0F-8CD0-7640805DA2AC}" destId="{9DC3A8A9-D591-4ADB-9157-A77FE8A7F505}" srcOrd="3" destOrd="0" presId="urn:microsoft.com/office/officeart/2008/layout/HalfCircleOrganizationChart"/>
    <dgm:cxn modelId="{45A5A63C-0E28-4A83-A227-A06A1C292975}" type="presParOf" srcId="{954DA1D8-5663-4B39-8726-688A7766AA84}" destId="{9AF56AAA-0992-4F9E-A2E9-1070F88E792F}" srcOrd="1" destOrd="0" presId="urn:microsoft.com/office/officeart/2008/layout/HalfCircleOrganizationChart"/>
    <dgm:cxn modelId="{050B07B2-EF89-4507-99E0-0C43090ECF78}" type="presParOf" srcId="{954DA1D8-5663-4B39-8726-688A7766AA84}" destId="{DA1F3454-3938-4EFF-9607-F4BC25DF42B4}" srcOrd="2" destOrd="0" presId="urn:microsoft.com/office/officeart/2008/layout/HalfCircleOrganizationChart"/>
    <dgm:cxn modelId="{752F5D53-39DF-433E-9EFF-B00012032D86}" type="presParOf" srcId="{C620ED96-7ABA-4F71-A609-08918D78FA78}" destId="{7ABDDCB6-1889-4901-971E-39B7AE0E7330}" srcOrd="2" destOrd="0" presId="urn:microsoft.com/office/officeart/2008/layout/HalfCircleOrganizationChart"/>
    <dgm:cxn modelId="{CDA28CD3-5AFE-43E5-B799-88F04E895DB1}" type="presParOf" srcId="{C620ED96-7ABA-4F71-A609-08918D78FA78}" destId="{975525A3-945F-4FBC-8214-0DDC9F99EC18}" srcOrd="3" destOrd="0" presId="urn:microsoft.com/office/officeart/2008/layout/HalfCircleOrganizationChart"/>
    <dgm:cxn modelId="{A17BA677-3FBF-4217-8C7D-20317DC6FC38}" type="presParOf" srcId="{975525A3-945F-4FBC-8214-0DDC9F99EC18}" destId="{AE3E64DA-8139-46A5-BDA4-EF4E385C7211}" srcOrd="0" destOrd="0" presId="urn:microsoft.com/office/officeart/2008/layout/HalfCircleOrganizationChart"/>
    <dgm:cxn modelId="{E8C93F79-9096-403A-9769-B11347CF6131}" type="presParOf" srcId="{AE3E64DA-8139-46A5-BDA4-EF4E385C7211}" destId="{5460418D-2E75-4E5C-B1F4-5A728FA86CF9}" srcOrd="0" destOrd="0" presId="urn:microsoft.com/office/officeart/2008/layout/HalfCircleOrganizationChart"/>
    <dgm:cxn modelId="{1B36CDFA-2EEE-4352-A9B7-8AC141917306}" type="presParOf" srcId="{AE3E64DA-8139-46A5-BDA4-EF4E385C7211}" destId="{1A85D46D-F5E6-474A-B8D9-2EA6CA077D50}" srcOrd="1" destOrd="0" presId="urn:microsoft.com/office/officeart/2008/layout/HalfCircleOrganizationChart"/>
    <dgm:cxn modelId="{75685214-8D82-40F4-B92F-B82EF229ECB1}" type="presParOf" srcId="{AE3E64DA-8139-46A5-BDA4-EF4E385C7211}" destId="{41869CEC-C520-40A0-8AD9-009CBEB972C7}" srcOrd="2" destOrd="0" presId="urn:microsoft.com/office/officeart/2008/layout/HalfCircleOrganizationChart"/>
    <dgm:cxn modelId="{3EE4870D-1D10-4958-A9D6-8478DF267DA6}" type="presParOf" srcId="{AE3E64DA-8139-46A5-BDA4-EF4E385C7211}" destId="{D01AD509-6903-4CA9-A729-A98DDFF2DECD}" srcOrd="3" destOrd="0" presId="urn:microsoft.com/office/officeart/2008/layout/HalfCircleOrganizationChart"/>
    <dgm:cxn modelId="{C89D6825-CDF9-450F-BD99-FFF38ED663F9}" type="presParOf" srcId="{975525A3-945F-4FBC-8214-0DDC9F99EC18}" destId="{2AB8E9F6-C3D4-4DDC-99E8-18310633B2D3}" srcOrd="1" destOrd="0" presId="urn:microsoft.com/office/officeart/2008/layout/HalfCircleOrganizationChart"/>
    <dgm:cxn modelId="{8993BC98-E1CF-47F1-BDED-DBC6B699C7D3}" type="presParOf" srcId="{975525A3-945F-4FBC-8214-0DDC9F99EC18}" destId="{4F43C4C9-FD92-43E5-8F9E-0DEE86FF5947}" srcOrd="2" destOrd="0" presId="urn:microsoft.com/office/officeart/2008/layout/HalfCircleOrganizationChart"/>
    <dgm:cxn modelId="{DA006119-1571-497A-BCC3-B3E215CA34B5}" type="presParOf" srcId="{3A72D2A2-7770-46F1-937E-7DBD4440F256}" destId="{F02BDDAE-1505-4870-89E1-2201BE072073}" srcOrd="2" destOrd="0" presId="urn:microsoft.com/office/officeart/2008/layout/HalfCircleOrganizationChart"/>
    <dgm:cxn modelId="{80664372-1C80-43A8-AB56-06812346DD6E}" type="presParOf" srcId="{A4FD5220-F3CD-4EC4-93BE-DB6304CB80ED}" destId="{D37F32AC-C538-400F-9E71-52EAA78DE6AC}" srcOrd="14" destOrd="0" presId="urn:microsoft.com/office/officeart/2008/layout/HalfCircleOrganizationChart"/>
    <dgm:cxn modelId="{C87059C3-24CA-4875-8B29-03361A5990C6}" type="presParOf" srcId="{A4FD5220-F3CD-4EC4-93BE-DB6304CB80ED}" destId="{C4C586FD-8E69-4E96-B8ED-0493F9EF6B59}" srcOrd="15" destOrd="0" presId="urn:microsoft.com/office/officeart/2008/layout/HalfCircleOrganizationChart"/>
    <dgm:cxn modelId="{9312E768-A469-4681-A5F6-CD9436A2D486}" type="presParOf" srcId="{C4C586FD-8E69-4E96-B8ED-0493F9EF6B59}" destId="{50E2C232-6FBF-4DB3-A917-2B3A467F4972}" srcOrd="0" destOrd="0" presId="urn:microsoft.com/office/officeart/2008/layout/HalfCircleOrganizationChart"/>
    <dgm:cxn modelId="{94668036-7054-485A-B22F-1C432DFE35C0}" type="presParOf" srcId="{50E2C232-6FBF-4DB3-A917-2B3A467F4972}" destId="{64533CD7-48B9-44BA-893C-83D722CF3EF3}" srcOrd="0" destOrd="0" presId="urn:microsoft.com/office/officeart/2008/layout/HalfCircleOrganizationChart"/>
    <dgm:cxn modelId="{FF33CE34-80BD-4AEF-AB22-3BB2D6FEE9FE}" type="presParOf" srcId="{50E2C232-6FBF-4DB3-A917-2B3A467F4972}" destId="{0771BEAB-C30B-4F52-B4FA-09F70732B782}" srcOrd="1" destOrd="0" presId="urn:microsoft.com/office/officeart/2008/layout/HalfCircleOrganizationChart"/>
    <dgm:cxn modelId="{9ECA14B1-C207-44A5-A8D7-A17E749952CB}" type="presParOf" srcId="{50E2C232-6FBF-4DB3-A917-2B3A467F4972}" destId="{3820B8D5-27D4-44BD-95EB-35514A7F0D18}" srcOrd="2" destOrd="0" presId="urn:microsoft.com/office/officeart/2008/layout/HalfCircleOrganizationChart"/>
    <dgm:cxn modelId="{64EF641A-BE9D-46A8-A129-06B3C4DE142E}" type="presParOf" srcId="{50E2C232-6FBF-4DB3-A917-2B3A467F4972}" destId="{B9CC0D22-BBEB-4469-9A8A-2913D9F4E46A}" srcOrd="3" destOrd="0" presId="urn:microsoft.com/office/officeart/2008/layout/HalfCircleOrganizationChart"/>
    <dgm:cxn modelId="{FCD57B61-0584-4C15-BAEF-F15A3646239C}" type="presParOf" srcId="{C4C586FD-8E69-4E96-B8ED-0493F9EF6B59}" destId="{631AC105-7705-4008-ABCE-F365A93FC9D6}" srcOrd="1" destOrd="0" presId="urn:microsoft.com/office/officeart/2008/layout/HalfCircleOrganizationChart"/>
    <dgm:cxn modelId="{A26F1788-AB4E-4EEE-8C8E-F9D31009176A}" type="presParOf" srcId="{631AC105-7705-4008-ABCE-F365A93FC9D6}" destId="{8CCDAEED-9DF8-407F-9194-6509BABF8A9C}" srcOrd="0" destOrd="0" presId="urn:microsoft.com/office/officeart/2008/layout/HalfCircleOrganizationChart"/>
    <dgm:cxn modelId="{2B062111-7430-41DC-A49B-1BE6887FF152}" type="presParOf" srcId="{631AC105-7705-4008-ABCE-F365A93FC9D6}" destId="{45396769-D454-4C6F-AF29-F62A32EBC893}" srcOrd="1" destOrd="0" presId="urn:microsoft.com/office/officeart/2008/layout/HalfCircleOrganizationChart"/>
    <dgm:cxn modelId="{11295BB1-A69E-4760-88CD-6F83E1E7AE61}" type="presParOf" srcId="{45396769-D454-4C6F-AF29-F62A32EBC893}" destId="{3EA407CF-48A5-45DB-B20C-4F6BCB69C544}" srcOrd="0" destOrd="0" presId="urn:microsoft.com/office/officeart/2008/layout/HalfCircleOrganizationChart"/>
    <dgm:cxn modelId="{45216ACD-493B-41BD-A0C8-527E70A2FFFE}" type="presParOf" srcId="{3EA407CF-48A5-45DB-B20C-4F6BCB69C544}" destId="{04D50A40-D658-483D-BB2D-43BCDB300A88}" srcOrd="0" destOrd="0" presId="urn:microsoft.com/office/officeart/2008/layout/HalfCircleOrganizationChart"/>
    <dgm:cxn modelId="{F002544B-7F5C-499B-A3D3-95B610560916}" type="presParOf" srcId="{3EA407CF-48A5-45DB-B20C-4F6BCB69C544}" destId="{0236E5DA-B195-4435-91BB-E948194B89DF}" srcOrd="1" destOrd="0" presId="urn:microsoft.com/office/officeart/2008/layout/HalfCircleOrganizationChart"/>
    <dgm:cxn modelId="{D01F1BE9-D596-4860-B982-158427BFBC9D}" type="presParOf" srcId="{3EA407CF-48A5-45DB-B20C-4F6BCB69C544}" destId="{8C89A643-4FCE-4E12-A57B-F92EBEAEF959}" srcOrd="2" destOrd="0" presId="urn:microsoft.com/office/officeart/2008/layout/HalfCircleOrganizationChart"/>
    <dgm:cxn modelId="{6A99C244-F082-4ED2-BDAF-CA88FE05B168}" type="presParOf" srcId="{3EA407CF-48A5-45DB-B20C-4F6BCB69C544}" destId="{36B837F7-85EA-4A21-BDD8-28EC325F732B}" srcOrd="3" destOrd="0" presId="urn:microsoft.com/office/officeart/2008/layout/HalfCircleOrganizationChart"/>
    <dgm:cxn modelId="{400FD85B-BA75-4CB4-B8E9-B447C1ED16B5}" type="presParOf" srcId="{45396769-D454-4C6F-AF29-F62A32EBC893}" destId="{058DB91F-F001-43E3-BA72-19D18A0AF73D}" srcOrd="1" destOrd="0" presId="urn:microsoft.com/office/officeart/2008/layout/HalfCircleOrganizationChart"/>
    <dgm:cxn modelId="{D8B99E88-3379-4A5E-B1D5-778EAABABA13}" type="presParOf" srcId="{45396769-D454-4C6F-AF29-F62A32EBC893}" destId="{643EAED6-3791-4AA4-B5B7-A7F68F03AF20}" srcOrd="2" destOrd="0" presId="urn:microsoft.com/office/officeart/2008/layout/HalfCircleOrganizationChart"/>
    <dgm:cxn modelId="{0D4E9A32-7880-4466-882F-6E6D23E5D461}" type="presParOf" srcId="{631AC105-7705-4008-ABCE-F365A93FC9D6}" destId="{465A1AF2-9D0D-4DD7-BB98-E340C5777C66}" srcOrd="2" destOrd="0" presId="urn:microsoft.com/office/officeart/2008/layout/HalfCircleOrganizationChart"/>
    <dgm:cxn modelId="{A88016B4-64D9-49B0-B0A4-1C260861AE6F}" type="presParOf" srcId="{631AC105-7705-4008-ABCE-F365A93FC9D6}" destId="{E10CEDE3-2847-4FBA-8883-269C220076BF}" srcOrd="3" destOrd="0" presId="urn:microsoft.com/office/officeart/2008/layout/HalfCircleOrganizationChart"/>
    <dgm:cxn modelId="{A607B9DF-CB0E-493E-AF51-1C38A4BAFC33}" type="presParOf" srcId="{E10CEDE3-2847-4FBA-8883-269C220076BF}" destId="{B9F9FA45-1CBD-496E-A64B-B33E4EBB2F63}" srcOrd="0" destOrd="0" presId="urn:microsoft.com/office/officeart/2008/layout/HalfCircleOrganizationChart"/>
    <dgm:cxn modelId="{4DE0914D-D840-48F9-845F-A14F507D6E33}" type="presParOf" srcId="{B9F9FA45-1CBD-496E-A64B-B33E4EBB2F63}" destId="{8F3CBFBD-2E42-40E1-AEED-EF40CD8EFCF4}" srcOrd="0" destOrd="0" presId="urn:microsoft.com/office/officeart/2008/layout/HalfCircleOrganizationChart"/>
    <dgm:cxn modelId="{4E32E324-78AA-465A-8FD5-04110BB42FEB}" type="presParOf" srcId="{B9F9FA45-1CBD-496E-A64B-B33E4EBB2F63}" destId="{7E6FA60B-2E84-43FC-861D-7DA0C502C903}" srcOrd="1" destOrd="0" presId="urn:microsoft.com/office/officeart/2008/layout/HalfCircleOrganizationChart"/>
    <dgm:cxn modelId="{2D82AC6D-0232-4FF3-92D6-7F4D720758CF}" type="presParOf" srcId="{B9F9FA45-1CBD-496E-A64B-B33E4EBB2F63}" destId="{38E63286-DF35-484F-8DD1-0A3F342DFBB2}" srcOrd="2" destOrd="0" presId="urn:microsoft.com/office/officeart/2008/layout/HalfCircleOrganizationChart"/>
    <dgm:cxn modelId="{A1D57423-EFB1-47C2-9883-089F77312CCF}" type="presParOf" srcId="{B9F9FA45-1CBD-496E-A64B-B33E4EBB2F63}" destId="{D8651B42-95E4-4512-95E7-84C4756FBB10}" srcOrd="3" destOrd="0" presId="urn:microsoft.com/office/officeart/2008/layout/HalfCircleOrganizationChart"/>
    <dgm:cxn modelId="{42AEC24C-CB54-4B5B-A091-46E4DB59D13C}" type="presParOf" srcId="{E10CEDE3-2847-4FBA-8883-269C220076BF}" destId="{CC430555-F126-4B4E-8233-411CD91DD48E}" srcOrd="1" destOrd="0" presId="urn:microsoft.com/office/officeart/2008/layout/HalfCircleOrganizationChart"/>
    <dgm:cxn modelId="{C6F46058-A314-45B6-BD90-8A5F6FD4DAF5}" type="presParOf" srcId="{E10CEDE3-2847-4FBA-8883-269C220076BF}" destId="{B31733E4-07D7-4C01-A8B6-48B5BEE5E9DD}" srcOrd="2" destOrd="0" presId="urn:microsoft.com/office/officeart/2008/layout/HalfCircleOrganizationChart"/>
    <dgm:cxn modelId="{147C5865-F4D3-4B7D-81D5-062400CD487F}" type="presParOf" srcId="{C4C586FD-8E69-4E96-B8ED-0493F9EF6B59}" destId="{678CCFD7-1564-42E8-BCA9-4A0E2BD3860B}" srcOrd="2" destOrd="0" presId="urn:microsoft.com/office/officeart/2008/layout/HalfCircleOrganizationChart"/>
    <dgm:cxn modelId="{CA191FA1-42D2-4EDC-BBAE-1D797CAE1ED4}" type="presParOf" srcId="{A4FD5220-F3CD-4EC4-93BE-DB6304CB80ED}" destId="{CFB09B56-5678-4DCB-A8BC-44122B8A2099}" srcOrd="16" destOrd="0" presId="urn:microsoft.com/office/officeart/2008/layout/HalfCircleOrganizationChart"/>
    <dgm:cxn modelId="{AF2BBC19-F4A9-4D57-ACC7-4076035AA1DA}" type="presParOf" srcId="{A4FD5220-F3CD-4EC4-93BE-DB6304CB80ED}" destId="{DBFB7C65-DB80-4353-81E3-943AD143BCB7}" srcOrd="17" destOrd="0" presId="urn:microsoft.com/office/officeart/2008/layout/HalfCircleOrganizationChart"/>
    <dgm:cxn modelId="{03ADB6B5-D5FD-402F-B9D9-F0A72354A6EC}" type="presParOf" srcId="{DBFB7C65-DB80-4353-81E3-943AD143BCB7}" destId="{BD819EFF-8671-4837-89C7-0C12079DBDFC}" srcOrd="0" destOrd="0" presId="urn:microsoft.com/office/officeart/2008/layout/HalfCircleOrganizationChart"/>
    <dgm:cxn modelId="{53118269-CE3E-42DE-8652-DB3AD70A5154}" type="presParOf" srcId="{BD819EFF-8671-4837-89C7-0C12079DBDFC}" destId="{8628B4BB-AAD6-4B36-9664-34BB8828D89D}" srcOrd="0" destOrd="0" presId="urn:microsoft.com/office/officeart/2008/layout/HalfCircleOrganizationChart"/>
    <dgm:cxn modelId="{AC047835-9936-4C15-B130-7882375199D8}" type="presParOf" srcId="{BD819EFF-8671-4837-89C7-0C12079DBDFC}" destId="{CE654582-A767-40D0-B4D7-BAF16D57A8EA}" srcOrd="1" destOrd="0" presId="urn:microsoft.com/office/officeart/2008/layout/HalfCircleOrganizationChart"/>
    <dgm:cxn modelId="{989C8747-B27D-466C-AB17-56F0DCCBEB64}" type="presParOf" srcId="{BD819EFF-8671-4837-89C7-0C12079DBDFC}" destId="{2937AD4D-C33F-431D-A704-699C10CF04E8}" srcOrd="2" destOrd="0" presId="urn:microsoft.com/office/officeart/2008/layout/HalfCircleOrganizationChart"/>
    <dgm:cxn modelId="{BA2024A8-7A0C-40BF-89DB-0CE825FEE2E1}" type="presParOf" srcId="{BD819EFF-8671-4837-89C7-0C12079DBDFC}" destId="{CB58F945-85BB-4223-932E-BCA0949EB01C}" srcOrd="3" destOrd="0" presId="urn:microsoft.com/office/officeart/2008/layout/HalfCircleOrganizationChart"/>
    <dgm:cxn modelId="{7399D97D-90C6-4A59-8D54-352B800AEBEE}" type="presParOf" srcId="{DBFB7C65-DB80-4353-81E3-943AD143BCB7}" destId="{8A1B182E-5658-4B33-AEF0-EEE32E1466F0}" srcOrd="1" destOrd="0" presId="urn:microsoft.com/office/officeart/2008/layout/HalfCircleOrganizationChart"/>
    <dgm:cxn modelId="{8309E1D8-76AF-4559-A2E5-685E65B25DB3}" type="presParOf" srcId="{8A1B182E-5658-4B33-AEF0-EEE32E1466F0}" destId="{55BEB28D-E0A6-4AB0-8E6F-0F38C6732999}" srcOrd="0" destOrd="0" presId="urn:microsoft.com/office/officeart/2008/layout/HalfCircleOrganizationChart"/>
    <dgm:cxn modelId="{83E81957-3A19-4215-866E-D5342B1919B6}" type="presParOf" srcId="{8A1B182E-5658-4B33-AEF0-EEE32E1466F0}" destId="{9E286F20-43A4-45DF-86CC-3A4795EC17F3}" srcOrd="1" destOrd="0" presId="urn:microsoft.com/office/officeart/2008/layout/HalfCircleOrganizationChart"/>
    <dgm:cxn modelId="{F1E115C1-3268-4B85-97B2-BF621F70C72B}" type="presParOf" srcId="{9E286F20-43A4-45DF-86CC-3A4795EC17F3}" destId="{5257EFC7-33D4-4E69-8AF0-7C020684363B}" srcOrd="0" destOrd="0" presId="urn:microsoft.com/office/officeart/2008/layout/HalfCircleOrganizationChart"/>
    <dgm:cxn modelId="{C1EB4BF3-B6B5-4FFF-B4D4-D71B3565776A}" type="presParOf" srcId="{5257EFC7-33D4-4E69-8AF0-7C020684363B}" destId="{AE6F0786-470A-4CBF-AF7F-B62B408F9A8D}" srcOrd="0" destOrd="0" presId="urn:microsoft.com/office/officeart/2008/layout/HalfCircleOrganizationChart"/>
    <dgm:cxn modelId="{7876AFBB-A321-4DD8-9712-9F56BDCFDC12}" type="presParOf" srcId="{5257EFC7-33D4-4E69-8AF0-7C020684363B}" destId="{5122DB25-5A32-4367-AAF6-3FC770625176}" srcOrd="1" destOrd="0" presId="urn:microsoft.com/office/officeart/2008/layout/HalfCircleOrganizationChart"/>
    <dgm:cxn modelId="{28B3932A-0F52-4618-92FE-B304DE281887}" type="presParOf" srcId="{5257EFC7-33D4-4E69-8AF0-7C020684363B}" destId="{8ACF2958-2C72-47A2-9FB5-4964834588E8}" srcOrd="2" destOrd="0" presId="urn:microsoft.com/office/officeart/2008/layout/HalfCircleOrganizationChart"/>
    <dgm:cxn modelId="{A3E73A31-DF62-4CC6-8943-7EAECBA29012}" type="presParOf" srcId="{5257EFC7-33D4-4E69-8AF0-7C020684363B}" destId="{1177A28C-87E3-4545-A2A0-9470BDEF9CD1}" srcOrd="3" destOrd="0" presId="urn:microsoft.com/office/officeart/2008/layout/HalfCircleOrganizationChart"/>
    <dgm:cxn modelId="{236D3FCC-76F6-492F-9BF8-E4EB12865A27}" type="presParOf" srcId="{9E286F20-43A4-45DF-86CC-3A4795EC17F3}" destId="{B0E6C6EE-0B39-4585-B7AB-7E207A62F85D}" srcOrd="1" destOrd="0" presId="urn:microsoft.com/office/officeart/2008/layout/HalfCircleOrganizationChart"/>
    <dgm:cxn modelId="{7B18D15C-3C78-4E0F-89C6-2825E180096C}" type="presParOf" srcId="{9E286F20-43A4-45DF-86CC-3A4795EC17F3}" destId="{84FADE7A-F92D-4809-8E5C-CE979DBFA4FF}" srcOrd="2" destOrd="0" presId="urn:microsoft.com/office/officeart/2008/layout/HalfCircleOrganizationChart"/>
    <dgm:cxn modelId="{FBE7DDE6-1FC0-4591-9EA6-4669817752CF}" type="presParOf" srcId="{8A1B182E-5658-4B33-AEF0-EEE32E1466F0}" destId="{85F79BD5-0776-4027-97C0-27C0469DA65B}" srcOrd="2" destOrd="0" presId="urn:microsoft.com/office/officeart/2008/layout/HalfCircleOrganizationChart"/>
    <dgm:cxn modelId="{D70E90DC-C96D-46E8-8CA4-DFE1579A736D}" type="presParOf" srcId="{8A1B182E-5658-4B33-AEF0-EEE32E1466F0}" destId="{0606DD99-BDDF-42D1-8D48-4C5F3B5C4B3F}" srcOrd="3" destOrd="0" presId="urn:microsoft.com/office/officeart/2008/layout/HalfCircleOrganizationChart"/>
    <dgm:cxn modelId="{A7D67014-FF85-4CCC-8A21-89F2F79BC9FF}" type="presParOf" srcId="{0606DD99-BDDF-42D1-8D48-4C5F3B5C4B3F}" destId="{D72AFE3B-674A-4F15-BE31-4A991FC4E4DF}" srcOrd="0" destOrd="0" presId="urn:microsoft.com/office/officeart/2008/layout/HalfCircleOrganizationChart"/>
    <dgm:cxn modelId="{D5AA2689-391C-4589-8DE4-BF7234B8D909}" type="presParOf" srcId="{D72AFE3B-674A-4F15-BE31-4A991FC4E4DF}" destId="{88E4AD37-2A97-4FC1-B950-92FBF02FF6B5}" srcOrd="0" destOrd="0" presId="urn:microsoft.com/office/officeart/2008/layout/HalfCircleOrganizationChart"/>
    <dgm:cxn modelId="{69DC91B1-7C2A-4D7E-9049-103C04E5A07F}" type="presParOf" srcId="{D72AFE3B-674A-4F15-BE31-4A991FC4E4DF}" destId="{9E24BB2F-7EB0-4E57-91C6-350D7A77FD6C}" srcOrd="1" destOrd="0" presId="urn:microsoft.com/office/officeart/2008/layout/HalfCircleOrganizationChart"/>
    <dgm:cxn modelId="{A28E8D1A-4EF9-433F-9FDD-6EE06297CC4E}" type="presParOf" srcId="{D72AFE3B-674A-4F15-BE31-4A991FC4E4DF}" destId="{1F8AC5BD-290E-457B-BF5C-4B486299E8FD}" srcOrd="2" destOrd="0" presId="urn:microsoft.com/office/officeart/2008/layout/HalfCircleOrganizationChart"/>
    <dgm:cxn modelId="{6B0C5660-4904-4257-AE0B-4AAE28746C1F}" type="presParOf" srcId="{D72AFE3B-674A-4F15-BE31-4A991FC4E4DF}" destId="{9EFF2F23-19B7-4C1C-A8D8-50CE13C047C1}" srcOrd="3" destOrd="0" presId="urn:microsoft.com/office/officeart/2008/layout/HalfCircleOrganizationChart"/>
    <dgm:cxn modelId="{AC33DABC-9F28-451D-84B6-97BE4A3A0A76}" type="presParOf" srcId="{0606DD99-BDDF-42D1-8D48-4C5F3B5C4B3F}" destId="{9737EAAD-661B-4B5F-B358-DC4EF4E41FCD}" srcOrd="1" destOrd="0" presId="urn:microsoft.com/office/officeart/2008/layout/HalfCircleOrganizationChart"/>
    <dgm:cxn modelId="{E8E3CB7E-3F0B-4A0A-8A08-525AF1FDA071}" type="presParOf" srcId="{0606DD99-BDDF-42D1-8D48-4C5F3B5C4B3F}" destId="{A8C26062-6B5A-424E-9D39-46414AF95BE9}" srcOrd="2" destOrd="0" presId="urn:microsoft.com/office/officeart/2008/layout/HalfCircleOrganizationChart"/>
    <dgm:cxn modelId="{A4777C1A-B15D-450F-8779-B865BD16EDF2}" type="presParOf" srcId="{DBFB7C65-DB80-4353-81E3-943AD143BCB7}" destId="{91D88BAA-BB31-4FE0-BA9C-F2F24BABE44B}" srcOrd="2" destOrd="0" presId="urn:microsoft.com/office/officeart/2008/layout/HalfCircleOrganizationChart"/>
    <dgm:cxn modelId="{ABC2A547-C676-48AC-9441-8E1A826636A8}" type="presParOf" srcId="{88138CA8-1118-41CC-8F81-5DD2824236DD}" destId="{FE902E45-5340-4D7A-89F4-CE7A730474C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704320" cy="5159141"/>
        <a:chOff x="0" y="0"/>
        <a:chExt cx="11704320" cy="5159141"/>
      </a:xfrm>
    </dsp:grpSpPr>
    <dsp:sp modelId="{BD19C5FB-12C6-4E28-8A0B-E255E0984A87}">
      <dsp:nvSpPr>
        <dsp:cNvPr id="7" name="任意多边形 6"/>
        <dsp:cNvSpPr/>
      </dsp:nvSpPr>
      <dsp:spPr bwMode="white">
        <a:xfrm>
          <a:off x="944439" y="358099"/>
          <a:ext cx="4670174" cy="278147"/>
        </a:xfrm>
        <a:custGeom>
          <a:avLst/>
          <a:gdLst/>
          <a:ahLst/>
          <a:cxnLst/>
          <a:pathLst>
            <a:path w="7355" h="438">
              <a:moveTo>
                <a:pt x="7355" y="0"/>
              </a:moveTo>
              <a:lnTo>
                <a:pt x="7355" y="238"/>
              </a:lnTo>
              <a:lnTo>
                <a:pt x="0" y="238"/>
              </a:lnTo>
              <a:lnTo>
                <a:pt x="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44439" y="358099"/>
        <a:ext cx="4670174" cy="278147"/>
      </dsp:txXfrm>
    </dsp:sp>
    <dsp:sp modelId="{4BCE88B8-C158-4923-90D2-D52E95D59FA9}">
      <dsp:nvSpPr>
        <dsp:cNvPr id="12" name="任意多边形 11"/>
        <dsp:cNvSpPr/>
      </dsp:nvSpPr>
      <dsp:spPr bwMode="white">
        <a:xfrm>
          <a:off x="944439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44439" y="1111340"/>
        <a:ext cx="437086" cy="285056"/>
      </dsp:txXfrm>
    </dsp:sp>
    <dsp:sp modelId="{F3DB2622-6448-4EF8-9FA0-CC9015BCA014}">
      <dsp:nvSpPr>
        <dsp:cNvPr id="17" name="任意多边形 16"/>
        <dsp:cNvSpPr/>
      </dsp:nvSpPr>
      <dsp:spPr bwMode="white">
        <a:xfrm>
          <a:off x="944439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44439" y="1111340"/>
        <a:ext cx="437086" cy="959690"/>
      </dsp:txXfrm>
    </dsp:sp>
    <dsp:sp modelId="{ECECDD92-BD8E-4E34-8E24-A39B5E48B37C}">
      <dsp:nvSpPr>
        <dsp:cNvPr id="22" name="任意多边形 21"/>
        <dsp:cNvSpPr/>
      </dsp:nvSpPr>
      <dsp:spPr bwMode="white">
        <a:xfrm>
          <a:off x="944439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44439" y="1111340"/>
        <a:ext cx="437086" cy="1634323"/>
      </dsp:txXfrm>
    </dsp:sp>
    <dsp:sp modelId="{01F45BFE-66EE-4BFA-86D8-E000069327F5}">
      <dsp:nvSpPr>
        <dsp:cNvPr id="27" name="任意多边形 26"/>
        <dsp:cNvSpPr/>
      </dsp:nvSpPr>
      <dsp:spPr bwMode="white">
        <a:xfrm>
          <a:off x="944439" y="1111340"/>
          <a:ext cx="437086" cy="2308957"/>
        </a:xfrm>
        <a:custGeom>
          <a:avLst/>
          <a:gdLst/>
          <a:ahLst/>
          <a:cxnLst/>
          <a:pathLst>
            <a:path w="688" h="3636">
              <a:moveTo>
                <a:pt x="0" y="0"/>
              </a:moveTo>
              <a:lnTo>
                <a:pt x="0" y="3636"/>
              </a:lnTo>
              <a:lnTo>
                <a:pt x="688" y="36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44439" y="1111340"/>
        <a:ext cx="437086" cy="2308957"/>
      </dsp:txXfrm>
    </dsp:sp>
    <dsp:sp modelId="{B872ABD1-B720-4511-B203-6364BDAC8131}">
      <dsp:nvSpPr>
        <dsp:cNvPr id="32" name="任意多边形 31"/>
        <dsp:cNvSpPr/>
      </dsp:nvSpPr>
      <dsp:spPr bwMode="white">
        <a:xfrm>
          <a:off x="2094166" y="358099"/>
          <a:ext cx="3520447" cy="278147"/>
        </a:xfrm>
        <a:custGeom>
          <a:avLst/>
          <a:gdLst/>
          <a:ahLst/>
          <a:cxnLst/>
          <a:pathLst>
            <a:path w="5544" h="438">
              <a:moveTo>
                <a:pt x="5544" y="0"/>
              </a:moveTo>
              <a:lnTo>
                <a:pt x="5544" y="238"/>
              </a:lnTo>
              <a:lnTo>
                <a:pt x="0" y="238"/>
              </a:lnTo>
              <a:lnTo>
                <a:pt x="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94166" y="358099"/>
        <a:ext cx="3520447" cy="278147"/>
      </dsp:txXfrm>
    </dsp:sp>
    <dsp:sp modelId="{E3886B82-C84C-4F07-812A-B695C8C986DE}">
      <dsp:nvSpPr>
        <dsp:cNvPr id="37" name="任意多边形 36"/>
        <dsp:cNvSpPr/>
      </dsp:nvSpPr>
      <dsp:spPr bwMode="white">
        <a:xfrm>
          <a:off x="2094166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94166" y="1111340"/>
        <a:ext cx="437086" cy="285056"/>
      </dsp:txXfrm>
    </dsp:sp>
    <dsp:sp modelId="{E5E9C5B3-F6A3-4E6A-801A-0C28C6E2B394}">
      <dsp:nvSpPr>
        <dsp:cNvPr id="42" name="任意多边形 41"/>
        <dsp:cNvSpPr/>
      </dsp:nvSpPr>
      <dsp:spPr bwMode="white">
        <a:xfrm>
          <a:off x="2094166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94166" y="1111340"/>
        <a:ext cx="437086" cy="959690"/>
      </dsp:txXfrm>
    </dsp:sp>
    <dsp:sp modelId="{4559C1A5-6654-4FB9-BD6C-11C8E09603D1}">
      <dsp:nvSpPr>
        <dsp:cNvPr id="47" name="任意多边形 46"/>
        <dsp:cNvSpPr/>
      </dsp:nvSpPr>
      <dsp:spPr bwMode="white">
        <a:xfrm>
          <a:off x="2094166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94166" y="1111340"/>
        <a:ext cx="437086" cy="1634323"/>
      </dsp:txXfrm>
    </dsp:sp>
    <dsp:sp modelId="{C9D8806C-6904-4B6F-B5AF-B32C55C3CF43}">
      <dsp:nvSpPr>
        <dsp:cNvPr id="52" name="任意多边形 51"/>
        <dsp:cNvSpPr/>
      </dsp:nvSpPr>
      <dsp:spPr bwMode="white">
        <a:xfrm>
          <a:off x="2094166" y="1111340"/>
          <a:ext cx="437086" cy="2308957"/>
        </a:xfrm>
        <a:custGeom>
          <a:avLst/>
          <a:gdLst/>
          <a:ahLst/>
          <a:cxnLst/>
          <a:pathLst>
            <a:path w="688" h="3636">
              <a:moveTo>
                <a:pt x="0" y="0"/>
              </a:moveTo>
              <a:lnTo>
                <a:pt x="0" y="3636"/>
              </a:lnTo>
              <a:lnTo>
                <a:pt x="688" y="36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94166" y="1111340"/>
        <a:ext cx="437086" cy="2308957"/>
      </dsp:txXfrm>
    </dsp:sp>
    <dsp:sp modelId="{9855CA9C-B07E-4A18-A4EE-2513BD823A47}">
      <dsp:nvSpPr>
        <dsp:cNvPr id="57" name="任意多边形 56"/>
        <dsp:cNvSpPr/>
      </dsp:nvSpPr>
      <dsp:spPr bwMode="white">
        <a:xfrm>
          <a:off x="3243894" y="358099"/>
          <a:ext cx="2370719" cy="278147"/>
        </a:xfrm>
        <a:custGeom>
          <a:avLst/>
          <a:gdLst/>
          <a:ahLst/>
          <a:cxnLst/>
          <a:pathLst>
            <a:path w="3733" h="438">
              <a:moveTo>
                <a:pt x="3733" y="0"/>
              </a:moveTo>
              <a:lnTo>
                <a:pt x="3733" y="238"/>
              </a:lnTo>
              <a:lnTo>
                <a:pt x="0" y="238"/>
              </a:lnTo>
              <a:lnTo>
                <a:pt x="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243894" y="358099"/>
        <a:ext cx="2370719" cy="278147"/>
      </dsp:txXfrm>
    </dsp:sp>
    <dsp:sp modelId="{549A7A42-BB09-4310-87D2-3A481798E560}">
      <dsp:nvSpPr>
        <dsp:cNvPr id="62" name="任意多边形 61"/>
        <dsp:cNvSpPr/>
      </dsp:nvSpPr>
      <dsp:spPr bwMode="white">
        <a:xfrm>
          <a:off x="3243894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243894" y="1111340"/>
        <a:ext cx="437086" cy="285056"/>
      </dsp:txXfrm>
    </dsp:sp>
    <dsp:sp modelId="{B867AE2D-0052-4452-A29B-E066955BB01F}">
      <dsp:nvSpPr>
        <dsp:cNvPr id="67" name="任意多边形 66"/>
        <dsp:cNvSpPr/>
      </dsp:nvSpPr>
      <dsp:spPr bwMode="white">
        <a:xfrm>
          <a:off x="3243894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243894" y="1111340"/>
        <a:ext cx="437086" cy="959690"/>
      </dsp:txXfrm>
    </dsp:sp>
    <dsp:sp modelId="{83F20357-0CBE-4513-A79E-D334A5267FF1}">
      <dsp:nvSpPr>
        <dsp:cNvPr id="72" name="任意多边形 71"/>
        <dsp:cNvSpPr/>
      </dsp:nvSpPr>
      <dsp:spPr bwMode="white">
        <a:xfrm>
          <a:off x="3243894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243894" y="1111340"/>
        <a:ext cx="437086" cy="1634323"/>
      </dsp:txXfrm>
    </dsp:sp>
    <dsp:sp modelId="{535F2DC2-278C-4BBF-B7C2-F19FFB02B069}">
      <dsp:nvSpPr>
        <dsp:cNvPr id="77" name="任意多边形 76"/>
        <dsp:cNvSpPr/>
      </dsp:nvSpPr>
      <dsp:spPr bwMode="white">
        <a:xfrm>
          <a:off x="4393621" y="358099"/>
          <a:ext cx="1220992" cy="278147"/>
        </a:xfrm>
        <a:custGeom>
          <a:avLst/>
          <a:gdLst/>
          <a:ahLst/>
          <a:cxnLst/>
          <a:pathLst>
            <a:path w="1923" h="438">
              <a:moveTo>
                <a:pt x="1923" y="0"/>
              </a:moveTo>
              <a:lnTo>
                <a:pt x="1923" y="238"/>
              </a:lnTo>
              <a:lnTo>
                <a:pt x="0" y="238"/>
              </a:lnTo>
              <a:lnTo>
                <a:pt x="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3621" y="358099"/>
        <a:ext cx="1220992" cy="278147"/>
      </dsp:txXfrm>
    </dsp:sp>
    <dsp:sp modelId="{E4417683-365A-470D-A912-06A83FCE0105}">
      <dsp:nvSpPr>
        <dsp:cNvPr id="82" name="任意多边形 81"/>
        <dsp:cNvSpPr/>
      </dsp:nvSpPr>
      <dsp:spPr bwMode="white">
        <a:xfrm>
          <a:off x="4393621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3621" y="1111340"/>
        <a:ext cx="437086" cy="285056"/>
      </dsp:txXfrm>
    </dsp:sp>
    <dsp:sp modelId="{A6E39978-F456-4D35-BE12-3008576A89A7}">
      <dsp:nvSpPr>
        <dsp:cNvPr id="87" name="任意多边形 86"/>
        <dsp:cNvSpPr/>
      </dsp:nvSpPr>
      <dsp:spPr bwMode="white">
        <a:xfrm>
          <a:off x="4393621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3621" y="1111340"/>
        <a:ext cx="437086" cy="959690"/>
      </dsp:txXfrm>
    </dsp:sp>
    <dsp:sp modelId="{897669BF-C533-437B-817E-316CA62DD834}">
      <dsp:nvSpPr>
        <dsp:cNvPr id="92" name="任意多边形 91"/>
        <dsp:cNvSpPr/>
      </dsp:nvSpPr>
      <dsp:spPr bwMode="white">
        <a:xfrm>
          <a:off x="4393621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3621" y="1111340"/>
        <a:ext cx="437086" cy="1634323"/>
      </dsp:txXfrm>
    </dsp:sp>
    <dsp:sp modelId="{369CAF35-7C9E-4889-AF80-14A2AD018F53}">
      <dsp:nvSpPr>
        <dsp:cNvPr id="97" name="任意多边形 96"/>
        <dsp:cNvSpPr/>
      </dsp:nvSpPr>
      <dsp:spPr bwMode="white">
        <a:xfrm>
          <a:off x="4393621" y="1111340"/>
          <a:ext cx="437086" cy="2308957"/>
        </a:xfrm>
        <a:custGeom>
          <a:avLst/>
          <a:gdLst/>
          <a:ahLst/>
          <a:cxnLst/>
          <a:pathLst>
            <a:path w="688" h="3636">
              <a:moveTo>
                <a:pt x="0" y="0"/>
              </a:moveTo>
              <a:lnTo>
                <a:pt x="0" y="3636"/>
              </a:lnTo>
              <a:lnTo>
                <a:pt x="688" y="36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3621" y="1111340"/>
        <a:ext cx="437086" cy="2308957"/>
      </dsp:txXfrm>
    </dsp:sp>
    <dsp:sp modelId="{4D2C96C6-99F0-423E-8F83-A059FE7C395C}">
      <dsp:nvSpPr>
        <dsp:cNvPr id="102" name="任意多边形 101"/>
        <dsp:cNvSpPr/>
      </dsp:nvSpPr>
      <dsp:spPr bwMode="white">
        <a:xfrm>
          <a:off x="5543349" y="358099"/>
          <a:ext cx="71264" cy="278147"/>
        </a:xfrm>
        <a:custGeom>
          <a:avLst/>
          <a:gdLst/>
          <a:ahLst/>
          <a:cxnLst/>
          <a:pathLst>
            <a:path w="112" h="438">
              <a:moveTo>
                <a:pt x="112" y="0"/>
              </a:moveTo>
              <a:lnTo>
                <a:pt x="112" y="238"/>
              </a:lnTo>
              <a:lnTo>
                <a:pt x="0" y="238"/>
              </a:lnTo>
              <a:lnTo>
                <a:pt x="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43349" y="358099"/>
        <a:ext cx="71264" cy="278147"/>
      </dsp:txXfrm>
    </dsp:sp>
    <dsp:sp modelId="{F736301B-549A-400A-B543-12CAEBE785D7}">
      <dsp:nvSpPr>
        <dsp:cNvPr id="107" name="任意多边形 106"/>
        <dsp:cNvSpPr/>
      </dsp:nvSpPr>
      <dsp:spPr bwMode="white">
        <a:xfrm>
          <a:off x="5543349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43349" y="1111340"/>
        <a:ext cx="437086" cy="285056"/>
      </dsp:txXfrm>
    </dsp:sp>
    <dsp:sp modelId="{A5F2DD5B-F747-4554-A8C8-6B3948B76825}">
      <dsp:nvSpPr>
        <dsp:cNvPr id="112" name="任意多边形 111"/>
        <dsp:cNvSpPr/>
      </dsp:nvSpPr>
      <dsp:spPr bwMode="white">
        <a:xfrm>
          <a:off x="5543349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43349" y="1111340"/>
        <a:ext cx="437086" cy="959690"/>
      </dsp:txXfrm>
    </dsp:sp>
    <dsp:sp modelId="{9B49C147-795D-46F0-9FD7-F830B2F4E2BC}">
      <dsp:nvSpPr>
        <dsp:cNvPr id="117" name="任意多边形 116"/>
        <dsp:cNvSpPr/>
      </dsp:nvSpPr>
      <dsp:spPr bwMode="white">
        <a:xfrm>
          <a:off x="5543349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43349" y="1111340"/>
        <a:ext cx="437086" cy="1634323"/>
      </dsp:txXfrm>
    </dsp:sp>
    <dsp:sp modelId="{322C7C57-E1B3-46AE-B9C0-37D4D8672230}">
      <dsp:nvSpPr>
        <dsp:cNvPr id="122" name="任意多边形 121"/>
        <dsp:cNvSpPr/>
      </dsp:nvSpPr>
      <dsp:spPr bwMode="white">
        <a:xfrm>
          <a:off x="5614613" y="358099"/>
          <a:ext cx="1078463" cy="278147"/>
        </a:xfrm>
        <a:custGeom>
          <a:avLst/>
          <a:gdLst/>
          <a:ahLst/>
          <a:cxnLst/>
          <a:pathLst>
            <a:path w="1698" h="438">
              <a:moveTo>
                <a:pt x="0" y="0"/>
              </a:moveTo>
              <a:lnTo>
                <a:pt x="0" y="238"/>
              </a:lnTo>
              <a:lnTo>
                <a:pt x="1698" y="238"/>
              </a:lnTo>
              <a:lnTo>
                <a:pt x="1698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14613" y="358099"/>
        <a:ext cx="1078463" cy="278147"/>
      </dsp:txXfrm>
    </dsp:sp>
    <dsp:sp modelId="{8DB628FE-0701-4229-923C-17EEF431FFA3}">
      <dsp:nvSpPr>
        <dsp:cNvPr id="127" name="任意多边形 126"/>
        <dsp:cNvSpPr/>
      </dsp:nvSpPr>
      <dsp:spPr bwMode="white">
        <a:xfrm>
          <a:off x="6693076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93076" y="1111340"/>
        <a:ext cx="437086" cy="285056"/>
      </dsp:txXfrm>
    </dsp:sp>
    <dsp:sp modelId="{9CF2F3A4-5232-4746-8B11-0B2FFEABA663}">
      <dsp:nvSpPr>
        <dsp:cNvPr id="132" name="任意多边形 131"/>
        <dsp:cNvSpPr/>
      </dsp:nvSpPr>
      <dsp:spPr bwMode="white">
        <a:xfrm>
          <a:off x="6693076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93076" y="1111340"/>
        <a:ext cx="437086" cy="959690"/>
      </dsp:txXfrm>
    </dsp:sp>
    <dsp:sp modelId="{6CFB1B75-9B79-4712-86BF-E4A046452041}">
      <dsp:nvSpPr>
        <dsp:cNvPr id="137" name="任意多边形 136"/>
        <dsp:cNvSpPr/>
      </dsp:nvSpPr>
      <dsp:spPr bwMode="white">
        <a:xfrm>
          <a:off x="6693076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93076" y="1111340"/>
        <a:ext cx="437086" cy="1634323"/>
      </dsp:txXfrm>
    </dsp:sp>
    <dsp:sp modelId="{183DD759-CAFF-4CA9-AADF-AF16CA766048}">
      <dsp:nvSpPr>
        <dsp:cNvPr id="142" name="任意多边形 141"/>
        <dsp:cNvSpPr/>
      </dsp:nvSpPr>
      <dsp:spPr bwMode="white">
        <a:xfrm>
          <a:off x="6693076" y="1111340"/>
          <a:ext cx="437086" cy="2308957"/>
        </a:xfrm>
        <a:custGeom>
          <a:avLst/>
          <a:gdLst/>
          <a:ahLst/>
          <a:cxnLst/>
          <a:pathLst>
            <a:path w="688" h="3636">
              <a:moveTo>
                <a:pt x="0" y="0"/>
              </a:moveTo>
              <a:lnTo>
                <a:pt x="0" y="3636"/>
              </a:lnTo>
              <a:lnTo>
                <a:pt x="688" y="36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93076" y="1111340"/>
        <a:ext cx="437086" cy="2308957"/>
      </dsp:txXfrm>
    </dsp:sp>
    <dsp:sp modelId="{1EE78A36-934E-4636-BFC2-E00D8519C61B}">
      <dsp:nvSpPr>
        <dsp:cNvPr id="147" name="任意多边形 146"/>
        <dsp:cNvSpPr/>
      </dsp:nvSpPr>
      <dsp:spPr bwMode="white">
        <a:xfrm>
          <a:off x="6693076" y="1111340"/>
          <a:ext cx="437086" cy="2983590"/>
        </a:xfrm>
        <a:custGeom>
          <a:avLst/>
          <a:gdLst/>
          <a:ahLst/>
          <a:cxnLst/>
          <a:pathLst>
            <a:path w="688" h="4699">
              <a:moveTo>
                <a:pt x="0" y="0"/>
              </a:moveTo>
              <a:lnTo>
                <a:pt x="0" y="4699"/>
              </a:lnTo>
              <a:lnTo>
                <a:pt x="688" y="469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93076" y="1111340"/>
        <a:ext cx="437086" cy="2983590"/>
      </dsp:txXfrm>
    </dsp:sp>
    <dsp:sp modelId="{340D4852-B996-496F-881C-AA86586AB13F}">
      <dsp:nvSpPr>
        <dsp:cNvPr id="152" name="任意多边形 151"/>
        <dsp:cNvSpPr/>
      </dsp:nvSpPr>
      <dsp:spPr bwMode="white">
        <a:xfrm>
          <a:off x="5614613" y="358099"/>
          <a:ext cx="2228191" cy="278147"/>
        </a:xfrm>
        <a:custGeom>
          <a:avLst/>
          <a:gdLst/>
          <a:ahLst/>
          <a:cxnLst/>
          <a:pathLst>
            <a:path w="3509" h="438">
              <a:moveTo>
                <a:pt x="0" y="0"/>
              </a:moveTo>
              <a:lnTo>
                <a:pt x="0" y="238"/>
              </a:lnTo>
              <a:lnTo>
                <a:pt x="3509" y="238"/>
              </a:lnTo>
              <a:lnTo>
                <a:pt x="3509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14613" y="358099"/>
        <a:ext cx="2228191" cy="278147"/>
      </dsp:txXfrm>
    </dsp:sp>
    <dsp:sp modelId="{A6F3C3EE-1E94-4E06-93BD-B9FECDE34154}">
      <dsp:nvSpPr>
        <dsp:cNvPr id="157" name="任意多边形 156"/>
        <dsp:cNvSpPr/>
      </dsp:nvSpPr>
      <dsp:spPr bwMode="white">
        <a:xfrm>
          <a:off x="7842804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842804" y="1111340"/>
        <a:ext cx="437086" cy="285056"/>
      </dsp:txXfrm>
    </dsp:sp>
    <dsp:sp modelId="{52E8F7F1-687D-47DA-8E3F-7763014EF4F3}">
      <dsp:nvSpPr>
        <dsp:cNvPr id="162" name="任意多边形 161"/>
        <dsp:cNvSpPr/>
      </dsp:nvSpPr>
      <dsp:spPr bwMode="white">
        <a:xfrm>
          <a:off x="7842804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842804" y="1111340"/>
        <a:ext cx="437086" cy="959690"/>
      </dsp:txXfrm>
    </dsp:sp>
    <dsp:sp modelId="{BD9D1121-C088-407A-8FD9-C37CEC08B7CA}">
      <dsp:nvSpPr>
        <dsp:cNvPr id="167" name="任意多边形 166"/>
        <dsp:cNvSpPr/>
      </dsp:nvSpPr>
      <dsp:spPr bwMode="white">
        <a:xfrm>
          <a:off x="5614613" y="358099"/>
          <a:ext cx="3377918" cy="278147"/>
        </a:xfrm>
        <a:custGeom>
          <a:avLst/>
          <a:gdLst/>
          <a:ahLst/>
          <a:cxnLst/>
          <a:pathLst>
            <a:path w="5320" h="438">
              <a:moveTo>
                <a:pt x="0" y="0"/>
              </a:moveTo>
              <a:lnTo>
                <a:pt x="0" y="238"/>
              </a:lnTo>
              <a:lnTo>
                <a:pt x="5320" y="238"/>
              </a:lnTo>
              <a:lnTo>
                <a:pt x="532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14613" y="358099"/>
        <a:ext cx="3377918" cy="278147"/>
      </dsp:txXfrm>
    </dsp:sp>
    <dsp:sp modelId="{55E57A99-2BD0-4BDB-8C8D-9325AA473F04}">
      <dsp:nvSpPr>
        <dsp:cNvPr id="172" name="任意多边形 171"/>
        <dsp:cNvSpPr/>
      </dsp:nvSpPr>
      <dsp:spPr bwMode="white">
        <a:xfrm>
          <a:off x="8992531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992531" y="1111340"/>
        <a:ext cx="437086" cy="285056"/>
      </dsp:txXfrm>
    </dsp:sp>
    <dsp:sp modelId="{95311852-69D6-49FA-9BDF-64DAC2D7F7D0}">
      <dsp:nvSpPr>
        <dsp:cNvPr id="177" name="任意多边形 176"/>
        <dsp:cNvSpPr/>
      </dsp:nvSpPr>
      <dsp:spPr bwMode="white">
        <a:xfrm>
          <a:off x="8992531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992531" y="1111340"/>
        <a:ext cx="437086" cy="959690"/>
      </dsp:txXfrm>
    </dsp:sp>
    <dsp:sp modelId="{8FC87D8B-CFC9-473A-826B-2D278A1FEB72}">
      <dsp:nvSpPr>
        <dsp:cNvPr id="182" name="任意多边形 181"/>
        <dsp:cNvSpPr/>
      </dsp:nvSpPr>
      <dsp:spPr bwMode="white">
        <a:xfrm>
          <a:off x="5614613" y="358099"/>
          <a:ext cx="4527646" cy="278147"/>
        </a:xfrm>
        <a:custGeom>
          <a:avLst/>
          <a:gdLst/>
          <a:ahLst/>
          <a:cxnLst/>
          <a:pathLst>
            <a:path w="7130" h="438">
              <a:moveTo>
                <a:pt x="0" y="0"/>
              </a:moveTo>
              <a:lnTo>
                <a:pt x="0" y="238"/>
              </a:lnTo>
              <a:lnTo>
                <a:pt x="7130" y="238"/>
              </a:lnTo>
              <a:lnTo>
                <a:pt x="7130" y="4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14613" y="358099"/>
        <a:ext cx="4527646" cy="278147"/>
      </dsp:txXfrm>
    </dsp:sp>
    <dsp:sp modelId="{FADC5956-8A1F-40B1-8041-69C4CA34D016}">
      <dsp:nvSpPr>
        <dsp:cNvPr id="187" name="任意多边形 186"/>
        <dsp:cNvSpPr/>
      </dsp:nvSpPr>
      <dsp:spPr bwMode="white">
        <a:xfrm>
          <a:off x="10142259" y="1111340"/>
          <a:ext cx="437086" cy="285056"/>
        </a:xfrm>
        <a:custGeom>
          <a:avLst/>
          <a:gdLst/>
          <a:ahLst/>
          <a:cxnLst/>
          <a:pathLst>
            <a:path w="688" h="449">
              <a:moveTo>
                <a:pt x="0" y="0"/>
              </a:moveTo>
              <a:lnTo>
                <a:pt x="0" y="449"/>
              </a:lnTo>
              <a:lnTo>
                <a:pt x="688" y="44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42259" y="1111340"/>
        <a:ext cx="437086" cy="285056"/>
      </dsp:txXfrm>
    </dsp:sp>
    <dsp:sp modelId="{7ABDDCB6-1889-4901-971E-39B7AE0E7330}">
      <dsp:nvSpPr>
        <dsp:cNvPr id="192" name="任意多边形 191"/>
        <dsp:cNvSpPr/>
      </dsp:nvSpPr>
      <dsp:spPr bwMode="white">
        <a:xfrm>
          <a:off x="10142259" y="1111340"/>
          <a:ext cx="437086" cy="959690"/>
        </a:xfrm>
        <a:custGeom>
          <a:avLst/>
          <a:gdLst/>
          <a:ahLst/>
          <a:cxnLst/>
          <a:pathLst>
            <a:path w="688" h="1511">
              <a:moveTo>
                <a:pt x="0" y="0"/>
              </a:moveTo>
              <a:lnTo>
                <a:pt x="0" y="1511"/>
              </a:lnTo>
              <a:lnTo>
                <a:pt x="688" y="151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42259" y="1111340"/>
        <a:ext cx="437086" cy="959690"/>
      </dsp:txXfrm>
    </dsp:sp>
    <dsp:sp modelId="{D458A984-1AE8-416C-AA95-396A28984476}">
      <dsp:nvSpPr>
        <dsp:cNvPr id="197" name="任意多边形 196"/>
        <dsp:cNvSpPr/>
      </dsp:nvSpPr>
      <dsp:spPr bwMode="white">
        <a:xfrm>
          <a:off x="10142259" y="1111340"/>
          <a:ext cx="437086" cy="1634323"/>
        </a:xfrm>
        <a:custGeom>
          <a:avLst/>
          <a:gdLst/>
          <a:ahLst/>
          <a:cxnLst/>
          <a:pathLst>
            <a:path w="688" h="2574">
              <a:moveTo>
                <a:pt x="0" y="0"/>
              </a:moveTo>
              <a:lnTo>
                <a:pt x="0" y="2574"/>
              </a:lnTo>
              <a:lnTo>
                <a:pt x="688" y="257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42259" y="1111340"/>
        <a:ext cx="437086" cy="1634323"/>
      </dsp:txXfrm>
    </dsp:sp>
    <dsp:sp modelId="{9D9D455A-317D-4B7A-8B9E-77DA95632AEE}">
      <dsp:nvSpPr>
        <dsp:cNvPr id="202" name="任意多边形 201"/>
        <dsp:cNvSpPr/>
      </dsp:nvSpPr>
      <dsp:spPr bwMode="white">
        <a:xfrm>
          <a:off x="10142259" y="1111340"/>
          <a:ext cx="437086" cy="2308957"/>
        </a:xfrm>
        <a:custGeom>
          <a:avLst/>
          <a:gdLst/>
          <a:ahLst/>
          <a:cxnLst/>
          <a:pathLst>
            <a:path w="688" h="3636">
              <a:moveTo>
                <a:pt x="0" y="0"/>
              </a:moveTo>
              <a:lnTo>
                <a:pt x="0" y="3636"/>
              </a:lnTo>
              <a:lnTo>
                <a:pt x="688" y="363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42259" y="1111340"/>
        <a:ext cx="437086" cy="2308957"/>
      </dsp:txXfrm>
    </dsp:sp>
    <dsp:sp modelId="{60EE6602-1307-46D5-A7FA-AF9424FF3099}">
      <dsp:nvSpPr>
        <dsp:cNvPr id="207" name="任意多边形 206"/>
        <dsp:cNvSpPr/>
      </dsp:nvSpPr>
      <dsp:spPr bwMode="white">
        <a:xfrm>
          <a:off x="10142259" y="1111340"/>
          <a:ext cx="437086" cy="2983590"/>
        </a:xfrm>
        <a:custGeom>
          <a:avLst/>
          <a:gdLst/>
          <a:ahLst/>
          <a:cxnLst/>
          <a:pathLst>
            <a:path w="688" h="4699">
              <a:moveTo>
                <a:pt x="0" y="0"/>
              </a:moveTo>
              <a:lnTo>
                <a:pt x="0" y="4699"/>
              </a:lnTo>
              <a:lnTo>
                <a:pt x="688" y="469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42259" y="1111340"/>
        <a:ext cx="437086" cy="2983590"/>
      </dsp:txXfrm>
    </dsp:sp>
    <dsp:sp modelId="{432BA09E-511F-4297-AABA-055E0BFAB4E3}">
      <dsp:nvSpPr>
        <dsp:cNvPr id="212" name="任意多边形 211"/>
        <dsp:cNvSpPr/>
      </dsp:nvSpPr>
      <dsp:spPr bwMode="white">
        <a:xfrm>
          <a:off x="10142259" y="1111340"/>
          <a:ext cx="437086" cy="3658224"/>
        </a:xfrm>
        <a:custGeom>
          <a:avLst/>
          <a:gdLst/>
          <a:ahLst/>
          <a:cxnLst/>
          <a:pathLst>
            <a:path w="688" h="5761">
              <a:moveTo>
                <a:pt x="0" y="0"/>
              </a:moveTo>
              <a:lnTo>
                <a:pt x="0" y="5761"/>
              </a:lnTo>
              <a:lnTo>
                <a:pt x="688" y="576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42259" y="1111340"/>
        <a:ext cx="437086" cy="3658224"/>
      </dsp:txXfrm>
    </dsp:sp>
    <dsp:sp modelId="{D37126D3-089E-451C-ACB3-39D86B8CD2BB}">
      <dsp:nvSpPr>
        <dsp:cNvPr id="4" name="弧形 3"/>
        <dsp:cNvSpPr/>
      </dsp:nvSpPr>
      <dsp:spPr bwMode="white">
        <a:xfrm>
          <a:off x="5312444" y="-78607"/>
          <a:ext cx="604339" cy="436706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12444" y="-78607"/>
        <a:ext cx="604339" cy="436706"/>
      </dsp:txXfrm>
    </dsp:sp>
    <dsp:sp modelId="{9512E24D-E3EA-4B5B-9D3F-6B736F10337F}">
      <dsp:nvSpPr>
        <dsp:cNvPr id="5" name="弧形 4"/>
        <dsp:cNvSpPr/>
      </dsp:nvSpPr>
      <dsp:spPr bwMode="white">
        <a:xfrm>
          <a:off x="5312444" y="-78607"/>
          <a:ext cx="604339" cy="436706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12444" y="-78607"/>
        <a:ext cx="604339" cy="436706"/>
      </dsp:txXfrm>
    </dsp:sp>
    <dsp:sp modelId="{A889525B-0BA1-43B4-A481-5D7A56B6C322}">
      <dsp:nvSpPr>
        <dsp:cNvPr id="9" name="弧形 8"/>
        <dsp:cNvSpPr/>
      </dsp:nvSpPr>
      <dsp:spPr bwMode="white">
        <a:xfrm>
          <a:off x="706892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6892" y="636246"/>
        <a:ext cx="475094" cy="475094"/>
      </dsp:txXfrm>
    </dsp:sp>
    <dsp:sp modelId="{F2EA8232-6CD5-45C6-A11F-204ED879CFED}">
      <dsp:nvSpPr>
        <dsp:cNvPr id="10" name="弧形 9"/>
        <dsp:cNvSpPr/>
      </dsp:nvSpPr>
      <dsp:spPr bwMode="white">
        <a:xfrm>
          <a:off x="706892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6892" y="636246"/>
        <a:ext cx="475094" cy="475094"/>
      </dsp:txXfrm>
    </dsp:sp>
    <dsp:sp modelId="{8DF85083-4CBC-434D-A459-C26ECD843080}">
      <dsp:nvSpPr>
        <dsp:cNvPr id="14" name="弧形 13"/>
        <dsp:cNvSpPr/>
      </dsp:nvSpPr>
      <dsp:spPr bwMode="white">
        <a:xfrm>
          <a:off x="1324514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1310879"/>
        <a:ext cx="475094" cy="475094"/>
      </dsp:txXfrm>
    </dsp:sp>
    <dsp:sp modelId="{595B8490-40E1-4B4E-9F7C-14A6A073E027}">
      <dsp:nvSpPr>
        <dsp:cNvPr id="15" name="弧形 14"/>
        <dsp:cNvSpPr/>
      </dsp:nvSpPr>
      <dsp:spPr bwMode="white">
        <a:xfrm>
          <a:off x="1324514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1310879"/>
        <a:ext cx="475094" cy="475094"/>
      </dsp:txXfrm>
    </dsp:sp>
    <dsp:sp modelId="{C03B25C2-0299-4269-B3A4-1876C8BA56CE}">
      <dsp:nvSpPr>
        <dsp:cNvPr id="19" name="弧形 18"/>
        <dsp:cNvSpPr/>
      </dsp:nvSpPr>
      <dsp:spPr bwMode="white">
        <a:xfrm>
          <a:off x="1324514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1985513"/>
        <a:ext cx="475094" cy="475094"/>
      </dsp:txXfrm>
    </dsp:sp>
    <dsp:sp modelId="{18ACB723-A1F7-42EA-8F9F-AE73CA53DE6F}">
      <dsp:nvSpPr>
        <dsp:cNvPr id="20" name="弧形 19"/>
        <dsp:cNvSpPr/>
      </dsp:nvSpPr>
      <dsp:spPr bwMode="white">
        <a:xfrm>
          <a:off x="1324514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1985513"/>
        <a:ext cx="475094" cy="475094"/>
      </dsp:txXfrm>
    </dsp:sp>
    <dsp:sp modelId="{2BD42FEE-E806-4FE2-BC2A-524E78CF9F52}">
      <dsp:nvSpPr>
        <dsp:cNvPr id="24" name="弧形 23"/>
        <dsp:cNvSpPr/>
      </dsp:nvSpPr>
      <dsp:spPr bwMode="white">
        <a:xfrm>
          <a:off x="1324514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2660146"/>
        <a:ext cx="475094" cy="475094"/>
      </dsp:txXfrm>
    </dsp:sp>
    <dsp:sp modelId="{1732DB03-B5A3-46E1-B0A8-5CAE05C18739}">
      <dsp:nvSpPr>
        <dsp:cNvPr id="25" name="弧形 24"/>
        <dsp:cNvSpPr/>
      </dsp:nvSpPr>
      <dsp:spPr bwMode="white">
        <a:xfrm>
          <a:off x="1324514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2660146"/>
        <a:ext cx="475094" cy="475094"/>
      </dsp:txXfrm>
    </dsp:sp>
    <dsp:sp modelId="{F4CC2AE0-E16B-4093-A249-1A077E63C717}">
      <dsp:nvSpPr>
        <dsp:cNvPr id="29" name="弧形 28"/>
        <dsp:cNvSpPr/>
      </dsp:nvSpPr>
      <dsp:spPr bwMode="white">
        <a:xfrm>
          <a:off x="1324514" y="3334780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3334780"/>
        <a:ext cx="475094" cy="475094"/>
      </dsp:txXfrm>
    </dsp:sp>
    <dsp:sp modelId="{D5EAA243-3405-47EB-9829-D96197640706}">
      <dsp:nvSpPr>
        <dsp:cNvPr id="30" name="弧形 29"/>
        <dsp:cNvSpPr/>
      </dsp:nvSpPr>
      <dsp:spPr bwMode="white">
        <a:xfrm>
          <a:off x="1324514" y="3334780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24514" y="3334780"/>
        <a:ext cx="475094" cy="475094"/>
      </dsp:txXfrm>
    </dsp:sp>
    <dsp:sp modelId="{5ACC39DB-316B-4BB9-BEF8-02957251C3DB}">
      <dsp:nvSpPr>
        <dsp:cNvPr id="34" name="弧形 33"/>
        <dsp:cNvSpPr/>
      </dsp:nvSpPr>
      <dsp:spPr bwMode="white">
        <a:xfrm>
          <a:off x="1856619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56619" y="636246"/>
        <a:ext cx="475094" cy="475094"/>
      </dsp:txXfrm>
    </dsp:sp>
    <dsp:sp modelId="{ADC0F769-AEF5-4D64-ADE5-70B41B4BF5E3}">
      <dsp:nvSpPr>
        <dsp:cNvPr id="35" name="弧形 34"/>
        <dsp:cNvSpPr/>
      </dsp:nvSpPr>
      <dsp:spPr bwMode="white">
        <a:xfrm>
          <a:off x="1856619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56619" y="636246"/>
        <a:ext cx="475094" cy="475094"/>
      </dsp:txXfrm>
    </dsp:sp>
    <dsp:sp modelId="{64DDA276-22EB-461C-BFED-53C5874CD131}">
      <dsp:nvSpPr>
        <dsp:cNvPr id="39" name="弧形 38"/>
        <dsp:cNvSpPr/>
      </dsp:nvSpPr>
      <dsp:spPr bwMode="white">
        <a:xfrm>
          <a:off x="2474242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1310879"/>
        <a:ext cx="475094" cy="475094"/>
      </dsp:txXfrm>
    </dsp:sp>
    <dsp:sp modelId="{99663634-696C-409B-84A7-BD9EDA6BC547}">
      <dsp:nvSpPr>
        <dsp:cNvPr id="40" name="弧形 39"/>
        <dsp:cNvSpPr/>
      </dsp:nvSpPr>
      <dsp:spPr bwMode="white">
        <a:xfrm>
          <a:off x="2474242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1310879"/>
        <a:ext cx="475094" cy="475094"/>
      </dsp:txXfrm>
    </dsp:sp>
    <dsp:sp modelId="{3C713E59-F205-4368-997B-8264DD40196D}">
      <dsp:nvSpPr>
        <dsp:cNvPr id="44" name="弧形 43"/>
        <dsp:cNvSpPr/>
      </dsp:nvSpPr>
      <dsp:spPr bwMode="white">
        <a:xfrm>
          <a:off x="2474242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1985513"/>
        <a:ext cx="475094" cy="475094"/>
      </dsp:txXfrm>
    </dsp:sp>
    <dsp:sp modelId="{DBEA4CA8-87EA-4412-A5B7-5A33B55512B8}">
      <dsp:nvSpPr>
        <dsp:cNvPr id="45" name="弧形 44"/>
        <dsp:cNvSpPr/>
      </dsp:nvSpPr>
      <dsp:spPr bwMode="white">
        <a:xfrm>
          <a:off x="2474242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1985513"/>
        <a:ext cx="475094" cy="475094"/>
      </dsp:txXfrm>
    </dsp:sp>
    <dsp:sp modelId="{E1FAD41D-B127-412A-B605-ABEEC3316F07}">
      <dsp:nvSpPr>
        <dsp:cNvPr id="49" name="弧形 48"/>
        <dsp:cNvSpPr/>
      </dsp:nvSpPr>
      <dsp:spPr bwMode="white">
        <a:xfrm>
          <a:off x="2474242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2660146"/>
        <a:ext cx="475094" cy="475094"/>
      </dsp:txXfrm>
    </dsp:sp>
    <dsp:sp modelId="{8F83FF84-F5B4-483A-A1D0-FBB6734FFB2D}">
      <dsp:nvSpPr>
        <dsp:cNvPr id="50" name="弧形 49"/>
        <dsp:cNvSpPr/>
      </dsp:nvSpPr>
      <dsp:spPr bwMode="white">
        <a:xfrm>
          <a:off x="2474242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2660146"/>
        <a:ext cx="475094" cy="475094"/>
      </dsp:txXfrm>
    </dsp:sp>
    <dsp:sp modelId="{E24285C9-E72C-4672-8CA4-D1D3B4069DD7}">
      <dsp:nvSpPr>
        <dsp:cNvPr id="54" name="弧形 53"/>
        <dsp:cNvSpPr/>
      </dsp:nvSpPr>
      <dsp:spPr bwMode="white">
        <a:xfrm>
          <a:off x="2474242" y="3334780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3334780"/>
        <a:ext cx="475094" cy="475094"/>
      </dsp:txXfrm>
    </dsp:sp>
    <dsp:sp modelId="{4F026309-FA55-4219-86D4-8B0AD7C41CEB}">
      <dsp:nvSpPr>
        <dsp:cNvPr id="55" name="弧形 54"/>
        <dsp:cNvSpPr/>
      </dsp:nvSpPr>
      <dsp:spPr bwMode="white">
        <a:xfrm>
          <a:off x="2474242" y="3334780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4242" y="3334780"/>
        <a:ext cx="475094" cy="475094"/>
      </dsp:txXfrm>
    </dsp:sp>
    <dsp:sp modelId="{C56C5447-0CF1-4ADB-83CD-B224C98E5CAD}">
      <dsp:nvSpPr>
        <dsp:cNvPr id="59" name="弧形 58"/>
        <dsp:cNvSpPr/>
      </dsp:nvSpPr>
      <dsp:spPr bwMode="white">
        <a:xfrm>
          <a:off x="3006347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06347" y="636246"/>
        <a:ext cx="475094" cy="475094"/>
      </dsp:txXfrm>
    </dsp:sp>
    <dsp:sp modelId="{28035A47-5BBD-498E-967E-7712781D0059}">
      <dsp:nvSpPr>
        <dsp:cNvPr id="60" name="弧形 59"/>
        <dsp:cNvSpPr/>
      </dsp:nvSpPr>
      <dsp:spPr bwMode="white">
        <a:xfrm>
          <a:off x="3006347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06347" y="636246"/>
        <a:ext cx="475094" cy="475094"/>
      </dsp:txXfrm>
    </dsp:sp>
    <dsp:sp modelId="{5DFB1B85-0435-4781-9C7B-C3EBB0D11061}">
      <dsp:nvSpPr>
        <dsp:cNvPr id="64" name="弧形 63"/>
        <dsp:cNvSpPr/>
      </dsp:nvSpPr>
      <dsp:spPr bwMode="white">
        <a:xfrm>
          <a:off x="3623969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23969" y="1310879"/>
        <a:ext cx="475094" cy="475094"/>
      </dsp:txXfrm>
    </dsp:sp>
    <dsp:sp modelId="{D0095AB9-1972-46AA-B5E8-E8BB358B5F7C}">
      <dsp:nvSpPr>
        <dsp:cNvPr id="65" name="弧形 64"/>
        <dsp:cNvSpPr/>
      </dsp:nvSpPr>
      <dsp:spPr bwMode="white">
        <a:xfrm>
          <a:off x="3623969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23969" y="1310879"/>
        <a:ext cx="475094" cy="475094"/>
      </dsp:txXfrm>
    </dsp:sp>
    <dsp:sp modelId="{201C0E1B-3CCB-439F-A4BA-8A743894081C}">
      <dsp:nvSpPr>
        <dsp:cNvPr id="69" name="弧形 68"/>
        <dsp:cNvSpPr/>
      </dsp:nvSpPr>
      <dsp:spPr bwMode="white">
        <a:xfrm>
          <a:off x="3623969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23969" y="1985513"/>
        <a:ext cx="475094" cy="475094"/>
      </dsp:txXfrm>
    </dsp:sp>
    <dsp:sp modelId="{176CE8E0-07B7-44CD-ADF4-9DD17A53A839}">
      <dsp:nvSpPr>
        <dsp:cNvPr id="70" name="弧形 69"/>
        <dsp:cNvSpPr/>
      </dsp:nvSpPr>
      <dsp:spPr bwMode="white">
        <a:xfrm>
          <a:off x="3623969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23969" y="1985513"/>
        <a:ext cx="475094" cy="475094"/>
      </dsp:txXfrm>
    </dsp:sp>
    <dsp:sp modelId="{6BFCF842-3CEC-46EC-9ABD-3C1F7254A8D3}">
      <dsp:nvSpPr>
        <dsp:cNvPr id="74" name="弧形 73"/>
        <dsp:cNvSpPr/>
      </dsp:nvSpPr>
      <dsp:spPr bwMode="white">
        <a:xfrm>
          <a:off x="3623969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23969" y="2660146"/>
        <a:ext cx="475094" cy="475094"/>
      </dsp:txXfrm>
    </dsp:sp>
    <dsp:sp modelId="{AC8ADE7C-C3E2-49BF-A807-6D9984D6731A}">
      <dsp:nvSpPr>
        <dsp:cNvPr id="75" name="弧形 74"/>
        <dsp:cNvSpPr/>
      </dsp:nvSpPr>
      <dsp:spPr bwMode="white">
        <a:xfrm>
          <a:off x="3623969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23969" y="2660146"/>
        <a:ext cx="475094" cy="475094"/>
      </dsp:txXfrm>
    </dsp:sp>
    <dsp:sp modelId="{9335B311-FAA8-4948-9E26-BF3DEACCD508}">
      <dsp:nvSpPr>
        <dsp:cNvPr id="79" name="弧形 78"/>
        <dsp:cNvSpPr/>
      </dsp:nvSpPr>
      <dsp:spPr bwMode="white">
        <a:xfrm>
          <a:off x="4156074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56074" y="636246"/>
        <a:ext cx="475094" cy="475094"/>
      </dsp:txXfrm>
    </dsp:sp>
    <dsp:sp modelId="{79DE9A5F-2E5C-4D14-B932-E513809A8735}">
      <dsp:nvSpPr>
        <dsp:cNvPr id="80" name="弧形 79"/>
        <dsp:cNvSpPr/>
      </dsp:nvSpPr>
      <dsp:spPr bwMode="white">
        <a:xfrm>
          <a:off x="4156074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56074" y="636246"/>
        <a:ext cx="475094" cy="475094"/>
      </dsp:txXfrm>
    </dsp:sp>
    <dsp:sp modelId="{0CA761CC-A8D5-46B0-B37C-AB8361790491}">
      <dsp:nvSpPr>
        <dsp:cNvPr id="84" name="弧形 83"/>
        <dsp:cNvSpPr/>
      </dsp:nvSpPr>
      <dsp:spPr bwMode="white">
        <a:xfrm>
          <a:off x="4773697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1310879"/>
        <a:ext cx="475094" cy="475094"/>
      </dsp:txXfrm>
    </dsp:sp>
    <dsp:sp modelId="{7F7F25CC-D165-4F85-BFFE-C8B480C18641}">
      <dsp:nvSpPr>
        <dsp:cNvPr id="85" name="弧形 84"/>
        <dsp:cNvSpPr/>
      </dsp:nvSpPr>
      <dsp:spPr bwMode="white">
        <a:xfrm>
          <a:off x="4773697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1310879"/>
        <a:ext cx="475094" cy="475094"/>
      </dsp:txXfrm>
    </dsp:sp>
    <dsp:sp modelId="{83F0636A-7892-44E7-AB53-34E6C8002B48}">
      <dsp:nvSpPr>
        <dsp:cNvPr id="89" name="弧形 88"/>
        <dsp:cNvSpPr/>
      </dsp:nvSpPr>
      <dsp:spPr bwMode="white">
        <a:xfrm>
          <a:off x="4773697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1985513"/>
        <a:ext cx="475094" cy="475094"/>
      </dsp:txXfrm>
    </dsp:sp>
    <dsp:sp modelId="{222C3B4D-CAEA-424F-8931-75F5B4390CCB}">
      <dsp:nvSpPr>
        <dsp:cNvPr id="90" name="弧形 89"/>
        <dsp:cNvSpPr/>
      </dsp:nvSpPr>
      <dsp:spPr bwMode="white">
        <a:xfrm>
          <a:off x="4773697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1985513"/>
        <a:ext cx="475094" cy="475094"/>
      </dsp:txXfrm>
    </dsp:sp>
    <dsp:sp modelId="{038F3A9A-8C82-479D-8ABF-3D97F1F45261}">
      <dsp:nvSpPr>
        <dsp:cNvPr id="94" name="弧形 93"/>
        <dsp:cNvSpPr/>
      </dsp:nvSpPr>
      <dsp:spPr bwMode="white">
        <a:xfrm>
          <a:off x="4773697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2660146"/>
        <a:ext cx="475094" cy="475094"/>
      </dsp:txXfrm>
    </dsp:sp>
    <dsp:sp modelId="{092594C6-F352-42E9-A4C1-D1EA1AE37DD1}">
      <dsp:nvSpPr>
        <dsp:cNvPr id="95" name="弧形 94"/>
        <dsp:cNvSpPr/>
      </dsp:nvSpPr>
      <dsp:spPr bwMode="white">
        <a:xfrm>
          <a:off x="4773697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2660146"/>
        <a:ext cx="475094" cy="475094"/>
      </dsp:txXfrm>
    </dsp:sp>
    <dsp:sp modelId="{0E0C149C-94A3-4EF3-9833-EACCA9D2E1EB}">
      <dsp:nvSpPr>
        <dsp:cNvPr id="99" name="弧形 98"/>
        <dsp:cNvSpPr/>
      </dsp:nvSpPr>
      <dsp:spPr bwMode="white">
        <a:xfrm>
          <a:off x="4773697" y="3334780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3334780"/>
        <a:ext cx="475094" cy="475094"/>
      </dsp:txXfrm>
    </dsp:sp>
    <dsp:sp modelId="{1B385AF5-B635-4925-B35E-82FD4BF3C693}">
      <dsp:nvSpPr>
        <dsp:cNvPr id="100" name="弧形 99"/>
        <dsp:cNvSpPr/>
      </dsp:nvSpPr>
      <dsp:spPr bwMode="white">
        <a:xfrm>
          <a:off x="4773697" y="3334780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3697" y="3334780"/>
        <a:ext cx="475094" cy="475094"/>
      </dsp:txXfrm>
    </dsp:sp>
    <dsp:sp modelId="{5D665BD1-CE41-4461-BED9-853987A6A809}">
      <dsp:nvSpPr>
        <dsp:cNvPr id="104" name="弧形 103"/>
        <dsp:cNvSpPr/>
      </dsp:nvSpPr>
      <dsp:spPr bwMode="white">
        <a:xfrm>
          <a:off x="5305802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05802" y="636246"/>
        <a:ext cx="475094" cy="475094"/>
      </dsp:txXfrm>
    </dsp:sp>
    <dsp:sp modelId="{87EA7A50-FFB0-4C48-8DD4-51792F2E4440}">
      <dsp:nvSpPr>
        <dsp:cNvPr id="105" name="弧形 104"/>
        <dsp:cNvSpPr/>
      </dsp:nvSpPr>
      <dsp:spPr bwMode="white">
        <a:xfrm>
          <a:off x="5305802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05802" y="636246"/>
        <a:ext cx="475094" cy="475094"/>
      </dsp:txXfrm>
    </dsp:sp>
    <dsp:sp modelId="{58C33A5F-3F64-4124-A2F6-7A6DF668DCF1}">
      <dsp:nvSpPr>
        <dsp:cNvPr id="109" name="弧形 108"/>
        <dsp:cNvSpPr/>
      </dsp:nvSpPr>
      <dsp:spPr bwMode="white">
        <a:xfrm>
          <a:off x="5923424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424" y="1310879"/>
        <a:ext cx="475094" cy="475094"/>
      </dsp:txXfrm>
    </dsp:sp>
    <dsp:sp modelId="{CF872EA9-B456-4A81-9164-232BB07F7BE1}">
      <dsp:nvSpPr>
        <dsp:cNvPr id="110" name="弧形 109"/>
        <dsp:cNvSpPr/>
      </dsp:nvSpPr>
      <dsp:spPr bwMode="white">
        <a:xfrm>
          <a:off x="5923424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424" y="1310879"/>
        <a:ext cx="475094" cy="475094"/>
      </dsp:txXfrm>
    </dsp:sp>
    <dsp:sp modelId="{CC0AAF9A-4432-478C-B000-BF8AD6AB4ED8}">
      <dsp:nvSpPr>
        <dsp:cNvPr id="114" name="弧形 113"/>
        <dsp:cNvSpPr/>
      </dsp:nvSpPr>
      <dsp:spPr bwMode="white">
        <a:xfrm>
          <a:off x="5923424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424" y="1985513"/>
        <a:ext cx="475094" cy="475094"/>
      </dsp:txXfrm>
    </dsp:sp>
    <dsp:sp modelId="{3C1763F6-F837-478D-8EC0-1D1C4955140F}">
      <dsp:nvSpPr>
        <dsp:cNvPr id="115" name="弧形 114"/>
        <dsp:cNvSpPr/>
      </dsp:nvSpPr>
      <dsp:spPr bwMode="white">
        <a:xfrm>
          <a:off x="5923424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424" y="1985513"/>
        <a:ext cx="475094" cy="475094"/>
      </dsp:txXfrm>
    </dsp:sp>
    <dsp:sp modelId="{6583B8A1-29C9-4DF3-8F33-7409DA55D7BD}">
      <dsp:nvSpPr>
        <dsp:cNvPr id="119" name="弧形 118"/>
        <dsp:cNvSpPr/>
      </dsp:nvSpPr>
      <dsp:spPr bwMode="white">
        <a:xfrm>
          <a:off x="5923424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424" y="2660146"/>
        <a:ext cx="475094" cy="475094"/>
      </dsp:txXfrm>
    </dsp:sp>
    <dsp:sp modelId="{D306F659-FB60-43BC-84FE-68A44B5BA28F}">
      <dsp:nvSpPr>
        <dsp:cNvPr id="120" name="弧形 119"/>
        <dsp:cNvSpPr/>
      </dsp:nvSpPr>
      <dsp:spPr bwMode="white">
        <a:xfrm>
          <a:off x="5923424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3424" y="2660146"/>
        <a:ext cx="475094" cy="475094"/>
      </dsp:txXfrm>
    </dsp:sp>
    <dsp:sp modelId="{6D44B48E-ADEE-4707-9FDE-CEE4A192B095}">
      <dsp:nvSpPr>
        <dsp:cNvPr id="124" name="弧形 123"/>
        <dsp:cNvSpPr/>
      </dsp:nvSpPr>
      <dsp:spPr bwMode="white">
        <a:xfrm>
          <a:off x="6455529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55529" y="636246"/>
        <a:ext cx="475094" cy="475094"/>
      </dsp:txXfrm>
    </dsp:sp>
    <dsp:sp modelId="{1DD24B0E-C6A5-4DEB-9AC4-96E39DE68137}">
      <dsp:nvSpPr>
        <dsp:cNvPr id="125" name="弧形 124"/>
        <dsp:cNvSpPr/>
      </dsp:nvSpPr>
      <dsp:spPr bwMode="white">
        <a:xfrm>
          <a:off x="6455529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55529" y="636246"/>
        <a:ext cx="475094" cy="475094"/>
      </dsp:txXfrm>
    </dsp:sp>
    <dsp:sp modelId="{09F37244-57D3-47C1-A854-B8429943E07D}">
      <dsp:nvSpPr>
        <dsp:cNvPr id="129" name="弧形 128"/>
        <dsp:cNvSpPr/>
      </dsp:nvSpPr>
      <dsp:spPr bwMode="white">
        <a:xfrm>
          <a:off x="7073152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1310879"/>
        <a:ext cx="475094" cy="475094"/>
      </dsp:txXfrm>
    </dsp:sp>
    <dsp:sp modelId="{F195500E-BE18-4C5F-A06C-6D18937D502E}">
      <dsp:nvSpPr>
        <dsp:cNvPr id="130" name="弧形 129"/>
        <dsp:cNvSpPr/>
      </dsp:nvSpPr>
      <dsp:spPr bwMode="white">
        <a:xfrm>
          <a:off x="7073152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1310879"/>
        <a:ext cx="475094" cy="475094"/>
      </dsp:txXfrm>
    </dsp:sp>
    <dsp:sp modelId="{3B55EBA9-9A50-4C0C-925F-BB5DB2848B59}">
      <dsp:nvSpPr>
        <dsp:cNvPr id="134" name="弧形 133"/>
        <dsp:cNvSpPr/>
      </dsp:nvSpPr>
      <dsp:spPr bwMode="white">
        <a:xfrm>
          <a:off x="7073152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1985513"/>
        <a:ext cx="475094" cy="475094"/>
      </dsp:txXfrm>
    </dsp:sp>
    <dsp:sp modelId="{C45AF28B-6F97-4C4A-B283-0D82CC964CEF}">
      <dsp:nvSpPr>
        <dsp:cNvPr id="135" name="弧形 134"/>
        <dsp:cNvSpPr/>
      </dsp:nvSpPr>
      <dsp:spPr bwMode="white">
        <a:xfrm>
          <a:off x="7073152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1985513"/>
        <a:ext cx="475094" cy="475094"/>
      </dsp:txXfrm>
    </dsp:sp>
    <dsp:sp modelId="{B495A8F5-028B-4CEE-8ECF-6C4F598D9EFB}">
      <dsp:nvSpPr>
        <dsp:cNvPr id="139" name="弧形 138"/>
        <dsp:cNvSpPr/>
      </dsp:nvSpPr>
      <dsp:spPr bwMode="white">
        <a:xfrm>
          <a:off x="7073152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2660146"/>
        <a:ext cx="475094" cy="475094"/>
      </dsp:txXfrm>
    </dsp:sp>
    <dsp:sp modelId="{F6842887-C6DD-4A75-A829-C2F59073D087}">
      <dsp:nvSpPr>
        <dsp:cNvPr id="140" name="弧形 139"/>
        <dsp:cNvSpPr/>
      </dsp:nvSpPr>
      <dsp:spPr bwMode="white">
        <a:xfrm>
          <a:off x="7073152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2660146"/>
        <a:ext cx="475094" cy="475094"/>
      </dsp:txXfrm>
    </dsp:sp>
    <dsp:sp modelId="{3A23C86A-3A6B-4153-81CB-B7BBA27B2C6B}">
      <dsp:nvSpPr>
        <dsp:cNvPr id="144" name="弧形 143"/>
        <dsp:cNvSpPr/>
      </dsp:nvSpPr>
      <dsp:spPr bwMode="white">
        <a:xfrm>
          <a:off x="7073152" y="3334780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3334780"/>
        <a:ext cx="475094" cy="475094"/>
      </dsp:txXfrm>
    </dsp:sp>
    <dsp:sp modelId="{390EA194-5154-48A2-944E-2A8CDAA72D6A}">
      <dsp:nvSpPr>
        <dsp:cNvPr id="145" name="弧形 144"/>
        <dsp:cNvSpPr/>
      </dsp:nvSpPr>
      <dsp:spPr bwMode="white">
        <a:xfrm>
          <a:off x="7073152" y="3334780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3334780"/>
        <a:ext cx="475094" cy="475094"/>
      </dsp:txXfrm>
    </dsp:sp>
    <dsp:sp modelId="{9DF178B6-D801-4223-8AC9-98F9621A775C}">
      <dsp:nvSpPr>
        <dsp:cNvPr id="149" name="弧形 148"/>
        <dsp:cNvSpPr/>
      </dsp:nvSpPr>
      <dsp:spPr bwMode="white">
        <a:xfrm>
          <a:off x="7073152" y="40094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4009413"/>
        <a:ext cx="475094" cy="475094"/>
      </dsp:txXfrm>
    </dsp:sp>
    <dsp:sp modelId="{1D38DD5C-2952-4FE8-8804-5A0C72308098}">
      <dsp:nvSpPr>
        <dsp:cNvPr id="150" name="弧形 149"/>
        <dsp:cNvSpPr/>
      </dsp:nvSpPr>
      <dsp:spPr bwMode="white">
        <a:xfrm>
          <a:off x="7073152" y="40094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073152" y="4009413"/>
        <a:ext cx="475094" cy="475094"/>
      </dsp:txXfrm>
    </dsp:sp>
    <dsp:sp modelId="{997F302C-C63A-4ADE-8A67-CB97805F17A8}">
      <dsp:nvSpPr>
        <dsp:cNvPr id="154" name="弧形 153"/>
        <dsp:cNvSpPr/>
      </dsp:nvSpPr>
      <dsp:spPr bwMode="white">
        <a:xfrm>
          <a:off x="7605257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605257" y="636246"/>
        <a:ext cx="475094" cy="475094"/>
      </dsp:txXfrm>
    </dsp:sp>
    <dsp:sp modelId="{8353C90E-FA52-40C4-ADB2-77B583C29582}">
      <dsp:nvSpPr>
        <dsp:cNvPr id="155" name="弧形 154"/>
        <dsp:cNvSpPr/>
      </dsp:nvSpPr>
      <dsp:spPr bwMode="white">
        <a:xfrm>
          <a:off x="7605257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605257" y="636246"/>
        <a:ext cx="475094" cy="475094"/>
      </dsp:txXfrm>
    </dsp:sp>
    <dsp:sp modelId="{4EDB92D7-AD41-4E5C-8DF0-CBA8525C9F7A}">
      <dsp:nvSpPr>
        <dsp:cNvPr id="159" name="弧形 158"/>
        <dsp:cNvSpPr/>
      </dsp:nvSpPr>
      <dsp:spPr bwMode="white">
        <a:xfrm>
          <a:off x="8222879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222879" y="1310879"/>
        <a:ext cx="475094" cy="475094"/>
      </dsp:txXfrm>
    </dsp:sp>
    <dsp:sp modelId="{3BF2E377-9E83-4ED6-9705-6ED94EEED3F2}">
      <dsp:nvSpPr>
        <dsp:cNvPr id="160" name="弧形 159"/>
        <dsp:cNvSpPr/>
      </dsp:nvSpPr>
      <dsp:spPr bwMode="white">
        <a:xfrm>
          <a:off x="8222879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222879" y="1310879"/>
        <a:ext cx="475094" cy="475094"/>
      </dsp:txXfrm>
    </dsp:sp>
    <dsp:sp modelId="{83C9F09C-37C8-44E4-A90D-4B9071990216}">
      <dsp:nvSpPr>
        <dsp:cNvPr id="164" name="弧形 163"/>
        <dsp:cNvSpPr/>
      </dsp:nvSpPr>
      <dsp:spPr bwMode="white">
        <a:xfrm>
          <a:off x="8222879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222879" y="1985513"/>
        <a:ext cx="475094" cy="475094"/>
      </dsp:txXfrm>
    </dsp:sp>
    <dsp:sp modelId="{EBADDA06-9B72-4A09-84DF-D1654AA9470B}">
      <dsp:nvSpPr>
        <dsp:cNvPr id="165" name="弧形 164"/>
        <dsp:cNvSpPr/>
      </dsp:nvSpPr>
      <dsp:spPr bwMode="white">
        <a:xfrm>
          <a:off x="8222879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222879" y="1985513"/>
        <a:ext cx="475094" cy="475094"/>
      </dsp:txXfrm>
    </dsp:sp>
    <dsp:sp modelId="{5F2CF6D3-AF82-423B-868A-F5A59BA61F33}">
      <dsp:nvSpPr>
        <dsp:cNvPr id="169" name="弧形 168"/>
        <dsp:cNvSpPr/>
      </dsp:nvSpPr>
      <dsp:spPr bwMode="white">
        <a:xfrm>
          <a:off x="8754984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54984" y="636246"/>
        <a:ext cx="475094" cy="475094"/>
      </dsp:txXfrm>
    </dsp:sp>
    <dsp:sp modelId="{0A30F521-E475-4FDB-8F73-AD756F2239BC}">
      <dsp:nvSpPr>
        <dsp:cNvPr id="170" name="弧形 169"/>
        <dsp:cNvSpPr/>
      </dsp:nvSpPr>
      <dsp:spPr bwMode="white">
        <a:xfrm>
          <a:off x="8754984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754984" y="636246"/>
        <a:ext cx="475094" cy="475094"/>
      </dsp:txXfrm>
    </dsp:sp>
    <dsp:sp modelId="{9201C9B8-E08F-40FE-9C53-9E27DEF02F6B}">
      <dsp:nvSpPr>
        <dsp:cNvPr id="174" name="弧形 173"/>
        <dsp:cNvSpPr/>
      </dsp:nvSpPr>
      <dsp:spPr bwMode="white">
        <a:xfrm>
          <a:off x="9372607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72607" y="1310879"/>
        <a:ext cx="475094" cy="475094"/>
      </dsp:txXfrm>
    </dsp:sp>
    <dsp:sp modelId="{4B3040A5-AB1A-47E1-A1E3-B900A6D42BA0}">
      <dsp:nvSpPr>
        <dsp:cNvPr id="175" name="弧形 174"/>
        <dsp:cNvSpPr/>
      </dsp:nvSpPr>
      <dsp:spPr bwMode="white">
        <a:xfrm>
          <a:off x="9372607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72607" y="1310879"/>
        <a:ext cx="475094" cy="475094"/>
      </dsp:txXfrm>
    </dsp:sp>
    <dsp:sp modelId="{DE029FC0-B646-4442-A908-2BF244BD793A}">
      <dsp:nvSpPr>
        <dsp:cNvPr id="179" name="弧形 178"/>
        <dsp:cNvSpPr/>
      </dsp:nvSpPr>
      <dsp:spPr bwMode="white">
        <a:xfrm>
          <a:off x="9372607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72607" y="1985513"/>
        <a:ext cx="475094" cy="475094"/>
      </dsp:txXfrm>
    </dsp:sp>
    <dsp:sp modelId="{7EB66C54-3423-456C-A55E-BF505B24A202}">
      <dsp:nvSpPr>
        <dsp:cNvPr id="180" name="弧形 179"/>
        <dsp:cNvSpPr/>
      </dsp:nvSpPr>
      <dsp:spPr bwMode="white">
        <a:xfrm>
          <a:off x="9372607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372607" y="1985513"/>
        <a:ext cx="475094" cy="475094"/>
      </dsp:txXfrm>
    </dsp:sp>
    <dsp:sp modelId="{225B10B2-A20F-420C-A5FC-2E0E23D09B08}">
      <dsp:nvSpPr>
        <dsp:cNvPr id="184" name="弧形 183"/>
        <dsp:cNvSpPr/>
      </dsp:nvSpPr>
      <dsp:spPr bwMode="white">
        <a:xfrm>
          <a:off x="9904712" y="6362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04712" y="636246"/>
        <a:ext cx="475094" cy="475094"/>
      </dsp:txXfrm>
    </dsp:sp>
    <dsp:sp modelId="{1986EC9E-DDEB-433A-9CB4-8BF8BDA7CEF4}">
      <dsp:nvSpPr>
        <dsp:cNvPr id="185" name="弧形 184"/>
        <dsp:cNvSpPr/>
      </dsp:nvSpPr>
      <dsp:spPr bwMode="white">
        <a:xfrm>
          <a:off x="9904712" y="6362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904712" y="636246"/>
        <a:ext cx="475094" cy="475094"/>
      </dsp:txXfrm>
    </dsp:sp>
    <dsp:sp modelId="{963827F6-06B4-4299-8E5E-2039512E3DAE}">
      <dsp:nvSpPr>
        <dsp:cNvPr id="189" name="弧形 188"/>
        <dsp:cNvSpPr/>
      </dsp:nvSpPr>
      <dsp:spPr bwMode="white">
        <a:xfrm>
          <a:off x="10522334" y="1310879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1310879"/>
        <a:ext cx="475094" cy="475094"/>
      </dsp:txXfrm>
    </dsp:sp>
    <dsp:sp modelId="{A83576BD-8790-4C89-98CF-6AF84007D4DE}">
      <dsp:nvSpPr>
        <dsp:cNvPr id="190" name="弧形 189"/>
        <dsp:cNvSpPr/>
      </dsp:nvSpPr>
      <dsp:spPr bwMode="white">
        <a:xfrm>
          <a:off x="10522334" y="1310879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1310879"/>
        <a:ext cx="475094" cy="475094"/>
      </dsp:txXfrm>
    </dsp:sp>
    <dsp:sp modelId="{1A85D46D-F5E6-474A-B8D9-2EA6CA077D50}">
      <dsp:nvSpPr>
        <dsp:cNvPr id="194" name="弧形 193"/>
        <dsp:cNvSpPr/>
      </dsp:nvSpPr>
      <dsp:spPr bwMode="white">
        <a:xfrm>
          <a:off x="10522334" y="19855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1985513"/>
        <a:ext cx="475094" cy="475094"/>
      </dsp:txXfrm>
    </dsp:sp>
    <dsp:sp modelId="{41869CEC-C520-40A0-8AD9-009CBEB972C7}">
      <dsp:nvSpPr>
        <dsp:cNvPr id="195" name="弧形 194"/>
        <dsp:cNvSpPr/>
      </dsp:nvSpPr>
      <dsp:spPr bwMode="white">
        <a:xfrm>
          <a:off x="10522334" y="19855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1985513"/>
        <a:ext cx="475094" cy="475094"/>
      </dsp:txXfrm>
    </dsp:sp>
    <dsp:sp modelId="{21D44D78-7291-41A9-A21E-01105145D8FC}">
      <dsp:nvSpPr>
        <dsp:cNvPr id="199" name="弧形 198"/>
        <dsp:cNvSpPr/>
      </dsp:nvSpPr>
      <dsp:spPr bwMode="white">
        <a:xfrm>
          <a:off x="10522334" y="2660146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2660146"/>
        <a:ext cx="475094" cy="475094"/>
      </dsp:txXfrm>
    </dsp:sp>
    <dsp:sp modelId="{BB011D4A-BE95-4446-BB59-0D3F31DD6536}">
      <dsp:nvSpPr>
        <dsp:cNvPr id="200" name="弧形 199"/>
        <dsp:cNvSpPr/>
      </dsp:nvSpPr>
      <dsp:spPr bwMode="white">
        <a:xfrm>
          <a:off x="10522334" y="2660146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2660146"/>
        <a:ext cx="475094" cy="475094"/>
      </dsp:txXfrm>
    </dsp:sp>
    <dsp:sp modelId="{03265EA3-3E1B-4A81-91B0-85B319C630F9}">
      <dsp:nvSpPr>
        <dsp:cNvPr id="204" name="弧形 203"/>
        <dsp:cNvSpPr/>
      </dsp:nvSpPr>
      <dsp:spPr bwMode="white">
        <a:xfrm>
          <a:off x="10522334" y="3334780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3334780"/>
        <a:ext cx="475094" cy="475094"/>
      </dsp:txXfrm>
    </dsp:sp>
    <dsp:sp modelId="{815C07AC-1AD2-4962-868E-872B00349DBF}">
      <dsp:nvSpPr>
        <dsp:cNvPr id="205" name="弧形 204"/>
        <dsp:cNvSpPr/>
      </dsp:nvSpPr>
      <dsp:spPr bwMode="white">
        <a:xfrm>
          <a:off x="10522334" y="3334780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3334780"/>
        <a:ext cx="475094" cy="475094"/>
      </dsp:txXfrm>
    </dsp:sp>
    <dsp:sp modelId="{3555106C-C101-42B9-9F0A-B7E006004F1D}">
      <dsp:nvSpPr>
        <dsp:cNvPr id="209" name="弧形 208"/>
        <dsp:cNvSpPr/>
      </dsp:nvSpPr>
      <dsp:spPr bwMode="white">
        <a:xfrm>
          <a:off x="10522334" y="4009413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4009413"/>
        <a:ext cx="475094" cy="475094"/>
      </dsp:txXfrm>
    </dsp:sp>
    <dsp:sp modelId="{3046BA05-732C-42E5-BB1E-AF69C5AA31DF}">
      <dsp:nvSpPr>
        <dsp:cNvPr id="210" name="弧形 209"/>
        <dsp:cNvSpPr/>
      </dsp:nvSpPr>
      <dsp:spPr bwMode="white">
        <a:xfrm>
          <a:off x="10522334" y="4009413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4009413"/>
        <a:ext cx="475094" cy="475094"/>
      </dsp:txXfrm>
    </dsp:sp>
    <dsp:sp modelId="{30FD4A3C-84B4-4F94-8B4B-9A53B0EB72A0}">
      <dsp:nvSpPr>
        <dsp:cNvPr id="214" name="弧形 213"/>
        <dsp:cNvSpPr/>
      </dsp:nvSpPr>
      <dsp:spPr bwMode="white">
        <a:xfrm>
          <a:off x="10522334" y="4684047"/>
          <a:ext cx="475094" cy="47509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4684047"/>
        <a:ext cx="475094" cy="475094"/>
      </dsp:txXfrm>
    </dsp:sp>
    <dsp:sp modelId="{3F0E46B5-C218-4124-8792-9DADE3F2CBEA}">
      <dsp:nvSpPr>
        <dsp:cNvPr id="215" name="弧形 214"/>
        <dsp:cNvSpPr/>
      </dsp:nvSpPr>
      <dsp:spPr bwMode="white">
        <a:xfrm>
          <a:off x="10522334" y="4684047"/>
          <a:ext cx="475094" cy="47509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22334" y="4684047"/>
        <a:ext cx="475094" cy="475094"/>
      </dsp:txXfrm>
    </dsp:sp>
    <dsp:sp modelId="{F673E442-3EBD-47A8-9CF0-DF687E0CF834}">
      <dsp:nvSpPr>
        <dsp:cNvPr id="3" name="矩形 2"/>
        <dsp:cNvSpPr/>
      </dsp:nvSpPr>
      <dsp:spPr bwMode="white">
        <a:xfrm>
          <a:off x="5010274" y="0"/>
          <a:ext cx="1208677" cy="27949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图的知识图谱</a:t>
          </a:r>
          <a:endParaRPr>
            <a:solidFill>
              <a:schemeClr val="dk1"/>
            </a:solidFill>
          </a:endParaRPr>
        </a:p>
      </dsp:txBody>
      <dsp:txXfrm>
        <a:off x="5010274" y="0"/>
        <a:ext cx="1208677" cy="279492"/>
      </dsp:txXfrm>
    </dsp:sp>
    <dsp:sp modelId="{006C793E-0BFC-4547-BB1D-E638081401C9}">
      <dsp:nvSpPr>
        <dsp:cNvPr id="6" name="矩形 5" hidden="1"/>
        <dsp:cNvSpPr/>
      </dsp:nvSpPr>
      <dsp:spPr bwMode="white">
        <a:xfrm>
          <a:off x="5384964" y="-78607"/>
          <a:ext cx="459297" cy="7860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384964" y="-78607"/>
        <a:ext cx="459297" cy="78607"/>
      </dsp:txXfrm>
    </dsp:sp>
    <dsp:sp modelId="{80B9F166-970A-4E8E-B3DE-4E94F83B90C7}">
      <dsp:nvSpPr>
        <dsp:cNvPr id="8" name="矩形 7"/>
        <dsp:cNvSpPr/>
      </dsp:nvSpPr>
      <dsp:spPr bwMode="white">
        <a:xfrm>
          <a:off x="469345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图的基本概念</a:t>
          </a:r>
          <a:endParaRPr>
            <a:solidFill>
              <a:schemeClr val="dk1"/>
            </a:solidFill>
          </a:endParaRPr>
        </a:p>
      </dsp:txBody>
      <dsp:txXfrm>
        <a:off x="469345" y="721763"/>
        <a:ext cx="950188" cy="304060"/>
      </dsp:txXfrm>
    </dsp:sp>
    <dsp:sp modelId="{E76DADD5-5107-4440-BB23-417ACD9E315C}">
      <dsp:nvSpPr>
        <dsp:cNvPr id="11" name="矩形 10" hidden="1"/>
        <dsp:cNvSpPr/>
      </dsp:nvSpPr>
      <dsp:spPr bwMode="white">
        <a:xfrm>
          <a:off x="763903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63903" y="636246"/>
        <a:ext cx="361071" cy="85517"/>
      </dsp:txXfrm>
    </dsp:sp>
    <dsp:sp modelId="{E7DF2E77-4251-4CFF-A475-6912EF3D080F}">
      <dsp:nvSpPr>
        <dsp:cNvPr id="13" name="矩形 12"/>
        <dsp:cNvSpPr/>
      </dsp:nvSpPr>
      <dsp:spPr bwMode="white">
        <a:xfrm>
          <a:off x="1086967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有向图</a:t>
          </a:r>
          <a:endParaRPr>
            <a:solidFill>
              <a:schemeClr val="dk1"/>
            </a:solidFill>
          </a:endParaRPr>
        </a:p>
      </dsp:txBody>
      <dsp:txXfrm>
        <a:off x="1086967" y="1396396"/>
        <a:ext cx="950188" cy="304060"/>
      </dsp:txXfrm>
    </dsp:sp>
    <dsp:sp modelId="{C8ACDDB5-F348-4CE6-B634-FC6ACE8D36BF}">
      <dsp:nvSpPr>
        <dsp:cNvPr id="16" name="矩形 15" hidden="1"/>
        <dsp:cNvSpPr/>
      </dsp:nvSpPr>
      <dsp:spPr bwMode="white">
        <a:xfrm>
          <a:off x="1381525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381525" y="1310879"/>
        <a:ext cx="361071" cy="85517"/>
      </dsp:txXfrm>
    </dsp:sp>
    <dsp:sp modelId="{3EA5E13C-DDBE-47CF-962B-43D89DC523F2}">
      <dsp:nvSpPr>
        <dsp:cNvPr id="18" name="矩形 17"/>
        <dsp:cNvSpPr/>
      </dsp:nvSpPr>
      <dsp:spPr bwMode="white">
        <a:xfrm>
          <a:off x="1086967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无向图</a:t>
          </a:r>
          <a:endParaRPr>
            <a:solidFill>
              <a:schemeClr val="dk1"/>
            </a:solidFill>
          </a:endParaRPr>
        </a:p>
      </dsp:txBody>
      <dsp:txXfrm>
        <a:off x="1086967" y="2071030"/>
        <a:ext cx="950188" cy="304060"/>
      </dsp:txXfrm>
    </dsp:sp>
    <dsp:sp modelId="{CB6194F2-A8E4-4A40-890B-95EBA78C1448}">
      <dsp:nvSpPr>
        <dsp:cNvPr id="21" name="矩形 20" hidden="1"/>
        <dsp:cNvSpPr/>
      </dsp:nvSpPr>
      <dsp:spPr bwMode="white">
        <a:xfrm>
          <a:off x="1381525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381525" y="1985513"/>
        <a:ext cx="361071" cy="85517"/>
      </dsp:txXfrm>
    </dsp:sp>
    <dsp:sp modelId="{17B1B366-4AC0-4C4C-8837-5A86E8809793}">
      <dsp:nvSpPr>
        <dsp:cNvPr id="23" name="矩形 22"/>
        <dsp:cNvSpPr/>
      </dsp:nvSpPr>
      <dsp:spPr bwMode="white">
        <a:xfrm>
          <a:off x="1086967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点、边</a:t>
          </a:r>
          <a:r>
            <a:rPr lang="en-US" altLang="zh-CN" sz="1200" dirty="0">
              <a:solidFill>
                <a:schemeClr val="dk1"/>
              </a:solidFill>
            </a:rPr>
            <a:t>/</a:t>
          </a:r>
          <a:r>
            <a:rPr lang="zh-CN" altLang="en-US" sz="1200" dirty="0">
              <a:solidFill>
                <a:schemeClr val="dk1"/>
              </a:solidFill>
            </a:rPr>
            <a:t>弧、度</a:t>
          </a:r>
          <a:endParaRPr>
            <a:solidFill>
              <a:schemeClr val="dk1"/>
            </a:solidFill>
          </a:endParaRPr>
        </a:p>
      </dsp:txBody>
      <dsp:txXfrm>
        <a:off x="1086967" y="2745663"/>
        <a:ext cx="950188" cy="304060"/>
      </dsp:txXfrm>
    </dsp:sp>
    <dsp:sp modelId="{199E0044-207B-46BC-A99E-AF6016FD127B}">
      <dsp:nvSpPr>
        <dsp:cNvPr id="26" name="矩形 25" hidden="1"/>
        <dsp:cNvSpPr/>
      </dsp:nvSpPr>
      <dsp:spPr bwMode="white">
        <a:xfrm>
          <a:off x="1381525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381525" y="2660146"/>
        <a:ext cx="361071" cy="85517"/>
      </dsp:txXfrm>
    </dsp:sp>
    <dsp:sp modelId="{7C32A260-1BDB-46AF-9E0A-F8094B9E6AE5}">
      <dsp:nvSpPr>
        <dsp:cNvPr id="28" name="矩形 27"/>
        <dsp:cNvSpPr/>
      </dsp:nvSpPr>
      <dsp:spPr bwMode="white">
        <a:xfrm>
          <a:off x="1086967" y="3420297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邻接、关联、回路</a:t>
          </a:r>
          <a:r>
            <a:rPr lang="en-US" altLang="zh-CN" sz="1200" dirty="0">
              <a:solidFill>
                <a:schemeClr val="dk1"/>
              </a:solidFill>
            </a:rPr>
            <a:t>/</a:t>
          </a:r>
          <a:r>
            <a:rPr lang="zh-CN" altLang="en-US" sz="1200" dirty="0">
              <a:solidFill>
                <a:schemeClr val="dk1"/>
              </a:solidFill>
            </a:rPr>
            <a:t>环</a:t>
          </a:r>
          <a:endParaRPr>
            <a:solidFill>
              <a:schemeClr val="dk1"/>
            </a:solidFill>
          </a:endParaRPr>
        </a:p>
      </dsp:txBody>
      <dsp:txXfrm>
        <a:off x="1086967" y="3420297"/>
        <a:ext cx="950188" cy="304060"/>
      </dsp:txXfrm>
    </dsp:sp>
    <dsp:sp modelId="{E5E37755-03F6-486D-9FDA-94F64FEA8908}">
      <dsp:nvSpPr>
        <dsp:cNvPr id="31" name="矩形 30" hidden="1"/>
        <dsp:cNvSpPr/>
      </dsp:nvSpPr>
      <dsp:spPr bwMode="white">
        <a:xfrm>
          <a:off x="1381525" y="3334780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381525" y="3334780"/>
        <a:ext cx="361071" cy="85517"/>
      </dsp:txXfrm>
    </dsp:sp>
    <dsp:sp modelId="{A906055E-8D58-4555-B8A3-8A3FBC62DB1B}">
      <dsp:nvSpPr>
        <dsp:cNvPr id="33" name="矩形 32"/>
        <dsp:cNvSpPr/>
      </dsp:nvSpPr>
      <dsp:spPr bwMode="white">
        <a:xfrm>
          <a:off x="1619072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图的存储方式</a:t>
          </a:r>
          <a:endParaRPr lang="en-US" altLang="zh-CN" sz="1200" dirty="0">
            <a:solidFill>
              <a:schemeClr val="dk1"/>
            </a:solidFill>
          </a:endParaRPr>
        </a:p>
      </dsp:txBody>
      <dsp:txXfrm>
        <a:off x="1619072" y="721763"/>
        <a:ext cx="950188" cy="304060"/>
      </dsp:txXfrm>
    </dsp:sp>
    <dsp:sp modelId="{71E98C3E-C8CF-4C42-89C5-FA7629BC9C3C}">
      <dsp:nvSpPr>
        <dsp:cNvPr id="36" name="矩形 35" hidden="1"/>
        <dsp:cNvSpPr/>
      </dsp:nvSpPr>
      <dsp:spPr bwMode="white">
        <a:xfrm>
          <a:off x="1913631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913631" y="636246"/>
        <a:ext cx="361071" cy="85517"/>
      </dsp:txXfrm>
    </dsp:sp>
    <dsp:sp modelId="{E8CECCCB-0F26-41A4-8F38-B0FA5645F8AF}">
      <dsp:nvSpPr>
        <dsp:cNvPr id="38" name="矩形 37"/>
        <dsp:cNvSpPr/>
      </dsp:nvSpPr>
      <dsp:spPr bwMode="white">
        <a:xfrm>
          <a:off x="2236694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邻接矩阵</a:t>
          </a:r>
          <a:endParaRPr>
            <a:solidFill>
              <a:schemeClr val="dk1"/>
            </a:solidFill>
          </a:endParaRPr>
        </a:p>
      </dsp:txBody>
      <dsp:txXfrm>
        <a:off x="2236694" y="1396396"/>
        <a:ext cx="950188" cy="304060"/>
      </dsp:txXfrm>
    </dsp:sp>
    <dsp:sp modelId="{A4176341-6555-4687-9AD8-0F700D072B1B}">
      <dsp:nvSpPr>
        <dsp:cNvPr id="41" name="矩形 40" hidden="1"/>
        <dsp:cNvSpPr/>
      </dsp:nvSpPr>
      <dsp:spPr bwMode="white">
        <a:xfrm>
          <a:off x="2531253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531253" y="1310879"/>
        <a:ext cx="361071" cy="85517"/>
      </dsp:txXfrm>
    </dsp:sp>
    <dsp:sp modelId="{5A7ED492-2911-419B-A242-5F7175EF56C1}">
      <dsp:nvSpPr>
        <dsp:cNvPr id="43" name="矩形 42"/>
        <dsp:cNvSpPr/>
      </dsp:nvSpPr>
      <dsp:spPr bwMode="white">
        <a:xfrm>
          <a:off x="2236694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邻接表</a:t>
          </a:r>
          <a:endParaRPr>
            <a:solidFill>
              <a:schemeClr val="dk1"/>
            </a:solidFill>
          </a:endParaRPr>
        </a:p>
      </dsp:txBody>
      <dsp:txXfrm>
        <a:off x="2236694" y="2071030"/>
        <a:ext cx="950188" cy="304060"/>
      </dsp:txXfrm>
    </dsp:sp>
    <dsp:sp modelId="{FBF23373-B678-4186-B679-D04E24F499B0}">
      <dsp:nvSpPr>
        <dsp:cNvPr id="46" name="矩形 45" hidden="1"/>
        <dsp:cNvSpPr/>
      </dsp:nvSpPr>
      <dsp:spPr bwMode="white">
        <a:xfrm>
          <a:off x="2531253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531253" y="1985513"/>
        <a:ext cx="361071" cy="85517"/>
      </dsp:txXfrm>
    </dsp:sp>
    <dsp:sp modelId="{721298FE-85F1-4821-AD79-2495ED271ACA}">
      <dsp:nvSpPr>
        <dsp:cNvPr id="48" name="矩形 47"/>
        <dsp:cNvSpPr/>
      </dsp:nvSpPr>
      <dsp:spPr bwMode="white">
        <a:xfrm>
          <a:off x="2236694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链式前向星</a:t>
          </a:r>
          <a:endParaRPr>
            <a:solidFill>
              <a:schemeClr val="dk1"/>
            </a:solidFill>
          </a:endParaRPr>
        </a:p>
      </dsp:txBody>
      <dsp:txXfrm>
        <a:off x="2236694" y="2745663"/>
        <a:ext cx="950188" cy="304060"/>
      </dsp:txXfrm>
    </dsp:sp>
    <dsp:sp modelId="{6408BACB-F3F1-4C7C-9941-EF16D3076DB0}">
      <dsp:nvSpPr>
        <dsp:cNvPr id="51" name="矩形 50" hidden="1"/>
        <dsp:cNvSpPr/>
      </dsp:nvSpPr>
      <dsp:spPr bwMode="white">
        <a:xfrm>
          <a:off x="2531253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531253" y="2660146"/>
        <a:ext cx="361071" cy="85517"/>
      </dsp:txXfrm>
    </dsp:sp>
    <dsp:sp modelId="{5A7F7FA0-96C5-4E51-95F7-304ABD0E2D4C}">
      <dsp:nvSpPr>
        <dsp:cNvPr id="53" name="矩形 52"/>
        <dsp:cNvSpPr/>
      </dsp:nvSpPr>
      <dsp:spPr bwMode="white">
        <a:xfrm>
          <a:off x="2236694" y="3420297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Vector</a:t>
          </a:r>
          <a:r>
            <a:rPr lang="zh-CN" altLang="en-US" sz="1200" dirty="0">
              <a:solidFill>
                <a:schemeClr val="dk1"/>
              </a:solidFill>
            </a:rPr>
            <a:t>邻接表</a:t>
          </a:r>
          <a:endParaRPr>
            <a:solidFill>
              <a:schemeClr val="dk1"/>
            </a:solidFill>
          </a:endParaRPr>
        </a:p>
      </dsp:txBody>
      <dsp:txXfrm>
        <a:off x="2236694" y="3420297"/>
        <a:ext cx="950188" cy="304060"/>
      </dsp:txXfrm>
    </dsp:sp>
    <dsp:sp modelId="{54B52EB6-677D-450B-80BD-3CF978E0A4B9}">
      <dsp:nvSpPr>
        <dsp:cNvPr id="56" name="矩形 55" hidden="1"/>
        <dsp:cNvSpPr/>
      </dsp:nvSpPr>
      <dsp:spPr bwMode="white">
        <a:xfrm>
          <a:off x="2531253" y="3334780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531253" y="3334780"/>
        <a:ext cx="361071" cy="85517"/>
      </dsp:txXfrm>
    </dsp:sp>
    <dsp:sp modelId="{DA2CB293-3047-416A-AF88-5B06881F9765}">
      <dsp:nvSpPr>
        <dsp:cNvPr id="58" name="矩形 57"/>
        <dsp:cNvSpPr/>
      </dsp:nvSpPr>
      <dsp:spPr bwMode="white">
        <a:xfrm>
          <a:off x="2768800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图的遍历</a:t>
          </a:r>
          <a:endParaRPr>
            <a:solidFill>
              <a:schemeClr val="dk1"/>
            </a:solidFill>
          </a:endParaRPr>
        </a:p>
      </dsp:txBody>
      <dsp:txXfrm>
        <a:off x="2768800" y="721763"/>
        <a:ext cx="950188" cy="304060"/>
      </dsp:txXfrm>
    </dsp:sp>
    <dsp:sp modelId="{6ADE7F8B-35F0-447D-8B97-CEC1BFA5A35E}">
      <dsp:nvSpPr>
        <dsp:cNvPr id="61" name="矩形 60" hidden="1"/>
        <dsp:cNvSpPr/>
      </dsp:nvSpPr>
      <dsp:spPr bwMode="white">
        <a:xfrm>
          <a:off x="3063358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063358" y="636246"/>
        <a:ext cx="361071" cy="85517"/>
      </dsp:txXfrm>
    </dsp:sp>
    <dsp:sp modelId="{58723A21-C537-48BE-A8CB-92532E26FDE2}">
      <dsp:nvSpPr>
        <dsp:cNvPr id="63" name="矩形 62"/>
        <dsp:cNvSpPr/>
      </dsp:nvSpPr>
      <dsp:spPr bwMode="white">
        <a:xfrm>
          <a:off x="3386422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深度优先遍历</a:t>
          </a:r>
          <a:endParaRPr>
            <a:solidFill>
              <a:schemeClr val="dk1"/>
            </a:solidFill>
          </a:endParaRPr>
        </a:p>
      </dsp:txBody>
      <dsp:txXfrm>
        <a:off x="3386422" y="1396396"/>
        <a:ext cx="950188" cy="304060"/>
      </dsp:txXfrm>
    </dsp:sp>
    <dsp:sp modelId="{CA034B15-6494-4D51-A80D-1625F12EAF1F}">
      <dsp:nvSpPr>
        <dsp:cNvPr id="66" name="矩形 65" hidden="1"/>
        <dsp:cNvSpPr/>
      </dsp:nvSpPr>
      <dsp:spPr bwMode="white">
        <a:xfrm>
          <a:off x="3680980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680980" y="1310879"/>
        <a:ext cx="361071" cy="85517"/>
      </dsp:txXfrm>
    </dsp:sp>
    <dsp:sp modelId="{DAB63D3F-AA69-4BC0-ACB7-D6DB1B906F9A}">
      <dsp:nvSpPr>
        <dsp:cNvPr id="68" name="矩形 67"/>
        <dsp:cNvSpPr/>
      </dsp:nvSpPr>
      <dsp:spPr bwMode="white">
        <a:xfrm>
          <a:off x="3386422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宽度优先遍历</a:t>
          </a:r>
          <a:endParaRPr>
            <a:solidFill>
              <a:schemeClr val="dk1"/>
            </a:solidFill>
          </a:endParaRPr>
        </a:p>
      </dsp:txBody>
      <dsp:txXfrm>
        <a:off x="3386422" y="2071030"/>
        <a:ext cx="950188" cy="304060"/>
      </dsp:txXfrm>
    </dsp:sp>
    <dsp:sp modelId="{5EFD3F0B-E4AB-42A8-9076-420A065F1D93}">
      <dsp:nvSpPr>
        <dsp:cNvPr id="71" name="矩形 70" hidden="1"/>
        <dsp:cNvSpPr/>
      </dsp:nvSpPr>
      <dsp:spPr bwMode="white">
        <a:xfrm>
          <a:off x="3680980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680980" y="1985513"/>
        <a:ext cx="361071" cy="85517"/>
      </dsp:txXfrm>
    </dsp:sp>
    <dsp:sp modelId="{F468FC05-9142-4492-9712-9D9E764BAF27}">
      <dsp:nvSpPr>
        <dsp:cNvPr id="73" name="矩形 72"/>
        <dsp:cNvSpPr/>
      </dsp:nvSpPr>
      <dsp:spPr bwMode="white">
        <a:xfrm>
          <a:off x="3386422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有向图的拓扑排序</a:t>
          </a:r>
          <a:endParaRPr>
            <a:solidFill>
              <a:schemeClr val="dk1"/>
            </a:solidFill>
          </a:endParaRPr>
        </a:p>
      </dsp:txBody>
      <dsp:txXfrm>
        <a:off x="3386422" y="2745663"/>
        <a:ext cx="950188" cy="304060"/>
      </dsp:txXfrm>
    </dsp:sp>
    <dsp:sp modelId="{544320CE-8F68-4A86-AFF1-B33FBDB2B658}">
      <dsp:nvSpPr>
        <dsp:cNvPr id="76" name="矩形 75" hidden="1"/>
        <dsp:cNvSpPr/>
      </dsp:nvSpPr>
      <dsp:spPr bwMode="white">
        <a:xfrm>
          <a:off x="3680980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680980" y="2660146"/>
        <a:ext cx="361071" cy="85517"/>
      </dsp:txXfrm>
    </dsp:sp>
    <dsp:sp modelId="{5369E599-9DE2-4331-B7D8-FA276B09770F}">
      <dsp:nvSpPr>
        <dsp:cNvPr id="78" name="矩形 77"/>
        <dsp:cNvSpPr/>
      </dsp:nvSpPr>
      <dsp:spPr bwMode="white">
        <a:xfrm>
          <a:off x="3918527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图的连通性问题</a:t>
          </a:r>
          <a:endParaRPr>
            <a:solidFill>
              <a:schemeClr val="dk1"/>
            </a:solidFill>
          </a:endParaRPr>
        </a:p>
      </dsp:txBody>
      <dsp:txXfrm>
        <a:off x="3918527" y="721763"/>
        <a:ext cx="950188" cy="304060"/>
      </dsp:txXfrm>
    </dsp:sp>
    <dsp:sp modelId="{4425094E-5D3C-4968-AE7B-7D89D9413D1B}">
      <dsp:nvSpPr>
        <dsp:cNvPr id="81" name="矩形 80" hidden="1"/>
        <dsp:cNvSpPr/>
      </dsp:nvSpPr>
      <dsp:spPr bwMode="white">
        <a:xfrm>
          <a:off x="4213086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213086" y="636246"/>
        <a:ext cx="361071" cy="85517"/>
      </dsp:txXfrm>
    </dsp:sp>
    <dsp:sp modelId="{F7131485-971F-4EE9-A081-F5B0D035E1DF}">
      <dsp:nvSpPr>
        <dsp:cNvPr id="83" name="矩形 82"/>
        <dsp:cNvSpPr/>
      </dsp:nvSpPr>
      <dsp:spPr bwMode="white">
        <a:xfrm>
          <a:off x="4536150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连通分量和强联通分量、重连通</a:t>
          </a:r>
          <a:endParaRPr>
            <a:solidFill>
              <a:schemeClr val="dk1"/>
            </a:solidFill>
          </a:endParaRPr>
        </a:p>
      </dsp:txBody>
      <dsp:txXfrm>
        <a:off x="4536150" y="1396396"/>
        <a:ext cx="950188" cy="304060"/>
      </dsp:txXfrm>
    </dsp:sp>
    <dsp:sp modelId="{B471F95F-5F6D-4D6A-A819-865EE880EC4D}">
      <dsp:nvSpPr>
        <dsp:cNvPr id="86" name="矩形 85" hidden="1"/>
        <dsp:cNvSpPr/>
      </dsp:nvSpPr>
      <dsp:spPr bwMode="white">
        <a:xfrm>
          <a:off x="4830708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830708" y="1310879"/>
        <a:ext cx="361071" cy="85517"/>
      </dsp:txXfrm>
    </dsp:sp>
    <dsp:sp modelId="{BAE29B87-E4AF-4BA2-9B5B-7AFC318DC850}">
      <dsp:nvSpPr>
        <dsp:cNvPr id="88" name="矩形 87"/>
        <dsp:cNvSpPr/>
      </dsp:nvSpPr>
      <dsp:spPr bwMode="white">
        <a:xfrm>
          <a:off x="4536150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割点、割集、桥、桥集</a:t>
          </a:r>
          <a:endParaRPr>
            <a:solidFill>
              <a:schemeClr val="dk1"/>
            </a:solidFill>
          </a:endParaRPr>
        </a:p>
      </dsp:txBody>
      <dsp:txXfrm>
        <a:off x="4536150" y="2071030"/>
        <a:ext cx="950188" cy="304060"/>
      </dsp:txXfrm>
    </dsp:sp>
    <dsp:sp modelId="{D77220B1-E007-444A-A51E-407A8B15DD49}">
      <dsp:nvSpPr>
        <dsp:cNvPr id="91" name="矩形 90" hidden="1"/>
        <dsp:cNvSpPr/>
      </dsp:nvSpPr>
      <dsp:spPr bwMode="white">
        <a:xfrm>
          <a:off x="4830708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830708" y="1985513"/>
        <a:ext cx="361071" cy="85517"/>
      </dsp:txXfrm>
    </dsp:sp>
    <dsp:sp modelId="{70ACC723-8DDD-4DB9-9B4B-435CF79209CC}">
      <dsp:nvSpPr>
        <dsp:cNvPr id="93" name="矩形 92"/>
        <dsp:cNvSpPr/>
      </dsp:nvSpPr>
      <dsp:spPr bwMode="white">
        <a:xfrm>
          <a:off x="4536150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搜索树、支配树、</a:t>
          </a:r>
          <a:r>
            <a:rPr lang="en-US" altLang="zh-CN" sz="1200" dirty="0">
              <a:solidFill>
                <a:schemeClr val="dk1"/>
              </a:solidFill>
            </a:rPr>
            <a:t>LCA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4536150" y="2745663"/>
        <a:ext cx="950188" cy="304060"/>
      </dsp:txXfrm>
    </dsp:sp>
    <dsp:sp modelId="{7602F884-69DB-46F7-81E8-B090840C1729}">
      <dsp:nvSpPr>
        <dsp:cNvPr id="96" name="矩形 95" hidden="1"/>
        <dsp:cNvSpPr/>
      </dsp:nvSpPr>
      <dsp:spPr bwMode="white">
        <a:xfrm>
          <a:off x="4830708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830708" y="2660146"/>
        <a:ext cx="361071" cy="85517"/>
      </dsp:txXfrm>
    </dsp:sp>
    <dsp:sp modelId="{996D71BB-709C-43C0-8D35-3AFE63DB1004}">
      <dsp:nvSpPr>
        <dsp:cNvPr id="98" name="矩形 97"/>
        <dsp:cNvSpPr/>
      </dsp:nvSpPr>
      <dsp:spPr bwMode="white">
        <a:xfrm>
          <a:off x="4536150" y="3420297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树枝边、前向边、后向边、横叉边</a:t>
          </a:r>
          <a:endParaRPr>
            <a:solidFill>
              <a:schemeClr val="dk1"/>
            </a:solidFill>
          </a:endParaRPr>
        </a:p>
      </dsp:txBody>
      <dsp:txXfrm>
        <a:off x="4536150" y="3420297"/>
        <a:ext cx="950188" cy="304060"/>
      </dsp:txXfrm>
    </dsp:sp>
    <dsp:sp modelId="{48B792D9-FE1C-4012-881D-0D4B3C7541A5}">
      <dsp:nvSpPr>
        <dsp:cNvPr id="101" name="矩形 100" hidden="1"/>
        <dsp:cNvSpPr/>
      </dsp:nvSpPr>
      <dsp:spPr bwMode="white">
        <a:xfrm>
          <a:off x="4830708" y="3334780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830708" y="3334780"/>
        <a:ext cx="361071" cy="85517"/>
      </dsp:txXfrm>
    </dsp:sp>
    <dsp:sp modelId="{74C5B025-C083-4F8C-8B18-CAFA07796682}">
      <dsp:nvSpPr>
        <dsp:cNvPr id="103" name="矩形 102"/>
        <dsp:cNvSpPr/>
      </dsp:nvSpPr>
      <dsp:spPr bwMode="white">
        <a:xfrm>
          <a:off x="5068255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图的生成树问题</a:t>
          </a:r>
          <a:endParaRPr>
            <a:solidFill>
              <a:schemeClr val="dk1"/>
            </a:solidFill>
          </a:endParaRPr>
        </a:p>
      </dsp:txBody>
      <dsp:txXfrm>
        <a:off x="5068255" y="721763"/>
        <a:ext cx="950188" cy="304060"/>
      </dsp:txXfrm>
    </dsp:sp>
    <dsp:sp modelId="{72569A56-5C7D-495C-A417-07C7ECDDA212}">
      <dsp:nvSpPr>
        <dsp:cNvPr id="106" name="矩形 105" hidden="1"/>
        <dsp:cNvSpPr/>
      </dsp:nvSpPr>
      <dsp:spPr bwMode="white">
        <a:xfrm>
          <a:off x="5362813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362813" y="636246"/>
        <a:ext cx="361071" cy="85517"/>
      </dsp:txXfrm>
    </dsp:sp>
    <dsp:sp modelId="{548BF72B-FEF9-4C3C-B653-73C4FB9F9421}">
      <dsp:nvSpPr>
        <dsp:cNvPr id="108" name="矩形 107"/>
        <dsp:cNvSpPr/>
      </dsp:nvSpPr>
      <dsp:spPr bwMode="white">
        <a:xfrm>
          <a:off x="5685877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图的最小生成树</a:t>
          </a:r>
          <a:endParaRPr>
            <a:solidFill>
              <a:schemeClr val="dk1"/>
            </a:solidFill>
          </a:endParaRPr>
        </a:p>
      </dsp:txBody>
      <dsp:txXfrm>
        <a:off x="5685877" y="1396396"/>
        <a:ext cx="950188" cy="304060"/>
      </dsp:txXfrm>
    </dsp:sp>
    <dsp:sp modelId="{50DDD622-5187-4A92-9BC7-FFA9B5CA955B}">
      <dsp:nvSpPr>
        <dsp:cNvPr id="111" name="矩形 110" hidden="1"/>
        <dsp:cNvSpPr/>
      </dsp:nvSpPr>
      <dsp:spPr bwMode="white">
        <a:xfrm>
          <a:off x="5980435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80435" y="1310879"/>
        <a:ext cx="361071" cy="85517"/>
      </dsp:txXfrm>
    </dsp:sp>
    <dsp:sp modelId="{49D96FA8-795F-4EB2-A149-01919175BB91}">
      <dsp:nvSpPr>
        <dsp:cNvPr id="113" name="矩形 112"/>
        <dsp:cNvSpPr/>
      </dsp:nvSpPr>
      <dsp:spPr bwMode="white">
        <a:xfrm>
          <a:off x="5685877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图的次小生成树</a:t>
          </a:r>
          <a:endParaRPr>
            <a:solidFill>
              <a:schemeClr val="dk1"/>
            </a:solidFill>
          </a:endParaRPr>
        </a:p>
      </dsp:txBody>
      <dsp:txXfrm>
        <a:off x="5685877" y="2071030"/>
        <a:ext cx="950188" cy="304060"/>
      </dsp:txXfrm>
    </dsp:sp>
    <dsp:sp modelId="{3EB98AA0-AFC6-4356-A5B9-2CE7E8F1C583}">
      <dsp:nvSpPr>
        <dsp:cNvPr id="116" name="矩形 115" hidden="1"/>
        <dsp:cNvSpPr/>
      </dsp:nvSpPr>
      <dsp:spPr bwMode="white">
        <a:xfrm>
          <a:off x="5980435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80435" y="1985513"/>
        <a:ext cx="361071" cy="85517"/>
      </dsp:txXfrm>
    </dsp:sp>
    <dsp:sp modelId="{DFAA4A6F-AD09-40BF-BEAB-9B41A873ACB0}">
      <dsp:nvSpPr>
        <dsp:cNvPr id="118" name="矩形 117"/>
        <dsp:cNvSpPr/>
      </dsp:nvSpPr>
      <dsp:spPr bwMode="white">
        <a:xfrm>
          <a:off x="5685877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有向图的最小树形图</a:t>
          </a:r>
          <a:endParaRPr>
            <a:solidFill>
              <a:schemeClr val="dk1"/>
            </a:solidFill>
          </a:endParaRPr>
        </a:p>
      </dsp:txBody>
      <dsp:txXfrm>
        <a:off x="5685877" y="2745663"/>
        <a:ext cx="950188" cy="304060"/>
      </dsp:txXfrm>
    </dsp:sp>
    <dsp:sp modelId="{F8873D8E-92A7-46BE-AE8A-F7B3C4E2939F}">
      <dsp:nvSpPr>
        <dsp:cNvPr id="121" name="矩形 120" hidden="1"/>
        <dsp:cNvSpPr/>
      </dsp:nvSpPr>
      <dsp:spPr bwMode="white">
        <a:xfrm>
          <a:off x="5980435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80435" y="2660146"/>
        <a:ext cx="361071" cy="85517"/>
      </dsp:txXfrm>
    </dsp:sp>
    <dsp:sp modelId="{DB96429C-2245-42DE-BBFA-F931791F0CD4}">
      <dsp:nvSpPr>
        <dsp:cNvPr id="123" name="矩形 122"/>
        <dsp:cNvSpPr/>
      </dsp:nvSpPr>
      <dsp:spPr bwMode="white">
        <a:xfrm>
          <a:off x="6217982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</a:t>
          </a:r>
          <a:r>
            <a:rPr lang="zh-CN" altLang="en-US" sz="1200" b="0" i="0" dirty="0">
              <a:solidFill>
                <a:schemeClr val="dk1"/>
              </a:solidFill>
            </a:rPr>
            <a:t>匹配与独立集</a:t>
          </a:r>
          <a:r>
            <a:rPr lang="zh-CN" altLang="en-US" sz="1200" dirty="0">
              <a:solidFill>
                <a:schemeClr val="dk1"/>
              </a:solidFill>
            </a:rPr>
            <a:t>问题</a:t>
          </a:r>
          <a:endParaRPr>
            <a:solidFill>
              <a:schemeClr val="dk1"/>
            </a:solidFill>
          </a:endParaRPr>
        </a:p>
      </dsp:txBody>
      <dsp:txXfrm>
        <a:off x="6217982" y="721763"/>
        <a:ext cx="950188" cy="304060"/>
      </dsp:txXfrm>
    </dsp:sp>
    <dsp:sp modelId="{85E00E0A-E0BF-472F-A78F-6014795B282F}">
      <dsp:nvSpPr>
        <dsp:cNvPr id="126" name="矩形 125" hidden="1"/>
        <dsp:cNvSpPr/>
      </dsp:nvSpPr>
      <dsp:spPr bwMode="white">
        <a:xfrm>
          <a:off x="6512541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6512541" y="636246"/>
        <a:ext cx="361071" cy="85517"/>
      </dsp:txXfrm>
    </dsp:sp>
    <dsp:sp modelId="{659E118D-C250-43AB-99E8-7329877ACB2F}">
      <dsp:nvSpPr>
        <dsp:cNvPr id="128" name="矩形 127"/>
        <dsp:cNvSpPr/>
      </dsp:nvSpPr>
      <dsp:spPr bwMode="white">
        <a:xfrm>
          <a:off x="6835605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覆盖与</a:t>
          </a:r>
          <a:r>
            <a:rPr lang="en-US" sz="1200" b="1" i="0" dirty="0">
              <a:solidFill>
                <a:schemeClr val="dk1"/>
              </a:solidFill>
            </a:rPr>
            <a:t>Ramsey</a:t>
          </a:r>
          <a:r>
            <a:rPr lang="zh-CN" altLang="en-US" sz="1200" b="1" i="0" dirty="0">
              <a:solidFill>
                <a:schemeClr val="dk1"/>
              </a:solidFill>
            </a:rPr>
            <a:t>定理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6835605" y="1396396"/>
        <a:ext cx="950188" cy="304060"/>
      </dsp:txXfrm>
    </dsp:sp>
    <dsp:sp modelId="{9062F8F3-09A2-462F-A3C8-C57FC1D7CE77}">
      <dsp:nvSpPr>
        <dsp:cNvPr id="131" name="矩形 130" hidden="1"/>
        <dsp:cNvSpPr/>
      </dsp:nvSpPr>
      <dsp:spPr bwMode="white">
        <a:xfrm>
          <a:off x="7130163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130163" y="1310879"/>
        <a:ext cx="361071" cy="85517"/>
      </dsp:txXfrm>
    </dsp:sp>
    <dsp:sp modelId="{84705C70-C9B9-48FC-B817-74720D63020D}">
      <dsp:nvSpPr>
        <dsp:cNvPr id="133" name="矩形 132"/>
        <dsp:cNvSpPr/>
      </dsp:nvSpPr>
      <dsp:spPr bwMode="white">
        <a:xfrm>
          <a:off x="6835605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支配集、独立集</a:t>
          </a:r>
          <a:endParaRPr>
            <a:solidFill>
              <a:schemeClr val="dk1"/>
            </a:solidFill>
          </a:endParaRPr>
        </a:p>
      </dsp:txBody>
      <dsp:txXfrm>
        <a:off x="6835605" y="2071030"/>
        <a:ext cx="950188" cy="304060"/>
      </dsp:txXfrm>
    </dsp:sp>
    <dsp:sp modelId="{B8B775BF-FC22-4258-96EF-10FB167A2CE1}">
      <dsp:nvSpPr>
        <dsp:cNvPr id="136" name="矩形 135" hidden="1"/>
        <dsp:cNvSpPr/>
      </dsp:nvSpPr>
      <dsp:spPr bwMode="white">
        <a:xfrm>
          <a:off x="7130163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130163" y="1985513"/>
        <a:ext cx="361071" cy="85517"/>
      </dsp:txXfrm>
    </dsp:sp>
    <dsp:sp modelId="{1C959F26-CB40-4924-9511-F4CC41D039BA}">
      <dsp:nvSpPr>
        <dsp:cNvPr id="138" name="矩形 137"/>
        <dsp:cNvSpPr/>
      </dsp:nvSpPr>
      <dsp:spPr bwMode="white">
        <a:xfrm>
          <a:off x="6835605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二分图的最大匹配</a:t>
          </a:r>
          <a:endParaRPr>
            <a:solidFill>
              <a:schemeClr val="dk1"/>
            </a:solidFill>
          </a:endParaRPr>
        </a:p>
      </dsp:txBody>
      <dsp:txXfrm>
        <a:off x="6835605" y="2745663"/>
        <a:ext cx="950188" cy="304060"/>
      </dsp:txXfrm>
    </dsp:sp>
    <dsp:sp modelId="{952E1BD4-A893-40F5-AF3E-81E3D36EE902}">
      <dsp:nvSpPr>
        <dsp:cNvPr id="141" name="矩形 140" hidden="1"/>
        <dsp:cNvSpPr/>
      </dsp:nvSpPr>
      <dsp:spPr bwMode="white">
        <a:xfrm>
          <a:off x="7130163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130163" y="2660146"/>
        <a:ext cx="361071" cy="85517"/>
      </dsp:txXfrm>
    </dsp:sp>
    <dsp:sp modelId="{6118F5C2-E012-4720-96BD-9122230A3263}">
      <dsp:nvSpPr>
        <dsp:cNvPr id="143" name="矩形 142"/>
        <dsp:cNvSpPr/>
      </dsp:nvSpPr>
      <dsp:spPr bwMode="white">
        <a:xfrm>
          <a:off x="6835605" y="3420297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二分图的最佳匹配</a:t>
          </a:r>
          <a:endParaRPr>
            <a:solidFill>
              <a:schemeClr val="dk1"/>
            </a:solidFill>
          </a:endParaRPr>
        </a:p>
      </dsp:txBody>
      <dsp:txXfrm>
        <a:off x="6835605" y="3420297"/>
        <a:ext cx="950188" cy="304060"/>
      </dsp:txXfrm>
    </dsp:sp>
    <dsp:sp modelId="{5A573EFF-9801-41BD-9A5C-0628C2627601}">
      <dsp:nvSpPr>
        <dsp:cNvPr id="146" name="矩形 145" hidden="1"/>
        <dsp:cNvSpPr/>
      </dsp:nvSpPr>
      <dsp:spPr bwMode="white">
        <a:xfrm>
          <a:off x="7130163" y="3334780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130163" y="3334780"/>
        <a:ext cx="361071" cy="85517"/>
      </dsp:txXfrm>
    </dsp:sp>
    <dsp:sp modelId="{E5E2185D-D317-41F7-A45A-6E73458BEDD5}">
      <dsp:nvSpPr>
        <dsp:cNvPr id="148" name="矩形 147"/>
        <dsp:cNvSpPr/>
      </dsp:nvSpPr>
      <dsp:spPr bwMode="white">
        <a:xfrm>
          <a:off x="6835605" y="40949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一般图的匹配</a:t>
          </a:r>
          <a:endParaRPr>
            <a:solidFill>
              <a:schemeClr val="dk1"/>
            </a:solidFill>
          </a:endParaRPr>
        </a:p>
      </dsp:txBody>
      <dsp:txXfrm>
        <a:off x="6835605" y="4094930"/>
        <a:ext cx="950188" cy="304060"/>
      </dsp:txXfrm>
    </dsp:sp>
    <dsp:sp modelId="{A14F310A-A49B-4EC1-BE9E-AFBE6C26989E}">
      <dsp:nvSpPr>
        <dsp:cNvPr id="151" name="矩形 150" hidden="1"/>
        <dsp:cNvSpPr/>
      </dsp:nvSpPr>
      <dsp:spPr bwMode="white">
        <a:xfrm>
          <a:off x="7130163" y="40094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130163" y="4009413"/>
        <a:ext cx="361071" cy="85517"/>
      </dsp:txXfrm>
    </dsp:sp>
    <dsp:sp modelId="{E83644AA-C7A8-4E58-853B-28ED0108611A}">
      <dsp:nvSpPr>
        <dsp:cNvPr id="153" name="矩形 152"/>
        <dsp:cNvSpPr/>
      </dsp:nvSpPr>
      <dsp:spPr bwMode="white">
        <a:xfrm>
          <a:off x="7367710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图的最短路问题</a:t>
          </a:r>
          <a:endParaRPr>
            <a:solidFill>
              <a:schemeClr val="dk1"/>
            </a:solidFill>
          </a:endParaRPr>
        </a:p>
      </dsp:txBody>
      <dsp:txXfrm>
        <a:off x="7367710" y="721763"/>
        <a:ext cx="950188" cy="304060"/>
      </dsp:txXfrm>
    </dsp:sp>
    <dsp:sp modelId="{1DEF6BFA-CFE6-49A0-A143-379F26192C82}">
      <dsp:nvSpPr>
        <dsp:cNvPr id="156" name="矩形 155" hidden="1"/>
        <dsp:cNvSpPr/>
      </dsp:nvSpPr>
      <dsp:spPr bwMode="white">
        <a:xfrm>
          <a:off x="7662268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662268" y="636246"/>
        <a:ext cx="361071" cy="85517"/>
      </dsp:txXfrm>
    </dsp:sp>
    <dsp:sp modelId="{264BD0D2-5F92-4BE1-9C20-CF029A4B1F24}">
      <dsp:nvSpPr>
        <dsp:cNvPr id="158" name="矩形 157"/>
        <dsp:cNvSpPr/>
      </dsp:nvSpPr>
      <dsp:spPr bwMode="white">
        <a:xfrm>
          <a:off x="7985332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单源节点最短路问题</a:t>
          </a:r>
          <a:endParaRPr>
            <a:solidFill>
              <a:schemeClr val="dk1"/>
            </a:solidFill>
          </a:endParaRPr>
        </a:p>
      </dsp:txBody>
      <dsp:txXfrm>
        <a:off x="7985332" y="1396396"/>
        <a:ext cx="950188" cy="304060"/>
      </dsp:txXfrm>
    </dsp:sp>
    <dsp:sp modelId="{9F3C757B-2864-4307-8631-DE6D5E29E0B4}">
      <dsp:nvSpPr>
        <dsp:cNvPr id="161" name="矩形 160" hidden="1"/>
        <dsp:cNvSpPr/>
      </dsp:nvSpPr>
      <dsp:spPr bwMode="white">
        <a:xfrm>
          <a:off x="8279890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8279890" y="1310879"/>
        <a:ext cx="361071" cy="85517"/>
      </dsp:txXfrm>
    </dsp:sp>
    <dsp:sp modelId="{4A025646-3DED-4A58-9F1E-6D01412DF0B0}">
      <dsp:nvSpPr>
        <dsp:cNvPr id="163" name="矩形 162"/>
        <dsp:cNvSpPr/>
      </dsp:nvSpPr>
      <dsp:spPr bwMode="white">
        <a:xfrm>
          <a:off x="7985332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任意两点之间的最短路问题</a:t>
          </a:r>
          <a:endParaRPr>
            <a:solidFill>
              <a:schemeClr val="dk1"/>
            </a:solidFill>
          </a:endParaRPr>
        </a:p>
      </dsp:txBody>
      <dsp:txXfrm>
        <a:off x="7985332" y="2071030"/>
        <a:ext cx="950188" cy="304060"/>
      </dsp:txXfrm>
    </dsp:sp>
    <dsp:sp modelId="{D700A3A4-F84C-4759-B067-9A20C5155B97}">
      <dsp:nvSpPr>
        <dsp:cNvPr id="166" name="矩形 165" hidden="1"/>
        <dsp:cNvSpPr/>
      </dsp:nvSpPr>
      <dsp:spPr bwMode="white">
        <a:xfrm>
          <a:off x="8279890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8279890" y="1985513"/>
        <a:ext cx="361071" cy="85517"/>
      </dsp:txXfrm>
    </dsp:sp>
    <dsp:sp modelId="{DBD7D61B-341B-4405-8828-C3A8F0F9C9ED}">
      <dsp:nvSpPr>
        <dsp:cNvPr id="168" name="矩形 167"/>
        <dsp:cNvSpPr/>
      </dsp:nvSpPr>
      <dsp:spPr bwMode="white">
        <a:xfrm>
          <a:off x="8517437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网络流问题</a:t>
          </a:r>
          <a:endParaRPr>
            <a:solidFill>
              <a:schemeClr val="dk1"/>
            </a:solidFill>
          </a:endParaRPr>
        </a:p>
      </dsp:txBody>
      <dsp:txXfrm>
        <a:off x="8517437" y="721763"/>
        <a:ext cx="950188" cy="304060"/>
      </dsp:txXfrm>
    </dsp:sp>
    <dsp:sp modelId="{51B43A90-B108-4B9E-A5C4-89EE4785686F}">
      <dsp:nvSpPr>
        <dsp:cNvPr id="171" name="矩形 170" hidden="1"/>
        <dsp:cNvSpPr/>
      </dsp:nvSpPr>
      <dsp:spPr bwMode="white">
        <a:xfrm>
          <a:off x="8811996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8811996" y="636246"/>
        <a:ext cx="361071" cy="85517"/>
      </dsp:txXfrm>
    </dsp:sp>
    <dsp:sp modelId="{6A3FC136-FF4E-4C1A-B78F-D6E336DC3C81}">
      <dsp:nvSpPr>
        <dsp:cNvPr id="173" name="矩形 172"/>
        <dsp:cNvSpPr/>
      </dsp:nvSpPr>
      <dsp:spPr bwMode="white">
        <a:xfrm>
          <a:off x="9135060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最大流量问题</a:t>
          </a:r>
          <a:endParaRPr>
            <a:solidFill>
              <a:schemeClr val="dk1"/>
            </a:solidFill>
          </a:endParaRPr>
        </a:p>
      </dsp:txBody>
      <dsp:txXfrm>
        <a:off x="9135060" y="1396396"/>
        <a:ext cx="950188" cy="304060"/>
      </dsp:txXfrm>
    </dsp:sp>
    <dsp:sp modelId="{AD0396C5-642F-47C8-8208-C7857AAC7AAF}">
      <dsp:nvSpPr>
        <dsp:cNvPr id="176" name="矩形 175" hidden="1"/>
        <dsp:cNvSpPr/>
      </dsp:nvSpPr>
      <dsp:spPr bwMode="white">
        <a:xfrm>
          <a:off x="9429618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429618" y="1310879"/>
        <a:ext cx="361071" cy="85517"/>
      </dsp:txXfrm>
    </dsp:sp>
    <dsp:sp modelId="{5D1FFC6C-C5DD-4BCE-980A-9DA9B1C36839}">
      <dsp:nvSpPr>
        <dsp:cNvPr id="178" name="矩形 177"/>
        <dsp:cNvSpPr/>
      </dsp:nvSpPr>
      <dsp:spPr bwMode="white">
        <a:xfrm>
          <a:off x="9135060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最小费用流问题</a:t>
          </a:r>
          <a:endParaRPr>
            <a:solidFill>
              <a:schemeClr val="dk1"/>
            </a:solidFill>
          </a:endParaRPr>
        </a:p>
      </dsp:txBody>
      <dsp:txXfrm>
        <a:off x="9135060" y="2071030"/>
        <a:ext cx="950188" cy="304060"/>
      </dsp:txXfrm>
    </dsp:sp>
    <dsp:sp modelId="{FDABB0F7-5F31-4D01-8C2D-7433D1BAC033}">
      <dsp:nvSpPr>
        <dsp:cNvPr id="181" name="矩形 180" hidden="1"/>
        <dsp:cNvSpPr/>
      </dsp:nvSpPr>
      <dsp:spPr bwMode="white">
        <a:xfrm>
          <a:off x="9429618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429618" y="1985513"/>
        <a:ext cx="361071" cy="85517"/>
      </dsp:txXfrm>
    </dsp:sp>
    <dsp:sp modelId="{0704A0AC-7DEB-432C-B895-4AD89A955892}">
      <dsp:nvSpPr>
        <dsp:cNvPr id="183" name="矩形 182"/>
        <dsp:cNvSpPr/>
      </dsp:nvSpPr>
      <dsp:spPr bwMode="white">
        <a:xfrm>
          <a:off x="9667165" y="7217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特殊图的处理</a:t>
          </a:r>
          <a:endParaRPr>
            <a:solidFill>
              <a:schemeClr val="dk1"/>
            </a:solidFill>
          </a:endParaRPr>
        </a:p>
      </dsp:txBody>
      <dsp:txXfrm>
        <a:off x="9667165" y="721763"/>
        <a:ext cx="950188" cy="304060"/>
      </dsp:txXfrm>
    </dsp:sp>
    <dsp:sp modelId="{97BF4E3B-5546-43CF-9539-AD64F53F8897}">
      <dsp:nvSpPr>
        <dsp:cNvPr id="186" name="矩形 185" hidden="1"/>
        <dsp:cNvSpPr/>
      </dsp:nvSpPr>
      <dsp:spPr bwMode="white">
        <a:xfrm>
          <a:off x="9961723" y="6362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961723" y="636246"/>
        <a:ext cx="361071" cy="85517"/>
      </dsp:txXfrm>
    </dsp:sp>
    <dsp:sp modelId="{B302876A-5FAB-45A6-80E6-958ADECBC754}">
      <dsp:nvSpPr>
        <dsp:cNvPr id="188" name="矩形 187"/>
        <dsp:cNvSpPr/>
      </dsp:nvSpPr>
      <dsp:spPr bwMode="white">
        <a:xfrm>
          <a:off x="10284787" y="1396396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稀疏图</a:t>
          </a:r>
          <a:endParaRPr>
            <a:solidFill>
              <a:schemeClr val="dk1"/>
            </a:solidFill>
          </a:endParaRPr>
        </a:p>
      </dsp:txBody>
      <dsp:txXfrm>
        <a:off x="10284787" y="1396396"/>
        <a:ext cx="950188" cy="304060"/>
      </dsp:txXfrm>
    </dsp:sp>
    <dsp:sp modelId="{9DC3A8A9-D591-4ADB-9157-A77FE8A7F505}">
      <dsp:nvSpPr>
        <dsp:cNvPr id="191" name="矩形 190" hidden="1"/>
        <dsp:cNvSpPr/>
      </dsp:nvSpPr>
      <dsp:spPr bwMode="white">
        <a:xfrm>
          <a:off x="10579346" y="1310879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579346" y="1310879"/>
        <a:ext cx="361071" cy="85517"/>
      </dsp:txXfrm>
    </dsp:sp>
    <dsp:sp modelId="{5460418D-2E75-4E5C-B1F4-5A728FA86CF9}">
      <dsp:nvSpPr>
        <dsp:cNvPr id="193" name="矩形 192"/>
        <dsp:cNvSpPr/>
      </dsp:nvSpPr>
      <dsp:spPr bwMode="white">
        <a:xfrm>
          <a:off x="10284787" y="20710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二分图</a:t>
          </a:r>
          <a:endParaRPr>
            <a:solidFill>
              <a:schemeClr val="dk1"/>
            </a:solidFill>
          </a:endParaRPr>
        </a:p>
      </dsp:txBody>
      <dsp:txXfrm>
        <a:off x="10284787" y="2071030"/>
        <a:ext cx="950188" cy="304060"/>
      </dsp:txXfrm>
    </dsp:sp>
    <dsp:sp modelId="{D01AD509-6903-4CA9-A729-A98DDFF2DECD}">
      <dsp:nvSpPr>
        <dsp:cNvPr id="196" name="矩形 195" hidden="1"/>
        <dsp:cNvSpPr/>
      </dsp:nvSpPr>
      <dsp:spPr bwMode="white">
        <a:xfrm>
          <a:off x="10579346" y="19855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579346" y="1985513"/>
        <a:ext cx="361071" cy="85517"/>
      </dsp:txXfrm>
    </dsp:sp>
    <dsp:sp modelId="{ABF21764-6B0F-4AAE-BBE5-465DC585107E}">
      <dsp:nvSpPr>
        <dsp:cNvPr id="198" name="矩形 197"/>
        <dsp:cNvSpPr/>
      </dsp:nvSpPr>
      <dsp:spPr bwMode="white">
        <a:xfrm>
          <a:off x="10284787" y="2745663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dirty="0">
              <a:solidFill>
                <a:schemeClr val="dk1"/>
              </a:solidFill>
            </a:rPr>
            <a:t>Euler</a:t>
          </a:r>
          <a:r>
            <a:rPr lang="zh-CN" altLang="en-US" sz="1200" b="0" i="0" dirty="0">
              <a:solidFill>
                <a:schemeClr val="dk1"/>
              </a:solidFill>
            </a:rPr>
            <a:t>图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10284787" y="2745663"/>
        <a:ext cx="950188" cy="304060"/>
      </dsp:txXfrm>
    </dsp:sp>
    <dsp:sp modelId="{5CE6A508-25B3-46D9-8530-1580B3787160}">
      <dsp:nvSpPr>
        <dsp:cNvPr id="201" name="矩形 200" hidden="1"/>
        <dsp:cNvSpPr/>
      </dsp:nvSpPr>
      <dsp:spPr bwMode="white">
        <a:xfrm>
          <a:off x="10579346" y="2660146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579346" y="2660146"/>
        <a:ext cx="361071" cy="85517"/>
      </dsp:txXfrm>
    </dsp:sp>
    <dsp:sp modelId="{619F107F-EED6-425D-8BEA-2DA3490B3542}">
      <dsp:nvSpPr>
        <dsp:cNvPr id="203" name="矩形 202"/>
        <dsp:cNvSpPr/>
      </dsp:nvSpPr>
      <dsp:spPr bwMode="white">
        <a:xfrm>
          <a:off x="10284787" y="3420297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dirty="0">
              <a:solidFill>
                <a:schemeClr val="dk1"/>
              </a:solidFill>
            </a:rPr>
            <a:t>Hamilton</a:t>
          </a:r>
          <a:r>
            <a:rPr lang="zh-CN" altLang="en-US" sz="1200" b="0" i="0" dirty="0">
              <a:solidFill>
                <a:schemeClr val="dk1"/>
              </a:solidFill>
            </a:rPr>
            <a:t>图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10284787" y="3420297"/>
        <a:ext cx="950188" cy="304060"/>
      </dsp:txXfrm>
    </dsp:sp>
    <dsp:sp modelId="{2D5C4246-B9A6-4691-A342-CD93FC4B39E8}">
      <dsp:nvSpPr>
        <dsp:cNvPr id="206" name="矩形 205" hidden="1"/>
        <dsp:cNvSpPr/>
      </dsp:nvSpPr>
      <dsp:spPr bwMode="white">
        <a:xfrm>
          <a:off x="10579346" y="3334780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579346" y="3334780"/>
        <a:ext cx="361071" cy="85517"/>
      </dsp:txXfrm>
    </dsp:sp>
    <dsp:sp modelId="{4CA61732-76BB-4ADF-9A8A-DAC5DC6C7EA0}">
      <dsp:nvSpPr>
        <dsp:cNvPr id="208" name="矩形 207"/>
        <dsp:cNvSpPr/>
      </dsp:nvSpPr>
      <dsp:spPr bwMode="white">
        <a:xfrm>
          <a:off x="10284787" y="4094930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dirty="0">
              <a:solidFill>
                <a:schemeClr val="dk1"/>
              </a:solidFill>
            </a:rPr>
            <a:t>Voronoi</a:t>
          </a:r>
          <a:r>
            <a:rPr lang="zh-CN" altLang="en-US" sz="1200" dirty="0">
              <a:solidFill>
                <a:schemeClr val="dk1"/>
              </a:solidFill>
            </a:rPr>
            <a:t>图</a:t>
          </a:r>
          <a:endParaRPr>
            <a:solidFill>
              <a:schemeClr val="dk1"/>
            </a:solidFill>
          </a:endParaRPr>
        </a:p>
      </dsp:txBody>
      <dsp:txXfrm>
        <a:off x="10284787" y="4094930"/>
        <a:ext cx="950188" cy="304060"/>
      </dsp:txXfrm>
    </dsp:sp>
    <dsp:sp modelId="{DE65D7EB-6D28-419E-B343-55AAC0E1F584}">
      <dsp:nvSpPr>
        <dsp:cNvPr id="211" name="矩形 210" hidden="1"/>
        <dsp:cNvSpPr/>
      </dsp:nvSpPr>
      <dsp:spPr bwMode="white">
        <a:xfrm>
          <a:off x="10579346" y="4009413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579346" y="4009413"/>
        <a:ext cx="361071" cy="85517"/>
      </dsp:txXfrm>
    </dsp:sp>
    <dsp:sp modelId="{AA7457EE-BC9C-4B59-A00D-3E8189F84E05}">
      <dsp:nvSpPr>
        <dsp:cNvPr id="213" name="矩形 212"/>
        <dsp:cNvSpPr/>
      </dsp:nvSpPr>
      <dsp:spPr bwMode="white">
        <a:xfrm>
          <a:off x="10284787" y="4769564"/>
          <a:ext cx="950188" cy="304060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可平面图</a:t>
          </a:r>
          <a:endParaRPr>
            <a:solidFill>
              <a:schemeClr val="dk1"/>
            </a:solidFill>
          </a:endParaRPr>
        </a:p>
      </dsp:txBody>
      <dsp:txXfrm>
        <a:off x="10284787" y="4769564"/>
        <a:ext cx="950188" cy="304060"/>
      </dsp:txXfrm>
    </dsp:sp>
    <dsp:sp modelId="{2A0B11DD-ACA6-4256-B81A-3DC2CC8A47AD}">
      <dsp:nvSpPr>
        <dsp:cNvPr id="216" name="矩形 215" hidden="1"/>
        <dsp:cNvSpPr/>
      </dsp:nvSpPr>
      <dsp:spPr bwMode="white">
        <a:xfrm>
          <a:off x="10579346" y="4684047"/>
          <a:ext cx="361071" cy="85517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579346" y="4684047"/>
        <a:ext cx="361071" cy="85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704320" cy="5159141"/>
        <a:chOff x="0" y="0"/>
        <a:chExt cx="11704320" cy="5159141"/>
      </a:xfrm>
    </dsp:grpSpPr>
    <dsp:sp modelId="{C9D8806C-6904-4B6F-B5AF-B32C55C3CF43}">
      <dsp:nvSpPr>
        <dsp:cNvPr id="7" name="任意多边形 6"/>
        <dsp:cNvSpPr/>
      </dsp:nvSpPr>
      <dsp:spPr bwMode="white">
        <a:xfrm>
          <a:off x="516519" y="474185"/>
          <a:ext cx="5077382" cy="359345"/>
        </a:xfrm>
        <a:custGeom>
          <a:avLst/>
          <a:gdLst/>
          <a:ahLst/>
          <a:cxnLst/>
          <a:pathLst>
            <a:path w="7996" h="566">
              <a:moveTo>
                <a:pt x="7996" y="0"/>
              </a:moveTo>
              <a:lnTo>
                <a:pt x="7996" y="349"/>
              </a:lnTo>
              <a:lnTo>
                <a:pt x="0" y="349"/>
              </a:lnTo>
              <a:lnTo>
                <a:pt x="0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519" y="474185"/>
        <a:ext cx="5077382" cy="359345"/>
      </dsp:txXfrm>
    </dsp:sp>
    <dsp:sp modelId="{549A7A42-BB09-4310-87D2-3A481798E560}">
      <dsp:nvSpPr>
        <dsp:cNvPr id="12" name="任意多边形 11"/>
        <dsp:cNvSpPr/>
      </dsp:nvSpPr>
      <dsp:spPr bwMode="white">
        <a:xfrm>
          <a:off x="516519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519" y="1350049"/>
        <a:ext cx="475197" cy="309911"/>
      </dsp:txXfrm>
    </dsp:sp>
    <dsp:sp modelId="{B867AE2D-0052-4452-A29B-E066955BB01F}">
      <dsp:nvSpPr>
        <dsp:cNvPr id="17" name="任意多边形 16"/>
        <dsp:cNvSpPr/>
      </dsp:nvSpPr>
      <dsp:spPr bwMode="white">
        <a:xfrm>
          <a:off x="516519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519" y="1350049"/>
        <a:ext cx="475197" cy="1043368"/>
      </dsp:txXfrm>
    </dsp:sp>
    <dsp:sp modelId="{E1590163-91DD-49B5-9CB2-881821CD6477}">
      <dsp:nvSpPr>
        <dsp:cNvPr id="22" name="任意多边形 21"/>
        <dsp:cNvSpPr/>
      </dsp:nvSpPr>
      <dsp:spPr bwMode="white">
        <a:xfrm>
          <a:off x="516519" y="1350049"/>
          <a:ext cx="475197" cy="1776825"/>
        </a:xfrm>
        <a:custGeom>
          <a:avLst/>
          <a:gdLst/>
          <a:ahLst/>
          <a:cxnLst/>
          <a:pathLst>
            <a:path w="748" h="2798">
              <a:moveTo>
                <a:pt x="0" y="0"/>
              </a:moveTo>
              <a:lnTo>
                <a:pt x="0" y="2798"/>
              </a:lnTo>
              <a:lnTo>
                <a:pt x="748" y="27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6519" y="1350049"/>
        <a:ext cx="475197" cy="1776825"/>
      </dsp:txXfrm>
    </dsp:sp>
    <dsp:sp modelId="{535F2DC2-278C-4BBF-B7C2-F19FFB02B069}">
      <dsp:nvSpPr>
        <dsp:cNvPr id="27" name="任意多边形 26"/>
        <dsp:cNvSpPr/>
      </dsp:nvSpPr>
      <dsp:spPr bwMode="white">
        <a:xfrm>
          <a:off x="1766495" y="474185"/>
          <a:ext cx="3827406" cy="359345"/>
        </a:xfrm>
        <a:custGeom>
          <a:avLst/>
          <a:gdLst/>
          <a:ahLst/>
          <a:cxnLst/>
          <a:pathLst>
            <a:path w="6027" h="566">
              <a:moveTo>
                <a:pt x="6027" y="0"/>
              </a:moveTo>
              <a:lnTo>
                <a:pt x="6027" y="349"/>
              </a:lnTo>
              <a:lnTo>
                <a:pt x="0" y="349"/>
              </a:lnTo>
              <a:lnTo>
                <a:pt x="0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66495" y="474185"/>
        <a:ext cx="3827406" cy="359345"/>
      </dsp:txXfrm>
    </dsp:sp>
    <dsp:sp modelId="{E4417683-365A-470D-A912-06A83FCE0105}">
      <dsp:nvSpPr>
        <dsp:cNvPr id="32" name="任意多边形 31"/>
        <dsp:cNvSpPr/>
      </dsp:nvSpPr>
      <dsp:spPr bwMode="white">
        <a:xfrm>
          <a:off x="1766495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66495" y="1350049"/>
        <a:ext cx="475197" cy="309911"/>
      </dsp:txXfrm>
    </dsp:sp>
    <dsp:sp modelId="{948B2E67-DAE9-492C-8E61-8EFF163ADB07}">
      <dsp:nvSpPr>
        <dsp:cNvPr id="37" name="任意多边形 36"/>
        <dsp:cNvSpPr/>
      </dsp:nvSpPr>
      <dsp:spPr bwMode="white">
        <a:xfrm>
          <a:off x="1766495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66495" y="1350049"/>
        <a:ext cx="475197" cy="1043368"/>
      </dsp:txXfrm>
    </dsp:sp>
    <dsp:sp modelId="{1125F57E-D327-481C-8419-AA7298A583D2}">
      <dsp:nvSpPr>
        <dsp:cNvPr id="42" name="任意多边形 41"/>
        <dsp:cNvSpPr/>
      </dsp:nvSpPr>
      <dsp:spPr bwMode="white">
        <a:xfrm>
          <a:off x="1766495" y="1350049"/>
          <a:ext cx="475197" cy="1776825"/>
        </a:xfrm>
        <a:custGeom>
          <a:avLst/>
          <a:gdLst/>
          <a:ahLst/>
          <a:cxnLst/>
          <a:pathLst>
            <a:path w="748" h="2798">
              <a:moveTo>
                <a:pt x="0" y="0"/>
              </a:moveTo>
              <a:lnTo>
                <a:pt x="0" y="2798"/>
              </a:lnTo>
              <a:lnTo>
                <a:pt x="748" y="27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66495" y="1350049"/>
        <a:ext cx="475197" cy="1776825"/>
      </dsp:txXfrm>
    </dsp:sp>
    <dsp:sp modelId="{FA3DA460-AFDF-489F-B938-3CF6ADA4B873}">
      <dsp:nvSpPr>
        <dsp:cNvPr id="47" name="任意多边形 46"/>
        <dsp:cNvSpPr/>
      </dsp:nvSpPr>
      <dsp:spPr bwMode="white">
        <a:xfrm>
          <a:off x="1766495" y="1350049"/>
          <a:ext cx="475197" cy="2510282"/>
        </a:xfrm>
        <a:custGeom>
          <a:avLst/>
          <a:gdLst/>
          <a:ahLst/>
          <a:cxnLst/>
          <a:pathLst>
            <a:path w="748" h="3953">
              <a:moveTo>
                <a:pt x="0" y="0"/>
              </a:moveTo>
              <a:lnTo>
                <a:pt x="0" y="3953"/>
              </a:lnTo>
              <a:lnTo>
                <a:pt x="748" y="395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66495" y="1350049"/>
        <a:ext cx="475197" cy="2510282"/>
      </dsp:txXfrm>
    </dsp:sp>
    <dsp:sp modelId="{4D2C96C6-99F0-423E-8F83-A059FE7C395C}">
      <dsp:nvSpPr>
        <dsp:cNvPr id="52" name="任意多边形 51"/>
        <dsp:cNvSpPr/>
      </dsp:nvSpPr>
      <dsp:spPr bwMode="white">
        <a:xfrm>
          <a:off x="3016471" y="474185"/>
          <a:ext cx="2577430" cy="359345"/>
        </a:xfrm>
        <a:custGeom>
          <a:avLst/>
          <a:gdLst/>
          <a:ahLst/>
          <a:cxnLst/>
          <a:pathLst>
            <a:path w="4059" h="566">
              <a:moveTo>
                <a:pt x="4059" y="0"/>
              </a:moveTo>
              <a:lnTo>
                <a:pt x="4059" y="349"/>
              </a:lnTo>
              <a:lnTo>
                <a:pt x="0" y="349"/>
              </a:lnTo>
              <a:lnTo>
                <a:pt x="0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16471" y="474185"/>
        <a:ext cx="2577430" cy="359345"/>
      </dsp:txXfrm>
    </dsp:sp>
    <dsp:sp modelId="{F736301B-549A-400A-B543-12CAEBE785D7}">
      <dsp:nvSpPr>
        <dsp:cNvPr id="57" name="任意多边形 56"/>
        <dsp:cNvSpPr/>
      </dsp:nvSpPr>
      <dsp:spPr bwMode="white">
        <a:xfrm>
          <a:off x="3016471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16471" y="1350049"/>
        <a:ext cx="475197" cy="309911"/>
      </dsp:txXfrm>
    </dsp:sp>
    <dsp:sp modelId="{A92CCDE4-8652-40EB-8DCB-799B0FAA3FFE}">
      <dsp:nvSpPr>
        <dsp:cNvPr id="62" name="任意多边形 61"/>
        <dsp:cNvSpPr/>
      </dsp:nvSpPr>
      <dsp:spPr bwMode="white">
        <a:xfrm>
          <a:off x="3016471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16471" y="1350049"/>
        <a:ext cx="475197" cy="1043368"/>
      </dsp:txXfrm>
    </dsp:sp>
    <dsp:sp modelId="{9B49C147-795D-46F0-9FD7-F830B2F4E2BC}">
      <dsp:nvSpPr>
        <dsp:cNvPr id="67" name="任意多边形 66"/>
        <dsp:cNvSpPr/>
      </dsp:nvSpPr>
      <dsp:spPr bwMode="white">
        <a:xfrm>
          <a:off x="3016471" y="1350049"/>
          <a:ext cx="475197" cy="1776825"/>
        </a:xfrm>
        <a:custGeom>
          <a:avLst/>
          <a:gdLst/>
          <a:ahLst/>
          <a:cxnLst/>
          <a:pathLst>
            <a:path w="748" h="2798">
              <a:moveTo>
                <a:pt x="0" y="0"/>
              </a:moveTo>
              <a:lnTo>
                <a:pt x="0" y="2798"/>
              </a:lnTo>
              <a:lnTo>
                <a:pt x="748" y="27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16471" y="1350049"/>
        <a:ext cx="475197" cy="1776825"/>
      </dsp:txXfrm>
    </dsp:sp>
    <dsp:sp modelId="{CF6396B0-1188-48AF-813E-52228E0F0B8D}">
      <dsp:nvSpPr>
        <dsp:cNvPr id="72" name="任意多边形 71"/>
        <dsp:cNvSpPr/>
      </dsp:nvSpPr>
      <dsp:spPr bwMode="white">
        <a:xfrm>
          <a:off x="3016471" y="1350049"/>
          <a:ext cx="475197" cy="2510282"/>
        </a:xfrm>
        <a:custGeom>
          <a:avLst/>
          <a:gdLst/>
          <a:ahLst/>
          <a:cxnLst/>
          <a:pathLst>
            <a:path w="748" h="3953">
              <a:moveTo>
                <a:pt x="0" y="0"/>
              </a:moveTo>
              <a:lnTo>
                <a:pt x="0" y="3953"/>
              </a:lnTo>
              <a:lnTo>
                <a:pt x="748" y="395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16471" y="1350049"/>
        <a:ext cx="475197" cy="2510282"/>
      </dsp:txXfrm>
    </dsp:sp>
    <dsp:sp modelId="{322C7C57-E1B3-46AE-B9C0-37D4D8672230}">
      <dsp:nvSpPr>
        <dsp:cNvPr id="77" name="任意多边形 76"/>
        <dsp:cNvSpPr/>
      </dsp:nvSpPr>
      <dsp:spPr bwMode="white">
        <a:xfrm>
          <a:off x="4266447" y="474185"/>
          <a:ext cx="1327454" cy="359345"/>
        </a:xfrm>
        <a:custGeom>
          <a:avLst/>
          <a:gdLst/>
          <a:ahLst/>
          <a:cxnLst/>
          <a:pathLst>
            <a:path w="2090" h="566">
              <a:moveTo>
                <a:pt x="2090" y="0"/>
              </a:moveTo>
              <a:lnTo>
                <a:pt x="2090" y="349"/>
              </a:lnTo>
              <a:lnTo>
                <a:pt x="0" y="349"/>
              </a:lnTo>
              <a:lnTo>
                <a:pt x="0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66447" y="474185"/>
        <a:ext cx="1327454" cy="359345"/>
      </dsp:txXfrm>
    </dsp:sp>
    <dsp:sp modelId="{8DB628FE-0701-4229-923C-17EEF431FFA3}">
      <dsp:nvSpPr>
        <dsp:cNvPr id="82" name="任意多边形 81"/>
        <dsp:cNvSpPr/>
      </dsp:nvSpPr>
      <dsp:spPr bwMode="white">
        <a:xfrm>
          <a:off x="4266447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66447" y="1350049"/>
        <a:ext cx="475197" cy="309911"/>
      </dsp:txXfrm>
    </dsp:sp>
    <dsp:sp modelId="{2478F08E-871A-4E30-8FBD-4EBFEA41496A}">
      <dsp:nvSpPr>
        <dsp:cNvPr id="87" name="任意多边形 86"/>
        <dsp:cNvSpPr/>
      </dsp:nvSpPr>
      <dsp:spPr bwMode="white">
        <a:xfrm>
          <a:off x="4266447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66447" y="1350049"/>
        <a:ext cx="475197" cy="1043368"/>
      </dsp:txXfrm>
    </dsp:sp>
    <dsp:sp modelId="{20BEFE49-E4A3-4763-971D-EFD72395FB44}">
      <dsp:nvSpPr>
        <dsp:cNvPr id="92" name="任意多边形 91"/>
        <dsp:cNvSpPr/>
      </dsp:nvSpPr>
      <dsp:spPr bwMode="white">
        <a:xfrm>
          <a:off x="4266447" y="1350049"/>
          <a:ext cx="475197" cy="1776825"/>
        </a:xfrm>
        <a:custGeom>
          <a:avLst/>
          <a:gdLst/>
          <a:ahLst/>
          <a:cxnLst/>
          <a:pathLst>
            <a:path w="748" h="2798">
              <a:moveTo>
                <a:pt x="0" y="0"/>
              </a:moveTo>
              <a:lnTo>
                <a:pt x="0" y="2798"/>
              </a:lnTo>
              <a:lnTo>
                <a:pt x="748" y="27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66447" y="1350049"/>
        <a:ext cx="475197" cy="1776825"/>
      </dsp:txXfrm>
    </dsp:sp>
    <dsp:sp modelId="{9CF2F3A4-5232-4746-8B11-0B2FFEABA663}">
      <dsp:nvSpPr>
        <dsp:cNvPr id="97" name="任意多边形 96"/>
        <dsp:cNvSpPr/>
      </dsp:nvSpPr>
      <dsp:spPr bwMode="white">
        <a:xfrm>
          <a:off x="4266447" y="1350049"/>
          <a:ext cx="475197" cy="2510282"/>
        </a:xfrm>
        <a:custGeom>
          <a:avLst/>
          <a:gdLst/>
          <a:ahLst/>
          <a:cxnLst/>
          <a:pathLst>
            <a:path w="748" h="3953">
              <a:moveTo>
                <a:pt x="0" y="0"/>
              </a:moveTo>
              <a:lnTo>
                <a:pt x="0" y="3953"/>
              </a:lnTo>
              <a:lnTo>
                <a:pt x="748" y="395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66447" y="1350049"/>
        <a:ext cx="475197" cy="2510282"/>
      </dsp:txXfrm>
    </dsp:sp>
    <dsp:sp modelId="{2D9A41AF-6686-4668-AF1B-A9712861CAA0}">
      <dsp:nvSpPr>
        <dsp:cNvPr id="102" name="任意多边形 101"/>
        <dsp:cNvSpPr/>
      </dsp:nvSpPr>
      <dsp:spPr bwMode="white">
        <a:xfrm>
          <a:off x="4266447" y="1350049"/>
          <a:ext cx="475197" cy="3243739"/>
        </a:xfrm>
        <a:custGeom>
          <a:avLst/>
          <a:gdLst/>
          <a:ahLst/>
          <a:cxnLst/>
          <a:pathLst>
            <a:path w="748" h="5108">
              <a:moveTo>
                <a:pt x="0" y="0"/>
              </a:moveTo>
              <a:lnTo>
                <a:pt x="0" y="5108"/>
              </a:lnTo>
              <a:lnTo>
                <a:pt x="748" y="510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266447" y="1350049"/>
        <a:ext cx="475197" cy="3243739"/>
      </dsp:txXfrm>
    </dsp:sp>
    <dsp:sp modelId="{340D4852-B996-496F-881C-AA86586AB13F}">
      <dsp:nvSpPr>
        <dsp:cNvPr id="107" name="任意多边形 106"/>
        <dsp:cNvSpPr/>
      </dsp:nvSpPr>
      <dsp:spPr bwMode="white">
        <a:xfrm>
          <a:off x="5516423" y="474185"/>
          <a:ext cx="77478" cy="359345"/>
        </a:xfrm>
        <a:custGeom>
          <a:avLst/>
          <a:gdLst/>
          <a:ahLst/>
          <a:cxnLst/>
          <a:pathLst>
            <a:path w="122" h="566">
              <a:moveTo>
                <a:pt x="122" y="0"/>
              </a:moveTo>
              <a:lnTo>
                <a:pt x="122" y="349"/>
              </a:lnTo>
              <a:lnTo>
                <a:pt x="0" y="349"/>
              </a:lnTo>
              <a:lnTo>
                <a:pt x="0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16423" y="474185"/>
        <a:ext cx="77478" cy="359345"/>
      </dsp:txXfrm>
    </dsp:sp>
    <dsp:sp modelId="{A6F3C3EE-1E94-4E06-93BD-B9FECDE34154}">
      <dsp:nvSpPr>
        <dsp:cNvPr id="112" name="任意多边形 111"/>
        <dsp:cNvSpPr/>
      </dsp:nvSpPr>
      <dsp:spPr bwMode="white">
        <a:xfrm>
          <a:off x="5516423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16423" y="1350049"/>
        <a:ext cx="475197" cy="309911"/>
      </dsp:txXfrm>
    </dsp:sp>
    <dsp:sp modelId="{6E7C5580-E488-46D0-ABE6-FBDEA6E6EA96}">
      <dsp:nvSpPr>
        <dsp:cNvPr id="117" name="任意多边形 116"/>
        <dsp:cNvSpPr/>
      </dsp:nvSpPr>
      <dsp:spPr bwMode="white">
        <a:xfrm>
          <a:off x="5516423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16423" y="1350049"/>
        <a:ext cx="475197" cy="1043368"/>
      </dsp:txXfrm>
    </dsp:sp>
    <dsp:sp modelId="{52E8F7F1-687D-47DA-8E3F-7763014EF4F3}">
      <dsp:nvSpPr>
        <dsp:cNvPr id="122" name="任意多边形 121"/>
        <dsp:cNvSpPr/>
      </dsp:nvSpPr>
      <dsp:spPr bwMode="white">
        <a:xfrm>
          <a:off x="5516423" y="1350049"/>
          <a:ext cx="475197" cy="1776825"/>
        </a:xfrm>
        <a:custGeom>
          <a:avLst/>
          <a:gdLst/>
          <a:ahLst/>
          <a:cxnLst/>
          <a:pathLst>
            <a:path w="748" h="2798">
              <a:moveTo>
                <a:pt x="0" y="0"/>
              </a:moveTo>
              <a:lnTo>
                <a:pt x="0" y="2798"/>
              </a:lnTo>
              <a:lnTo>
                <a:pt x="748" y="27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16423" y="1350049"/>
        <a:ext cx="475197" cy="1776825"/>
      </dsp:txXfrm>
    </dsp:sp>
    <dsp:sp modelId="{835A7BAC-EBAE-4E2A-A49A-1F237901299F}">
      <dsp:nvSpPr>
        <dsp:cNvPr id="127" name="任意多边形 126"/>
        <dsp:cNvSpPr/>
      </dsp:nvSpPr>
      <dsp:spPr bwMode="white">
        <a:xfrm>
          <a:off x="5516423" y="1350049"/>
          <a:ext cx="475197" cy="2510282"/>
        </a:xfrm>
        <a:custGeom>
          <a:avLst/>
          <a:gdLst/>
          <a:ahLst/>
          <a:cxnLst/>
          <a:pathLst>
            <a:path w="748" h="3953">
              <a:moveTo>
                <a:pt x="0" y="0"/>
              </a:moveTo>
              <a:lnTo>
                <a:pt x="0" y="3953"/>
              </a:lnTo>
              <a:lnTo>
                <a:pt x="748" y="395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16423" y="1350049"/>
        <a:ext cx="475197" cy="2510282"/>
      </dsp:txXfrm>
    </dsp:sp>
    <dsp:sp modelId="{BD9D1121-C088-407A-8FD9-C37CEC08B7CA}">
      <dsp:nvSpPr>
        <dsp:cNvPr id="132" name="任意多边形 131"/>
        <dsp:cNvSpPr/>
      </dsp:nvSpPr>
      <dsp:spPr bwMode="white">
        <a:xfrm>
          <a:off x="5593901" y="474185"/>
          <a:ext cx="1172498" cy="359345"/>
        </a:xfrm>
        <a:custGeom>
          <a:avLst/>
          <a:gdLst/>
          <a:ahLst/>
          <a:cxnLst/>
          <a:pathLst>
            <a:path w="1846" h="566">
              <a:moveTo>
                <a:pt x="0" y="0"/>
              </a:moveTo>
              <a:lnTo>
                <a:pt x="0" y="349"/>
              </a:lnTo>
              <a:lnTo>
                <a:pt x="1846" y="349"/>
              </a:lnTo>
              <a:lnTo>
                <a:pt x="1846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93901" y="474185"/>
        <a:ext cx="1172498" cy="359345"/>
      </dsp:txXfrm>
    </dsp:sp>
    <dsp:sp modelId="{55E57A99-2BD0-4BDB-8C8D-9325AA473F04}">
      <dsp:nvSpPr>
        <dsp:cNvPr id="137" name="任意多边形 136"/>
        <dsp:cNvSpPr/>
      </dsp:nvSpPr>
      <dsp:spPr bwMode="white">
        <a:xfrm>
          <a:off x="6766399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66399" y="1350049"/>
        <a:ext cx="475197" cy="309911"/>
      </dsp:txXfrm>
    </dsp:sp>
    <dsp:sp modelId="{3CB9F7D9-CC45-4C7B-8556-3A34DFE2BAC0}">
      <dsp:nvSpPr>
        <dsp:cNvPr id="142" name="任意多边形 141"/>
        <dsp:cNvSpPr/>
      </dsp:nvSpPr>
      <dsp:spPr bwMode="white">
        <a:xfrm>
          <a:off x="6766399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66399" y="1350049"/>
        <a:ext cx="475197" cy="1043368"/>
      </dsp:txXfrm>
    </dsp:sp>
    <dsp:sp modelId="{95311852-69D6-49FA-9BDF-64DAC2D7F7D0}">
      <dsp:nvSpPr>
        <dsp:cNvPr id="147" name="任意多边形 146"/>
        <dsp:cNvSpPr/>
      </dsp:nvSpPr>
      <dsp:spPr bwMode="white">
        <a:xfrm>
          <a:off x="6766399" y="1350049"/>
          <a:ext cx="475197" cy="1776825"/>
        </a:xfrm>
        <a:custGeom>
          <a:avLst/>
          <a:gdLst/>
          <a:ahLst/>
          <a:cxnLst/>
          <a:pathLst>
            <a:path w="748" h="2798">
              <a:moveTo>
                <a:pt x="0" y="0"/>
              </a:moveTo>
              <a:lnTo>
                <a:pt x="0" y="2798"/>
              </a:lnTo>
              <a:lnTo>
                <a:pt x="748" y="279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66399" y="1350049"/>
        <a:ext cx="475197" cy="1776825"/>
      </dsp:txXfrm>
    </dsp:sp>
    <dsp:sp modelId="{4E11B60D-673D-4DB9-ACFA-B36651C429B2}">
      <dsp:nvSpPr>
        <dsp:cNvPr id="152" name="任意多边形 151"/>
        <dsp:cNvSpPr/>
      </dsp:nvSpPr>
      <dsp:spPr bwMode="white">
        <a:xfrm>
          <a:off x="6766399" y="1350049"/>
          <a:ext cx="475197" cy="2510282"/>
        </a:xfrm>
        <a:custGeom>
          <a:avLst/>
          <a:gdLst/>
          <a:ahLst/>
          <a:cxnLst/>
          <a:pathLst>
            <a:path w="748" h="3953">
              <a:moveTo>
                <a:pt x="0" y="0"/>
              </a:moveTo>
              <a:lnTo>
                <a:pt x="0" y="3953"/>
              </a:lnTo>
              <a:lnTo>
                <a:pt x="748" y="395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766399" y="1350049"/>
        <a:ext cx="475197" cy="2510282"/>
      </dsp:txXfrm>
    </dsp:sp>
    <dsp:sp modelId="{0F49477F-B77C-4377-995D-58E480BDDDDF}">
      <dsp:nvSpPr>
        <dsp:cNvPr id="157" name="任意多边形 156"/>
        <dsp:cNvSpPr/>
      </dsp:nvSpPr>
      <dsp:spPr bwMode="white">
        <a:xfrm>
          <a:off x="5593901" y="474185"/>
          <a:ext cx="2422474" cy="359345"/>
        </a:xfrm>
        <a:custGeom>
          <a:avLst/>
          <a:gdLst/>
          <a:ahLst/>
          <a:cxnLst/>
          <a:pathLst>
            <a:path w="3815" h="566">
              <a:moveTo>
                <a:pt x="0" y="0"/>
              </a:moveTo>
              <a:lnTo>
                <a:pt x="0" y="349"/>
              </a:lnTo>
              <a:lnTo>
                <a:pt x="3815" y="349"/>
              </a:lnTo>
              <a:lnTo>
                <a:pt x="3815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93901" y="474185"/>
        <a:ext cx="2422474" cy="359345"/>
      </dsp:txXfrm>
    </dsp:sp>
    <dsp:sp modelId="{FADC5956-8A1F-40B1-8041-69C4CA34D016}">
      <dsp:nvSpPr>
        <dsp:cNvPr id="162" name="任意多边形 161"/>
        <dsp:cNvSpPr/>
      </dsp:nvSpPr>
      <dsp:spPr bwMode="white">
        <a:xfrm>
          <a:off x="8016375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16375" y="1350049"/>
        <a:ext cx="475197" cy="309911"/>
      </dsp:txXfrm>
    </dsp:sp>
    <dsp:sp modelId="{7ABDDCB6-1889-4901-971E-39B7AE0E7330}">
      <dsp:nvSpPr>
        <dsp:cNvPr id="167" name="任意多边形 166"/>
        <dsp:cNvSpPr/>
      </dsp:nvSpPr>
      <dsp:spPr bwMode="white">
        <a:xfrm>
          <a:off x="8016375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16375" y="1350049"/>
        <a:ext cx="475197" cy="1043368"/>
      </dsp:txXfrm>
    </dsp:sp>
    <dsp:sp modelId="{D37F32AC-C538-400F-9E71-52EAA78DE6AC}">
      <dsp:nvSpPr>
        <dsp:cNvPr id="172" name="任意多边形 171"/>
        <dsp:cNvSpPr/>
      </dsp:nvSpPr>
      <dsp:spPr bwMode="white">
        <a:xfrm>
          <a:off x="5593901" y="474185"/>
          <a:ext cx="3672450" cy="359345"/>
        </a:xfrm>
        <a:custGeom>
          <a:avLst/>
          <a:gdLst/>
          <a:ahLst/>
          <a:cxnLst/>
          <a:pathLst>
            <a:path w="5783" h="566">
              <a:moveTo>
                <a:pt x="0" y="0"/>
              </a:moveTo>
              <a:lnTo>
                <a:pt x="0" y="349"/>
              </a:lnTo>
              <a:lnTo>
                <a:pt x="5783" y="349"/>
              </a:lnTo>
              <a:lnTo>
                <a:pt x="5783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93901" y="474185"/>
        <a:ext cx="3672450" cy="359345"/>
      </dsp:txXfrm>
    </dsp:sp>
    <dsp:sp modelId="{8CCDAEED-9DF8-407F-9194-6509BABF8A9C}">
      <dsp:nvSpPr>
        <dsp:cNvPr id="177" name="任意多边形 176"/>
        <dsp:cNvSpPr/>
      </dsp:nvSpPr>
      <dsp:spPr bwMode="white">
        <a:xfrm>
          <a:off x="9266350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66350" y="1350049"/>
        <a:ext cx="475197" cy="309911"/>
      </dsp:txXfrm>
    </dsp:sp>
    <dsp:sp modelId="{465A1AF2-9D0D-4DD7-BB98-E340C5777C66}">
      <dsp:nvSpPr>
        <dsp:cNvPr id="182" name="任意多边形 181"/>
        <dsp:cNvSpPr/>
      </dsp:nvSpPr>
      <dsp:spPr bwMode="white">
        <a:xfrm>
          <a:off x="9266350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66350" y="1350049"/>
        <a:ext cx="475197" cy="1043368"/>
      </dsp:txXfrm>
    </dsp:sp>
    <dsp:sp modelId="{CFB09B56-5678-4DCB-A8BC-44122B8A2099}">
      <dsp:nvSpPr>
        <dsp:cNvPr id="187" name="任意多边形 186"/>
        <dsp:cNvSpPr/>
      </dsp:nvSpPr>
      <dsp:spPr bwMode="white">
        <a:xfrm>
          <a:off x="5593901" y="474185"/>
          <a:ext cx="4922426" cy="359345"/>
        </a:xfrm>
        <a:custGeom>
          <a:avLst/>
          <a:gdLst/>
          <a:ahLst/>
          <a:cxnLst/>
          <a:pathLst>
            <a:path w="7752" h="566">
              <a:moveTo>
                <a:pt x="0" y="0"/>
              </a:moveTo>
              <a:lnTo>
                <a:pt x="0" y="349"/>
              </a:lnTo>
              <a:lnTo>
                <a:pt x="7752" y="349"/>
              </a:lnTo>
              <a:lnTo>
                <a:pt x="7752" y="56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93901" y="474185"/>
        <a:ext cx="4922426" cy="359345"/>
      </dsp:txXfrm>
    </dsp:sp>
    <dsp:sp modelId="{55BEB28D-E0A6-4AB0-8E6F-0F38C6732999}">
      <dsp:nvSpPr>
        <dsp:cNvPr id="192" name="任意多边形 191"/>
        <dsp:cNvSpPr/>
      </dsp:nvSpPr>
      <dsp:spPr bwMode="white">
        <a:xfrm>
          <a:off x="10516326" y="1350049"/>
          <a:ext cx="475197" cy="309911"/>
        </a:xfrm>
        <a:custGeom>
          <a:avLst/>
          <a:gdLst/>
          <a:ahLst/>
          <a:cxnLst/>
          <a:pathLst>
            <a:path w="748" h="488">
              <a:moveTo>
                <a:pt x="0" y="0"/>
              </a:moveTo>
              <a:lnTo>
                <a:pt x="0" y="488"/>
              </a:lnTo>
              <a:lnTo>
                <a:pt x="748" y="4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16326" y="1350049"/>
        <a:ext cx="475197" cy="309911"/>
      </dsp:txXfrm>
    </dsp:sp>
    <dsp:sp modelId="{85F79BD5-0776-4027-97C0-27C0469DA65B}">
      <dsp:nvSpPr>
        <dsp:cNvPr id="197" name="任意多边形 196"/>
        <dsp:cNvSpPr/>
      </dsp:nvSpPr>
      <dsp:spPr bwMode="white">
        <a:xfrm>
          <a:off x="10516326" y="1350049"/>
          <a:ext cx="475197" cy="1043368"/>
        </a:xfrm>
        <a:custGeom>
          <a:avLst/>
          <a:gdLst/>
          <a:ahLst/>
          <a:cxnLst/>
          <a:pathLst>
            <a:path w="748" h="1643">
              <a:moveTo>
                <a:pt x="0" y="0"/>
              </a:moveTo>
              <a:lnTo>
                <a:pt x="0" y="1643"/>
              </a:lnTo>
              <a:lnTo>
                <a:pt x="748" y="164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516326" y="1350049"/>
        <a:ext cx="475197" cy="1043368"/>
      </dsp:txXfrm>
    </dsp:sp>
    <dsp:sp modelId="{D37126D3-089E-451C-ACB3-39D86B8CD2BB}">
      <dsp:nvSpPr>
        <dsp:cNvPr id="4" name="弧形 3"/>
        <dsp:cNvSpPr/>
      </dsp:nvSpPr>
      <dsp:spPr bwMode="white">
        <a:xfrm>
          <a:off x="5265384" y="-600"/>
          <a:ext cx="657033" cy="474784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65384" y="-600"/>
        <a:ext cx="657033" cy="474784"/>
      </dsp:txXfrm>
    </dsp:sp>
    <dsp:sp modelId="{9512E24D-E3EA-4B5B-9D3F-6B736F10337F}">
      <dsp:nvSpPr>
        <dsp:cNvPr id="5" name="弧形 4"/>
        <dsp:cNvSpPr/>
      </dsp:nvSpPr>
      <dsp:spPr bwMode="white">
        <a:xfrm>
          <a:off x="5265384" y="-600"/>
          <a:ext cx="657033" cy="474784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65384" y="-600"/>
        <a:ext cx="657033" cy="474784"/>
      </dsp:txXfrm>
    </dsp:sp>
    <dsp:sp modelId="{E24285C9-E72C-4672-8CA4-D1D3B4069DD7}">
      <dsp:nvSpPr>
        <dsp:cNvPr id="9" name="弧形 8"/>
        <dsp:cNvSpPr/>
      </dsp:nvSpPr>
      <dsp:spPr bwMode="white">
        <a:xfrm>
          <a:off x="258259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8259" y="833530"/>
        <a:ext cx="516519" cy="516519"/>
      </dsp:txXfrm>
    </dsp:sp>
    <dsp:sp modelId="{4F026309-FA55-4219-86D4-8B0AD7C41CEB}">
      <dsp:nvSpPr>
        <dsp:cNvPr id="10" name="弧形 9"/>
        <dsp:cNvSpPr/>
      </dsp:nvSpPr>
      <dsp:spPr bwMode="white">
        <a:xfrm>
          <a:off x="258259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8259" y="833530"/>
        <a:ext cx="516519" cy="516519"/>
      </dsp:txXfrm>
    </dsp:sp>
    <dsp:sp modelId="{5DFB1B85-0435-4781-9C7B-C3EBB0D11061}">
      <dsp:nvSpPr>
        <dsp:cNvPr id="14" name="弧形 13"/>
        <dsp:cNvSpPr/>
      </dsp:nvSpPr>
      <dsp:spPr bwMode="white">
        <a:xfrm>
          <a:off x="929734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9734" y="1566987"/>
        <a:ext cx="516519" cy="516519"/>
      </dsp:txXfrm>
    </dsp:sp>
    <dsp:sp modelId="{D0095AB9-1972-46AA-B5E8-E8BB358B5F7C}">
      <dsp:nvSpPr>
        <dsp:cNvPr id="15" name="弧形 14"/>
        <dsp:cNvSpPr/>
      </dsp:nvSpPr>
      <dsp:spPr bwMode="white">
        <a:xfrm>
          <a:off x="929734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9734" y="1566987"/>
        <a:ext cx="516519" cy="516519"/>
      </dsp:txXfrm>
    </dsp:sp>
    <dsp:sp modelId="{201C0E1B-3CCB-439F-A4BA-8A743894081C}">
      <dsp:nvSpPr>
        <dsp:cNvPr id="19" name="弧形 18"/>
        <dsp:cNvSpPr/>
      </dsp:nvSpPr>
      <dsp:spPr bwMode="white">
        <a:xfrm>
          <a:off x="929734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9734" y="2300444"/>
        <a:ext cx="516519" cy="516519"/>
      </dsp:txXfrm>
    </dsp:sp>
    <dsp:sp modelId="{176CE8E0-07B7-44CD-ADF4-9DD17A53A839}">
      <dsp:nvSpPr>
        <dsp:cNvPr id="20" name="弧形 19"/>
        <dsp:cNvSpPr/>
      </dsp:nvSpPr>
      <dsp:spPr bwMode="white">
        <a:xfrm>
          <a:off x="929734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9734" y="2300444"/>
        <a:ext cx="516519" cy="516519"/>
      </dsp:txXfrm>
    </dsp:sp>
    <dsp:sp modelId="{84C46D18-B963-4F78-8EB0-74A6FC2ADEEC}">
      <dsp:nvSpPr>
        <dsp:cNvPr id="24" name="弧形 23"/>
        <dsp:cNvSpPr/>
      </dsp:nvSpPr>
      <dsp:spPr bwMode="white">
        <a:xfrm>
          <a:off x="929734" y="3033901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9734" y="3033901"/>
        <a:ext cx="516519" cy="516519"/>
      </dsp:txXfrm>
    </dsp:sp>
    <dsp:sp modelId="{5799F9E0-C316-411B-8959-F4E07D72AA3D}">
      <dsp:nvSpPr>
        <dsp:cNvPr id="25" name="弧形 24"/>
        <dsp:cNvSpPr/>
      </dsp:nvSpPr>
      <dsp:spPr bwMode="white">
        <a:xfrm>
          <a:off x="929734" y="3033901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29734" y="3033901"/>
        <a:ext cx="516519" cy="516519"/>
      </dsp:txXfrm>
    </dsp:sp>
    <dsp:sp modelId="{9335B311-FAA8-4948-9E26-BF3DEACCD508}">
      <dsp:nvSpPr>
        <dsp:cNvPr id="29" name="弧形 28"/>
        <dsp:cNvSpPr/>
      </dsp:nvSpPr>
      <dsp:spPr bwMode="white">
        <a:xfrm>
          <a:off x="1508235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08235" y="833530"/>
        <a:ext cx="516519" cy="516519"/>
      </dsp:txXfrm>
    </dsp:sp>
    <dsp:sp modelId="{79DE9A5F-2E5C-4D14-B932-E513809A8735}">
      <dsp:nvSpPr>
        <dsp:cNvPr id="30" name="弧形 29"/>
        <dsp:cNvSpPr/>
      </dsp:nvSpPr>
      <dsp:spPr bwMode="white">
        <a:xfrm>
          <a:off x="1508235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08235" y="833530"/>
        <a:ext cx="516519" cy="516519"/>
      </dsp:txXfrm>
    </dsp:sp>
    <dsp:sp modelId="{0CA761CC-A8D5-46B0-B37C-AB8361790491}">
      <dsp:nvSpPr>
        <dsp:cNvPr id="34" name="弧形 33"/>
        <dsp:cNvSpPr/>
      </dsp:nvSpPr>
      <dsp:spPr bwMode="white">
        <a:xfrm>
          <a:off x="2179710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1566987"/>
        <a:ext cx="516519" cy="516519"/>
      </dsp:txXfrm>
    </dsp:sp>
    <dsp:sp modelId="{7F7F25CC-D165-4F85-BFFE-C8B480C18641}">
      <dsp:nvSpPr>
        <dsp:cNvPr id="35" name="弧形 34"/>
        <dsp:cNvSpPr/>
      </dsp:nvSpPr>
      <dsp:spPr bwMode="white">
        <a:xfrm>
          <a:off x="2179710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1566987"/>
        <a:ext cx="516519" cy="516519"/>
      </dsp:txXfrm>
    </dsp:sp>
    <dsp:sp modelId="{6AA92575-7A47-4E9F-884C-6463A1F12050}">
      <dsp:nvSpPr>
        <dsp:cNvPr id="39" name="弧形 38"/>
        <dsp:cNvSpPr/>
      </dsp:nvSpPr>
      <dsp:spPr bwMode="white">
        <a:xfrm>
          <a:off x="2179710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2300444"/>
        <a:ext cx="516519" cy="516519"/>
      </dsp:txXfrm>
    </dsp:sp>
    <dsp:sp modelId="{39430D36-756E-4E55-A723-3A1C609C1F64}">
      <dsp:nvSpPr>
        <dsp:cNvPr id="40" name="弧形 39"/>
        <dsp:cNvSpPr/>
      </dsp:nvSpPr>
      <dsp:spPr bwMode="white">
        <a:xfrm>
          <a:off x="2179710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2300444"/>
        <a:ext cx="516519" cy="516519"/>
      </dsp:txXfrm>
    </dsp:sp>
    <dsp:sp modelId="{01A023CE-73D5-41A3-BA6A-7EF08A2C7F1E}">
      <dsp:nvSpPr>
        <dsp:cNvPr id="44" name="弧形 43"/>
        <dsp:cNvSpPr/>
      </dsp:nvSpPr>
      <dsp:spPr bwMode="white">
        <a:xfrm>
          <a:off x="2179710" y="3033901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3033901"/>
        <a:ext cx="516519" cy="516519"/>
      </dsp:txXfrm>
    </dsp:sp>
    <dsp:sp modelId="{02C562AC-F43E-4A6F-8ABE-ED596619008D}">
      <dsp:nvSpPr>
        <dsp:cNvPr id="45" name="弧形 44"/>
        <dsp:cNvSpPr/>
      </dsp:nvSpPr>
      <dsp:spPr bwMode="white">
        <a:xfrm>
          <a:off x="2179710" y="3033901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3033901"/>
        <a:ext cx="516519" cy="516519"/>
      </dsp:txXfrm>
    </dsp:sp>
    <dsp:sp modelId="{23DD2CE0-AF4E-467F-ACEF-FAA19797B595}">
      <dsp:nvSpPr>
        <dsp:cNvPr id="49" name="弧形 48"/>
        <dsp:cNvSpPr/>
      </dsp:nvSpPr>
      <dsp:spPr bwMode="white">
        <a:xfrm>
          <a:off x="2179710" y="3767358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3767358"/>
        <a:ext cx="516519" cy="516519"/>
      </dsp:txXfrm>
    </dsp:sp>
    <dsp:sp modelId="{683265B1-0B1B-43E0-9DD8-8D5963A4D341}">
      <dsp:nvSpPr>
        <dsp:cNvPr id="50" name="弧形 49"/>
        <dsp:cNvSpPr/>
      </dsp:nvSpPr>
      <dsp:spPr bwMode="white">
        <a:xfrm>
          <a:off x="2179710" y="3767358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79710" y="3767358"/>
        <a:ext cx="516519" cy="516519"/>
      </dsp:txXfrm>
    </dsp:sp>
    <dsp:sp modelId="{5D665BD1-CE41-4461-BED9-853987A6A809}">
      <dsp:nvSpPr>
        <dsp:cNvPr id="54" name="弧形 53"/>
        <dsp:cNvSpPr/>
      </dsp:nvSpPr>
      <dsp:spPr bwMode="white">
        <a:xfrm>
          <a:off x="2758211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58211" y="833530"/>
        <a:ext cx="516519" cy="516519"/>
      </dsp:txXfrm>
    </dsp:sp>
    <dsp:sp modelId="{87EA7A50-FFB0-4C48-8DD4-51792F2E4440}">
      <dsp:nvSpPr>
        <dsp:cNvPr id="55" name="弧形 54"/>
        <dsp:cNvSpPr/>
      </dsp:nvSpPr>
      <dsp:spPr bwMode="white">
        <a:xfrm>
          <a:off x="2758211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58211" y="833530"/>
        <a:ext cx="516519" cy="516519"/>
      </dsp:txXfrm>
    </dsp:sp>
    <dsp:sp modelId="{58C33A5F-3F64-4124-A2F6-7A6DF668DCF1}">
      <dsp:nvSpPr>
        <dsp:cNvPr id="59" name="弧形 58"/>
        <dsp:cNvSpPr/>
      </dsp:nvSpPr>
      <dsp:spPr bwMode="white">
        <a:xfrm>
          <a:off x="3429686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1566987"/>
        <a:ext cx="516519" cy="516519"/>
      </dsp:txXfrm>
    </dsp:sp>
    <dsp:sp modelId="{CF872EA9-B456-4A81-9164-232BB07F7BE1}">
      <dsp:nvSpPr>
        <dsp:cNvPr id="60" name="弧形 59"/>
        <dsp:cNvSpPr/>
      </dsp:nvSpPr>
      <dsp:spPr bwMode="white">
        <a:xfrm>
          <a:off x="3429686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1566987"/>
        <a:ext cx="516519" cy="516519"/>
      </dsp:txXfrm>
    </dsp:sp>
    <dsp:sp modelId="{A14DBFEF-DD8B-44CC-942D-DBEC87C4D06B}">
      <dsp:nvSpPr>
        <dsp:cNvPr id="64" name="弧形 63"/>
        <dsp:cNvSpPr/>
      </dsp:nvSpPr>
      <dsp:spPr bwMode="white">
        <a:xfrm>
          <a:off x="3429686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2300444"/>
        <a:ext cx="516519" cy="516519"/>
      </dsp:txXfrm>
    </dsp:sp>
    <dsp:sp modelId="{1E0A0456-E157-4B84-ADF7-0A4570125572}">
      <dsp:nvSpPr>
        <dsp:cNvPr id="65" name="弧形 64"/>
        <dsp:cNvSpPr/>
      </dsp:nvSpPr>
      <dsp:spPr bwMode="white">
        <a:xfrm>
          <a:off x="3429686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2300444"/>
        <a:ext cx="516519" cy="516519"/>
      </dsp:txXfrm>
    </dsp:sp>
    <dsp:sp modelId="{6583B8A1-29C9-4DF3-8F33-7409DA55D7BD}">
      <dsp:nvSpPr>
        <dsp:cNvPr id="69" name="弧形 68"/>
        <dsp:cNvSpPr/>
      </dsp:nvSpPr>
      <dsp:spPr bwMode="white">
        <a:xfrm>
          <a:off x="3429686" y="3033901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3033901"/>
        <a:ext cx="516519" cy="516519"/>
      </dsp:txXfrm>
    </dsp:sp>
    <dsp:sp modelId="{D306F659-FB60-43BC-84FE-68A44B5BA28F}">
      <dsp:nvSpPr>
        <dsp:cNvPr id="70" name="弧形 69"/>
        <dsp:cNvSpPr/>
      </dsp:nvSpPr>
      <dsp:spPr bwMode="white">
        <a:xfrm>
          <a:off x="3429686" y="3033901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3033901"/>
        <a:ext cx="516519" cy="516519"/>
      </dsp:txXfrm>
    </dsp:sp>
    <dsp:sp modelId="{5DE67034-F8AC-4EDB-A03E-E2EDCA61ED1A}">
      <dsp:nvSpPr>
        <dsp:cNvPr id="74" name="弧形 73"/>
        <dsp:cNvSpPr/>
      </dsp:nvSpPr>
      <dsp:spPr bwMode="white">
        <a:xfrm>
          <a:off x="3429686" y="3767358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3767358"/>
        <a:ext cx="516519" cy="516519"/>
      </dsp:txXfrm>
    </dsp:sp>
    <dsp:sp modelId="{119EB34C-1C81-4B84-9DB8-6271974485DA}">
      <dsp:nvSpPr>
        <dsp:cNvPr id="75" name="弧形 74"/>
        <dsp:cNvSpPr/>
      </dsp:nvSpPr>
      <dsp:spPr bwMode="white">
        <a:xfrm>
          <a:off x="3429686" y="3767358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686" y="3767358"/>
        <a:ext cx="516519" cy="516519"/>
      </dsp:txXfrm>
    </dsp:sp>
    <dsp:sp modelId="{6D44B48E-ADEE-4707-9FDE-CEE4A192B095}">
      <dsp:nvSpPr>
        <dsp:cNvPr id="79" name="弧形 78"/>
        <dsp:cNvSpPr/>
      </dsp:nvSpPr>
      <dsp:spPr bwMode="white">
        <a:xfrm>
          <a:off x="4008187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08187" y="833530"/>
        <a:ext cx="516519" cy="516519"/>
      </dsp:txXfrm>
    </dsp:sp>
    <dsp:sp modelId="{1DD24B0E-C6A5-4DEB-9AC4-96E39DE68137}">
      <dsp:nvSpPr>
        <dsp:cNvPr id="80" name="弧形 79"/>
        <dsp:cNvSpPr/>
      </dsp:nvSpPr>
      <dsp:spPr bwMode="white">
        <a:xfrm>
          <a:off x="4008187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08187" y="833530"/>
        <a:ext cx="516519" cy="516519"/>
      </dsp:txXfrm>
    </dsp:sp>
    <dsp:sp modelId="{09F37244-57D3-47C1-A854-B8429943E07D}">
      <dsp:nvSpPr>
        <dsp:cNvPr id="84" name="弧形 83"/>
        <dsp:cNvSpPr/>
      </dsp:nvSpPr>
      <dsp:spPr bwMode="white">
        <a:xfrm>
          <a:off x="4679662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1566987"/>
        <a:ext cx="516519" cy="516519"/>
      </dsp:txXfrm>
    </dsp:sp>
    <dsp:sp modelId="{F195500E-BE18-4C5F-A06C-6D18937D502E}">
      <dsp:nvSpPr>
        <dsp:cNvPr id="85" name="弧形 84"/>
        <dsp:cNvSpPr/>
      </dsp:nvSpPr>
      <dsp:spPr bwMode="white">
        <a:xfrm>
          <a:off x="4679662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1566987"/>
        <a:ext cx="516519" cy="516519"/>
      </dsp:txXfrm>
    </dsp:sp>
    <dsp:sp modelId="{5861EE78-B82C-459F-82EA-4E918853BC8E}">
      <dsp:nvSpPr>
        <dsp:cNvPr id="89" name="弧形 88"/>
        <dsp:cNvSpPr/>
      </dsp:nvSpPr>
      <dsp:spPr bwMode="white">
        <a:xfrm>
          <a:off x="4679662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2300444"/>
        <a:ext cx="516519" cy="516519"/>
      </dsp:txXfrm>
    </dsp:sp>
    <dsp:sp modelId="{A325B88C-5A02-403A-9636-DF72D26EF8C9}">
      <dsp:nvSpPr>
        <dsp:cNvPr id="90" name="弧形 89"/>
        <dsp:cNvSpPr/>
      </dsp:nvSpPr>
      <dsp:spPr bwMode="white">
        <a:xfrm>
          <a:off x="4679662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2300444"/>
        <a:ext cx="516519" cy="516519"/>
      </dsp:txXfrm>
    </dsp:sp>
    <dsp:sp modelId="{50A45151-DBEE-4FF6-AEF7-6995F61E93B3}">
      <dsp:nvSpPr>
        <dsp:cNvPr id="94" name="弧形 93"/>
        <dsp:cNvSpPr/>
      </dsp:nvSpPr>
      <dsp:spPr bwMode="white">
        <a:xfrm>
          <a:off x="4679662" y="3033901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3033901"/>
        <a:ext cx="516519" cy="516519"/>
      </dsp:txXfrm>
    </dsp:sp>
    <dsp:sp modelId="{2AB86659-D894-49BB-B7C6-0EE154939477}">
      <dsp:nvSpPr>
        <dsp:cNvPr id="95" name="弧形 94"/>
        <dsp:cNvSpPr/>
      </dsp:nvSpPr>
      <dsp:spPr bwMode="white">
        <a:xfrm>
          <a:off x="4679662" y="3033901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3033901"/>
        <a:ext cx="516519" cy="516519"/>
      </dsp:txXfrm>
    </dsp:sp>
    <dsp:sp modelId="{3B55EBA9-9A50-4C0C-925F-BB5DB2848B59}">
      <dsp:nvSpPr>
        <dsp:cNvPr id="99" name="弧形 98"/>
        <dsp:cNvSpPr/>
      </dsp:nvSpPr>
      <dsp:spPr bwMode="white">
        <a:xfrm>
          <a:off x="4679662" y="3767358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3767358"/>
        <a:ext cx="516519" cy="516519"/>
      </dsp:txXfrm>
    </dsp:sp>
    <dsp:sp modelId="{C45AF28B-6F97-4C4A-B283-0D82CC964CEF}">
      <dsp:nvSpPr>
        <dsp:cNvPr id="100" name="弧形 99"/>
        <dsp:cNvSpPr/>
      </dsp:nvSpPr>
      <dsp:spPr bwMode="white">
        <a:xfrm>
          <a:off x="4679662" y="3767358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3767358"/>
        <a:ext cx="516519" cy="516519"/>
      </dsp:txXfrm>
    </dsp:sp>
    <dsp:sp modelId="{C0E6B6AC-3124-4032-A2C8-4B7E6483CAAD}">
      <dsp:nvSpPr>
        <dsp:cNvPr id="104" name="弧形 103"/>
        <dsp:cNvSpPr/>
      </dsp:nvSpPr>
      <dsp:spPr bwMode="white">
        <a:xfrm>
          <a:off x="4679662" y="450081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4500814"/>
        <a:ext cx="516519" cy="516519"/>
      </dsp:txXfrm>
    </dsp:sp>
    <dsp:sp modelId="{72EEEFE2-C310-4086-91BB-9407379EAF96}">
      <dsp:nvSpPr>
        <dsp:cNvPr id="105" name="弧形 104"/>
        <dsp:cNvSpPr/>
      </dsp:nvSpPr>
      <dsp:spPr bwMode="white">
        <a:xfrm>
          <a:off x="4679662" y="450081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79662" y="4500814"/>
        <a:ext cx="516519" cy="516519"/>
      </dsp:txXfrm>
    </dsp:sp>
    <dsp:sp modelId="{997F302C-C63A-4ADE-8A67-CB97805F17A8}">
      <dsp:nvSpPr>
        <dsp:cNvPr id="109" name="弧形 108"/>
        <dsp:cNvSpPr/>
      </dsp:nvSpPr>
      <dsp:spPr bwMode="white">
        <a:xfrm>
          <a:off x="5258163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58163" y="833530"/>
        <a:ext cx="516519" cy="516519"/>
      </dsp:txXfrm>
    </dsp:sp>
    <dsp:sp modelId="{8353C90E-FA52-40C4-ADB2-77B583C29582}">
      <dsp:nvSpPr>
        <dsp:cNvPr id="110" name="弧形 109"/>
        <dsp:cNvSpPr/>
      </dsp:nvSpPr>
      <dsp:spPr bwMode="white">
        <a:xfrm>
          <a:off x="5258163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58163" y="833530"/>
        <a:ext cx="516519" cy="516519"/>
      </dsp:txXfrm>
    </dsp:sp>
    <dsp:sp modelId="{4EDB92D7-AD41-4E5C-8DF0-CBA8525C9F7A}">
      <dsp:nvSpPr>
        <dsp:cNvPr id="114" name="弧形 113"/>
        <dsp:cNvSpPr/>
      </dsp:nvSpPr>
      <dsp:spPr bwMode="white">
        <a:xfrm>
          <a:off x="5929638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1566987"/>
        <a:ext cx="516519" cy="516519"/>
      </dsp:txXfrm>
    </dsp:sp>
    <dsp:sp modelId="{3BF2E377-9E83-4ED6-9705-6ED94EEED3F2}">
      <dsp:nvSpPr>
        <dsp:cNvPr id="115" name="弧形 114"/>
        <dsp:cNvSpPr/>
      </dsp:nvSpPr>
      <dsp:spPr bwMode="white">
        <a:xfrm>
          <a:off x="5929638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1566987"/>
        <a:ext cx="516519" cy="516519"/>
      </dsp:txXfrm>
    </dsp:sp>
    <dsp:sp modelId="{44FFF4E3-E3B2-4BE3-9879-CA7536B5144E}">
      <dsp:nvSpPr>
        <dsp:cNvPr id="119" name="弧形 118"/>
        <dsp:cNvSpPr/>
      </dsp:nvSpPr>
      <dsp:spPr bwMode="white">
        <a:xfrm>
          <a:off x="5929638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2300444"/>
        <a:ext cx="516519" cy="516519"/>
      </dsp:txXfrm>
    </dsp:sp>
    <dsp:sp modelId="{8A96AC50-E424-4F39-9B60-33EC614DD03D}">
      <dsp:nvSpPr>
        <dsp:cNvPr id="120" name="弧形 119"/>
        <dsp:cNvSpPr/>
      </dsp:nvSpPr>
      <dsp:spPr bwMode="white">
        <a:xfrm>
          <a:off x="5929638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2300444"/>
        <a:ext cx="516519" cy="516519"/>
      </dsp:txXfrm>
    </dsp:sp>
    <dsp:sp modelId="{83C9F09C-37C8-44E4-A90D-4B9071990216}">
      <dsp:nvSpPr>
        <dsp:cNvPr id="124" name="弧形 123"/>
        <dsp:cNvSpPr/>
      </dsp:nvSpPr>
      <dsp:spPr bwMode="white">
        <a:xfrm>
          <a:off x="5929638" y="3033901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3033901"/>
        <a:ext cx="516519" cy="516519"/>
      </dsp:txXfrm>
    </dsp:sp>
    <dsp:sp modelId="{EBADDA06-9B72-4A09-84DF-D1654AA9470B}">
      <dsp:nvSpPr>
        <dsp:cNvPr id="125" name="弧形 124"/>
        <dsp:cNvSpPr/>
      </dsp:nvSpPr>
      <dsp:spPr bwMode="white">
        <a:xfrm>
          <a:off x="5929638" y="3033901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3033901"/>
        <a:ext cx="516519" cy="516519"/>
      </dsp:txXfrm>
    </dsp:sp>
    <dsp:sp modelId="{C2CCE1AD-3CF3-4C9A-B315-A57C6FCC5964}">
      <dsp:nvSpPr>
        <dsp:cNvPr id="129" name="弧形 128"/>
        <dsp:cNvSpPr/>
      </dsp:nvSpPr>
      <dsp:spPr bwMode="white">
        <a:xfrm>
          <a:off x="5929638" y="3767358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3767358"/>
        <a:ext cx="516519" cy="516519"/>
      </dsp:txXfrm>
    </dsp:sp>
    <dsp:sp modelId="{C18C50A7-4DDB-463C-BAC9-33D0D13D88F6}">
      <dsp:nvSpPr>
        <dsp:cNvPr id="130" name="弧形 129"/>
        <dsp:cNvSpPr/>
      </dsp:nvSpPr>
      <dsp:spPr bwMode="white">
        <a:xfrm>
          <a:off x="5929638" y="3767358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29638" y="3767358"/>
        <a:ext cx="516519" cy="516519"/>
      </dsp:txXfrm>
    </dsp:sp>
    <dsp:sp modelId="{5F2CF6D3-AF82-423B-868A-F5A59BA61F33}">
      <dsp:nvSpPr>
        <dsp:cNvPr id="134" name="弧形 133"/>
        <dsp:cNvSpPr/>
      </dsp:nvSpPr>
      <dsp:spPr bwMode="white">
        <a:xfrm>
          <a:off x="6508139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08139" y="833530"/>
        <a:ext cx="516519" cy="516519"/>
      </dsp:txXfrm>
    </dsp:sp>
    <dsp:sp modelId="{0A30F521-E475-4FDB-8F73-AD756F2239BC}">
      <dsp:nvSpPr>
        <dsp:cNvPr id="135" name="弧形 134"/>
        <dsp:cNvSpPr/>
      </dsp:nvSpPr>
      <dsp:spPr bwMode="white">
        <a:xfrm>
          <a:off x="6508139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08139" y="833530"/>
        <a:ext cx="516519" cy="516519"/>
      </dsp:txXfrm>
    </dsp:sp>
    <dsp:sp modelId="{9201C9B8-E08F-40FE-9C53-9E27DEF02F6B}">
      <dsp:nvSpPr>
        <dsp:cNvPr id="139" name="弧形 138"/>
        <dsp:cNvSpPr/>
      </dsp:nvSpPr>
      <dsp:spPr bwMode="white">
        <a:xfrm>
          <a:off x="7179614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1566987"/>
        <a:ext cx="516519" cy="516519"/>
      </dsp:txXfrm>
    </dsp:sp>
    <dsp:sp modelId="{4B3040A5-AB1A-47E1-A1E3-B900A6D42BA0}">
      <dsp:nvSpPr>
        <dsp:cNvPr id="140" name="弧形 139"/>
        <dsp:cNvSpPr/>
      </dsp:nvSpPr>
      <dsp:spPr bwMode="white">
        <a:xfrm>
          <a:off x="7179614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1566987"/>
        <a:ext cx="516519" cy="516519"/>
      </dsp:txXfrm>
    </dsp:sp>
    <dsp:sp modelId="{A9DCFE5E-D7F5-473B-B26F-67A521AFD1CE}">
      <dsp:nvSpPr>
        <dsp:cNvPr id="144" name="弧形 143"/>
        <dsp:cNvSpPr/>
      </dsp:nvSpPr>
      <dsp:spPr bwMode="white">
        <a:xfrm>
          <a:off x="7179614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2300444"/>
        <a:ext cx="516519" cy="516519"/>
      </dsp:txXfrm>
    </dsp:sp>
    <dsp:sp modelId="{8840599F-3833-4405-BE1E-0DFECE5045CB}">
      <dsp:nvSpPr>
        <dsp:cNvPr id="145" name="弧形 144"/>
        <dsp:cNvSpPr/>
      </dsp:nvSpPr>
      <dsp:spPr bwMode="white">
        <a:xfrm>
          <a:off x="7179614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2300444"/>
        <a:ext cx="516519" cy="516519"/>
      </dsp:txXfrm>
    </dsp:sp>
    <dsp:sp modelId="{DE029FC0-B646-4442-A908-2BF244BD793A}">
      <dsp:nvSpPr>
        <dsp:cNvPr id="149" name="弧形 148"/>
        <dsp:cNvSpPr/>
      </dsp:nvSpPr>
      <dsp:spPr bwMode="white">
        <a:xfrm>
          <a:off x="7179614" y="3033901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3033901"/>
        <a:ext cx="516519" cy="516519"/>
      </dsp:txXfrm>
    </dsp:sp>
    <dsp:sp modelId="{7EB66C54-3423-456C-A55E-BF505B24A202}">
      <dsp:nvSpPr>
        <dsp:cNvPr id="150" name="弧形 149"/>
        <dsp:cNvSpPr/>
      </dsp:nvSpPr>
      <dsp:spPr bwMode="white">
        <a:xfrm>
          <a:off x="7179614" y="3033901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3033901"/>
        <a:ext cx="516519" cy="516519"/>
      </dsp:txXfrm>
    </dsp:sp>
    <dsp:sp modelId="{D4E3114B-39A9-4CDC-96F3-6FA79044EEEA}">
      <dsp:nvSpPr>
        <dsp:cNvPr id="154" name="弧形 153"/>
        <dsp:cNvSpPr/>
      </dsp:nvSpPr>
      <dsp:spPr bwMode="white">
        <a:xfrm>
          <a:off x="7179614" y="3767358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3767358"/>
        <a:ext cx="516519" cy="516519"/>
      </dsp:txXfrm>
    </dsp:sp>
    <dsp:sp modelId="{1F95484F-B417-49CC-A63E-47C133673604}">
      <dsp:nvSpPr>
        <dsp:cNvPr id="155" name="弧形 154"/>
        <dsp:cNvSpPr/>
      </dsp:nvSpPr>
      <dsp:spPr bwMode="white">
        <a:xfrm>
          <a:off x="7179614" y="3767358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179614" y="3767358"/>
        <a:ext cx="516519" cy="516519"/>
      </dsp:txXfrm>
    </dsp:sp>
    <dsp:sp modelId="{81D27E6B-D715-45F5-B956-DA00273992F2}">
      <dsp:nvSpPr>
        <dsp:cNvPr id="159" name="弧形 158"/>
        <dsp:cNvSpPr/>
      </dsp:nvSpPr>
      <dsp:spPr bwMode="white">
        <a:xfrm>
          <a:off x="7758115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758115" y="833530"/>
        <a:ext cx="516519" cy="516519"/>
      </dsp:txXfrm>
    </dsp:sp>
    <dsp:sp modelId="{14D191F8-2DF2-4971-B486-39635DEF88C2}">
      <dsp:nvSpPr>
        <dsp:cNvPr id="160" name="弧形 159"/>
        <dsp:cNvSpPr/>
      </dsp:nvSpPr>
      <dsp:spPr bwMode="white">
        <a:xfrm>
          <a:off x="7758115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758115" y="833530"/>
        <a:ext cx="516519" cy="516519"/>
      </dsp:txXfrm>
    </dsp:sp>
    <dsp:sp modelId="{963827F6-06B4-4299-8E5E-2039512E3DAE}">
      <dsp:nvSpPr>
        <dsp:cNvPr id="164" name="弧形 163"/>
        <dsp:cNvSpPr/>
      </dsp:nvSpPr>
      <dsp:spPr bwMode="white">
        <a:xfrm>
          <a:off x="8429590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429590" y="1566987"/>
        <a:ext cx="516519" cy="516519"/>
      </dsp:txXfrm>
    </dsp:sp>
    <dsp:sp modelId="{A83576BD-8790-4C89-98CF-6AF84007D4DE}">
      <dsp:nvSpPr>
        <dsp:cNvPr id="165" name="弧形 164"/>
        <dsp:cNvSpPr/>
      </dsp:nvSpPr>
      <dsp:spPr bwMode="white">
        <a:xfrm>
          <a:off x="8429590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429590" y="1566987"/>
        <a:ext cx="516519" cy="516519"/>
      </dsp:txXfrm>
    </dsp:sp>
    <dsp:sp modelId="{1A85D46D-F5E6-474A-B8D9-2EA6CA077D50}">
      <dsp:nvSpPr>
        <dsp:cNvPr id="169" name="弧形 168"/>
        <dsp:cNvSpPr/>
      </dsp:nvSpPr>
      <dsp:spPr bwMode="white">
        <a:xfrm>
          <a:off x="8429590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429590" y="2300444"/>
        <a:ext cx="516519" cy="516519"/>
      </dsp:txXfrm>
    </dsp:sp>
    <dsp:sp modelId="{41869CEC-C520-40A0-8AD9-009CBEB972C7}">
      <dsp:nvSpPr>
        <dsp:cNvPr id="170" name="弧形 169"/>
        <dsp:cNvSpPr/>
      </dsp:nvSpPr>
      <dsp:spPr bwMode="white">
        <a:xfrm>
          <a:off x="8429590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429590" y="2300444"/>
        <a:ext cx="516519" cy="516519"/>
      </dsp:txXfrm>
    </dsp:sp>
    <dsp:sp modelId="{0771BEAB-C30B-4F52-B4FA-09F70732B782}">
      <dsp:nvSpPr>
        <dsp:cNvPr id="174" name="弧形 173"/>
        <dsp:cNvSpPr/>
      </dsp:nvSpPr>
      <dsp:spPr bwMode="white">
        <a:xfrm>
          <a:off x="9008091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008091" y="833530"/>
        <a:ext cx="516519" cy="516519"/>
      </dsp:txXfrm>
    </dsp:sp>
    <dsp:sp modelId="{3820B8D5-27D4-44BD-95EB-35514A7F0D18}">
      <dsp:nvSpPr>
        <dsp:cNvPr id="175" name="弧形 174"/>
        <dsp:cNvSpPr/>
      </dsp:nvSpPr>
      <dsp:spPr bwMode="white">
        <a:xfrm>
          <a:off x="9008091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008091" y="833530"/>
        <a:ext cx="516519" cy="516519"/>
      </dsp:txXfrm>
    </dsp:sp>
    <dsp:sp modelId="{0236E5DA-B195-4435-91BB-E948194B89DF}">
      <dsp:nvSpPr>
        <dsp:cNvPr id="179" name="弧形 178"/>
        <dsp:cNvSpPr/>
      </dsp:nvSpPr>
      <dsp:spPr bwMode="white">
        <a:xfrm>
          <a:off x="9679566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679566" y="1566987"/>
        <a:ext cx="516519" cy="516519"/>
      </dsp:txXfrm>
    </dsp:sp>
    <dsp:sp modelId="{8C89A643-4FCE-4E12-A57B-F92EBEAEF959}">
      <dsp:nvSpPr>
        <dsp:cNvPr id="180" name="弧形 179"/>
        <dsp:cNvSpPr/>
      </dsp:nvSpPr>
      <dsp:spPr bwMode="white">
        <a:xfrm>
          <a:off x="9679566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679566" y="1566987"/>
        <a:ext cx="516519" cy="516519"/>
      </dsp:txXfrm>
    </dsp:sp>
    <dsp:sp modelId="{7E6FA60B-2E84-43FC-861D-7DA0C502C903}">
      <dsp:nvSpPr>
        <dsp:cNvPr id="184" name="弧形 183"/>
        <dsp:cNvSpPr/>
      </dsp:nvSpPr>
      <dsp:spPr bwMode="white">
        <a:xfrm>
          <a:off x="9679566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679566" y="2300444"/>
        <a:ext cx="516519" cy="516519"/>
      </dsp:txXfrm>
    </dsp:sp>
    <dsp:sp modelId="{38E63286-DF35-484F-8DD1-0A3F342DFBB2}">
      <dsp:nvSpPr>
        <dsp:cNvPr id="185" name="弧形 184"/>
        <dsp:cNvSpPr/>
      </dsp:nvSpPr>
      <dsp:spPr bwMode="white">
        <a:xfrm>
          <a:off x="9679566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679566" y="2300444"/>
        <a:ext cx="516519" cy="516519"/>
      </dsp:txXfrm>
    </dsp:sp>
    <dsp:sp modelId="{CE654582-A767-40D0-B4D7-BAF16D57A8EA}">
      <dsp:nvSpPr>
        <dsp:cNvPr id="189" name="弧形 188"/>
        <dsp:cNvSpPr/>
      </dsp:nvSpPr>
      <dsp:spPr bwMode="white">
        <a:xfrm>
          <a:off x="10258067" y="833530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258067" y="833530"/>
        <a:ext cx="516519" cy="516519"/>
      </dsp:txXfrm>
    </dsp:sp>
    <dsp:sp modelId="{2937AD4D-C33F-431D-A704-699C10CF04E8}">
      <dsp:nvSpPr>
        <dsp:cNvPr id="190" name="弧形 189"/>
        <dsp:cNvSpPr/>
      </dsp:nvSpPr>
      <dsp:spPr bwMode="white">
        <a:xfrm>
          <a:off x="10258067" y="833530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258067" y="833530"/>
        <a:ext cx="516519" cy="516519"/>
      </dsp:txXfrm>
    </dsp:sp>
    <dsp:sp modelId="{5122DB25-5A32-4367-AAF6-3FC770625176}">
      <dsp:nvSpPr>
        <dsp:cNvPr id="194" name="弧形 193"/>
        <dsp:cNvSpPr/>
      </dsp:nvSpPr>
      <dsp:spPr bwMode="white">
        <a:xfrm>
          <a:off x="10929542" y="1566987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929542" y="1566987"/>
        <a:ext cx="516519" cy="516519"/>
      </dsp:txXfrm>
    </dsp:sp>
    <dsp:sp modelId="{8ACF2958-2C72-47A2-9FB5-4964834588E8}">
      <dsp:nvSpPr>
        <dsp:cNvPr id="195" name="弧形 194"/>
        <dsp:cNvSpPr/>
      </dsp:nvSpPr>
      <dsp:spPr bwMode="white">
        <a:xfrm>
          <a:off x="10929542" y="1566987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929542" y="1566987"/>
        <a:ext cx="516519" cy="516519"/>
      </dsp:txXfrm>
    </dsp:sp>
    <dsp:sp modelId="{9E24BB2F-7EB0-4E57-91C6-350D7A77FD6C}">
      <dsp:nvSpPr>
        <dsp:cNvPr id="199" name="弧形 198"/>
        <dsp:cNvSpPr/>
      </dsp:nvSpPr>
      <dsp:spPr bwMode="white">
        <a:xfrm>
          <a:off x="10929542" y="2300444"/>
          <a:ext cx="516519" cy="516519"/>
        </a:xfrm>
        <a:prstGeom prst="arc">
          <a:avLst>
            <a:gd name="adj1" fmla="val 13200000"/>
            <a:gd name="adj2" fmla="val 192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929542" y="2300444"/>
        <a:ext cx="516519" cy="516519"/>
      </dsp:txXfrm>
    </dsp:sp>
    <dsp:sp modelId="{1F8AC5BD-290E-457B-BF5C-4B486299E8FD}">
      <dsp:nvSpPr>
        <dsp:cNvPr id="200" name="弧形 199"/>
        <dsp:cNvSpPr/>
      </dsp:nvSpPr>
      <dsp:spPr bwMode="white">
        <a:xfrm>
          <a:off x="10929542" y="2300444"/>
          <a:ext cx="516519" cy="516519"/>
        </a:xfrm>
        <a:prstGeom prst="arc">
          <a:avLst>
            <a:gd name="adj1" fmla="val 2400000"/>
            <a:gd name="adj2" fmla="val 840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929542" y="2300444"/>
        <a:ext cx="516519" cy="516519"/>
      </dsp:txXfrm>
    </dsp:sp>
    <dsp:sp modelId="{F673E442-3EBD-47A8-9CF0-DF687E0CF834}">
      <dsp:nvSpPr>
        <dsp:cNvPr id="3" name="矩形 2"/>
        <dsp:cNvSpPr/>
      </dsp:nvSpPr>
      <dsp:spPr bwMode="white">
        <a:xfrm>
          <a:off x="4936868" y="84862"/>
          <a:ext cx="1314066" cy="30386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图的常见算法</a:t>
          </a:r>
          <a:endParaRPr>
            <a:solidFill>
              <a:schemeClr val="dk1"/>
            </a:solidFill>
          </a:endParaRPr>
        </a:p>
      </dsp:txBody>
      <dsp:txXfrm>
        <a:off x="4936868" y="84862"/>
        <a:ext cx="1314066" cy="303862"/>
      </dsp:txXfrm>
    </dsp:sp>
    <dsp:sp modelId="{006C793E-0BFC-4547-BB1D-E638081401C9}">
      <dsp:nvSpPr>
        <dsp:cNvPr id="6" name="矩形 5" hidden="1"/>
        <dsp:cNvSpPr/>
      </dsp:nvSpPr>
      <dsp:spPr bwMode="white">
        <a:xfrm>
          <a:off x="5344228" y="-600"/>
          <a:ext cx="499345" cy="85461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344228" y="-600"/>
        <a:ext cx="499345" cy="85461"/>
      </dsp:txXfrm>
    </dsp:sp>
    <dsp:sp modelId="{5A7F7FA0-96C5-4E51-95F7-304ABD0E2D4C}">
      <dsp:nvSpPr>
        <dsp:cNvPr id="8" name="矩形 7"/>
        <dsp:cNvSpPr/>
      </dsp:nvSpPr>
      <dsp:spPr bwMode="white">
        <a:xfrm>
          <a:off x="0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图的遍历算法</a:t>
          </a:r>
          <a:endParaRPr>
            <a:solidFill>
              <a:schemeClr val="dk1"/>
            </a:solidFill>
          </a:endParaRPr>
        </a:p>
      </dsp:txBody>
      <dsp:txXfrm>
        <a:off x="0" y="926503"/>
        <a:ext cx="1033038" cy="330572"/>
      </dsp:txXfrm>
    </dsp:sp>
    <dsp:sp modelId="{54B52EB6-677D-450B-80BD-3CF978E0A4B9}">
      <dsp:nvSpPr>
        <dsp:cNvPr id="11" name="矩形 10" hidden="1"/>
        <dsp:cNvSpPr/>
      </dsp:nvSpPr>
      <dsp:spPr bwMode="white">
        <a:xfrm>
          <a:off x="320242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20242" y="833530"/>
        <a:ext cx="392554" cy="92973"/>
      </dsp:txXfrm>
    </dsp:sp>
    <dsp:sp modelId="{58723A21-C537-48BE-A8CB-92532E26FDE2}">
      <dsp:nvSpPr>
        <dsp:cNvPr id="13" name="矩形 12"/>
        <dsp:cNvSpPr/>
      </dsp:nvSpPr>
      <dsp:spPr bwMode="white">
        <a:xfrm>
          <a:off x="671475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DFS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671475" y="1659960"/>
        <a:ext cx="1033038" cy="330572"/>
      </dsp:txXfrm>
    </dsp:sp>
    <dsp:sp modelId="{CA034B15-6494-4D51-A80D-1625F12EAF1F}">
      <dsp:nvSpPr>
        <dsp:cNvPr id="16" name="矩形 15" hidden="1"/>
        <dsp:cNvSpPr/>
      </dsp:nvSpPr>
      <dsp:spPr bwMode="white">
        <a:xfrm>
          <a:off x="991716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91716" y="1566987"/>
        <a:ext cx="392554" cy="92973"/>
      </dsp:txXfrm>
    </dsp:sp>
    <dsp:sp modelId="{DAB63D3F-AA69-4BC0-ACB7-D6DB1B906F9A}">
      <dsp:nvSpPr>
        <dsp:cNvPr id="18" name="矩形 17"/>
        <dsp:cNvSpPr/>
      </dsp:nvSpPr>
      <dsp:spPr bwMode="white">
        <a:xfrm>
          <a:off x="671475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BFS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671475" y="2393417"/>
        <a:ext cx="1033038" cy="330572"/>
      </dsp:txXfrm>
    </dsp:sp>
    <dsp:sp modelId="{5EFD3F0B-E4AB-42A8-9076-420A065F1D93}">
      <dsp:nvSpPr>
        <dsp:cNvPr id="21" name="矩形 20" hidden="1"/>
        <dsp:cNvSpPr/>
      </dsp:nvSpPr>
      <dsp:spPr bwMode="white">
        <a:xfrm>
          <a:off x="991716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91716" y="2300444"/>
        <a:ext cx="392554" cy="92973"/>
      </dsp:txXfrm>
    </dsp:sp>
    <dsp:sp modelId="{07144483-855E-4F1A-8EF1-91560F9592B6}">
      <dsp:nvSpPr>
        <dsp:cNvPr id="23" name="矩形 22"/>
        <dsp:cNvSpPr/>
      </dsp:nvSpPr>
      <dsp:spPr bwMode="white">
        <a:xfrm>
          <a:off x="671475" y="3126874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A*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671475" y="3126874"/>
        <a:ext cx="1033038" cy="330572"/>
      </dsp:txXfrm>
    </dsp:sp>
    <dsp:sp modelId="{52C2887A-CF8D-464D-9DDE-A698C913EDDB}">
      <dsp:nvSpPr>
        <dsp:cNvPr id="26" name="矩形 25" hidden="1"/>
        <dsp:cNvSpPr/>
      </dsp:nvSpPr>
      <dsp:spPr bwMode="white">
        <a:xfrm>
          <a:off x="991716" y="3033901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91716" y="3033901"/>
        <a:ext cx="392554" cy="92973"/>
      </dsp:txXfrm>
    </dsp:sp>
    <dsp:sp modelId="{5369E599-9DE2-4331-B7D8-FA276B09770F}">
      <dsp:nvSpPr>
        <dsp:cNvPr id="28" name="矩形 27"/>
        <dsp:cNvSpPr/>
      </dsp:nvSpPr>
      <dsp:spPr bwMode="white">
        <a:xfrm>
          <a:off x="1249976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图的连通性算法</a:t>
          </a:r>
          <a:endParaRPr>
            <a:solidFill>
              <a:schemeClr val="dk1"/>
            </a:solidFill>
          </a:endParaRPr>
        </a:p>
      </dsp:txBody>
      <dsp:txXfrm>
        <a:off x="1249976" y="926503"/>
        <a:ext cx="1033038" cy="330572"/>
      </dsp:txXfrm>
    </dsp:sp>
    <dsp:sp modelId="{4425094E-5D3C-4968-AE7B-7D89D9413D1B}">
      <dsp:nvSpPr>
        <dsp:cNvPr id="31" name="矩形 30" hidden="1"/>
        <dsp:cNvSpPr/>
      </dsp:nvSpPr>
      <dsp:spPr bwMode="white">
        <a:xfrm>
          <a:off x="1570218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570218" y="833530"/>
        <a:ext cx="392554" cy="92973"/>
      </dsp:txXfrm>
    </dsp:sp>
    <dsp:sp modelId="{F7131485-971F-4EE9-A081-F5B0D035E1DF}">
      <dsp:nvSpPr>
        <dsp:cNvPr id="33" name="矩形 32"/>
        <dsp:cNvSpPr/>
      </dsp:nvSpPr>
      <dsp:spPr bwMode="white">
        <a:xfrm>
          <a:off x="1921451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 err="1">
              <a:solidFill>
                <a:schemeClr val="dk1"/>
              </a:solidFill>
            </a:rPr>
            <a:t>Floodfill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1921451" y="1659960"/>
        <a:ext cx="1033038" cy="330572"/>
      </dsp:txXfrm>
    </dsp:sp>
    <dsp:sp modelId="{B471F95F-5F6D-4D6A-A819-865EE880EC4D}">
      <dsp:nvSpPr>
        <dsp:cNvPr id="36" name="矩形 35" hidden="1"/>
        <dsp:cNvSpPr/>
      </dsp:nvSpPr>
      <dsp:spPr bwMode="white">
        <a:xfrm>
          <a:off x="2241692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241692" y="1566987"/>
        <a:ext cx="392554" cy="92973"/>
      </dsp:txXfrm>
    </dsp:sp>
    <dsp:sp modelId="{7C912E07-AB07-43BF-9F04-789513D79C16}">
      <dsp:nvSpPr>
        <dsp:cNvPr id="38" name="矩形 37"/>
        <dsp:cNvSpPr/>
      </dsp:nvSpPr>
      <dsp:spPr bwMode="white">
        <a:xfrm>
          <a:off x="1921451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基于并查集算法</a:t>
          </a:r>
          <a:endParaRPr>
            <a:solidFill>
              <a:schemeClr val="dk1"/>
            </a:solidFill>
          </a:endParaRPr>
        </a:p>
      </dsp:txBody>
      <dsp:txXfrm>
        <a:off x="1921451" y="2393417"/>
        <a:ext cx="1033038" cy="330572"/>
      </dsp:txXfrm>
    </dsp:sp>
    <dsp:sp modelId="{73737BFD-2BA4-4FB1-99DE-B40E33333B15}">
      <dsp:nvSpPr>
        <dsp:cNvPr id="41" name="矩形 40" hidden="1"/>
        <dsp:cNvSpPr/>
      </dsp:nvSpPr>
      <dsp:spPr bwMode="white">
        <a:xfrm>
          <a:off x="2241692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241692" y="2300444"/>
        <a:ext cx="392554" cy="92973"/>
      </dsp:txXfrm>
    </dsp:sp>
    <dsp:sp modelId="{E5A721B3-65C0-4F24-AB84-76A0E9101002}">
      <dsp:nvSpPr>
        <dsp:cNvPr id="43" name="矩形 42"/>
        <dsp:cNvSpPr/>
      </dsp:nvSpPr>
      <dsp:spPr bwMode="white">
        <a:xfrm>
          <a:off x="1921451" y="3126874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noProof="1">
              <a:solidFill>
                <a:schemeClr val="dk1"/>
              </a:solidFill>
            </a:rPr>
            <a:t>Kosaraju算法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1921451" y="3126874"/>
        <a:ext cx="1033038" cy="330572"/>
      </dsp:txXfrm>
    </dsp:sp>
    <dsp:sp modelId="{63EDB3C8-B1E8-439C-8ED2-ED1ACCF75372}">
      <dsp:nvSpPr>
        <dsp:cNvPr id="46" name="矩形 45" hidden="1"/>
        <dsp:cNvSpPr/>
      </dsp:nvSpPr>
      <dsp:spPr bwMode="white">
        <a:xfrm>
          <a:off x="2241692" y="3033901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241692" y="3033901"/>
        <a:ext cx="392554" cy="92973"/>
      </dsp:txXfrm>
    </dsp:sp>
    <dsp:sp modelId="{500581AD-4695-4DBE-BDDE-5C1237A03380}">
      <dsp:nvSpPr>
        <dsp:cNvPr id="48" name="矩形 47"/>
        <dsp:cNvSpPr/>
      </dsp:nvSpPr>
      <dsp:spPr bwMode="white">
        <a:xfrm>
          <a:off x="1921451" y="3860331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 err="1">
              <a:solidFill>
                <a:schemeClr val="dk1"/>
              </a:solidFill>
            </a:rPr>
            <a:t>Tarjan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1921451" y="3860331"/>
        <a:ext cx="1033038" cy="330572"/>
      </dsp:txXfrm>
    </dsp:sp>
    <dsp:sp modelId="{84F239BD-1C15-47CC-A524-4B7E77D96E04}">
      <dsp:nvSpPr>
        <dsp:cNvPr id="51" name="矩形 50" hidden="1"/>
        <dsp:cNvSpPr/>
      </dsp:nvSpPr>
      <dsp:spPr bwMode="white">
        <a:xfrm>
          <a:off x="2241692" y="3767358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241692" y="3767358"/>
        <a:ext cx="392554" cy="92973"/>
      </dsp:txXfrm>
    </dsp:sp>
    <dsp:sp modelId="{74C5B025-C083-4F8C-8B18-CAFA07796682}">
      <dsp:nvSpPr>
        <dsp:cNvPr id="53" name="矩形 52"/>
        <dsp:cNvSpPr/>
      </dsp:nvSpPr>
      <dsp:spPr bwMode="white">
        <a:xfrm>
          <a:off x="2499952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图的生成树算法</a:t>
          </a:r>
          <a:endParaRPr>
            <a:solidFill>
              <a:schemeClr val="dk1"/>
            </a:solidFill>
          </a:endParaRPr>
        </a:p>
      </dsp:txBody>
      <dsp:txXfrm>
        <a:off x="2499952" y="926503"/>
        <a:ext cx="1033038" cy="330572"/>
      </dsp:txXfrm>
    </dsp:sp>
    <dsp:sp modelId="{72569A56-5C7D-495C-A417-07C7ECDDA212}">
      <dsp:nvSpPr>
        <dsp:cNvPr id="56" name="矩形 55" hidden="1"/>
        <dsp:cNvSpPr/>
      </dsp:nvSpPr>
      <dsp:spPr bwMode="white">
        <a:xfrm>
          <a:off x="2820194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2820194" y="833530"/>
        <a:ext cx="392554" cy="92973"/>
      </dsp:txXfrm>
    </dsp:sp>
    <dsp:sp modelId="{548BF72B-FEF9-4C3C-B653-73C4FB9F9421}">
      <dsp:nvSpPr>
        <dsp:cNvPr id="58" name="矩形 57"/>
        <dsp:cNvSpPr/>
      </dsp:nvSpPr>
      <dsp:spPr bwMode="white">
        <a:xfrm>
          <a:off x="3171427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Prim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3171427" y="1659960"/>
        <a:ext cx="1033038" cy="330572"/>
      </dsp:txXfrm>
    </dsp:sp>
    <dsp:sp modelId="{50DDD622-5187-4A92-9BC7-FFA9B5CA955B}">
      <dsp:nvSpPr>
        <dsp:cNvPr id="61" name="矩形 60" hidden="1"/>
        <dsp:cNvSpPr/>
      </dsp:nvSpPr>
      <dsp:spPr bwMode="white">
        <a:xfrm>
          <a:off x="3491668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491668" y="1566987"/>
        <a:ext cx="392554" cy="92973"/>
      </dsp:txXfrm>
    </dsp:sp>
    <dsp:sp modelId="{D21E8CC4-F505-42EA-AB39-BC13B92BDEB5}">
      <dsp:nvSpPr>
        <dsp:cNvPr id="63" name="矩形 62"/>
        <dsp:cNvSpPr/>
      </dsp:nvSpPr>
      <dsp:spPr bwMode="white">
        <a:xfrm>
          <a:off x="3171427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u="none" dirty="0" err="1">
              <a:solidFill>
                <a:schemeClr val="dk1"/>
              </a:solidFill>
            </a:rPr>
            <a:t>kruska</a:t>
          </a:r>
          <a:r>
            <a:rPr lang="en-US" altLang="en-US" sz="1200" dirty="0" err="1">
              <a:solidFill>
                <a:schemeClr val="dk1"/>
              </a:solidFill>
            </a:rPr>
            <a:t>l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3171427" y="2393417"/>
        <a:ext cx="1033038" cy="330572"/>
      </dsp:txXfrm>
    </dsp:sp>
    <dsp:sp modelId="{93B26B34-27BE-4D3F-B75E-657AE8938C8B}">
      <dsp:nvSpPr>
        <dsp:cNvPr id="66" name="矩形 65" hidden="1"/>
        <dsp:cNvSpPr/>
      </dsp:nvSpPr>
      <dsp:spPr bwMode="white">
        <a:xfrm>
          <a:off x="3491668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491668" y="2300444"/>
        <a:ext cx="392554" cy="92973"/>
      </dsp:txXfrm>
    </dsp:sp>
    <dsp:sp modelId="{DFAA4A6F-AD09-40BF-BEAB-9B41A873ACB0}">
      <dsp:nvSpPr>
        <dsp:cNvPr id="68" name="矩形 67"/>
        <dsp:cNvSpPr/>
      </dsp:nvSpPr>
      <dsp:spPr bwMode="white">
        <a:xfrm>
          <a:off x="3171427" y="3126874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缩点算法</a:t>
          </a:r>
          <a:endParaRPr>
            <a:solidFill>
              <a:schemeClr val="dk1"/>
            </a:solidFill>
          </a:endParaRPr>
        </a:p>
      </dsp:txBody>
      <dsp:txXfrm>
        <a:off x="3171427" y="3126874"/>
        <a:ext cx="1033038" cy="330572"/>
      </dsp:txXfrm>
    </dsp:sp>
    <dsp:sp modelId="{F8873D8E-92A7-46BE-AE8A-F7B3C4E2939F}">
      <dsp:nvSpPr>
        <dsp:cNvPr id="71" name="矩形 70" hidden="1"/>
        <dsp:cNvSpPr/>
      </dsp:nvSpPr>
      <dsp:spPr bwMode="white">
        <a:xfrm>
          <a:off x="3491668" y="3033901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491668" y="3033901"/>
        <a:ext cx="392554" cy="92973"/>
      </dsp:txXfrm>
    </dsp:sp>
    <dsp:sp modelId="{CCA3753B-7C45-4AAA-B38B-4B64A88E10DA}">
      <dsp:nvSpPr>
        <dsp:cNvPr id="73" name="矩形 72"/>
        <dsp:cNvSpPr/>
      </dsp:nvSpPr>
      <dsp:spPr bwMode="white">
        <a:xfrm>
          <a:off x="3171427" y="3860331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最小树形图</a:t>
          </a:r>
          <a:r>
            <a:rPr lang="zh-CN" altLang="en-US" sz="1200" b="0" i="0" dirty="0">
              <a:solidFill>
                <a:schemeClr val="dk1"/>
              </a:solidFill>
            </a:rPr>
            <a:t>朱刘算法</a:t>
          </a:r>
          <a:endParaRPr lang="zh-CN" altLang="en-US" sz="1200" b="0" dirty="0">
            <a:solidFill>
              <a:schemeClr val="dk1"/>
            </a:solidFill>
          </a:endParaRPr>
        </a:p>
      </dsp:txBody>
      <dsp:txXfrm>
        <a:off x="3171427" y="3860331"/>
        <a:ext cx="1033038" cy="330572"/>
      </dsp:txXfrm>
    </dsp:sp>
    <dsp:sp modelId="{08689697-B226-43F5-B5BE-FD0CA03463FC}">
      <dsp:nvSpPr>
        <dsp:cNvPr id="76" name="矩形 75" hidden="1"/>
        <dsp:cNvSpPr/>
      </dsp:nvSpPr>
      <dsp:spPr bwMode="white">
        <a:xfrm>
          <a:off x="3491668" y="3767358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3491668" y="3767358"/>
        <a:ext cx="392554" cy="92973"/>
      </dsp:txXfrm>
    </dsp:sp>
    <dsp:sp modelId="{DB96429C-2245-42DE-BBFA-F931791F0CD4}">
      <dsp:nvSpPr>
        <dsp:cNvPr id="78" name="矩形 77"/>
        <dsp:cNvSpPr/>
      </dsp:nvSpPr>
      <dsp:spPr bwMode="white">
        <a:xfrm>
          <a:off x="3749928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</a:t>
          </a:r>
          <a:r>
            <a:rPr lang="zh-CN" altLang="en-US" sz="1200" b="0" i="0" dirty="0">
              <a:solidFill>
                <a:schemeClr val="dk1"/>
              </a:solidFill>
            </a:rPr>
            <a:t>匹配与独立集算法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3749928" y="926503"/>
        <a:ext cx="1033038" cy="330572"/>
      </dsp:txXfrm>
    </dsp:sp>
    <dsp:sp modelId="{85E00E0A-E0BF-472F-A78F-6014795B282F}">
      <dsp:nvSpPr>
        <dsp:cNvPr id="81" name="矩形 80" hidden="1"/>
        <dsp:cNvSpPr/>
      </dsp:nvSpPr>
      <dsp:spPr bwMode="white">
        <a:xfrm>
          <a:off x="4070170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070170" y="833530"/>
        <a:ext cx="392554" cy="92973"/>
      </dsp:txXfrm>
    </dsp:sp>
    <dsp:sp modelId="{659E118D-C250-43AB-99E8-7329877ACB2F}">
      <dsp:nvSpPr>
        <dsp:cNvPr id="83" name="矩形 82"/>
        <dsp:cNvSpPr/>
      </dsp:nvSpPr>
      <dsp:spPr bwMode="white">
        <a:xfrm>
          <a:off x="4421402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极小支配集的布尔算法</a:t>
          </a:r>
          <a:endParaRPr>
            <a:solidFill>
              <a:schemeClr val="dk1"/>
            </a:solidFill>
          </a:endParaRPr>
        </a:p>
      </dsp:txBody>
      <dsp:txXfrm>
        <a:off x="4421402" y="1659960"/>
        <a:ext cx="1033038" cy="330572"/>
      </dsp:txXfrm>
    </dsp:sp>
    <dsp:sp modelId="{9062F8F3-09A2-462F-A3C8-C57FC1D7CE77}">
      <dsp:nvSpPr>
        <dsp:cNvPr id="86" name="矩形 85" hidden="1"/>
        <dsp:cNvSpPr/>
      </dsp:nvSpPr>
      <dsp:spPr bwMode="white">
        <a:xfrm>
          <a:off x="4741644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741644" y="1566987"/>
        <a:ext cx="392554" cy="92973"/>
      </dsp:txXfrm>
    </dsp:sp>
    <dsp:sp modelId="{EBE3DD15-B86D-4CC2-AB0D-3C370E9CF477}">
      <dsp:nvSpPr>
        <dsp:cNvPr id="88" name="矩形 87"/>
        <dsp:cNvSpPr/>
      </dsp:nvSpPr>
      <dsp:spPr bwMode="white">
        <a:xfrm>
          <a:off x="4421402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最大独立集的贪心算法</a:t>
          </a:r>
          <a:endParaRPr>
            <a:solidFill>
              <a:schemeClr val="dk1"/>
            </a:solidFill>
          </a:endParaRPr>
        </a:p>
      </dsp:txBody>
      <dsp:txXfrm>
        <a:off x="4421402" y="2393417"/>
        <a:ext cx="1033038" cy="330572"/>
      </dsp:txXfrm>
    </dsp:sp>
    <dsp:sp modelId="{57E2BE97-5D77-492E-A7E9-FEC68C0864AB}">
      <dsp:nvSpPr>
        <dsp:cNvPr id="91" name="矩形 90" hidden="1"/>
        <dsp:cNvSpPr/>
      </dsp:nvSpPr>
      <dsp:spPr bwMode="white">
        <a:xfrm>
          <a:off x="4741644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741644" y="2300444"/>
        <a:ext cx="392554" cy="92973"/>
      </dsp:txXfrm>
    </dsp:sp>
    <dsp:sp modelId="{AC694F3D-BA11-4A45-B8F4-774654EEAD80}">
      <dsp:nvSpPr>
        <dsp:cNvPr id="93" name="矩形 92"/>
        <dsp:cNvSpPr/>
      </dsp:nvSpPr>
      <dsp:spPr bwMode="white">
        <a:xfrm>
          <a:off x="4421402" y="3126874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最大匹配的匈牙利算法</a:t>
          </a:r>
          <a:endParaRPr>
            <a:solidFill>
              <a:schemeClr val="dk1"/>
            </a:solidFill>
          </a:endParaRPr>
        </a:p>
      </dsp:txBody>
      <dsp:txXfrm>
        <a:off x="4421402" y="3126874"/>
        <a:ext cx="1033038" cy="330572"/>
      </dsp:txXfrm>
    </dsp:sp>
    <dsp:sp modelId="{9AEC2510-0846-4816-A633-295FE361729F}">
      <dsp:nvSpPr>
        <dsp:cNvPr id="96" name="矩形 95" hidden="1"/>
        <dsp:cNvSpPr/>
      </dsp:nvSpPr>
      <dsp:spPr bwMode="white">
        <a:xfrm>
          <a:off x="4741644" y="3033901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741644" y="3033901"/>
        <a:ext cx="392554" cy="92973"/>
      </dsp:txXfrm>
    </dsp:sp>
    <dsp:sp modelId="{84705C70-C9B9-48FC-B817-74720D63020D}">
      <dsp:nvSpPr>
        <dsp:cNvPr id="98" name="矩形 97"/>
        <dsp:cNvSpPr/>
      </dsp:nvSpPr>
      <dsp:spPr bwMode="white">
        <a:xfrm>
          <a:off x="4421402" y="3860331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最佳匹配的</a:t>
          </a:r>
          <a:r>
            <a:rPr lang="en-US" altLang="zh-CN" sz="1200" dirty="0">
              <a:solidFill>
                <a:schemeClr val="dk1"/>
              </a:solidFill>
            </a:rPr>
            <a:t>KM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4421402" y="3860331"/>
        <a:ext cx="1033038" cy="330572"/>
      </dsp:txXfrm>
    </dsp:sp>
    <dsp:sp modelId="{B8B775BF-FC22-4258-96EF-10FB167A2CE1}">
      <dsp:nvSpPr>
        <dsp:cNvPr id="101" name="矩形 100" hidden="1"/>
        <dsp:cNvSpPr/>
      </dsp:nvSpPr>
      <dsp:spPr bwMode="white">
        <a:xfrm>
          <a:off x="4741644" y="3767358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741644" y="3767358"/>
        <a:ext cx="392554" cy="92973"/>
      </dsp:txXfrm>
    </dsp:sp>
    <dsp:sp modelId="{D7F554BA-09F8-41A8-9D28-9993CB2FE80F}">
      <dsp:nvSpPr>
        <dsp:cNvPr id="103" name="矩形 102"/>
        <dsp:cNvSpPr/>
      </dsp:nvSpPr>
      <dsp:spPr bwMode="white">
        <a:xfrm>
          <a:off x="4421402" y="4593788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一般图的匹配的带花树算法</a:t>
          </a:r>
          <a:endParaRPr>
            <a:solidFill>
              <a:schemeClr val="dk1"/>
            </a:solidFill>
          </a:endParaRPr>
        </a:p>
      </dsp:txBody>
      <dsp:txXfrm>
        <a:off x="4421402" y="4593788"/>
        <a:ext cx="1033038" cy="330572"/>
      </dsp:txXfrm>
    </dsp:sp>
    <dsp:sp modelId="{9A2C844C-1B87-4757-9A27-9B5382AC259C}">
      <dsp:nvSpPr>
        <dsp:cNvPr id="106" name="矩形 105" hidden="1"/>
        <dsp:cNvSpPr/>
      </dsp:nvSpPr>
      <dsp:spPr bwMode="white">
        <a:xfrm>
          <a:off x="4741644" y="450081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4741644" y="4500814"/>
        <a:ext cx="392554" cy="92973"/>
      </dsp:txXfrm>
    </dsp:sp>
    <dsp:sp modelId="{E83644AA-C7A8-4E58-853B-28ED0108611A}">
      <dsp:nvSpPr>
        <dsp:cNvPr id="108" name="矩形 107"/>
        <dsp:cNvSpPr/>
      </dsp:nvSpPr>
      <dsp:spPr bwMode="white">
        <a:xfrm>
          <a:off x="4999904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图的最短路算法</a:t>
          </a:r>
          <a:endParaRPr>
            <a:solidFill>
              <a:schemeClr val="dk1"/>
            </a:solidFill>
          </a:endParaRPr>
        </a:p>
      </dsp:txBody>
      <dsp:txXfrm>
        <a:off x="4999904" y="926503"/>
        <a:ext cx="1033038" cy="330572"/>
      </dsp:txXfrm>
    </dsp:sp>
    <dsp:sp modelId="{1DEF6BFA-CFE6-49A0-A143-379F26192C82}">
      <dsp:nvSpPr>
        <dsp:cNvPr id="111" name="矩形 110" hidden="1"/>
        <dsp:cNvSpPr/>
      </dsp:nvSpPr>
      <dsp:spPr bwMode="white">
        <a:xfrm>
          <a:off x="5320145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320145" y="833530"/>
        <a:ext cx="392554" cy="92973"/>
      </dsp:txXfrm>
    </dsp:sp>
    <dsp:sp modelId="{264BD0D2-5F92-4BE1-9C20-CF029A4B1F24}">
      <dsp:nvSpPr>
        <dsp:cNvPr id="113" name="矩形 112"/>
        <dsp:cNvSpPr/>
      </dsp:nvSpPr>
      <dsp:spPr bwMode="white">
        <a:xfrm>
          <a:off x="5671378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dirty="0">
              <a:solidFill>
                <a:schemeClr val="dk1"/>
              </a:solidFill>
            </a:rPr>
            <a:t>Dijkstra</a:t>
          </a:r>
          <a:r>
            <a:rPr lang="zh-CN" altLang="en-US" sz="1200" b="0" i="0" dirty="0">
              <a:solidFill>
                <a:schemeClr val="dk1"/>
              </a:solidFill>
            </a:rPr>
            <a:t>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5671378" y="1659960"/>
        <a:ext cx="1033038" cy="330572"/>
      </dsp:txXfrm>
    </dsp:sp>
    <dsp:sp modelId="{9F3C757B-2864-4307-8631-DE6D5E29E0B4}">
      <dsp:nvSpPr>
        <dsp:cNvPr id="116" name="矩形 115" hidden="1"/>
        <dsp:cNvSpPr/>
      </dsp:nvSpPr>
      <dsp:spPr bwMode="white">
        <a:xfrm>
          <a:off x="5991620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91620" y="1566987"/>
        <a:ext cx="392554" cy="92973"/>
      </dsp:txXfrm>
    </dsp:sp>
    <dsp:sp modelId="{9716B81C-777C-4B9E-A2F0-0278EC96C8B7}">
      <dsp:nvSpPr>
        <dsp:cNvPr id="118" name="矩形 117"/>
        <dsp:cNvSpPr/>
      </dsp:nvSpPr>
      <dsp:spPr bwMode="white">
        <a:xfrm>
          <a:off x="5671378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Bellman-Ford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5671378" y="2393417"/>
        <a:ext cx="1033038" cy="330572"/>
      </dsp:txXfrm>
    </dsp:sp>
    <dsp:sp modelId="{117A378E-59FD-4812-9983-863D013AD354}">
      <dsp:nvSpPr>
        <dsp:cNvPr id="121" name="矩形 120" hidden="1"/>
        <dsp:cNvSpPr/>
      </dsp:nvSpPr>
      <dsp:spPr bwMode="white">
        <a:xfrm>
          <a:off x="5991620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91620" y="2300444"/>
        <a:ext cx="392554" cy="92973"/>
      </dsp:txXfrm>
    </dsp:sp>
    <dsp:sp modelId="{4A025646-3DED-4A58-9F1E-6D01412DF0B0}">
      <dsp:nvSpPr>
        <dsp:cNvPr id="123" name="矩形 122"/>
        <dsp:cNvSpPr/>
      </dsp:nvSpPr>
      <dsp:spPr bwMode="white">
        <a:xfrm>
          <a:off x="5671378" y="3126874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SPFA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5671378" y="3126874"/>
        <a:ext cx="1033038" cy="330572"/>
      </dsp:txXfrm>
    </dsp:sp>
    <dsp:sp modelId="{D700A3A4-F84C-4759-B067-9A20C5155B97}">
      <dsp:nvSpPr>
        <dsp:cNvPr id="126" name="矩形 125" hidden="1"/>
        <dsp:cNvSpPr/>
      </dsp:nvSpPr>
      <dsp:spPr bwMode="white">
        <a:xfrm>
          <a:off x="5991620" y="3033901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91620" y="3033901"/>
        <a:ext cx="392554" cy="92973"/>
      </dsp:txXfrm>
    </dsp:sp>
    <dsp:sp modelId="{851E156F-5A56-4E5B-8BF7-AED71C9F4E13}">
      <dsp:nvSpPr>
        <dsp:cNvPr id="128" name="矩形 127"/>
        <dsp:cNvSpPr/>
      </dsp:nvSpPr>
      <dsp:spPr bwMode="white">
        <a:xfrm>
          <a:off x="5671378" y="3860331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Floyd-</a:t>
          </a:r>
          <a:r>
            <a:rPr lang="en-US" sz="1200" b="1" i="0" dirty="0" err="1">
              <a:solidFill>
                <a:schemeClr val="dk1"/>
              </a:solidFill>
            </a:rPr>
            <a:t>Warshal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5671378" y="3860331"/>
        <a:ext cx="1033038" cy="330572"/>
      </dsp:txXfrm>
    </dsp:sp>
    <dsp:sp modelId="{8791A47F-5FD5-47E9-9776-5AB9FBCB61BB}">
      <dsp:nvSpPr>
        <dsp:cNvPr id="131" name="矩形 130" hidden="1"/>
        <dsp:cNvSpPr/>
      </dsp:nvSpPr>
      <dsp:spPr bwMode="white">
        <a:xfrm>
          <a:off x="5991620" y="3767358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5991620" y="3767358"/>
        <a:ext cx="392554" cy="92973"/>
      </dsp:txXfrm>
    </dsp:sp>
    <dsp:sp modelId="{DBD7D61B-341B-4405-8828-C3A8F0F9C9ED}">
      <dsp:nvSpPr>
        <dsp:cNvPr id="133" name="矩形 132"/>
        <dsp:cNvSpPr/>
      </dsp:nvSpPr>
      <dsp:spPr bwMode="white">
        <a:xfrm>
          <a:off x="6249880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网络流问题</a:t>
          </a:r>
          <a:endParaRPr>
            <a:solidFill>
              <a:schemeClr val="dk1"/>
            </a:solidFill>
          </a:endParaRPr>
        </a:p>
      </dsp:txBody>
      <dsp:txXfrm>
        <a:off x="6249880" y="926503"/>
        <a:ext cx="1033038" cy="330572"/>
      </dsp:txXfrm>
    </dsp:sp>
    <dsp:sp modelId="{51B43A90-B108-4B9E-A5C4-89EE4785686F}">
      <dsp:nvSpPr>
        <dsp:cNvPr id="136" name="矩形 135" hidden="1"/>
        <dsp:cNvSpPr/>
      </dsp:nvSpPr>
      <dsp:spPr bwMode="white">
        <a:xfrm>
          <a:off x="6570121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6570121" y="833530"/>
        <a:ext cx="392554" cy="92973"/>
      </dsp:txXfrm>
    </dsp:sp>
    <dsp:sp modelId="{6A3FC136-FF4E-4C1A-B78F-D6E336DC3C81}">
      <dsp:nvSpPr>
        <dsp:cNvPr id="138" name="矩形 137"/>
        <dsp:cNvSpPr/>
      </dsp:nvSpPr>
      <dsp:spPr bwMode="white">
        <a:xfrm>
          <a:off x="6921354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DFS</a:t>
          </a:r>
          <a:r>
            <a:rPr lang="zh-CN" altLang="en-US" sz="1200" dirty="0">
              <a:solidFill>
                <a:schemeClr val="dk1"/>
              </a:solidFill>
            </a:rPr>
            <a:t>增广的最大流算法</a:t>
          </a:r>
          <a:endParaRPr>
            <a:solidFill>
              <a:schemeClr val="dk1"/>
            </a:solidFill>
          </a:endParaRPr>
        </a:p>
      </dsp:txBody>
      <dsp:txXfrm>
        <a:off x="6921354" y="1659960"/>
        <a:ext cx="1033038" cy="330572"/>
      </dsp:txXfrm>
    </dsp:sp>
    <dsp:sp modelId="{AD0396C5-642F-47C8-8208-C7857AAC7AAF}">
      <dsp:nvSpPr>
        <dsp:cNvPr id="141" name="矩形 140" hidden="1"/>
        <dsp:cNvSpPr/>
      </dsp:nvSpPr>
      <dsp:spPr bwMode="white">
        <a:xfrm>
          <a:off x="7241596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241596" y="1566987"/>
        <a:ext cx="392554" cy="92973"/>
      </dsp:txXfrm>
    </dsp:sp>
    <dsp:sp modelId="{32C3D40D-1CBA-43EC-B868-33CDA55BB624}">
      <dsp:nvSpPr>
        <dsp:cNvPr id="143" name="矩形 142"/>
        <dsp:cNvSpPr/>
      </dsp:nvSpPr>
      <dsp:spPr bwMode="white">
        <a:xfrm>
          <a:off x="6921354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dirty="0">
              <a:solidFill>
                <a:schemeClr val="dk1"/>
              </a:solidFill>
            </a:rPr>
            <a:t>BFS</a:t>
          </a:r>
          <a:r>
            <a:rPr lang="zh-CN" altLang="en-US" sz="1200" dirty="0">
              <a:solidFill>
                <a:schemeClr val="dk1"/>
              </a:solidFill>
            </a:rPr>
            <a:t>增广的最大流算法</a:t>
          </a:r>
          <a:endParaRPr>
            <a:solidFill>
              <a:schemeClr val="dk1"/>
            </a:solidFill>
          </a:endParaRPr>
        </a:p>
      </dsp:txBody>
      <dsp:txXfrm>
        <a:off x="6921354" y="2393417"/>
        <a:ext cx="1033038" cy="330572"/>
      </dsp:txXfrm>
    </dsp:sp>
    <dsp:sp modelId="{C134DD55-E9D9-424D-93CD-C29450B77598}">
      <dsp:nvSpPr>
        <dsp:cNvPr id="146" name="矩形 145" hidden="1"/>
        <dsp:cNvSpPr/>
      </dsp:nvSpPr>
      <dsp:spPr bwMode="white">
        <a:xfrm>
          <a:off x="7241596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241596" y="2300444"/>
        <a:ext cx="392554" cy="92973"/>
      </dsp:txXfrm>
    </dsp:sp>
    <dsp:sp modelId="{5D1FFC6C-C5DD-4BCE-980A-9DA9B1C36839}">
      <dsp:nvSpPr>
        <dsp:cNvPr id="148" name="矩形 147"/>
        <dsp:cNvSpPr/>
      </dsp:nvSpPr>
      <dsp:spPr bwMode="white">
        <a:xfrm>
          <a:off x="6921354" y="3126874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多路增广的</a:t>
          </a:r>
          <a:r>
            <a:rPr lang="en-US" altLang="zh-CN" sz="1200" dirty="0">
              <a:solidFill>
                <a:schemeClr val="dk1"/>
              </a:solidFill>
            </a:rPr>
            <a:t>DINIC</a:t>
          </a:r>
          <a:r>
            <a:rPr lang="zh-CN" altLang="en-US" sz="1200" dirty="0">
              <a:solidFill>
                <a:schemeClr val="dk1"/>
              </a:solidFill>
            </a:rPr>
            <a:t>算法</a:t>
          </a:r>
          <a:endParaRPr>
            <a:solidFill>
              <a:schemeClr val="dk1"/>
            </a:solidFill>
          </a:endParaRPr>
        </a:p>
      </dsp:txBody>
      <dsp:txXfrm>
        <a:off x="6921354" y="3126874"/>
        <a:ext cx="1033038" cy="330572"/>
      </dsp:txXfrm>
    </dsp:sp>
    <dsp:sp modelId="{FDABB0F7-5F31-4D01-8C2D-7433D1BAC033}">
      <dsp:nvSpPr>
        <dsp:cNvPr id="151" name="矩形 150" hidden="1"/>
        <dsp:cNvSpPr/>
      </dsp:nvSpPr>
      <dsp:spPr bwMode="white">
        <a:xfrm>
          <a:off x="7241596" y="3033901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241596" y="3033901"/>
        <a:ext cx="392554" cy="92973"/>
      </dsp:txXfrm>
    </dsp:sp>
    <dsp:sp modelId="{E288B731-E80B-4D33-866F-03DBC728D74A}">
      <dsp:nvSpPr>
        <dsp:cNvPr id="153" name="矩形 152"/>
        <dsp:cNvSpPr/>
      </dsp:nvSpPr>
      <dsp:spPr bwMode="white">
        <a:xfrm>
          <a:off x="6921354" y="3860331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预流推进算法（标号法）</a:t>
          </a:r>
          <a:endParaRPr>
            <a:solidFill>
              <a:schemeClr val="dk1"/>
            </a:solidFill>
          </a:endParaRPr>
        </a:p>
      </dsp:txBody>
      <dsp:txXfrm>
        <a:off x="6921354" y="3860331"/>
        <a:ext cx="1033038" cy="330572"/>
      </dsp:txXfrm>
    </dsp:sp>
    <dsp:sp modelId="{436CB1F2-B47C-4730-8994-374CC1DC9EE4}">
      <dsp:nvSpPr>
        <dsp:cNvPr id="156" name="矩形 155" hidden="1"/>
        <dsp:cNvSpPr/>
      </dsp:nvSpPr>
      <dsp:spPr bwMode="white">
        <a:xfrm>
          <a:off x="7241596" y="3767358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241596" y="3767358"/>
        <a:ext cx="392554" cy="92973"/>
      </dsp:txXfrm>
    </dsp:sp>
    <dsp:sp modelId="{AF86CFAB-0EAB-49BE-902C-2A4E317EBB50}">
      <dsp:nvSpPr>
        <dsp:cNvPr id="158" name="矩形 157"/>
        <dsp:cNvSpPr/>
      </dsp:nvSpPr>
      <dsp:spPr bwMode="white">
        <a:xfrm>
          <a:off x="7499856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二分图算法</a:t>
          </a:r>
          <a:endParaRPr>
            <a:solidFill>
              <a:schemeClr val="dk1"/>
            </a:solidFill>
          </a:endParaRPr>
        </a:p>
      </dsp:txBody>
      <dsp:txXfrm>
        <a:off x="7499856" y="926503"/>
        <a:ext cx="1033038" cy="330572"/>
      </dsp:txXfrm>
    </dsp:sp>
    <dsp:sp modelId="{4C30D3EA-F786-4466-AC55-18D7A96C0F8B}">
      <dsp:nvSpPr>
        <dsp:cNvPr id="161" name="矩形 160" hidden="1"/>
        <dsp:cNvSpPr/>
      </dsp:nvSpPr>
      <dsp:spPr bwMode="white">
        <a:xfrm>
          <a:off x="7820097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7820097" y="833530"/>
        <a:ext cx="392554" cy="92973"/>
      </dsp:txXfrm>
    </dsp:sp>
    <dsp:sp modelId="{B302876A-5FAB-45A6-80E6-958ADECBC754}">
      <dsp:nvSpPr>
        <dsp:cNvPr id="163" name="矩形 162"/>
        <dsp:cNvSpPr/>
      </dsp:nvSpPr>
      <dsp:spPr bwMode="white">
        <a:xfrm>
          <a:off x="8171330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二分图的判定算法</a:t>
          </a:r>
          <a:endParaRPr>
            <a:solidFill>
              <a:schemeClr val="dk1"/>
            </a:solidFill>
          </a:endParaRPr>
        </a:p>
      </dsp:txBody>
      <dsp:txXfrm>
        <a:off x="8171330" y="1659960"/>
        <a:ext cx="1033038" cy="330572"/>
      </dsp:txXfrm>
    </dsp:sp>
    <dsp:sp modelId="{9DC3A8A9-D591-4ADB-9157-A77FE8A7F505}">
      <dsp:nvSpPr>
        <dsp:cNvPr id="166" name="矩形 165" hidden="1"/>
        <dsp:cNvSpPr/>
      </dsp:nvSpPr>
      <dsp:spPr bwMode="white">
        <a:xfrm>
          <a:off x="8491572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8491572" y="1566987"/>
        <a:ext cx="392554" cy="92973"/>
      </dsp:txXfrm>
    </dsp:sp>
    <dsp:sp modelId="{5460418D-2E75-4E5C-B1F4-5A728FA86CF9}">
      <dsp:nvSpPr>
        <dsp:cNvPr id="168" name="矩形 167"/>
        <dsp:cNvSpPr/>
      </dsp:nvSpPr>
      <dsp:spPr bwMode="white">
        <a:xfrm>
          <a:off x="8171330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二分图的构造算法</a:t>
          </a:r>
          <a:endParaRPr>
            <a:solidFill>
              <a:schemeClr val="dk1"/>
            </a:solidFill>
          </a:endParaRPr>
        </a:p>
      </dsp:txBody>
      <dsp:txXfrm>
        <a:off x="8171330" y="2393417"/>
        <a:ext cx="1033038" cy="330572"/>
      </dsp:txXfrm>
    </dsp:sp>
    <dsp:sp modelId="{D01AD509-6903-4CA9-A729-A98DDFF2DECD}">
      <dsp:nvSpPr>
        <dsp:cNvPr id="171" name="矩形 170" hidden="1"/>
        <dsp:cNvSpPr/>
      </dsp:nvSpPr>
      <dsp:spPr bwMode="white">
        <a:xfrm>
          <a:off x="8491572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8491572" y="2300444"/>
        <a:ext cx="392554" cy="92973"/>
      </dsp:txXfrm>
    </dsp:sp>
    <dsp:sp modelId="{64533CD7-48B9-44BA-893C-83D722CF3EF3}">
      <dsp:nvSpPr>
        <dsp:cNvPr id="173" name="矩形 172"/>
        <dsp:cNvSpPr/>
      </dsp:nvSpPr>
      <dsp:spPr bwMode="white">
        <a:xfrm>
          <a:off x="8749831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dirty="0">
              <a:solidFill>
                <a:schemeClr val="dk1"/>
              </a:solidFill>
            </a:rPr>
            <a:t>Euler</a:t>
          </a:r>
          <a:r>
            <a:rPr lang="zh-CN" altLang="en-US" sz="1200" b="0" i="0" dirty="0">
              <a:solidFill>
                <a:schemeClr val="dk1"/>
              </a:solidFill>
            </a:rPr>
            <a:t>图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8749831" y="926503"/>
        <a:ext cx="1033038" cy="330572"/>
      </dsp:txXfrm>
    </dsp:sp>
    <dsp:sp modelId="{B9CC0D22-BBEB-4469-9A8A-2913D9F4E46A}">
      <dsp:nvSpPr>
        <dsp:cNvPr id="176" name="矩形 175" hidden="1"/>
        <dsp:cNvSpPr/>
      </dsp:nvSpPr>
      <dsp:spPr bwMode="white">
        <a:xfrm>
          <a:off x="9070073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070073" y="833530"/>
        <a:ext cx="392554" cy="92973"/>
      </dsp:txXfrm>
    </dsp:sp>
    <dsp:sp modelId="{04D50A40-D658-483D-BB2D-43BCDB300A88}">
      <dsp:nvSpPr>
        <dsp:cNvPr id="178" name="矩形 177"/>
        <dsp:cNvSpPr/>
      </dsp:nvSpPr>
      <dsp:spPr bwMode="white">
        <a:xfrm>
          <a:off x="9421306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欧拉图的判定算法</a:t>
          </a:r>
          <a:endParaRPr>
            <a:solidFill>
              <a:schemeClr val="dk1"/>
            </a:solidFill>
          </a:endParaRPr>
        </a:p>
      </dsp:txBody>
      <dsp:txXfrm>
        <a:off x="9421306" y="1659960"/>
        <a:ext cx="1033038" cy="330572"/>
      </dsp:txXfrm>
    </dsp:sp>
    <dsp:sp modelId="{36B837F7-85EA-4A21-BDD8-28EC325F732B}">
      <dsp:nvSpPr>
        <dsp:cNvPr id="181" name="矩形 180" hidden="1"/>
        <dsp:cNvSpPr/>
      </dsp:nvSpPr>
      <dsp:spPr bwMode="white">
        <a:xfrm>
          <a:off x="9741548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741548" y="1566987"/>
        <a:ext cx="392554" cy="92973"/>
      </dsp:txXfrm>
    </dsp:sp>
    <dsp:sp modelId="{8F3CBFBD-2E42-40E1-AEED-EF40CD8EFCF4}">
      <dsp:nvSpPr>
        <dsp:cNvPr id="183" name="矩形 182"/>
        <dsp:cNvSpPr/>
      </dsp:nvSpPr>
      <dsp:spPr bwMode="white">
        <a:xfrm>
          <a:off x="9421306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dirty="0">
              <a:solidFill>
                <a:schemeClr val="dk1"/>
              </a:solidFill>
            </a:rPr>
            <a:t>求欧拉路径和欧拉回路问题的算法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9421306" y="2393417"/>
        <a:ext cx="1033038" cy="330572"/>
      </dsp:txXfrm>
    </dsp:sp>
    <dsp:sp modelId="{D8651B42-95E4-4512-95E7-84C4756FBB10}">
      <dsp:nvSpPr>
        <dsp:cNvPr id="186" name="矩形 185" hidden="1"/>
        <dsp:cNvSpPr/>
      </dsp:nvSpPr>
      <dsp:spPr bwMode="white">
        <a:xfrm>
          <a:off x="9741548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9741548" y="2300444"/>
        <a:ext cx="392554" cy="92973"/>
      </dsp:txXfrm>
    </dsp:sp>
    <dsp:sp modelId="{8628B4BB-AAD6-4B36-9664-34BB8828D89D}">
      <dsp:nvSpPr>
        <dsp:cNvPr id="188" name="矩形 187"/>
        <dsp:cNvSpPr/>
      </dsp:nvSpPr>
      <dsp:spPr bwMode="white">
        <a:xfrm>
          <a:off x="9999807" y="926503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dirty="0">
              <a:solidFill>
                <a:schemeClr val="dk1"/>
              </a:solidFill>
            </a:rPr>
            <a:t>Hamilton</a:t>
          </a:r>
          <a:r>
            <a:rPr lang="zh-CN" altLang="en-US" sz="1200" b="0" i="0" dirty="0">
              <a:solidFill>
                <a:schemeClr val="dk1"/>
              </a:solidFill>
            </a:rPr>
            <a:t>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9999807" y="926503"/>
        <a:ext cx="1033038" cy="330572"/>
      </dsp:txXfrm>
    </dsp:sp>
    <dsp:sp modelId="{CB58F945-85BB-4223-932E-BCA0949EB01C}">
      <dsp:nvSpPr>
        <dsp:cNvPr id="191" name="矩形 190" hidden="1"/>
        <dsp:cNvSpPr/>
      </dsp:nvSpPr>
      <dsp:spPr bwMode="white">
        <a:xfrm>
          <a:off x="10320049" y="833530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320049" y="833530"/>
        <a:ext cx="392554" cy="92973"/>
      </dsp:txXfrm>
    </dsp:sp>
    <dsp:sp modelId="{AE6F0786-470A-4CBF-AF7F-B62B408F9A8D}">
      <dsp:nvSpPr>
        <dsp:cNvPr id="193" name="矩形 192"/>
        <dsp:cNvSpPr/>
      </dsp:nvSpPr>
      <dsp:spPr bwMode="white">
        <a:xfrm>
          <a:off x="10671282" y="1659960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dirty="0">
              <a:solidFill>
                <a:schemeClr val="dk1"/>
              </a:solidFill>
            </a:rPr>
            <a:t>求</a:t>
          </a:r>
          <a:r>
            <a:rPr lang="en-US" sz="1200" b="0" i="0" dirty="0">
              <a:solidFill>
                <a:schemeClr val="dk1"/>
              </a:solidFill>
            </a:rPr>
            <a:t>Hamilton</a:t>
          </a:r>
          <a:r>
            <a:rPr lang="zh-CN" altLang="en-US" sz="1200" b="0" i="0" dirty="0">
              <a:solidFill>
                <a:schemeClr val="dk1"/>
              </a:solidFill>
            </a:rPr>
            <a:t>路径搜索算法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10671282" y="1659960"/>
        <a:ext cx="1033038" cy="330572"/>
      </dsp:txXfrm>
    </dsp:sp>
    <dsp:sp modelId="{1177A28C-87E3-4545-A2A0-9470BDEF9CD1}">
      <dsp:nvSpPr>
        <dsp:cNvPr id="196" name="矩形 195" hidden="1"/>
        <dsp:cNvSpPr/>
      </dsp:nvSpPr>
      <dsp:spPr bwMode="white">
        <a:xfrm>
          <a:off x="10991524" y="1566987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991524" y="1566987"/>
        <a:ext cx="392554" cy="92973"/>
      </dsp:txXfrm>
    </dsp:sp>
    <dsp:sp modelId="{88E4AD37-2A97-4FC1-B950-92FBF02FF6B5}">
      <dsp:nvSpPr>
        <dsp:cNvPr id="198" name="矩形 197"/>
        <dsp:cNvSpPr/>
      </dsp:nvSpPr>
      <dsp:spPr bwMode="white">
        <a:xfrm>
          <a:off x="10671282" y="2393417"/>
          <a:ext cx="1033038" cy="330572"/>
        </a:xfrm>
        <a:prstGeom prst="rect">
          <a:avLst/>
        </a:prstGeom>
        <a:noFill/>
        <a:ln>
          <a:noFill/>
        </a:ln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dk1"/>
              </a:solidFill>
            </a:rPr>
            <a:t>特殊</a:t>
          </a:r>
          <a:r>
            <a:rPr lang="en-US" sz="1200" b="0" i="0" dirty="0">
              <a:solidFill>
                <a:schemeClr val="dk1"/>
              </a:solidFill>
            </a:rPr>
            <a:t>Hamilton</a:t>
          </a:r>
          <a:r>
            <a:rPr lang="zh-CN" altLang="en-US" sz="1200" b="0" i="0" dirty="0">
              <a:solidFill>
                <a:schemeClr val="dk1"/>
              </a:solidFill>
            </a:rPr>
            <a:t>路径的动态规划算法</a:t>
          </a:r>
          <a:endParaRPr lang="zh-CN" altLang="en-US" sz="1200" dirty="0">
            <a:solidFill>
              <a:schemeClr val="dk1"/>
            </a:solidFill>
          </a:endParaRPr>
        </a:p>
      </dsp:txBody>
      <dsp:txXfrm>
        <a:off x="10671282" y="2393417"/>
        <a:ext cx="1033038" cy="330572"/>
      </dsp:txXfrm>
    </dsp:sp>
    <dsp:sp modelId="{9EFF2F23-19B7-4C1C-A8D8-50CE13C047C1}">
      <dsp:nvSpPr>
        <dsp:cNvPr id="201" name="矩形 200" hidden="1"/>
        <dsp:cNvSpPr/>
      </dsp:nvSpPr>
      <dsp:spPr bwMode="white">
        <a:xfrm>
          <a:off x="10991524" y="2300444"/>
          <a:ext cx="392554" cy="92973"/>
        </a:xfrm>
        <a:prstGeom prst="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10991524" y="2300444"/>
        <a:ext cx="392554" cy="9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18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2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srcNode" val="bottomArc1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if name="Name33" axis="par" ptType="asst" func="cnt" op="equ" val="1">
                          <dgm:alg type="conn">
                            <dgm:param type="srcNode" val="bottomArc3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34">
                          <dgm:alg type="conn">
                            <dgm:param type="srcNode" val="bottomArc2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srcNode" val="bottomArc1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srcNode" val="bottomArc3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if>
                            <dgm:else name="Name41">
                              <dgm:alg type="conn">
                                <dgm:param type="srcNode" val="bottomArc2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srcNode" val="bottomArc1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srcNode" val="bottomArc3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if>
                                <dgm:else name="Name48">
                                  <dgm:alg type="conn">
                                    <dgm:param type="srcNode" val="bottomArc2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srcNode" val="bottomArc1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srcNode" val="bottomArc3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if>
                                <dgm:else name="Name53">
                                  <dgm:alg type="conn">
                                    <dgm:param type="srcNode" val="bottomArc2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srcNode" val="bottomArc1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if>
                        <dgm:if name="Name57" axis="par" ptType="asst" func="cnt" op="equ" val="1">
                          <dgm:alg type="conn">
                            <dgm:param type="srcNode" val="bottomArc3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if>
                        <dgm:else name="Name58">
                          <dgm:alg type="conn">
                            <dgm:param type="srcNode" val="bottomArc2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srcNode" val="bottomArc1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if>
                    <dgm:if name="Name104" axis="par" ptType="asst" func="cnt" op="equ" val="1">
                      <dgm:alg type="conn">
                        <dgm:param type="srcNode" val="bottomArc3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if>
                    <dgm:else name="Name105">
                      <dgm:alg type="conn">
                        <dgm:param type="srcNode" val="bottomArc2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2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18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2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srcNode" val="bottomArc1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if name="Name33" axis="par" ptType="asst" func="cnt" op="equ" val="1">
                          <dgm:alg type="conn">
                            <dgm:param type="srcNode" val="bottomArc3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34">
                          <dgm:alg type="conn">
                            <dgm:param type="srcNode" val="bottomArc2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srcNode" val="bottomArc1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srcNode" val="bottomArc3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if>
                            <dgm:else name="Name41">
                              <dgm:alg type="conn">
                                <dgm:param type="srcNode" val="bottomArc2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srcNode" val="bottomArc1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srcNode" val="bottomArc3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if>
                                <dgm:else name="Name48">
                                  <dgm:alg type="conn">
                                    <dgm:param type="srcNode" val="bottomArc2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srcNode" val="bottomArc1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srcNode" val="bottomArc3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if>
                                <dgm:else name="Name53">
                                  <dgm:alg type="conn">
                                    <dgm:param type="srcNode" val="bottomArc2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srcNode" val="bottomArc1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if>
                        <dgm:if name="Name57" axis="par" ptType="asst" func="cnt" op="equ" val="1">
                          <dgm:alg type="conn">
                            <dgm:param type="srcNode" val="bottomArc3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if>
                        <dgm:else name="Name58">
                          <dgm:alg type="conn">
                            <dgm:param type="srcNode" val="bottomArc2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srcNode" val="bottomArc1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if>
                    <dgm:if name="Name104" axis="par" ptType="asst" func="cnt" op="equ" val="1">
                      <dgm:alg type="conn">
                        <dgm:param type="srcNode" val="bottomArc3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if>
                    <dgm:else name="Name105">
                      <dgm:alg type="conn">
                        <dgm:param type="srcNode" val="bottomArc2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2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81B9E-46D6-468A-8FBB-9EAA55C2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09A5-DBB2-45D4-8E27-74BD03B2BD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5" y="114219"/>
            <a:ext cx="2805008" cy="928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E024-4F47-4D5A-B703-0B4709CEB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0D86-A8D3-4011-9238-C180149825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81954" y="2015450"/>
            <a:ext cx="8796762" cy="271296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2060"/>
                </a:solidFill>
              </a:rPr>
              <a:t>图的教学实施建议与模型构造策略</a:t>
            </a:r>
            <a:br>
              <a:rPr lang="en-US" altLang="zh-CN" b="1" dirty="0">
                <a:solidFill>
                  <a:srgbClr val="002060"/>
                </a:solidFill>
              </a:rPr>
            </a:br>
            <a:r>
              <a:rPr lang="zh-CN" altLang="en-US" sz="3200" b="1" dirty="0">
                <a:solidFill>
                  <a:srgbClr val="002060"/>
                </a:solidFill>
              </a:rPr>
              <a:t>深圳北理莫斯科大学附属实验中学  朱全民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088457" y="1554818"/>
            <a:ext cx="949933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链式前向星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 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to, next;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 int 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edge[maxm];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//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ecnt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为边数，</a:t>
            </a:r>
            <a:r>
              <a:rPr lang="zh-CN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每增加一条边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++,head[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表示以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为起点的第一条边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ecnt].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next=head[from],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head[from]=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make_map(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,int 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edge[ecnt].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edge[ecnt].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//to  节点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edge[ecnt].next = from;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//同节点下该边下一条边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ecnt++;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节点from的第一条边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1902" y="1397674"/>
            <a:ext cx="3603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4</a:t>
            </a:r>
            <a:r>
              <a:rPr lang="zh-CN" altLang="en-US" b="1" dirty="0">
                <a:solidFill>
                  <a:schemeClr val="accent5"/>
                </a:solidFill>
              </a:rPr>
              <a:t>、</a:t>
            </a:r>
            <a:r>
              <a:rPr lang="en-US" altLang="zh-CN" b="1" dirty="0">
                <a:solidFill>
                  <a:schemeClr val="accent5"/>
                </a:solidFill>
              </a:rPr>
              <a:t>vector</a:t>
            </a:r>
            <a:r>
              <a:rPr lang="zh-CN" altLang="en-US" b="1" dirty="0">
                <a:solidFill>
                  <a:schemeClr val="accent5"/>
                </a:solidFill>
              </a:rPr>
              <a:t>邻接表</a:t>
            </a:r>
            <a:endParaRPr lang="en-US" altLang="zh-CN" b="1" dirty="0">
              <a:solidFill>
                <a:schemeClr val="accent5"/>
              </a:solidFill>
            </a:endParaRPr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//vector</a:t>
            </a:r>
            <a:r>
              <a:rPr lang="zh-CN" altLang="en-US" dirty="0"/>
              <a:t>是一个可变长的数组，每个</a:t>
            </a:r>
            <a:r>
              <a:rPr lang="en-US" altLang="zh-CN" dirty="0"/>
              <a:t>map</a:t>
            </a:r>
            <a:r>
              <a:rPr lang="zh-CN" altLang="en-US" dirty="0"/>
              <a:t>可以存储若干项，这些项是当前编号点为起点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vector&lt;int&gt;edge[N];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71626" y="912780"/>
            <a:ext cx="6693680" cy="5033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邻接表是一种图的表示方法，它使用向量和链表的结合来存储图的信息。在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邻接表中，图的顶点被存储在一个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中，每个顶点都有一个链表来存储与之相连的边。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优点：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在于可以快速地添加和删除边，因为每个顶点都有一个链表来存储与之相连的边。此外，由于使用了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，每个顶点可以被快速地访问。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缺点：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首先，由于每个顶点都有一个链表，因此需要占用更多的内存空间。其次，由于链表的存储方式，访问和遍历边的效率可能不如其他表示方法高。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因此，如果需要频繁地添加和删除边，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邻接表可能是一个不错的选择。但是，如果需要快速地访问和遍历边，其他表示方法可能更适合。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4160" y="3130163"/>
            <a:ext cx="6656966" cy="19656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800"/>
            </a:lvl1pPr>
          </a:lstStyle>
          <a:p>
            <a:r>
              <a:rPr lang="zh-CN" altLang="en-US" dirty="0"/>
              <a:t>图的遍历方法有几种？</a:t>
            </a:r>
            <a:endParaRPr lang="en-US" altLang="zh-CN" dirty="0"/>
          </a:p>
          <a:p>
            <a:r>
              <a:rPr lang="zh-CN" altLang="en-US" dirty="0"/>
              <a:t>为什么要搞这几种遍历方式？</a:t>
            </a:r>
            <a:endParaRPr lang="en-US" altLang="zh-CN" dirty="0"/>
          </a:p>
          <a:p>
            <a:r>
              <a:rPr lang="zh-CN" altLang="en-US" dirty="0"/>
              <a:t>启动函数为什么能对搜索进行启发？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14786" y="1875778"/>
            <a:ext cx="7548220" cy="5909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图的遍历需要关注的</a:t>
            </a:r>
            <a:r>
              <a:rPr lang="zh-CN" altLang="en-US" sz="3600" dirty="0">
                <a:solidFill>
                  <a:srgbClr val="FF0000"/>
                </a:solidFill>
              </a:rPr>
              <a:t>知识与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13652" y="1378908"/>
            <a:ext cx="10515600" cy="883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DFS </a:t>
            </a:r>
            <a:r>
              <a:rPr lang="zh-CN" altLang="en-US" b="1" dirty="0"/>
              <a:t>搜索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662019" y="2430379"/>
            <a:ext cx="7818866" cy="35613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lvl="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zh-CN" dirty="0"/>
              <a:t>DFS(G, </a:t>
            </a:r>
            <a:r>
              <a:rPr lang="en-US" altLang="zh-CN" dirty="0"/>
              <a:t>v</a:t>
            </a:r>
            <a:r>
              <a:rPr lang="zh-CN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dirty="0"/>
              <a:t> 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将</a:t>
            </a:r>
            <a:r>
              <a:rPr lang="en-US" altLang="zh-CN" dirty="0"/>
              <a:t>v</a:t>
            </a:r>
            <a:r>
              <a:rPr lang="zh-CN" altLang="zh-CN" dirty="0"/>
              <a:t>标记为 “已遍历”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zh-CN" altLang="zh-CN" dirty="0"/>
              <a:t>对于</a:t>
            </a:r>
            <a:r>
              <a:rPr lang="en-US" altLang="zh-CN" dirty="0"/>
              <a:t>v</a:t>
            </a:r>
            <a:r>
              <a:rPr lang="zh-CN" altLang="zh-CN" dirty="0"/>
              <a:t>的所有邻接点 </a:t>
            </a:r>
            <a:r>
              <a:rPr lang="en-US" altLang="zh-CN" dirty="0"/>
              <a:t>w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if ( </a:t>
            </a:r>
            <a:r>
              <a:rPr lang="zh-CN" altLang="zh-CN" dirty="0"/>
              <a:t>w未被遍历过</a:t>
            </a:r>
            <a:r>
              <a:rPr lang="en-US" altLang="zh-CN" dirty="0"/>
              <a:t>) DFS(</a:t>
            </a:r>
            <a:r>
              <a:rPr lang="zh-CN" altLang="zh-CN" dirty="0"/>
              <a:t>G</a:t>
            </a:r>
            <a:r>
              <a:rPr lang="en-US" altLang="zh-CN" dirty="0"/>
              <a:t>,w)</a:t>
            </a:r>
            <a:r>
              <a:rPr lang="zh-CN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1543194"/>
            <a:ext cx="10515600" cy="883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BFS </a:t>
            </a:r>
            <a:r>
              <a:rPr lang="zh-CN" altLang="en-US" b="1" dirty="0"/>
              <a:t>搜索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961836" y="1973181"/>
            <a:ext cx="10515599" cy="4487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44398" y="2483192"/>
            <a:ext cx="8549750" cy="280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首先将根节点放入队列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中。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从队列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中取出第一个节点，并检验它是否为目标。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如果找到目标，则结束搜寻并回传结果。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2400" dirty="0">
                <a:latin typeface="Arial" panose="020B0604020202020204" pitchFamily="34" charset="0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否则将它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所有尚未检验过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的直接子节点加入队列中。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重复步骤2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</a:rPr>
              <a:t>直到队列</a:t>
            </a:r>
            <a:r>
              <a:rPr lang="en-US" altLang="zh-CN" sz="2400" dirty="0">
                <a:latin typeface="Arial" panose="020B0604020202020204" pitchFamily="34" charset="0"/>
              </a:rPr>
              <a:t>Q</a:t>
            </a:r>
            <a:r>
              <a:rPr lang="zh-CN" altLang="en-US" sz="2400" dirty="0">
                <a:latin typeface="Arial" panose="020B0604020202020204" pitchFamily="34" charset="0"/>
              </a:rPr>
              <a:t>为空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20843" y="14871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err="1"/>
              <a:t>Floodfill</a:t>
            </a:r>
            <a:r>
              <a:rPr lang="en-US" altLang="zh-CN" b="1" dirty="0"/>
              <a:t> </a:t>
            </a:r>
            <a:r>
              <a:rPr lang="zh-CN" altLang="en-US" b="1" dirty="0"/>
              <a:t>（标号法）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701669" y="2597777"/>
                <a:ext cx="10788661" cy="28949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使用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𝑚𝑎𝑟𝑘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记录点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属于哪个子图，初始均为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随意寻找一个未标记的点放入队列，此时队列只有这个点</a:t>
                </a:r>
                <a:endParaRPr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使用新的标记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表示目前的连通子图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可以是编号，也可以是初始点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zh-CN" altLang="en-US" dirty="0"/>
                  <a:t> 取出队列头节点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，扫描它的所有边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𝑚𝑎𝑟𝑘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𝑚𝑎𝑟𝑘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设置为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zh-CN" altLang="en-US" dirty="0"/>
                  <a:t>，并把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插入队列。</a:t>
                </a:r>
                <a:endParaRPr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重复执行 ④ 直至队列为空</a:t>
                </a:r>
                <a:endParaRPr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若此时还有未标记的点，继续执行 ② 直至所有点均被标记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69" y="2597777"/>
                <a:ext cx="10788661" cy="2894939"/>
              </a:xfrm>
              <a:prstGeom prst="rect">
                <a:avLst/>
              </a:prstGeom>
              <a:blipFill rotWithShape="1">
                <a:blip r:embed="rId1"/>
                <a:stretch>
                  <a:fillRect l="-6" t="-22" b="-10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708483" y="1112538"/>
            <a:ext cx="6894095" cy="8830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A* </a:t>
            </a:r>
            <a:r>
              <a:rPr lang="zh-CN" altLang="en-US" b="1" dirty="0"/>
              <a:t>搜索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961836" y="1973181"/>
            <a:ext cx="10515599" cy="4487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2906" y="1995568"/>
            <a:ext cx="10017258" cy="446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首先将根节点放入队列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中。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从队列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</a:t>
            </a:r>
            <a:r>
              <a:rPr lang="zh-CN" altLang="en-US" sz="2400" dirty="0">
                <a:latin typeface="Arial" panose="020B0604020202020204" pitchFamily="34" charset="0"/>
              </a:rPr>
              <a:t>取出未被遍历的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节点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，并检验它是否为目标。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目标，则结束搜寻并回传结果。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2400" dirty="0">
                <a:latin typeface="Arial" panose="020B0604020202020204" pitchFamily="34" charset="0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否则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扩展出该节点的</a:t>
            </a:r>
            <a:r>
              <a:rPr lang="zh-CN" altLang="en-US" sz="2400" dirty="0">
                <a:latin typeface="Arial" panose="020B0604020202020204" pitchFamily="34" charset="0"/>
              </a:rPr>
              <a:t>每个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子节点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如果该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</a:t>
            </a:r>
            <a:r>
              <a:rPr lang="zh-CN" altLang="en-US" sz="2400" dirty="0">
                <a:latin typeface="Arial" panose="020B0604020202020204" pitchFamily="34" charset="0"/>
              </a:rPr>
              <a:t>节点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zh-CN" altLang="en-US" sz="2400" dirty="0">
                <a:latin typeface="Arial" panose="020B0604020202020204" pitchFamily="34" charset="0"/>
              </a:rPr>
              <a:t>未遍历，则计算</a:t>
            </a:r>
            <a:r>
              <a:rPr lang="en-US" altLang="zh-CN" sz="2400" dirty="0">
                <a:latin typeface="Arial" panose="020B0604020202020204" pitchFamily="34" charset="0"/>
              </a:rPr>
              <a:t>f=</a:t>
            </a:r>
            <a:r>
              <a:rPr lang="en-US" altLang="zh-CN" sz="2400" dirty="0" err="1">
                <a:latin typeface="Arial" panose="020B0604020202020204" pitchFamily="34" charset="0"/>
              </a:rPr>
              <a:t>g+h</a:t>
            </a:r>
            <a:r>
              <a:rPr lang="zh-CN" altLang="en-US" sz="2400" dirty="0">
                <a:latin typeface="Arial" panose="020B0604020202020204" pitchFamily="34" charset="0"/>
              </a:rPr>
              <a:t>，按</a:t>
            </a:r>
            <a:r>
              <a:rPr lang="en-US" altLang="zh-CN" sz="2400" dirty="0">
                <a:latin typeface="Arial" panose="020B0604020202020204" pitchFamily="34" charset="0"/>
              </a:rPr>
              <a:t>f</a:t>
            </a:r>
            <a:r>
              <a:rPr lang="zh-CN" altLang="en-US" sz="2400" dirty="0">
                <a:latin typeface="Arial" panose="020B0604020202020204" pitchFamily="34" charset="0"/>
              </a:rPr>
              <a:t>值大小添加到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队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2400" dirty="0">
                <a:latin typeface="Arial" panose="020B0604020202020204" pitchFamily="34" charset="0"/>
              </a:rPr>
              <a:t>           </a:t>
            </a:r>
            <a:r>
              <a:rPr lang="zh-CN" altLang="en-US" sz="2400" dirty="0">
                <a:latin typeface="Arial" panose="020B0604020202020204" pitchFamily="34" charset="0"/>
              </a:rPr>
              <a:t>如果该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</a:t>
            </a:r>
            <a:r>
              <a:rPr lang="zh-CN" altLang="en-US" sz="2400" dirty="0">
                <a:latin typeface="Arial" panose="020B0604020202020204" pitchFamily="34" charset="0"/>
              </a:rPr>
              <a:t>节点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zh-CN" altLang="en-US" sz="2400" dirty="0">
                <a:latin typeface="Arial" panose="020B0604020202020204" pitchFamily="34" charset="0"/>
              </a:rPr>
              <a:t>已遍历，则计算</a:t>
            </a:r>
            <a:r>
              <a:rPr lang="en-US" altLang="zh-CN" sz="2400" dirty="0">
                <a:latin typeface="Arial" panose="020B0604020202020204" pitchFamily="34" charset="0"/>
              </a:rPr>
              <a:t>f=</a:t>
            </a:r>
            <a:r>
              <a:rPr lang="en-US" altLang="zh-CN" sz="2400" dirty="0" err="1">
                <a:latin typeface="Arial" panose="020B0604020202020204" pitchFamily="34" charset="0"/>
              </a:rPr>
              <a:t>g+h</a:t>
            </a:r>
            <a:r>
              <a:rPr lang="zh-CN" altLang="en-US" sz="2400" dirty="0">
                <a:latin typeface="Arial" panose="020B0604020202020204" pitchFamily="34" charset="0"/>
              </a:rPr>
              <a:t>，并按</a:t>
            </a:r>
            <a:r>
              <a:rPr lang="en-US" altLang="zh-CN" sz="2400" dirty="0">
                <a:latin typeface="Arial" panose="020B0604020202020204" pitchFamily="34" charset="0"/>
              </a:rPr>
              <a:t>f</a:t>
            </a:r>
            <a:r>
              <a:rPr lang="zh-CN" altLang="en-US" sz="2400" dirty="0">
                <a:latin typeface="Arial" panose="020B0604020202020204" pitchFamily="34" charset="0"/>
              </a:rPr>
              <a:t>值重新插入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队列中。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从队列中删除该节点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重复步骤2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</a:rPr>
              <a:t>直到队列</a:t>
            </a:r>
            <a:r>
              <a:rPr lang="en-US" altLang="zh-CN" sz="2400" dirty="0">
                <a:latin typeface="Arial" panose="020B0604020202020204" pitchFamily="34" charset="0"/>
              </a:rPr>
              <a:t>Q</a:t>
            </a:r>
            <a:r>
              <a:rPr lang="zh-CN" altLang="en-US" sz="2400" dirty="0">
                <a:latin typeface="Arial" panose="020B0604020202020204" pitchFamily="34" charset="0"/>
              </a:rPr>
              <a:t>为空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6357486" y="17365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8672" y="58326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八数码问题的简单宽搜算法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69" y="734774"/>
            <a:ext cx="5981148" cy="46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11" y="481806"/>
            <a:ext cx="4848225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40" y="836612"/>
            <a:ext cx="40132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741511" y="6071393"/>
            <a:ext cx="401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八数码问题的启发式搜索算法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40" y="1038784"/>
            <a:ext cx="4351338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75" y="1067359"/>
            <a:ext cx="4065587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618672" y="55882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八数码问题的双向搜索算法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63223" y="1554950"/>
            <a:ext cx="8244378" cy="321702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2060"/>
                </a:solidFill>
              </a:rPr>
              <a:t>一、图的知识结构图谱</a:t>
            </a:r>
            <a:br>
              <a:rPr lang="en-US" altLang="zh-CN" sz="3200" b="1" dirty="0">
                <a:solidFill>
                  <a:srgbClr val="002060"/>
                </a:solidFill>
              </a:rPr>
            </a:br>
            <a:r>
              <a:rPr lang="zh-CN" altLang="en-US" sz="3200" b="1" dirty="0">
                <a:solidFill>
                  <a:srgbClr val="002060"/>
                </a:solidFill>
              </a:rPr>
              <a:t>二、图的教学实施建议</a:t>
            </a:r>
            <a:br>
              <a:rPr lang="en-US" altLang="zh-CN" sz="3200" b="1" dirty="0">
                <a:solidFill>
                  <a:srgbClr val="002060"/>
                </a:solidFill>
              </a:rPr>
            </a:br>
            <a:r>
              <a:rPr lang="zh-CN" altLang="en-US" sz="3200" b="1" dirty="0">
                <a:solidFill>
                  <a:srgbClr val="002060"/>
                </a:solidFill>
              </a:rPr>
              <a:t>三、图的模型构造策略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6357486" y="17365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8698" y="971215"/>
            <a:ext cx="9269127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en-US" altLang="zh-CN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条件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V = </a:t>
            </a:r>
            <a:r>
              <a:rPr lang="en-US" altLang="zh-CN" sz="2000" b="1" dirty="0"/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π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/>
              <a:t>            H = m </a:t>
            </a:r>
            <a:r>
              <a:rPr lang="zh-CN" altLang="en-US" sz="2000" b="1" dirty="0">
                <a:latin typeface="Times New Roman" panose="02020603050405020304" pitchFamily="18" charset="0"/>
              </a:rPr>
              <a:t>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 形状：每层都是一个圆柱体。</a:t>
            </a:r>
            <a:endParaRPr lang="zh-CN" altLang="en-US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条件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设从下往上数第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(1&lt;=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&lt;=m)</a:t>
            </a:r>
            <a:r>
              <a:rPr lang="zh-CN" altLang="en-US" sz="2000" b="1" dirty="0">
                <a:latin typeface="Times New Roman" panose="02020603050405020304" pitchFamily="18" charset="0"/>
              </a:rPr>
              <a:t>层蛋糕是半径为</a:t>
            </a:r>
            <a:r>
              <a:rPr lang="en-US" altLang="zh-CN" sz="2000" b="1" dirty="0"/>
              <a:t>R</a:t>
            </a:r>
            <a:r>
              <a:rPr lang="en-US" altLang="zh-CN" sz="2000" b="1" baseline="-30000" dirty="0"/>
              <a:t>i</a:t>
            </a:r>
            <a:r>
              <a:rPr lang="en-US" altLang="zh-CN" sz="2000" b="1" dirty="0"/>
              <a:t>,</a:t>
            </a:r>
            <a:r>
              <a:rPr lang="en-US" altLang="zh-CN" sz="2000" b="1" baseline="-30000" dirty="0"/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高度为</a:t>
            </a:r>
            <a:r>
              <a:rPr lang="en-US" altLang="zh-CN" sz="2000" b="1" dirty="0"/>
              <a:t>H</a:t>
            </a:r>
            <a:r>
              <a:rPr lang="en-US" altLang="zh-CN" sz="2000" b="1" baseline="-30000" dirty="0"/>
              <a:t>i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的圆柱。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当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&lt;m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时，要求</a:t>
            </a:r>
            <a:r>
              <a:rPr lang="en-US" altLang="zh-CN" sz="2000" b="1" dirty="0"/>
              <a:t>R</a:t>
            </a:r>
            <a:r>
              <a:rPr lang="en-US" altLang="zh-CN" sz="2000" b="1" baseline="-30000" dirty="0"/>
              <a:t>i</a:t>
            </a:r>
            <a:r>
              <a:rPr lang="en-US" altLang="zh-CN" sz="2000" b="1" dirty="0"/>
              <a:t>&gt;R</a:t>
            </a:r>
            <a:r>
              <a:rPr lang="en-US" altLang="zh-CN" sz="2000" b="1" baseline="-30000" dirty="0"/>
              <a:t>i+1</a:t>
            </a:r>
            <a:r>
              <a:rPr lang="zh-CN" altLang="en-US" sz="2000" b="1" dirty="0">
                <a:latin typeface="Times New Roman" panose="02020603050405020304" pitchFamily="18" charset="0"/>
              </a:rPr>
              <a:t>且</a:t>
            </a:r>
            <a:r>
              <a:rPr lang="en-US" altLang="zh-CN" sz="2000" b="1" dirty="0"/>
              <a:t>H</a:t>
            </a:r>
            <a:r>
              <a:rPr lang="en-US" altLang="zh-CN" sz="2000" b="1" baseline="-30000" dirty="0"/>
              <a:t>i</a:t>
            </a:r>
            <a:r>
              <a:rPr lang="en-US" altLang="zh-CN" sz="2000" b="1" dirty="0"/>
              <a:t>&gt;H</a:t>
            </a:r>
            <a:r>
              <a:rPr lang="en-US" altLang="zh-CN" sz="2000" b="1" baseline="-30000" dirty="0"/>
              <a:t>i+1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条件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表面积</a:t>
            </a:r>
            <a:r>
              <a:rPr lang="en-US" altLang="zh-CN" sz="2000" b="1" dirty="0"/>
              <a:t>Q</a:t>
            </a:r>
            <a:r>
              <a:rPr lang="zh-CN" altLang="en-US" sz="2000" b="1" dirty="0">
                <a:latin typeface="Times New Roman" panose="02020603050405020304" pitchFamily="18" charset="0"/>
              </a:rPr>
              <a:t>最小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latin typeface="Times New Roman" panose="02020603050405020304" pitchFamily="18" charset="0"/>
              </a:rPr>
              <a:t>令</a:t>
            </a:r>
            <a:r>
              <a:rPr lang="en-US" altLang="zh-CN" sz="2000" b="1" dirty="0"/>
              <a:t>Q= S</a:t>
            </a:r>
            <a:r>
              <a:rPr lang="en-US" altLang="zh-CN" sz="2000" b="1" dirty="0">
                <a:latin typeface="Times New Roman" panose="02020603050405020304" pitchFamily="18" charset="0"/>
              </a:rPr>
              <a:t>π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/>
              <a:t>问题：</a:t>
            </a:r>
            <a:endParaRPr lang="zh-CN" altLang="en-US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给出的</a:t>
            </a:r>
            <a:r>
              <a:rPr lang="en-US" altLang="zh-CN" sz="2000" b="1" dirty="0"/>
              <a:t>n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/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找出蛋糕的制作方案（适当的</a:t>
            </a:r>
            <a:r>
              <a:rPr lang="en-US" altLang="zh-CN" sz="2000" b="1" dirty="0"/>
              <a:t>R</a:t>
            </a:r>
            <a:r>
              <a:rPr lang="en-US" altLang="zh-CN" sz="2000" b="1" baseline="-30000" dirty="0"/>
              <a:t>i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/>
              <a:t>H</a:t>
            </a:r>
            <a:r>
              <a:rPr lang="en-US" altLang="zh-CN" sz="2000" b="1" baseline="-30000" dirty="0"/>
              <a:t>i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的值），使</a:t>
            </a:r>
            <a:r>
              <a:rPr lang="en-US" altLang="zh-CN" sz="2000" b="1" dirty="0"/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最小。</a:t>
            </a:r>
            <a:endParaRPr lang="zh-CN" altLang="en-US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除</a:t>
            </a:r>
            <a:r>
              <a:rPr lang="en-US" altLang="zh-CN" sz="2000" b="1" dirty="0"/>
              <a:t>Q</a:t>
            </a:r>
            <a:r>
              <a:rPr lang="zh-CN" altLang="en-US" sz="2000" b="1" dirty="0">
                <a:latin typeface="Times New Roman" panose="02020603050405020304" pitchFamily="18" charset="0"/>
              </a:rPr>
              <a:t>外，以上所有数据皆为正整数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输入</a:t>
            </a:r>
            <a:endParaRPr lang="zh-CN" altLang="en-US" sz="2000" b="1" dirty="0"/>
          </a:p>
          <a:p>
            <a:r>
              <a:rPr lang="zh-CN" altLang="en-US" sz="2000" b="1" dirty="0"/>
              <a:t>       </a:t>
            </a:r>
            <a:r>
              <a:rPr lang="en-US" altLang="zh-CN" sz="2000" b="1" dirty="0"/>
              <a:t>n  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/>
              <a:t>n&lt;=10000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/>
              <a:t>       </a:t>
            </a:r>
            <a:r>
              <a:rPr lang="en-US" altLang="zh-CN" sz="2000" b="1" dirty="0"/>
              <a:t>m  (m&lt;=20)</a:t>
            </a:r>
            <a:endParaRPr lang="en-US" altLang="zh-CN" sz="2000" b="1" dirty="0"/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输出</a:t>
            </a:r>
            <a:endParaRPr lang="zh-CN" altLang="en-US" sz="2000" b="1" dirty="0"/>
          </a:p>
          <a:p>
            <a:r>
              <a:rPr lang="zh-CN" altLang="en-US" sz="2000" b="1" dirty="0"/>
              <a:t>       </a:t>
            </a:r>
            <a:r>
              <a:rPr lang="en-US" altLang="zh-CN" sz="2000" b="1" dirty="0"/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（若无解则</a:t>
            </a:r>
            <a:r>
              <a:rPr lang="en-US" altLang="zh-CN" sz="2000" b="1" dirty="0"/>
              <a:t>S=0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）。</a:t>
            </a:r>
            <a:endParaRPr lang="zh-CN" altLang="en-US" sz="20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47" y="868361"/>
            <a:ext cx="2592388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Grp="1" noChangeArrowheads="1"/>
          </p:cNvSpPr>
          <p:nvPr/>
        </p:nvSpPr>
        <p:spPr bwMode="auto">
          <a:xfrm>
            <a:off x="9180094" y="2447923"/>
            <a:ext cx="17954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tx1"/>
                </a:solidFill>
              </a:rPr>
              <a:t>生日蛋糕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811665" y="1918636"/>
            <a:ext cx="5447964" cy="3691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1800" b="1" dirty="0"/>
              <a:t>Search</a:t>
            </a:r>
            <a:r>
              <a:rPr lang="en-US" altLang="zh-CN" sz="1900" b="1" dirty="0"/>
              <a:t> (</a:t>
            </a:r>
            <a:r>
              <a:rPr lang="en-US" altLang="zh-CN" sz="1900" b="1" dirty="0" err="1"/>
              <a:t>i</a:t>
            </a:r>
            <a:r>
              <a:rPr lang="en-US" altLang="zh-CN" sz="1900" b="1" dirty="0"/>
              <a:t>, R</a:t>
            </a:r>
            <a:r>
              <a:rPr lang="en-US" altLang="zh-CN" sz="1900" b="1" baseline="-25000" dirty="0"/>
              <a:t>i </a:t>
            </a:r>
            <a:r>
              <a:rPr lang="en-US" altLang="zh-CN" sz="1900" b="1" dirty="0"/>
              <a:t>, H</a:t>
            </a:r>
            <a:r>
              <a:rPr lang="en-US" altLang="zh-CN" sz="1900" b="1" baseline="-25000" dirty="0"/>
              <a:t>i </a:t>
            </a:r>
            <a:r>
              <a:rPr lang="en-US" altLang="zh-CN" sz="1900" b="1" dirty="0"/>
              <a:t>, S</a:t>
            </a:r>
            <a:r>
              <a:rPr lang="en-US" altLang="zh-CN" sz="1900" b="1" baseline="-25000" dirty="0"/>
              <a:t>i </a:t>
            </a:r>
            <a:r>
              <a:rPr lang="en-US" altLang="zh-CN" sz="1900" b="1" dirty="0"/>
              <a:t>, V</a:t>
            </a:r>
            <a:r>
              <a:rPr lang="en-US" altLang="zh-CN" sz="1900" b="1" baseline="-25000" dirty="0"/>
              <a:t>i</a:t>
            </a:r>
            <a:r>
              <a:rPr lang="en-US" altLang="zh-CN" sz="1900" b="1" dirty="0"/>
              <a:t>)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     {</a:t>
            </a:r>
            <a:r>
              <a:rPr lang="zh-CN" altLang="en-US" sz="1900" b="1" dirty="0"/>
              <a:t>对第</a:t>
            </a:r>
            <a:r>
              <a:rPr lang="en-US" altLang="zh-CN" sz="1900" b="1" dirty="0" err="1"/>
              <a:t>i</a:t>
            </a:r>
            <a:r>
              <a:rPr lang="zh-CN" altLang="en-US" sz="1900" b="1" dirty="0"/>
              <a:t>层蛋糕进行搜索</a:t>
            </a:r>
            <a:r>
              <a:rPr lang="en-US" altLang="zh-CN" sz="1900" b="1" dirty="0"/>
              <a:t>}</a:t>
            </a:r>
            <a:endParaRPr lang="en-US" altLang="zh-CN" sz="19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if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=m) and (</a:t>
            </a:r>
            <a:r>
              <a:rPr lang="en-US" altLang="zh-CN" sz="1700" b="1" dirty="0"/>
              <a:t>V</a:t>
            </a:r>
            <a:r>
              <a:rPr lang="en-US" altLang="zh-CN" sz="1700" b="1" baseline="-25000" dirty="0"/>
              <a:t>i</a:t>
            </a:r>
            <a:r>
              <a:rPr lang="en-US" altLang="zh-CN" sz="2000" b="1" dirty="0"/>
              <a:t> =0) then </a:t>
            </a:r>
            <a:r>
              <a:rPr lang="zh-CN" altLang="en-US" sz="2000" b="1" dirty="0"/>
              <a:t>更新最优值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else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	for R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>
                <a:sym typeface="Wingdings" panose="05000000000000000000" pitchFamily="2" charset="2"/>
              </a:rPr>
              <a:t></a:t>
            </a:r>
            <a:r>
              <a:rPr lang="en-US" altLang="zh-CN" sz="2000" b="1" dirty="0"/>
              <a:t>R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 -1  </a:t>
            </a:r>
            <a:r>
              <a:rPr lang="en-US" altLang="zh-CN" sz="2000" b="1" dirty="0" err="1"/>
              <a:t>downto</a:t>
            </a:r>
            <a:r>
              <a:rPr lang="en-US" altLang="zh-CN" sz="2000" b="1" dirty="0"/>
              <a:t> m-i+1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for H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>
                <a:sym typeface="Wingdings" panose="05000000000000000000" pitchFamily="2" charset="2"/>
              </a:rPr>
              <a:t></a:t>
            </a:r>
            <a:r>
              <a:rPr lang="en-US" altLang="zh-CN" sz="2000" b="1" dirty="0"/>
              <a:t>H</a:t>
            </a:r>
            <a:r>
              <a:rPr lang="en-US" altLang="zh-CN" sz="2000" b="1" baseline="-25000" dirty="0"/>
              <a:t>i </a:t>
            </a:r>
            <a:r>
              <a:rPr lang="en-US" altLang="zh-CN" sz="2000" b="1" dirty="0"/>
              <a:t>-1 </a:t>
            </a:r>
            <a:r>
              <a:rPr lang="en-US" altLang="zh-CN" sz="2000" b="1" dirty="0" err="1"/>
              <a:t>downto</a:t>
            </a:r>
            <a:r>
              <a:rPr lang="en-US" altLang="zh-CN" sz="2000" b="1" dirty="0"/>
              <a:t> m-i+1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[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  S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>
                <a:sym typeface="Wingdings" panose="05000000000000000000" pitchFamily="2" charset="2"/>
              </a:rPr>
              <a:t></a:t>
            </a:r>
            <a:r>
              <a:rPr lang="en-US" altLang="zh-CN" sz="2000" b="1" dirty="0"/>
              <a:t>S</a:t>
            </a:r>
            <a:r>
              <a:rPr lang="en-US" altLang="zh-CN" sz="2000" b="1" baseline="-25000" dirty="0"/>
              <a:t>i </a:t>
            </a:r>
            <a:r>
              <a:rPr lang="en-US" altLang="zh-CN" sz="2000" b="1" dirty="0"/>
              <a:t>+ 2 * R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* H</a:t>
            </a:r>
            <a:r>
              <a:rPr lang="en-US" altLang="zh-CN" sz="2000" b="1" baseline="-25000" dirty="0"/>
              <a:t>i + 1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  V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>
                <a:sym typeface="Wingdings" panose="05000000000000000000" pitchFamily="2" charset="2"/>
              </a:rPr>
              <a:t></a:t>
            </a:r>
            <a:r>
              <a:rPr lang="en-US" altLang="zh-CN" sz="2000" b="1" dirty="0"/>
              <a:t>V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 - R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* R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* H</a:t>
            </a:r>
            <a:r>
              <a:rPr lang="en-US" altLang="zh-CN" sz="2000" b="1" baseline="-25000" dirty="0"/>
              <a:t>i + 1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 Search ( i+1, R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, H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, S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,V</a:t>
            </a:r>
            <a:r>
              <a:rPr lang="en-US" altLang="zh-CN" sz="2000" b="1" baseline="-25000" dirty="0"/>
              <a:t>i + 1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]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endParaRPr lang="en-US" altLang="zh-CN" sz="1900" b="1" dirty="0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6433721" y="1883343"/>
            <a:ext cx="5049219" cy="3691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900" b="1" dirty="0"/>
              <a:t>Problem-Cake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	{</a:t>
            </a:r>
            <a:r>
              <a:rPr lang="zh-CN" altLang="en-US" sz="1900" b="1" dirty="0"/>
              <a:t>枚举第一层蛋糕的大小</a:t>
            </a:r>
            <a:r>
              <a:rPr lang="en-US" altLang="zh-CN" sz="1900" b="1" dirty="0"/>
              <a:t>}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      for 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>
                <a:sym typeface="Wingdings" panose="05000000000000000000" pitchFamily="2" charset="2"/>
              </a:rPr>
              <a:t>m</a:t>
            </a:r>
            <a:r>
              <a:rPr lang="en-US" altLang="zh-CN" sz="1900" b="1" dirty="0"/>
              <a:t>  to sqrt ( n/m ) do     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	   for H</a:t>
            </a:r>
            <a:r>
              <a:rPr lang="en-US" altLang="zh-CN" sz="1900" b="1" baseline="-25000" dirty="0"/>
              <a:t>1</a:t>
            </a:r>
            <a:r>
              <a:rPr lang="en-US" altLang="zh-CN" sz="1900" b="1" dirty="0">
                <a:sym typeface="Wingdings" panose="05000000000000000000" pitchFamily="2" charset="2"/>
              </a:rPr>
              <a:t>n div (R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>
                <a:sym typeface="Wingdings" panose="05000000000000000000" pitchFamily="2" charset="2"/>
              </a:rPr>
              <a:t>*R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>
                <a:sym typeface="Wingdings" panose="05000000000000000000" pitchFamily="2" charset="2"/>
              </a:rPr>
              <a:t>) </a:t>
            </a:r>
            <a:r>
              <a:rPr lang="en-US" altLang="zh-CN" sz="1900" b="1" dirty="0" err="1"/>
              <a:t>downto</a:t>
            </a:r>
            <a:r>
              <a:rPr lang="en-US" altLang="zh-CN" sz="1900" b="1" dirty="0"/>
              <a:t> m do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         [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	         S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=2 * 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* H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+ 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* R</a:t>
            </a:r>
            <a:r>
              <a:rPr lang="en-US" altLang="zh-CN" sz="1900" b="1" baseline="-25000" dirty="0"/>
              <a:t>1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   	         V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=n - 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* R</a:t>
            </a:r>
            <a:r>
              <a:rPr lang="en-US" altLang="zh-CN" sz="1900" b="1" baseline="-25000" dirty="0"/>
              <a:t>1 </a:t>
            </a:r>
            <a:r>
              <a:rPr lang="en-US" altLang="zh-CN" sz="1900" b="1" dirty="0"/>
              <a:t>* H</a:t>
            </a:r>
            <a:r>
              <a:rPr lang="en-US" altLang="zh-CN" sz="1900" b="1" baseline="-25000" dirty="0"/>
              <a:t>1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         //</a:t>
            </a:r>
            <a:r>
              <a:rPr lang="zh-CN" altLang="en-US" sz="1900" b="1" dirty="0"/>
              <a:t>从第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层开始搜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		Search (1, R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, H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, S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, V</a:t>
            </a:r>
            <a:r>
              <a:rPr lang="en-US" altLang="zh-CN" sz="1900" b="1" baseline="-25000" dirty="0"/>
              <a:t>1</a:t>
            </a:r>
            <a:r>
              <a:rPr lang="en-US" altLang="zh-CN" sz="1900" b="1" dirty="0"/>
              <a:t>) 	    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b="1" dirty="0"/>
              <a:t>           ]</a:t>
            </a:r>
            <a:endParaRPr lang="en-US" altLang="zh-CN" sz="19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4873" y="1577824"/>
            <a:ext cx="9589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优化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宋体" panose="02010600030101010101" pitchFamily="2" charset="-122"/>
              </a:rPr>
              <a:t> if </a:t>
            </a:r>
            <a:r>
              <a:rPr lang="zh-CN" altLang="en-US" sz="2400" b="1" dirty="0">
                <a:latin typeface="宋体" panose="02010600030101010101" pitchFamily="2" charset="-122"/>
              </a:rPr>
              <a:t>当前的表面积 </a:t>
            </a:r>
            <a:r>
              <a:rPr lang="en-US" altLang="zh-CN" sz="2400" b="1" dirty="0">
                <a:latin typeface="宋体" panose="02010600030101010101" pitchFamily="2" charset="-122"/>
              </a:rPr>
              <a:t>+ </a:t>
            </a:r>
            <a:r>
              <a:rPr lang="zh-CN" altLang="en-US" sz="2400" b="1" dirty="0">
                <a:latin typeface="宋体" panose="02010600030101010101" pitchFamily="2" charset="-122"/>
              </a:rPr>
              <a:t>余下的側面积 </a:t>
            </a:r>
            <a:r>
              <a:rPr lang="en-US" altLang="zh-CN" sz="2400" b="1" dirty="0">
                <a:latin typeface="宋体" panose="02010600030101010101" pitchFamily="2" charset="-122"/>
              </a:rPr>
              <a:t>&gt; </a:t>
            </a:r>
            <a:r>
              <a:rPr lang="zh-CN" altLang="en-US" sz="2400" b="1" dirty="0">
                <a:latin typeface="宋体" panose="02010600030101010101" pitchFamily="2" charset="-122"/>
              </a:rPr>
              <a:t>当前最优值 </a:t>
            </a:r>
            <a:r>
              <a:rPr lang="en-US" altLang="zh-CN" sz="2400" b="1" dirty="0">
                <a:latin typeface="宋体" panose="02010600030101010101" pitchFamily="2" charset="-122"/>
              </a:rPr>
              <a:t>then exit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94873" y="2748180"/>
            <a:ext cx="9589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优化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en-US" altLang="zh-CN" sz="2400" b="1" dirty="0"/>
              <a:t>if </a:t>
            </a:r>
            <a:r>
              <a:rPr lang="zh-CN" altLang="en-US" sz="2400" b="1" dirty="0"/>
              <a:t>剩下的蛋糕材料太少，不能保证做到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层 </a:t>
            </a:r>
            <a:r>
              <a:rPr lang="en-US" altLang="zh-CN" sz="2400" b="1" dirty="0">
                <a:latin typeface="宋体" panose="02010600030101010101" pitchFamily="2" charset="-122"/>
              </a:rPr>
              <a:t>then exit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181500" y="4000183"/>
            <a:ext cx="9589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优化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en-US" altLang="zh-CN" sz="2400" b="1" dirty="0"/>
              <a:t>if </a:t>
            </a:r>
            <a:r>
              <a:rPr lang="zh-CN" altLang="en-US" sz="2400" b="1" dirty="0"/>
              <a:t>剩下的蛋糕材料太多，做到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层还有剩余 </a:t>
            </a:r>
            <a:r>
              <a:rPr lang="en-US" altLang="zh-CN" sz="2400" b="1" dirty="0">
                <a:latin typeface="宋体" panose="02010600030101010101" pitchFamily="2" charset="-122"/>
              </a:rPr>
              <a:t>then exit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20178" y="2375262"/>
            <a:ext cx="9671892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无向图：割点、割集、点连通度、点双连通分量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/>
              <a:t>无向图：</a:t>
            </a:r>
            <a:r>
              <a:rPr lang="zh-CN" altLang="en-US" sz="2800" dirty="0"/>
              <a:t>桥、桥集、边连通度、边双连通分量</a:t>
            </a:r>
            <a:endParaRPr lang="en-US" altLang="zh-CN" sz="2800" noProof="1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有向图：强联通分量、树枝边、前向边、后向边、横叉边 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支配树</a:t>
            </a:r>
            <a:r>
              <a:rPr lang="en-US" altLang="zh-CN" sz="2800" dirty="0"/>
              <a:t>Dominator Tree</a:t>
            </a:r>
            <a:r>
              <a:rPr lang="zh-CN" altLang="en-US" sz="2800" dirty="0"/>
              <a:t>、半必经节点、必经点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/>
              <a:t>Kosaraju算法</a:t>
            </a:r>
            <a:r>
              <a:rPr lang="zh-CN" altLang="en-US" sz="2800" dirty="0"/>
              <a:t>、 </a:t>
            </a:r>
            <a:r>
              <a:rPr lang="en-US" altLang="zh-CN" sz="2800" dirty="0" err="1"/>
              <a:t>Tarjan</a:t>
            </a:r>
            <a:r>
              <a:rPr lang="zh-CN" altLang="en-US" sz="2800" dirty="0"/>
              <a:t>算法、</a:t>
            </a:r>
            <a:r>
              <a:rPr lang="en-US" altLang="zh-CN" sz="2800" dirty="0" err="1"/>
              <a:t>Lengauer-Tarjan</a:t>
            </a:r>
            <a:r>
              <a:rPr lang="zh-CN" altLang="en-US" sz="2800" dirty="0"/>
              <a:t>算法 </a:t>
            </a:r>
            <a:endParaRPr lang="zh-CN" altLang="en-US" sz="2800" dirty="0"/>
          </a:p>
        </p:txBody>
      </p:sp>
      <p:sp>
        <p:nvSpPr>
          <p:cNvPr id="8" name="标题 1"/>
          <p:cNvSpPr txBox="1"/>
          <p:nvPr/>
        </p:nvSpPr>
        <p:spPr>
          <a:xfrm>
            <a:off x="1104902" y="1436445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图的联通性需要关注的知识与问题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3651" y="2970808"/>
            <a:ext cx="10132194" cy="196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把一个双连通分量缩为一个点的过程，就是删除与该双连通分量相关的所有点和边， 然后新建一个点，向所有与双连通分量中的点有边相连的点连边。</a:t>
            </a:r>
            <a:endParaRPr lang="zh-CN" altLang="en-US" sz="2800" dirty="0"/>
          </a:p>
        </p:txBody>
      </p:sp>
      <p:sp>
        <p:nvSpPr>
          <p:cNvPr id="2" name="标题 1"/>
          <p:cNvSpPr txBox="1"/>
          <p:nvPr/>
        </p:nvSpPr>
        <p:spPr>
          <a:xfrm>
            <a:off x="2034138" y="1680387"/>
            <a:ext cx="7198895" cy="1011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缩点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8493" y="2171950"/>
            <a:ext cx="1054207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• </a:t>
            </a:r>
            <a:r>
              <a:rPr lang="en-US" altLang="zh-CN" sz="2800" dirty="0" err="1"/>
              <a:t>Tarjan</a:t>
            </a:r>
            <a:r>
              <a:rPr lang="zh-CN" altLang="en-US" sz="2800" dirty="0"/>
              <a:t>基于对图的深度优先搜索，并对每个节点引入两个值： 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• </a:t>
            </a:r>
            <a:r>
              <a:rPr lang="en-US" altLang="zh-CN" sz="2800" dirty="0" err="1"/>
              <a:t>dfn</a:t>
            </a:r>
            <a:r>
              <a:rPr lang="en-US" altLang="zh-CN" sz="2800" dirty="0"/>
              <a:t>[u]</a:t>
            </a:r>
            <a:r>
              <a:rPr lang="zh-CN" altLang="en-US" sz="2800" dirty="0"/>
              <a:t>：节点</a:t>
            </a:r>
            <a:r>
              <a:rPr lang="en-US" altLang="zh-CN" sz="2800" dirty="0"/>
              <a:t>u</a:t>
            </a:r>
            <a:r>
              <a:rPr lang="zh-CN" altLang="en-US" sz="2800" dirty="0"/>
              <a:t>的时间戳，记录点</a:t>
            </a:r>
            <a:r>
              <a:rPr lang="en-US" altLang="zh-CN" sz="2800" dirty="0"/>
              <a:t>u</a:t>
            </a:r>
            <a:r>
              <a:rPr lang="zh-CN" altLang="en-US" sz="2800" dirty="0"/>
              <a:t>是</a:t>
            </a:r>
            <a:r>
              <a:rPr lang="en-US" altLang="zh-CN" sz="2800" dirty="0"/>
              <a:t>DFS</a:t>
            </a:r>
            <a:r>
              <a:rPr lang="zh-CN" altLang="en-US" sz="2800" dirty="0"/>
              <a:t>过程中第几个访问的节点。 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• low[u]</a:t>
            </a:r>
            <a:r>
              <a:rPr lang="zh-CN" altLang="en-US" sz="2800" dirty="0"/>
              <a:t>：记录节点</a:t>
            </a:r>
            <a:r>
              <a:rPr lang="en-US" altLang="zh-CN" sz="2800" dirty="0"/>
              <a:t>u</a:t>
            </a:r>
            <a:r>
              <a:rPr lang="zh-CN" altLang="en-US" sz="2800" dirty="0"/>
              <a:t>或</a:t>
            </a:r>
            <a:r>
              <a:rPr lang="en-US" altLang="zh-CN" sz="2800" dirty="0"/>
              <a:t>u</a:t>
            </a:r>
            <a:r>
              <a:rPr lang="zh-CN" altLang="en-US" sz="2800" dirty="0"/>
              <a:t>的子树不经过搜索树上的边能够到达的时间戳最小的节点。 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• </a:t>
            </a:r>
            <a:r>
              <a:rPr lang="zh-CN" altLang="en-US" sz="2800" dirty="0"/>
              <a:t>对于每一条与</a:t>
            </a:r>
            <a:r>
              <a:rPr lang="en-US" altLang="zh-CN" sz="2800" dirty="0"/>
              <a:t>u</a:t>
            </a:r>
            <a:r>
              <a:rPr lang="zh-CN" altLang="en-US" sz="2800" dirty="0"/>
              <a:t>相连的边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： 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• </a:t>
            </a:r>
            <a:r>
              <a:rPr lang="zh-CN" altLang="en-US" sz="2800" dirty="0"/>
              <a:t>若在搜索树上</a:t>
            </a:r>
            <a:r>
              <a:rPr lang="en-US" altLang="zh-CN" sz="2800" dirty="0"/>
              <a:t>v</a:t>
            </a:r>
            <a:r>
              <a:rPr lang="zh-CN" altLang="en-US" sz="2800" dirty="0"/>
              <a:t>是</a:t>
            </a:r>
            <a:r>
              <a:rPr lang="en-US" altLang="zh-CN" sz="2800" dirty="0"/>
              <a:t>u</a:t>
            </a:r>
            <a:r>
              <a:rPr lang="zh-CN" altLang="en-US" sz="2800" dirty="0"/>
              <a:t>的子节点，则更新</a:t>
            </a:r>
            <a:r>
              <a:rPr lang="en-US" altLang="zh-CN" sz="2800" dirty="0"/>
              <a:t>low[u]= min(low[u], low[v])</a:t>
            </a:r>
            <a:r>
              <a:rPr lang="zh-CN" altLang="en-US" sz="2800" dirty="0"/>
              <a:t>； </a:t>
            </a:r>
            <a:r>
              <a:rPr lang="en-US" altLang="zh-CN" sz="2800" dirty="0"/>
              <a:t>• </a:t>
            </a:r>
            <a:r>
              <a:rPr lang="zh-CN" altLang="en-US" sz="2800" dirty="0"/>
              <a:t>若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不是搜索树上的边，则更新</a:t>
            </a:r>
            <a:r>
              <a:rPr lang="en-US" altLang="zh-CN" sz="2800" dirty="0"/>
              <a:t>low[u]= min(low[u], </a:t>
            </a:r>
            <a:r>
              <a:rPr lang="en-US" altLang="zh-CN" sz="2800" dirty="0" err="1"/>
              <a:t>dfn</a:t>
            </a:r>
            <a:r>
              <a:rPr lang="en-US" altLang="zh-CN" sz="2800" dirty="0"/>
              <a:t>[v])</a:t>
            </a:r>
            <a:r>
              <a:rPr lang="zh-CN" altLang="en-US" sz="2800" dirty="0"/>
              <a:t>； </a:t>
            </a:r>
            <a:endParaRPr lang="zh-CN" altLang="en-US" sz="2800" dirty="0"/>
          </a:p>
        </p:txBody>
      </p:sp>
      <p:sp>
        <p:nvSpPr>
          <p:cNvPr id="5" name="标题 1"/>
          <p:cNvSpPr txBox="1"/>
          <p:nvPr/>
        </p:nvSpPr>
        <p:spPr>
          <a:xfrm>
            <a:off x="811729" y="11543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84471" y="1552076"/>
            <a:ext cx="10515600" cy="962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 </a:t>
            </a:r>
            <a:r>
              <a:rPr lang="zh-CN" altLang="en-US" dirty="0"/>
              <a:t>判断割点、割边、和强连通分量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2628741"/>
            <a:ext cx="10515600" cy="35935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当low[v]≥dfn[u]且(u,v)为树边时，节点u才为割点。</a:t>
            </a:r>
            <a:endParaRPr lang="zh-CN" altLang="en-US" dirty="0">
              <a:solidFill>
                <a:srgbClr val="75757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当low[v]&gt;dfn[u]且(u,v)为树边时，表示v节点只能通过该边(u,v)与u连通，那么(u,v)即为割边。</a:t>
            </a:r>
            <a:endParaRPr lang="en-US" altLang="zh-CN" dirty="0">
              <a:solidFill>
                <a:srgbClr val="75757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low(u)=</a:t>
            </a:r>
            <a:r>
              <a:rPr lang="en-US" altLang="zh-CN" dirty="0" err="1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dfn</a:t>
            </a:r>
            <a:r>
              <a:rPr lang="en-US" altLang="zh-CN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(u)</a:t>
            </a:r>
            <a:r>
              <a:rPr lang="zh-CN" altLang="en-US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时，以</a:t>
            </a:r>
            <a:r>
              <a:rPr lang="en-US" altLang="zh-CN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为根的搜索子树上所有节点是一个</a:t>
            </a:r>
            <a:r>
              <a:rPr lang="zh-CN" altLang="en-US" b="1" dirty="0">
                <a:solidFill>
                  <a:srgbClr val="75757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强连通分量。</a:t>
            </a:r>
            <a:endParaRPr lang="en-US" altLang="zh-CN" b="1" dirty="0">
              <a:solidFill>
                <a:srgbClr val="75757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1224" y="2042644"/>
            <a:ext cx="10649552" cy="411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可以在求割点的过程中维护一个栈求出每个点双连通分量。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建立一个栈，存储</a:t>
            </a:r>
            <a:r>
              <a:rPr lang="en-US" altLang="zh-CN" sz="2800" dirty="0"/>
              <a:t>DFS</a:t>
            </a:r>
            <a:r>
              <a:rPr lang="zh-CN" altLang="en-US" sz="2800" dirty="0"/>
              <a:t>过程中访问的节点，初次访问一个点时把该点入栈。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如果边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满足</a:t>
            </a:r>
            <a:r>
              <a:rPr lang="en-US" altLang="zh-CN" sz="2800" dirty="0"/>
              <a:t>low[v]&gt;=</a:t>
            </a:r>
            <a:r>
              <a:rPr lang="en-US" altLang="zh-CN" sz="2800" dirty="0" err="1"/>
              <a:t>dfn</a:t>
            </a:r>
            <a:r>
              <a:rPr lang="en-US" altLang="zh-CN" sz="2800" dirty="0"/>
              <a:t>[u]</a:t>
            </a:r>
            <a:r>
              <a:rPr lang="zh-CN" altLang="en-US" sz="2800" dirty="0"/>
              <a:t>，即满足了</a:t>
            </a:r>
            <a:r>
              <a:rPr lang="en-US" altLang="zh-CN" sz="2800" dirty="0"/>
              <a:t>u</a:t>
            </a:r>
            <a:r>
              <a:rPr lang="zh-CN" altLang="en-US" sz="2800" dirty="0"/>
              <a:t>是割点的判断条件，那么把点从栈顶依次取出，直至取出了点</a:t>
            </a:r>
            <a:r>
              <a:rPr lang="en-US" altLang="zh-CN" sz="2800" dirty="0"/>
              <a:t>v</a:t>
            </a:r>
            <a:r>
              <a:rPr lang="zh-CN" altLang="en-US" sz="2800" dirty="0"/>
              <a:t>，取出的这些点和点</a:t>
            </a:r>
            <a:r>
              <a:rPr lang="en-US" altLang="zh-CN" sz="2800" dirty="0"/>
              <a:t>u</a:t>
            </a:r>
            <a:r>
              <a:rPr lang="zh-CN" altLang="en-US" sz="2800" dirty="0"/>
              <a:t>一起组成一个点双连通分量。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割点可能属于多个点双连通分量，其余点和每条边属于且仅属于一个点双连通分量。因此 在从栈中取出节点时，要把</a:t>
            </a:r>
            <a:r>
              <a:rPr lang="en-US" altLang="zh-CN" sz="2800" dirty="0"/>
              <a:t>u</a:t>
            </a:r>
            <a:r>
              <a:rPr lang="zh-CN" altLang="en-US" sz="2800" dirty="0"/>
              <a:t>留在栈中。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整个</a:t>
            </a:r>
            <a:r>
              <a:rPr lang="en-US" altLang="zh-CN" sz="2800" dirty="0"/>
              <a:t>DFS</a:t>
            </a:r>
            <a:r>
              <a:rPr lang="zh-CN" altLang="en-US" sz="2800" dirty="0"/>
              <a:t>结束后，栈中还剩余的节点构成一个点双连通分量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047198" y="1158058"/>
            <a:ext cx="6097604" cy="7017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求点双连通分量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8772" y="2346233"/>
            <a:ext cx="11186962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buFont typeface="Arial" panose="020B0604020202020204" pitchFamily="34" charset="0"/>
              <a:buChar char="•"/>
              <a:defRPr sz="2800"/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边双连通分量的求法非常简单，只需在求出所有的桥以后，把桥边删除。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此时原图分成了若干个连通块，每个连通块就是一个边双连通分量。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桥不属于任何一个边双连通分量；其余的边和每个顶点都属于且仅属于一个 边双连通分量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23673" y="1350564"/>
            <a:ext cx="6097604" cy="7017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求边双连通分量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233" y="2209868"/>
            <a:ext cx="1094873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800"/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离线处理：读入所有的询问（可使用邻接表存储）。 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给每个节点添加一个颜色标记，尚未访问的标记为</a:t>
            </a:r>
            <a:r>
              <a:rPr lang="en-US" altLang="zh-CN" dirty="0"/>
              <a:t>0</a:t>
            </a:r>
            <a:r>
              <a:rPr lang="zh-CN" altLang="en-US" dirty="0"/>
              <a:t>，进入递归而未回溯的节点标记为</a:t>
            </a:r>
            <a:r>
              <a:rPr lang="en-US" altLang="zh-CN" dirty="0"/>
              <a:t>1</a:t>
            </a:r>
            <a:r>
              <a:rPr lang="zh-CN" altLang="en-US" dirty="0"/>
              <a:t>， 已经访问过的标记为</a:t>
            </a:r>
            <a:r>
              <a:rPr lang="en-US" altLang="zh-CN" dirty="0"/>
              <a:t>2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维护一个并查集，访问完某个节点时，就合并该节点所在的集合与其父节点所在的集合。 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正在处理点</a:t>
            </a:r>
            <a:r>
              <a:rPr lang="en-US" altLang="zh-CN" dirty="0"/>
              <a:t>u</a:t>
            </a:r>
            <a:r>
              <a:rPr lang="zh-CN" altLang="en-US" dirty="0"/>
              <a:t>时，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的所有祖先的标记均为</a:t>
            </a:r>
            <a:r>
              <a:rPr lang="en-US" altLang="zh-CN" dirty="0"/>
              <a:t>1</a:t>
            </a:r>
            <a:r>
              <a:rPr lang="zh-CN" altLang="en-US" dirty="0"/>
              <a:t>，已经访问过的节点均与父节点相连；因此 遍历子树</a:t>
            </a:r>
            <a:r>
              <a:rPr lang="en-US" altLang="zh-CN" dirty="0"/>
              <a:t>u</a:t>
            </a:r>
            <a:r>
              <a:rPr lang="zh-CN" altLang="en-US" dirty="0"/>
              <a:t>后，考虑所有与</a:t>
            </a:r>
            <a:r>
              <a:rPr lang="en-US" altLang="zh-CN" dirty="0"/>
              <a:t>u</a:t>
            </a:r>
            <a:r>
              <a:rPr lang="zh-CN" altLang="en-US" dirty="0"/>
              <a:t>相关的询问</a:t>
            </a:r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LCA(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就是</a:t>
            </a:r>
            <a:r>
              <a:rPr lang="en-US" altLang="zh-CN" dirty="0"/>
              <a:t>v</a:t>
            </a:r>
            <a:r>
              <a:rPr lang="zh-CN" altLang="en-US" dirty="0"/>
              <a:t>所在并查集的根。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7873" y="1158058"/>
            <a:ext cx="7194884" cy="7017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Tarjan</a:t>
            </a:r>
            <a:r>
              <a:rPr lang="zh-CN" altLang="en-US" dirty="0"/>
              <a:t>求最近公共祖先</a:t>
            </a:r>
            <a:r>
              <a:rPr lang="en-US" altLang="zh-CN" dirty="0"/>
              <a:t>LCA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63223" y="1554950"/>
            <a:ext cx="8244378" cy="321702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一、图的知识结构图谱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89620" y="2109347"/>
            <a:ext cx="82127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is a vertex)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fa[x]←x, color[x]←1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x do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color[y]=0 then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(y), fa[y]←x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query(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x do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color[y]=2 then answer of query(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← get(y); color[x]←2;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7197" y="970840"/>
            <a:ext cx="6097604" cy="7017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经典</a:t>
            </a:r>
            <a:r>
              <a:rPr lang="en-US" altLang="zh-CN" dirty="0" err="1"/>
              <a:t>Tarjan</a:t>
            </a:r>
            <a:r>
              <a:rPr lang="zh-CN" altLang="en-US" dirty="0"/>
              <a:t>算法求</a:t>
            </a:r>
            <a:r>
              <a:rPr lang="en-US" altLang="zh-CN" dirty="0"/>
              <a:t>LCA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71600" y="1780674"/>
            <a:ext cx="10629298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对于有向图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，若</a:t>
            </a:r>
            <a:r>
              <a:rPr lang="en-US" altLang="zh-CN" sz="2800" dirty="0"/>
              <a:t>G</a:t>
            </a:r>
            <a:r>
              <a:rPr lang="zh-CN" altLang="en-US" sz="2800" dirty="0"/>
              <a:t>中存在一点</a:t>
            </a:r>
            <a:r>
              <a:rPr lang="en-US" altLang="zh-CN" sz="2800" dirty="0"/>
              <a:t>r</a:t>
            </a:r>
            <a:r>
              <a:rPr lang="zh-CN" altLang="en-US" sz="2800" dirty="0"/>
              <a:t>，从</a:t>
            </a:r>
            <a:r>
              <a:rPr lang="en-US" altLang="zh-CN" sz="2800" dirty="0"/>
              <a:t>r</a:t>
            </a:r>
            <a:r>
              <a:rPr lang="zh-CN" altLang="en-US" sz="2800" dirty="0"/>
              <a:t>出发可以到达</a:t>
            </a:r>
            <a:r>
              <a:rPr lang="en-US" altLang="zh-CN" sz="2800" dirty="0"/>
              <a:t>G</a:t>
            </a:r>
            <a:r>
              <a:rPr lang="zh-CN" altLang="en-US" sz="2800" dirty="0"/>
              <a:t>中所有的点，则</a:t>
            </a:r>
            <a:r>
              <a:rPr lang="en-US" altLang="zh-CN" sz="2800" dirty="0"/>
              <a:t>G</a:t>
            </a:r>
            <a:r>
              <a:rPr lang="zh-CN" altLang="en-US" sz="2800" dirty="0"/>
              <a:t>是</a:t>
            </a:r>
            <a:r>
              <a:rPr lang="en-US" altLang="zh-CN" sz="2800" dirty="0"/>
              <a:t>Flow Graph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若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G,r</a:t>
            </a:r>
            <a:r>
              <a:rPr lang="en-US" altLang="zh-CN" sz="2800" dirty="0"/>
              <a:t>)</a:t>
            </a:r>
            <a:r>
              <a:rPr lang="zh-CN" altLang="en-US" sz="2800" dirty="0"/>
              <a:t>是一个</a:t>
            </a:r>
            <a:r>
              <a:rPr lang="en-US" altLang="zh-CN" sz="2800" dirty="0"/>
              <a:t>Flow Graph</a:t>
            </a:r>
            <a:r>
              <a:rPr lang="zh-CN" altLang="en-US" sz="2800" dirty="0"/>
              <a:t>，</a:t>
            </a:r>
            <a:r>
              <a:rPr lang="en-US" altLang="zh-CN" sz="2800" dirty="0"/>
              <a:t>T</a:t>
            </a:r>
            <a:r>
              <a:rPr lang="zh-CN" altLang="en-US" sz="2800" dirty="0"/>
              <a:t>是其</a:t>
            </a:r>
            <a:r>
              <a:rPr lang="en-US" altLang="zh-CN" sz="2800" dirty="0" err="1"/>
              <a:t>dfs</a:t>
            </a:r>
            <a:r>
              <a:rPr lang="en-US" altLang="zh-CN" sz="2800" dirty="0"/>
              <a:t> Tree</a:t>
            </a:r>
            <a:r>
              <a:rPr lang="zh-CN" altLang="en-US" sz="2800" dirty="0"/>
              <a:t>，则</a:t>
            </a:r>
            <a:r>
              <a:rPr lang="en-US" altLang="zh-CN" sz="2800" dirty="0"/>
              <a:t>G</a:t>
            </a:r>
            <a:r>
              <a:rPr lang="zh-CN" altLang="en-US" sz="2800" dirty="0"/>
              <a:t>中的每条边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必属于以下四类之一：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树枝边 </a:t>
            </a:r>
            <a:r>
              <a:rPr lang="en-US" altLang="zh-CN" sz="2800" dirty="0"/>
              <a:t>(tree arcs)</a:t>
            </a:r>
            <a:r>
              <a:rPr lang="zh-CN" altLang="en-US" sz="2800" dirty="0"/>
              <a:t>：边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在搜索树</a:t>
            </a:r>
            <a:r>
              <a:rPr lang="en-US" altLang="zh-CN" sz="2800" dirty="0"/>
              <a:t>T</a:t>
            </a:r>
            <a:r>
              <a:rPr lang="zh-CN" altLang="en-US" sz="2800" dirty="0"/>
              <a:t>中； 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前向边 </a:t>
            </a:r>
            <a:r>
              <a:rPr lang="en-US" altLang="zh-CN" sz="2800" dirty="0"/>
              <a:t>(forward arcs)</a:t>
            </a:r>
            <a:r>
              <a:rPr lang="zh-CN" altLang="en-US" sz="2800" dirty="0"/>
              <a:t>：在</a:t>
            </a:r>
            <a:r>
              <a:rPr lang="en-US" altLang="zh-CN" sz="2800" dirty="0"/>
              <a:t>T</a:t>
            </a:r>
            <a:r>
              <a:rPr lang="zh-CN" altLang="en-US" sz="2800" dirty="0"/>
              <a:t>中存在一条从</a:t>
            </a:r>
            <a:r>
              <a:rPr lang="en-US" altLang="zh-CN" sz="2800" dirty="0"/>
              <a:t>x</a:t>
            </a:r>
            <a:r>
              <a:rPr lang="zh-CN" altLang="en-US" sz="2800" dirty="0"/>
              <a:t>到</a:t>
            </a:r>
            <a:r>
              <a:rPr lang="en-US" altLang="zh-CN" sz="2800" dirty="0"/>
              <a:t>y</a:t>
            </a:r>
            <a:r>
              <a:rPr lang="zh-CN" altLang="en-US" sz="2800" dirty="0"/>
              <a:t>的路径； 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后向边 </a:t>
            </a:r>
            <a:r>
              <a:rPr lang="en-US" altLang="zh-CN" sz="2800" dirty="0"/>
              <a:t>(cycle arcs)</a:t>
            </a:r>
            <a:r>
              <a:rPr lang="zh-CN" altLang="en-US" sz="2800" dirty="0"/>
              <a:t>：在</a:t>
            </a:r>
            <a:r>
              <a:rPr lang="en-US" altLang="zh-CN" sz="2800" dirty="0"/>
              <a:t>T</a:t>
            </a:r>
            <a:r>
              <a:rPr lang="zh-CN" altLang="en-US" sz="2800" dirty="0"/>
              <a:t>中存在一条从</a:t>
            </a:r>
            <a:r>
              <a:rPr lang="en-US" altLang="zh-CN" sz="2800" dirty="0"/>
              <a:t>y</a:t>
            </a:r>
            <a:r>
              <a:rPr lang="zh-CN" altLang="en-US" sz="2800" dirty="0"/>
              <a:t>到</a:t>
            </a:r>
            <a:r>
              <a:rPr lang="en-US" altLang="zh-CN" sz="2800" dirty="0"/>
              <a:t>x</a:t>
            </a:r>
            <a:r>
              <a:rPr lang="zh-CN" altLang="en-US" sz="2800" dirty="0"/>
              <a:t>的路径； 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横叉边 </a:t>
            </a:r>
            <a:r>
              <a:rPr lang="en-US" altLang="zh-CN" sz="2800" dirty="0"/>
              <a:t>(cross arcs)</a:t>
            </a:r>
            <a:r>
              <a:rPr lang="zh-CN" altLang="en-US" sz="2800" dirty="0"/>
              <a:t>：在</a:t>
            </a:r>
            <a:r>
              <a:rPr lang="en-US" altLang="zh-CN" sz="2800" dirty="0"/>
              <a:t>T</a:t>
            </a:r>
            <a:r>
              <a:rPr lang="zh-CN" altLang="en-US" sz="2800" dirty="0"/>
              <a:t>中既没有</a:t>
            </a:r>
            <a:r>
              <a:rPr lang="en-US" altLang="zh-CN" sz="2800" dirty="0"/>
              <a:t>x</a:t>
            </a:r>
            <a:r>
              <a:rPr lang="zh-CN" altLang="en-US" sz="2800" dirty="0"/>
              <a:t>到</a:t>
            </a:r>
            <a:r>
              <a:rPr lang="en-US" altLang="zh-CN" sz="2800" dirty="0"/>
              <a:t>y</a:t>
            </a:r>
            <a:r>
              <a:rPr lang="zh-CN" altLang="en-US" sz="2800" dirty="0"/>
              <a:t>的路径，也没有</a:t>
            </a:r>
            <a:r>
              <a:rPr lang="en-US" altLang="zh-CN" sz="2800" dirty="0"/>
              <a:t>y</a:t>
            </a:r>
            <a:r>
              <a:rPr lang="zh-CN" altLang="en-US" sz="2800" dirty="0"/>
              <a:t>到</a:t>
            </a:r>
            <a:r>
              <a:rPr lang="en-US" altLang="zh-CN" sz="2800" dirty="0"/>
              <a:t>x</a:t>
            </a:r>
            <a:r>
              <a:rPr lang="zh-CN" altLang="en-US" sz="2800" dirty="0"/>
              <a:t>的路径，并且</a:t>
            </a:r>
            <a:r>
              <a:rPr lang="en-US" altLang="zh-CN" sz="2800" dirty="0" err="1"/>
              <a:t>dfn</a:t>
            </a:r>
            <a:r>
              <a:rPr lang="en-US" altLang="zh-CN" sz="2800" dirty="0"/>
              <a:t>[y]&lt;</a:t>
            </a:r>
            <a:r>
              <a:rPr lang="en-US" altLang="zh-CN" sz="2800" dirty="0" err="1"/>
              <a:t>dfn</a:t>
            </a:r>
            <a:r>
              <a:rPr lang="en-US" altLang="zh-CN" sz="2800" dirty="0"/>
              <a:t>[x]</a:t>
            </a:r>
            <a:endParaRPr lang="zh-CN" altLang="en-US" sz="2800" dirty="0"/>
          </a:p>
        </p:txBody>
      </p:sp>
      <p:sp>
        <p:nvSpPr>
          <p:cNvPr id="8" name="标题 1"/>
          <p:cNvSpPr txBox="1"/>
          <p:nvPr/>
        </p:nvSpPr>
        <p:spPr>
          <a:xfrm>
            <a:off x="1220804" y="1058144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/>
              <a:t>有向图中的边进行分类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6" b="15101"/>
          <a:stretch>
            <a:fillRect/>
          </a:stretch>
        </p:blipFill>
        <p:spPr bwMode="auto">
          <a:xfrm>
            <a:off x="1235238" y="1303466"/>
            <a:ext cx="9432758" cy="33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848050" y="5004572"/>
            <a:ext cx="758470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树枝边（tree edge）：绿色边。          后向边（</a:t>
            </a:r>
            <a:r>
              <a:rPr lang="en-US" altLang="zh-CN" dirty="0"/>
              <a:t>back edge</a:t>
            </a:r>
            <a:r>
              <a:rPr lang="zh-CN" altLang="en-US" dirty="0"/>
              <a:t>）：黄色边。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前向边（</a:t>
            </a:r>
            <a:r>
              <a:rPr lang="en-US" altLang="zh-CN" dirty="0"/>
              <a:t>forward edge</a:t>
            </a:r>
            <a:r>
              <a:rPr lang="zh-CN" altLang="en-US" dirty="0"/>
              <a:t>）：蓝色边。，横叉边（</a:t>
            </a:r>
            <a:r>
              <a:rPr lang="en-US" altLang="zh-CN" dirty="0"/>
              <a:t>cross edge</a:t>
            </a:r>
            <a:r>
              <a:rPr lang="zh-CN" altLang="en-US" dirty="0"/>
              <a:t>）： 红色边。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25341" y="1221774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 </a:t>
            </a:r>
            <a:r>
              <a:rPr lang="zh-CN" altLang="en-US" sz="3600" dirty="0"/>
              <a:t>求强联通分量</a:t>
            </a:r>
            <a:r>
              <a:rPr lang="en-US" altLang="zh-CN" sz="3600" dirty="0"/>
              <a:t>——</a:t>
            </a:r>
            <a:r>
              <a:rPr lang="zh-CN" altLang="en-US" sz="3600" noProof="1"/>
              <a:t>Kosaraju算法</a:t>
            </a:r>
            <a:endParaRPr lang="zh-CN" altLang="en-US" sz="36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062589" y="2200827"/>
            <a:ext cx="10066822" cy="36609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x-none" noProof="1"/>
              <a:t>Step1</a:t>
            </a:r>
            <a:r>
              <a:rPr lang="zh-CN" altLang="en-US" noProof="1"/>
              <a:t>：</a:t>
            </a:r>
            <a:r>
              <a:rPr lang="en-US" altLang="x-none" noProof="1"/>
              <a:t>对有向图G做dfs（深度优先遍历），记录每个结点结束访问的时间</a:t>
            </a:r>
            <a:r>
              <a:rPr lang="zh-CN" altLang="en-US" noProof="1"/>
              <a:t>(即节点出栈顺序，后出栈的点第二次先扫描)</a:t>
            </a:r>
            <a:endParaRPr lang="en-US" altLang="x-none" noProof="1"/>
          </a:p>
          <a:p>
            <a:pPr>
              <a:lnSpc>
                <a:spcPct val="150000"/>
              </a:lnSpc>
            </a:pPr>
            <a:r>
              <a:rPr lang="en-US" altLang="x-none" noProof="1"/>
              <a:t>Step2</a:t>
            </a:r>
            <a:r>
              <a:rPr lang="zh-CN" altLang="en-US" noProof="1"/>
              <a:t> ： </a:t>
            </a:r>
            <a:r>
              <a:rPr lang="en-US" altLang="x-none" noProof="1"/>
              <a:t>将图G逆置，即将G中所有弧反向。</a:t>
            </a:r>
            <a:endParaRPr lang="en-US" altLang="x-none" noProof="1"/>
          </a:p>
          <a:p>
            <a:pPr>
              <a:lnSpc>
                <a:spcPct val="150000"/>
              </a:lnSpc>
            </a:pPr>
            <a:r>
              <a:rPr lang="en-US" altLang="x-none" noProof="1"/>
              <a:t>Step3</a:t>
            </a:r>
            <a:r>
              <a:rPr lang="zh-CN" altLang="en-US" noProof="1"/>
              <a:t> ： </a:t>
            </a:r>
            <a:r>
              <a:rPr lang="en-US" altLang="x-none" noProof="1"/>
              <a:t>按Step1中记录的结点结束访问时间从大到小对逆置后的图做dfs</a:t>
            </a:r>
            <a:endParaRPr lang="en-US" altLang="x-none" noProof="1"/>
          </a:p>
          <a:p>
            <a:pPr>
              <a:lnSpc>
                <a:spcPct val="150000"/>
              </a:lnSpc>
            </a:pPr>
            <a:r>
              <a:rPr lang="en-US" altLang="x-none" noProof="1"/>
              <a:t>Step4</a:t>
            </a:r>
            <a:r>
              <a:rPr lang="zh-CN" altLang="en-US" noProof="1"/>
              <a:t> ： </a:t>
            </a:r>
            <a:r>
              <a:rPr lang="en-US" altLang="x-none" noProof="1"/>
              <a:t>得到的遍历森林中每棵树对应一个强连通分量。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" y="0"/>
            <a:ext cx="3614468" cy="11242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349" y="2087099"/>
            <a:ext cx="11110361" cy="415997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设有向图</a:t>
            </a:r>
            <a:r>
              <a:rPr lang="en-US" altLang="zh-CN" dirty="0"/>
              <a:t>G=(V,E)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G,r</a:t>
            </a:r>
            <a:r>
              <a:rPr lang="en-US" altLang="zh-CN" dirty="0"/>
              <a:t>)</a:t>
            </a:r>
            <a:r>
              <a:rPr lang="zh-CN" altLang="en-US" dirty="0"/>
              <a:t>是一个</a:t>
            </a:r>
            <a:r>
              <a:rPr lang="en-US" altLang="zh-CN" dirty="0"/>
              <a:t>Flow Graph</a:t>
            </a:r>
            <a:r>
              <a:rPr lang="zh-CN" altLang="en-US" dirty="0"/>
              <a:t>，则称</a:t>
            </a:r>
            <a:r>
              <a:rPr lang="en-US" altLang="zh-CN" dirty="0"/>
              <a:t>(</a:t>
            </a:r>
            <a:r>
              <a:rPr lang="en-US" altLang="zh-CN" dirty="0" err="1"/>
              <a:t>G,r</a:t>
            </a:r>
            <a:r>
              <a:rPr lang="en-US" altLang="zh-CN" dirty="0"/>
              <a:t>)</a:t>
            </a:r>
            <a:r>
              <a:rPr lang="zh-CN" altLang="en-US" dirty="0"/>
              <a:t>的子图</a:t>
            </a:r>
            <a:r>
              <a:rPr lang="en-US" altLang="zh-CN" dirty="0"/>
              <a:t>D=(V, { (</a:t>
            </a:r>
            <a:r>
              <a:rPr lang="en-US" altLang="zh-CN" dirty="0" err="1"/>
              <a:t>idom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),</a:t>
            </a:r>
            <a:r>
              <a:rPr lang="en-US" altLang="zh-CN" dirty="0" err="1"/>
              <a:t>i</a:t>
            </a:r>
            <a:r>
              <a:rPr lang="en-US" altLang="zh-CN" dirty="0"/>
              <a:t>) | </a:t>
            </a:r>
            <a:r>
              <a:rPr lang="en-US" altLang="zh-CN" dirty="0" err="1"/>
              <a:t>i∈V,i≠r</a:t>
            </a:r>
            <a:r>
              <a:rPr lang="en-US" altLang="zh-CN" dirty="0"/>
              <a:t> }, r) 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G,r</a:t>
            </a:r>
            <a:r>
              <a:rPr lang="en-US" altLang="zh-CN" dirty="0"/>
              <a:t>)</a:t>
            </a:r>
            <a:r>
              <a:rPr lang="zh-CN" altLang="en-US" dirty="0"/>
              <a:t>的一棵</a:t>
            </a:r>
            <a:r>
              <a:rPr lang="en-US" altLang="zh-CN" dirty="0"/>
              <a:t>Dominator Tree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G,r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Dominator Tree</a:t>
            </a:r>
            <a:r>
              <a:rPr lang="zh-CN" altLang="en-US" dirty="0"/>
              <a:t>是一棵有向有根树，从</a:t>
            </a:r>
            <a:r>
              <a:rPr lang="en-US" altLang="zh-CN" dirty="0"/>
              <a:t>r</a:t>
            </a:r>
            <a:r>
              <a:rPr lang="zh-CN" altLang="en-US" dirty="0"/>
              <a:t>出发可以到达</a:t>
            </a:r>
            <a:r>
              <a:rPr lang="en-US" altLang="zh-CN" dirty="0"/>
              <a:t>G</a:t>
            </a:r>
            <a:r>
              <a:rPr lang="zh-CN" altLang="en-US" dirty="0"/>
              <a:t>中的所有点，并且树上的每 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都满足：</a:t>
            </a:r>
            <a:r>
              <a:rPr lang="en-US" altLang="zh-CN" dirty="0"/>
              <a:t>u=</a:t>
            </a:r>
            <a:r>
              <a:rPr lang="en-US" altLang="zh-CN" dirty="0" err="1"/>
              <a:t>idom</a:t>
            </a:r>
            <a:r>
              <a:rPr lang="en-US" altLang="zh-CN" dirty="0"/>
              <a:t>(v)</a:t>
            </a:r>
            <a:r>
              <a:rPr lang="zh-CN" altLang="en-US" dirty="0"/>
              <a:t>，即父节点是子节点的最近必经点。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x=</a:t>
            </a:r>
            <a:r>
              <a:rPr lang="en-US" altLang="zh-CN" dirty="0" err="1"/>
              <a:t>idom</a:t>
            </a:r>
            <a:r>
              <a:rPr lang="en-US" altLang="zh-CN" dirty="0"/>
              <a:t>(y)</a:t>
            </a:r>
            <a:r>
              <a:rPr lang="zh-CN" altLang="en-US" dirty="0"/>
              <a:t>，当且仅当有向边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Dominator Tree</a:t>
            </a:r>
            <a:r>
              <a:rPr lang="zh-CN" altLang="en-US" dirty="0"/>
              <a:t>中的一条树枝边。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x </a:t>
            </a:r>
            <a:r>
              <a:rPr lang="en-US" altLang="zh-CN" dirty="0" err="1"/>
              <a:t>dom</a:t>
            </a:r>
            <a:r>
              <a:rPr lang="en-US" altLang="zh-CN" dirty="0"/>
              <a:t> y</a:t>
            </a:r>
            <a:r>
              <a:rPr lang="zh-CN" altLang="en-US" dirty="0"/>
              <a:t>，当且仅当在</a:t>
            </a:r>
            <a:r>
              <a:rPr lang="en-US" altLang="zh-CN" dirty="0"/>
              <a:t>Dominator Tree</a:t>
            </a:r>
            <a:r>
              <a:rPr lang="zh-CN" altLang="en-US" dirty="0"/>
              <a:t>中存在一条从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的路径。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x</a:t>
            </a:r>
            <a:r>
              <a:rPr lang="zh-CN" altLang="en-US" dirty="0"/>
              <a:t>的必经点集合</a:t>
            </a:r>
            <a:r>
              <a:rPr lang="en-US" altLang="zh-CN" dirty="0" err="1"/>
              <a:t>dom</a:t>
            </a:r>
            <a:r>
              <a:rPr lang="en-US" altLang="zh-CN" dirty="0"/>
              <a:t>(x)</a:t>
            </a:r>
            <a:r>
              <a:rPr lang="zh-CN" altLang="en-US" dirty="0"/>
              <a:t>就是</a:t>
            </a:r>
            <a:r>
              <a:rPr lang="en-US" altLang="zh-CN" dirty="0"/>
              <a:t>Dominator Tree</a:t>
            </a:r>
            <a:r>
              <a:rPr lang="zh-CN" altLang="en-US" dirty="0"/>
              <a:t>上</a:t>
            </a:r>
            <a:r>
              <a:rPr lang="en-US" altLang="zh-CN" dirty="0"/>
              <a:t>x</a:t>
            </a:r>
            <a:r>
              <a:rPr lang="zh-CN" altLang="en-US" dirty="0"/>
              <a:t>的所有祖先以及</a:t>
            </a:r>
            <a:r>
              <a:rPr lang="en-US" altLang="zh-CN" dirty="0"/>
              <a:t>x</a:t>
            </a:r>
            <a:r>
              <a:rPr lang="zh-CN" altLang="en-US" dirty="0"/>
              <a:t>自身。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6672" y="1082001"/>
            <a:ext cx="6097604" cy="5909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支配树：</a:t>
            </a:r>
            <a:r>
              <a:rPr lang="en-US" altLang="zh-CN" dirty="0"/>
              <a:t>Dominator Tree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6173" y="1723269"/>
            <a:ext cx="10633511" cy="43189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在搜索树</a:t>
            </a:r>
            <a:r>
              <a:rPr lang="en-US" altLang="zh-CN" dirty="0"/>
              <a:t>T</a:t>
            </a:r>
            <a:r>
              <a:rPr lang="zh-CN" altLang="en-US" dirty="0"/>
              <a:t>上点</a:t>
            </a:r>
            <a:r>
              <a:rPr lang="en-US" altLang="zh-CN" dirty="0"/>
              <a:t>y</a:t>
            </a:r>
            <a:r>
              <a:rPr lang="zh-CN" altLang="en-US" dirty="0"/>
              <a:t>的祖先中，通过非树枝边可以到达</a:t>
            </a:r>
            <a:r>
              <a:rPr lang="en-US" altLang="zh-CN" dirty="0"/>
              <a:t>y</a:t>
            </a:r>
            <a:r>
              <a:rPr lang="zh-CN" altLang="en-US" dirty="0"/>
              <a:t>的深度最小的祖先</a:t>
            </a:r>
            <a:r>
              <a:rPr lang="en-US" altLang="zh-CN" dirty="0"/>
              <a:t>x</a:t>
            </a:r>
            <a:r>
              <a:rPr lang="zh-CN" altLang="en-US" dirty="0"/>
              <a:t>，称为</a:t>
            </a:r>
            <a:r>
              <a:rPr lang="en-US" altLang="zh-CN" dirty="0"/>
              <a:t>y</a:t>
            </a:r>
            <a:r>
              <a:rPr lang="zh-CN" altLang="en-US" dirty="0"/>
              <a:t>的 半必经点。半必经点也是唯一的，因此可以记</a:t>
            </a:r>
            <a:r>
              <a:rPr lang="en-US" altLang="zh-CN" dirty="0"/>
              <a:t>x=semi(y)</a:t>
            </a:r>
            <a:endParaRPr lang="en-US" altLang="zh-CN" dirty="0"/>
          </a:p>
          <a:p>
            <a:r>
              <a:rPr lang="zh-CN" altLang="en-US" dirty="0"/>
              <a:t>对于𝐺中的一点𝑦，考虑所有𝑥 ∈ 𝑝𝑟𝑒 𝑦 ，定义一个临时变量𝑡𝑒𝑚𝑝 </a:t>
            </a:r>
            <a:r>
              <a:rPr lang="en-US" altLang="zh-CN" dirty="0"/>
              <a:t>= +∞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若𝑑𝑓𝑛 𝑥 </a:t>
            </a:r>
            <a:r>
              <a:rPr lang="en-US" altLang="zh-CN" dirty="0"/>
              <a:t>&lt; </a:t>
            </a:r>
            <a:r>
              <a:rPr lang="zh-CN" altLang="en-US" dirty="0"/>
              <a:t>𝑑𝑓𝑛 𝑦 ，则 𝑥</a:t>
            </a:r>
            <a:r>
              <a:rPr lang="en-US" altLang="zh-CN" dirty="0"/>
              <a:t>,</a:t>
            </a:r>
            <a:r>
              <a:rPr lang="zh-CN" altLang="en-US" dirty="0"/>
              <a:t>𝑦 为树枝边或前向边，此时𝑡𝑒𝑚𝑝 </a:t>
            </a:r>
            <a:r>
              <a:rPr lang="en-US" altLang="zh-CN" dirty="0"/>
              <a:t>= min(</a:t>
            </a:r>
            <a:r>
              <a:rPr lang="zh-CN" altLang="en-US" dirty="0"/>
              <a:t>𝑡𝑒𝑚𝑝</a:t>
            </a:r>
            <a:r>
              <a:rPr lang="en-US" altLang="zh-CN" dirty="0"/>
              <a:t>, </a:t>
            </a:r>
            <a:r>
              <a:rPr lang="zh-CN" altLang="en-US" dirty="0"/>
              <a:t>𝑑𝑓𝑛</a:t>
            </a:r>
            <a:r>
              <a:rPr lang="en-US" altLang="zh-CN" dirty="0"/>
              <a:t>[</a:t>
            </a:r>
            <a:r>
              <a:rPr lang="zh-CN" altLang="en-US" dirty="0"/>
              <a:t>𝑥</a:t>
            </a:r>
            <a:r>
              <a:rPr lang="en-US" altLang="zh-CN" dirty="0"/>
              <a:t>])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若𝑑𝑓𝑛 𝑥 </a:t>
            </a:r>
            <a:r>
              <a:rPr lang="en-US" altLang="zh-CN" dirty="0"/>
              <a:t>&gt; </a:t>
            </a:r>
            <a:r>
              <a:rPr lang="zh-CN" altLang="en-US" dirty="0"/>
              <a:t>𝑑𝑓𝑛 𝑦 ，则 𝑥</a:t>
            </a:r>
            <a:r>
              <a:rPr lang="en-US" altLang="zh-CN" dirty="0"/>
              <a:t>,</a:t>
            </a:r>
            <a:r>
              <a:rPr lang="zh-CN" altLang="en-US" dirty="0"/>
              <a:t>𝑦 为横叉边或后向边，此时∀𝑥在𝑇中的祖先𝑧，满足𝑑𝑓𝑛 𝑧 </a:t>
            </a:r>
            <a:r>
              <a:rPr lang="en-US" altLang="zh-CN" dirty="0"/>
              <a:t>&gt; </a:t>
            </a:r>
            <a:r>
              <a:rPr lang="zh-CN" altLang="en-US" dirty="0"/>
              <a:t>𝑑𝑓𝑛 𝑦 时，有𝑡𝑒𝑚𝑝 </a:t>
            </a:r>
            <a:r>
              <a:rPr lang="en-US" altLang="zh-CN" dirty="0"/>
              <a:t>= min(</a:t>
            </a:r>
            <a:r>
              <a:rPr lang="zh-CN" altLang="en-US" dirty="0"/>
              <a:t>𝑡𝑒𝑚𝑝</a:t>
            </a:r>
            <a:r>
              <a:rPr lang="en-US" altLang="zh-CN" dirty="0"/>
              <a:t>,</a:t>
            </a:r>
            <a:r>
              <a:rPr lang="zh-CN" altLang="en-US" dirty="0"/>
              <a:t>𝑑𝑓𝑛 𝑠𝑒𝑚𝑖 𝑧 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𝑠𝑒𝑚𝑖 𝑦 </a:t>
            </a:r>
            <a:r>
              <a:rPr lang="en-US" altLang="zh-CN" dirty="0"/>
              <a:t>= </a:t>
            </a:r>
            <a:r>
              <a:rPr lang="zh-CN" altLang="en-US" dirty="0"/>
              <a:t>𝑖𝑑</a:t>
            </a:r>
            <a:r>
              <a:rPr lang="en-US" altLang="zh-CN" dirty="0"/>
              <a:t>[</a:t>
            </a:r>
            <a:r>
              <a:rPr lang="zh-CN" altLang="en-US" dirty="0"/>
              <a:t>𝑡𝑒𝑚𝑝</a:t>
            </a:r>
            <a:r>
              <a:rPr lang="en-US" altLang="zh-CN" dirty="0"/>
              <a:t>]</a:t>
            </a:r>
            <a:r>
              <a:rPr lang="zh-CN" altLang="en-US" dirty="0"/>
              <a:t>。即在上述所有可能情况中取𝑑𝑓𝑛值最小的一种，就是𝑦的半必经点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5290" y="958334"/>
            <a:ext cx="6097604" cy="5909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半必经点</a:t>
            </a:r>
            <a:r>
              <a:rPr lang="en-US" altLang="zh-CN" dirty="0"/>
              <a:t>semi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4273" y="2007347"/>
            <a:ext cx="10523221" cy="375034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DFS</a:t>
            </a:r>
            <a:r>
              <a:rPr lang="zh-CN" altLang="en-US" dirty="0"/>
              <a:t>构建搜索树，并计算出每个节点的时间戳。 </a:t>
            </a:r>
            <a:endParaRPr lang="en-US" altLang="zh-CN" dirty="0"/>
          </a:p>
          <a:p>
            <a:r>
              <a:rPr lang="zh-CN" altLang="en-US" dirty="0"/>
              <a:t>根据半必经点定理，按照时间戳从大到小的顺序计算每个节点的半必经节点。</a:t>
            </a:r>
            <a:endParaRPr lang="en-US" altLang="zh-CN" dirty="0"/>
          </a:p>
          <a:p>
            <a:r>
              <a:rPr lang="zh-CN" altLang="en-US" dirty="0"/>
              <a:t>根据半必经点定理，对于一条边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 err="1"/>
              <a:t>dfn</a:t>
            </a:r>
            <a:r>
              <a:rPr lang="en-US" altLang="zh-CN" dirty="0"/>
              <a:t>[x]&gt;</a:t>
            </a:r>
            <a:r>
              <a:rPr lang="en-US" altLang="zh-CN" dirty="0" err="1"/>
              <a:t>dfn</a:t>
            </a:r>
            <a:r>
              <a:rPr lang="en-US" altLang="zh-CN" dirty="0"/>
              <a:t>[y]</a:t>
            </a:r>
            <a:r>
              <a:rPr lang="zh-CN" altLang="en-US" dirty="0"/>
              <a:t>，则计算</a:t>
            </a:r>
            <a:r>
              <a:rPr lang="en-US" altLang="zh-CN" dirty="0"/>
              <a:t>semi[y]</a:t>
            </a:r>
            <a:r>
              <a:rPr lang="zh-CN" altLang="en-US" dirty="0"/>
              <a:t>时需要考虑</a:t>
            </a:r>
            <a:r>
              <a:rPr lang="en-US" altLang="zh-CN" dirty="0"/>
              <a:t>x</a:t>
            </a:r>
            <a:r>
              <a:rPr lang="zh-CN" altLang="en-US" dirty="0"/>
              <a:t>的祖先中比</a:t>
            </a:r>
            <a:r>
              <a:rPr lang="en-US" altLang="zh-CN" dirty="0"/>
              <a:t>y</a:t>
            </a:r>
            <a:r>
              <a:rPr lang="zh-CN" altLang="en-US" dirty="0"/>
              <a:t>的时间戳大的节点。 </a:t>
            </a:r>
            <a:endParaRPr lang="en-US" altLang="zh-CN" dirty="0"/>
          </a:p>
          <a:p>
            <a:r>
              <a:rPr lang="zh-CN" altLang="en-US" dirty="0"/>
              <a:t>由于算法按照时间戳从大到小的顺序计算，此时比</a:t>
            </a:r>
            <a:r>
              <a:rPr lang="en-US" altLang="zh-CN" dirty="0"/>
              <a:t>y</a:t>
            </a:r>
            <a:r>
              <a:rPr lang="zh-CN" altLang="en-US" dirty="0"/>
              <a:t>的时间戳小的节点还未加入生成森林， 因此直接在生成森林中考虑</a:t>
            </a:r>
            <a:r>
              <a:rPr lang="en-US" altLang="zh-CN" dirty="0"/>
              <a:t>x</a:t>
            </a:r>
            <a:r>
              <a:rPr lang="zh-CN" altLang="en-US" dirty="0"/>
              <a:t>的所有祖先即可。 </a:t>
            </a:r>
            <a:endParaRPr lang="en-US" altLang="zh-CN" dirty="0"/>
          </a:p>
          <a:p>
            <a:r>
              <a:rPr lang="zh-CN" altLang="en-US" dirty="0"/>
              <a:t>使用并查集维护生成森林，把</a:t>
            </a:r>
            <a:r>
              <a:rPr lang="en-US" altLang="zh-CN" dirty="0" err="1"/>
              <a:t>dfn</a:t>
            </a:r>
            <a:r>
              <a:rPr lang="en-US" altLang="zh-CN" dirty="0"/>
              <a:t>[semi[z]]</a:t>
            </a:r>
            <a:r>
              <a:rPr lang="zh-CN" altLang="en-US" dirty="0"/>
              <a:t>作为</a:t>
            </a:r>
            <a:r>
              <a:rPr lang="en-US" altLang="zh-CN" dirty="0"/>
              <a:t>z</a:t>
            </a:r>
            <a:r>
              <a:rPr lang="zh-CN" altLang="en-US" dirty="0"/>
              <a:t>到其父节点的边的权值，在路径压缩的过程中对每个节点维护一个变量，很容易计算</a:t>
            </a:r>
            <a:r>
              <a:rPr lang="en-US" altLang="zh-CN" dirty="0"/>
              <a:t>z</a:t>
            </a:r>
            <a:r>
              <a:rPr lang="zh-CN" altLang="en-US" dirty="0"/>
              <a:t>到其祖先上所有边权的最小值。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O(Nα(N))</a:t>
            </a:r>
            <a:r>
              <a:rPr lang="zh-CN" altLang="en-US" dirty="0"/>
              <a:t>，几乎接近于线性。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77164" y="1100305"/>
            <a:ext cx="6097604" cy="5909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Lengauer-Tarjan</a:t>
            </a:r>
            <a:r>
              <a:rPr lang="zh-CN" altLang="en-US" dirty="0"/>
              <a:t>算法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84231" y="2580896"/>
            <a:ext cx="8649959" cy="196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无向图：生成树、最小生成树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有向图：最小树型图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noProof="1"/>
              <a:t>prim</a:t>
            </a:r>
            <a:r>
              <a:rPr lang="zh-CN" altLang="en-US" sz="2800" noProof="1"/>
              <a:t>算法</a:t>
            </a:r>
            <a:r>
              <a:rPr lang="zh-CN" altLang="en-US" sz="2800" dirty="0"/>
              <a:t>、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Kruskal</a:t>
            </a:r>
            <a:r>
              <a:rPr lang="zh-CN" altLang="en-US" sz="2800" dirty="0"/>
              <a:t>算法、最小树形图的朱张算法 </a:t>
            </a:r>
            <a:endParaRPr lang="zh-CN" altLang="en-US" sz="2800" dirty="0"/>
          </a:p>
        </p:txBody>
      </p:sp>
      <p:sp>
        <p:nvSpPr>
          <p:cNvPr id="8" name="标题 1"/>
          <p:cNvSpPr txBox="1"/>
          <p:nvPr/>
        </p:nvSpPr>
        <p:spPr>
          <a:xfrm>
            <a:off x="1494605" y="1610113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图的生成树需要关注的知识与问题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" y="0"/>
            <a:ext cx="3614468" cy="1124292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4383583" y="562146"/>
            <a:ext cx="298268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Prim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1878644" y="1793740"/>
            <a:ext cx="7992564" cy="473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dirty="0"/>
              <a:t>任意时刻的中间结果都是一棵树</a:t>
            </a:r>
            <a:endParaRPr lang="zh-CN" altLang="en-US" sz="2800" dirty="0"/>
          </a:p>
          <a:p>
            <a:pPr lvl="1" eaLnBrk="1" hangingPunct="1"/>
            <a:r>
              <a:rPr lang="zh-CN" altLang="en-US" dirty="0"/>
              <a:t>从一个点开始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每次都花最小的代价，用一条加进一个新点</a:t>
            </a:r>
            <a:endParaRPr lang="zh-CN" altLang="en-US" dirty="0"/>
          </a:p>
          <a:p>
            <a:pPr eaLnBrk="1" hangingPunct="1"/>
            <a:r>
              <a:rPr lang="zh-CN" altLang="en-US" sz="2800" dirty="0"/>
              <a:t>问题：</a:t>
            </a:r>
            <a:endParaRPr lang="zh-CN" altLang="en-US" sz="2800" dirty="0"/>
          </a:p>
          <a:p>
            <a:pPr lvl="1" eaLnBrk="1" hangingPunct="1"/>
            <a:r>
              <a:rPr lang="zh-CN" altLang="en-US" dirty="0"/>
              <a:t>这样做是对的吗？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如何快速找到这个“最小代价”？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时间复杂度分析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一般：</a:t>
            </a:r>
            <a:r>
              <a:rPr lang="en-US" altLang="zh-CN" dirty="0"/>
              <a:t> 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堆优化：</a:t>
            </a:r>
            <a:r>
              <a:rPr lang="en-US" altLang="zh-CN" dirty="0"/>
              <a:t> O(n</a:t>
            </a:r>
            <a:r>
              <a:rPr lang="zh-CN" altLang="en-US" dirty="0"/>
              <a:t>*</a:t>
            </a:r>
            <a:r>
              <a:rPr lang="en-US" altLang="zh-CN" dirty="0" err="1"/>
              <a:t>logm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1598023" y="732609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Kruskal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1754777" y="2195648"/>
            <a:ext cx="8469085" cy="39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dirty="0"/>
              <a:t>任意时刻的中间结果是一个森林</a:t>
            </a:r>
            <a:endParaRPr lang="zh-CN" altLang="en-US" sz="2800" dirty="0"/>
          </a:p>
          <a:p>
            <a:pPr lvl="1" eaLnBrk="1" hangingPunct="1"/>
            <a:r>
              <a:rPr lang="zh-CN" altLang="en-US" dirty="0"/>
              <a:t>从</a:t>
            </a:r>
            <a:r>
              <a:rPr lang="en-US" altLang="zh-CN" dirty="0"/>
              <a:t>n</a:t>
            </a:r>
            <a:r>
              <a:rPr lang="zh-CN" altLang="en-US" dirty="0"/>
              <a:t>个点的集合开始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每次选不产生圈的前提下权最小的边加入</a:t>
            </a:r>
            <a:endParaRPr lang="zh-CN" altLang="en-US" dirty="0"/>
          </a:p>
          <a:p>
            <a:pPr eaLnBrk="1" hangingPunct="1"/>
            <a:r>
              <a:rPr lang="zh-CN" altLang="en-US" sz="2800" dirty="0"/>
              <a:t>问题：</a:t>
            </a:r>
            <a:endParaRPr lang="zh-CN" altLang="en-US" sz="2800" dirty="0"/>
          </a:p>
          <a:p>
            <a:pPr lvl="1" eaLnBrk="1" hangingPunct="1"/>
            <a:r>
              <a:rPr lang="zh-CN" altLang="en-US" dirty="0"/>
              <a:t>这样做是对的吗？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如何快速的判断是否产生圈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时间复杂度分析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43840" y="1155032"/>
          <a:ext cx="11704320" cy="515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6738" y="2113146"/>
            <a:ext cx="47426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800"/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/>
              <a:t>找到最小弧集合，这里注意，如果除了根结点以外有一个点没有入度，那说明原图不连通，无解。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对最短弧集合进行缩点，这里要判断一下，否则会一直走环，如果没有环了就直接结束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重新建图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最后把原图展开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时间复杂度是 </a:t>
            </a:r>
            <a:r>
              <a:rPr lang="en-US" altLang="zh-CN" sz="2400" dirty="0"/>
              <a:t>O(VE)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45891" y="1098524"/>
            <a:ext cx="6096000" cy="5909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最小树形图的朱刘算法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8"/>
          <a:stretch>
            <a:fillRect/>
          </a:stretch>
        </p:blipFill>
        <p:spPr bwMode="auto">
          <a:xfrm>
            <a:off x="5548555" y="1975356"/>
            <a:ext cx="6076950" cy="40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3487" y="2910686"/>
            <a:ext cx="8649959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匹配、增广</a:t>
            </a:r>
            <a:r>
              <a:rPr lang="zh-CN" altLang="en-US" sz="2800" dirty="0"/>
              <a:t>路、</a:t>
            </a:r>
            <a:r>
              <a:rPr lang="zh-CN" altLang="en-US" sz="2800" b="1" dirty="0"/>
              <a:t>最大匹配、最佳匹配、完美匹配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增广路径、带花树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匈牙利算法、</a:t>
            </a:r>
            <a:r>
              <a:rPr lang="en-US" altLang="zh-CN" sz="2800" b="1" dirty="0"/>
              <a:t>HK</a:t>
            </a:r>
            <a:r>
              <a:rPr lang="zh-CN" altLang="en-US" sz="2800" b="1" dirty="0"/>
              <a:t>算法、标号法（</a:t>
            </a:r>
            <a:r>
              <a:rPr lang="en-US" altLang="zh-CN" sz="2800" b="1" dirty="0"/>
              <a:t>DINIC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KM</a:t>
            </a:r>
            <a:r>
              <a:rPr lang="zh-CN" altLang="en-US" sz="2800" b="1" dirty="0"/>
              <a:t>算法</a:t>
            </a:r>
            <a:endParaRPr lang="zh-CN" altLang="en-US" sz="2800" b="1" dirty="0"/>
          </a:p>
        </p:txBody>
      </p:sp>
      <p:sp>
        <p:nvSpPr>
          <p:cNvPr id="8" name="标题 1"/>
          <p:cNvSpPr txBox="1"/>
          <p:nvPr/>
        </p:nvSpPr>
        <p:spPr>
          <a:xfrm>
            <a:off x="1575684" y="1634176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图的匹配需要关注的知识与问题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214947" y="1094015"/>
            <a:ext cx="3762104" cy="753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增广路定理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63237" y="2046368"/>
            <a:ext cx="10465525" cy="44271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在一个二分图的一种匹配情况下，从未盖点出发，依次经过非匹配边，匹配边，非匹配边，匹配边…所得到的路径成为交替路。以未盖点作为终点的交替路成为增广路。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在增广路中，非匹配边总是比匹配边多一条，所以互换非匹配边与匹配边，得到的匹配会多一条边。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一个匹配是最大匹配的充要条件是不存在增广路。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07570" y="1488531"/>
            <a:ext cx="10515600" cy="827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匈牙利算法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0478" y="2498456"/>
            <a:ext cx="10515600" cy="3303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每次选择一个</a:t>
            </a:r>
            <a:r>
              <a:rPr lang="en-US" altLang="zh-CN" sz="2000" dirty="0"/>
              <a:t>X</a:t>
            </a:r>
            <a:r>
              <a:rPr lang="zh-CN" altLang="en-US" sz="2000" dirty="0"/>
              <a:t>方未盖点u作为起点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选择一条从u出发的非匹配边(u,v)，到达Y方点v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如果v是未盖点，则找到增广路，更新匹配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否则v是匹配点，走其唯一一条匹配边</a:t>
            </a:r>
            <a:r>
              <a:rPr lang="en-US" altLang="zh-CN" sz="2000" dirty="0"/>
              <a:t>(</a:t>
            </a:r>
            <a:r>
              <a:rPr lang="zh-CN" altLang="en-US" sz="2000" dirty="0"/>
              <a:t>v, link[v]</a:t>
            </a:r>
            <a:r>
              <a:rPr lang="en-US" altLang="zh-CN" sz="2000" dirty="0"/>
              <a:t>)</a:t>
            </a:r>
            <a:r>
              <a:rPr lang="zh-CN" altLang="en-US" sz="2000" dirty="0"/>
              <a:t>，到达X方点link[v]，继续寻找增广路。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重复选择未盖点找增广路，直至不存在增广路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1175023"/>
            <a:ext cx="9498874" cy="78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HK算法（</a:t>
            </a:r>
            <a:r>
              <a:rPr lang="en-US" altLang="zh-CN" dirty="0"/>
              <a:t>DINIC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2073865"/>
            <a:ext cx="998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将所有x方点中未盖点全部加入队列。 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进行广搜，找出较短的可增广路：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、每次进行访问时，找到y方点中没有标号的点，将它的标号设为x方点的标号+1。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、如果所选的y方点是未盖点，则找到了可增广路，不继续搜索这条线。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、如果所选的y方点时匹配点，则将其匹配的x方点的标号设为y方点标号+1，并压入队列。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找到</a:t>
            </a:r>
            <a:r>
              <a:rPr lang="en-US" altLang="zh-CN" sz="2000" dirty="0"/>
              <a:t>x</a:t>
            </a:r>
            <a:r>
              <a:rPr lang="zh-CN" altLang="en-US" sz="2000" dirty="0"/>
              <a:t>方未盖点，匈牙利算法搜索，寻找增广路，但是访问的点必须时前一个点的标号+1。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重复以上过程，直到不存在增广路。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1175023"/>
            <a:ext cx="9498874" cy="78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一般图最大匹配的带花树算法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2073865"/>
            <a:ext cx="998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924197" y="2073865"/>
            <a:ext cx="9814559" cy="4088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首先，我们仍然当做是二分图来做：</a:t>
            </a:r>
            <a:br>
              <a:rPr lang="zh-CN" altLang="zh-CN" dirty="0"/>
            </a:br>
            <a:r>
              <a:rPr lang="zh-CN" altLang="en-US" dirty="0"/>
              <a:t>采用</a:t>
            </a:r>
            <a:r>
              <a:rPr lang="en-US" altLang="zh-CN" dirty="0"/>
              <a:t>BFS</a:t>
            </a:r>
            <a:r>
              <a:rPr lang="zh-CN" altLang="zh-CN" dirty="0"/>
              <a:t>找增广路径，对于我们枚举到的相邻点v</a:t>
            </a:r>
            <a:br>
              <a:rPr lang="zh-CN" altLang="zh-CN" dirty="0"/>
            </a:br>
            <a:r>
              <a:rPr lang="zh-CN" altLang="zh-CN" dirty="0"/>
              <a:t>若v未访问过：</a:t>
            </a:r>
            <a:br>
              <a:rPr lang="zh-CN" altLang="zh-CN" dirty="0"/>
            </a:br>
            <a:r>
              <a:rPr lang="zh-CN" altLang="zh-CN" dirty="0"/>
              <a:t>1、若v已经匹配，则从v开始继续bfs</a:t>
            </a:r>
            <a:br>
              <a:rPr lang="zh-CN" altLang="zh-CN" dirty="0"/>
            </a:br>
            <a:r>
              <a:rPr lang="zh-CN" altLang="zh-CN" dirty="0"/>
              <a:t>2、若v未匹配，则找到一条增广路</a:t>
            </a:r>
            <a:br>
              <a:rPr lang="zh-CN" altLang="zh-CN" dirty="0"/>
            </a:br>
            <a:r>
              <a:rPr lang="zh-CN" altLang="zh-CN" dirty="0"/>
              <a:t>若v访问过，则找到一个环：</a:t>
            </a:r>
            <a:br>
              <a:rPr lang="zh-CN" altLang="zh-CN" dirty="0"/>
            </a:br>
            <a:r>
              <a:rPr lang="zh-CN" altLang="zh-CN" dirty="0"/>
              <a:t>1、若为偶环，直接忽略，跳过当前节点</a:t>
            </a:r>
            <a:br>
              <a:rPr lang="zh-CN" altLang="zh-CN" dirty="0"/>
            </a:br>
            <a:r>
              <a:rPr lang="zh-CN" altLang="zh-CN" dirty="0"/>
              <a:t>2、若为奇环，则</a:t>
            </a:r>
            <a:r>
              <a:rPr lang="zh-CN" altLang="en-US" dirty="0"/>
              <a:t>用</a:t>
            </a:r>
            <a:r>
              <a:rPr lang="en-US" altLang="zh-CN" dirty="0"/>
              <a:t>LCA</a:t>
            </a:r>
            <a:r>
              <a:rPr lang="zh-CN" altLang="en-US" dirty="0"/>
              <a:t>记录，</a:t>
            </a:r>
            <a:r>
              <a:rPr lang="zh-CN" altLang="zh-CN" dirty="0"/>
              <a:t>将当前的环缩点，缩成一朵</a:t>
            </a:r>
            <a:r>
              <a:rPr lang="zh-CN" altLang="en-US" dirty="0"/>
              <a:t>花，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       由于可能存在“奇环套奇环”情况，可</a:t>
            </a:r>
            <a:r>
              <a:rPr lang="zh-CN" altLang="en-US" dirty="0"/>
              <a:t>用并查集记录每一朵花，并将奇点标记为偶点加入到</a:t>
            </a:r>
            <a:r>
              <a:rPr lang="en-US" altLang="zh-CN" dirty="0"/>
              <a:t>BFS</a:t>
            </a:r>
            <a:r>
              <a:rPr lang="zh-CN" altLang="en-US" dirty="0"/>
              <a:t>队列。</a:t>
            </a:r>
            <a:endParaRPr lang="en-US" altLang="zh-CN" dirty="0"/>
          </a:p>
          <a:p>
            <a:r>
              <a:rPr lang="zh-CN" altLang="en-US" dirty="0"/>
              <a:t>算法时间复杂度为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8853" r="32443" b="42124"/>
          <a:stretch>
            <a:fillRect/>
          </a:stretch>
        </p:blipFill>
        <p:spPr bwMode="auto">
          <a:xfrm>
            <a:off x="8036175" y="2279768"/>
            <a:ext cx="3030583" cy="267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57469" y="1035686"/>
            <a:ext cx="9498874" cy="78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/>
              <a:t>ramsey定理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2073865"/>
            <a:ext cx="998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199" y="1820092"/>
            <a:ext cx="9986555" cy="4275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拉姆齐定理是一种重要的图定理，它给出了一种关系映射，它可以用来描述图对象（如网络，道路或位置）之间的关系。拉姆齐定理的核心是图的染色法，也就是在给定的图中，如何将顶点集应用一种颜色来标记它们之间的关系，以此解决一些复杂的问题。它给了数学家们一种更有效的方法，来研究带有复杂联系的一般图中的某些问题。</a:t>
            </a:r>
            <a:endParaRPr lang="zh-CN" altLang="zh-CN" dirty="0"/>
          </a:p>
          <a:p>
            <a:r>
              <a:rPr lang="en-US" altLang="zh-CN" dirty="0" err="1"/>
              <a:t>拉姆齐定理的定义如下</a:t>
            </a:r>
            <a:r>
              <a:rPr lang="en-US" altLang="zh-CN" dirty="0"/>
              <a:t>：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设N</a:t>
            </a:r>
            <a:r>
              <a:rPr lang="en-US" altLang="zh-CN" dirty="0"/>
              <a:t>&gt; 0是一个整数，k&gt;= 2是一个正整数，则有：如果 G=(V,E)</a:t>
            </a:r>
            <a:r>
              <a:rPr lang="en-US" altLang="zh-CN" dirty="0" err="1"/>
              <a:t>是一个</a:t>
            </a:r>
            <a:r>
              <a:rPr lang="en-US" altLang="zh-CN" dirty="0"/>
              <a:t> </a:t>
            </a:r>
            <a:r>
              <a:rPr lang="en-US" altLang="zh-CN" dirty="0" err="1"/>
              <a:t>N顶点图，那么G一定存在K个不相交的着色，也就是说，存在K个颜色</a:t>
            </a:r>
            <a:r>
              <a:rPr lang="en-US" altLang="zh-CN" dirty="0"/>
              <a:t> P1，P2，…，</a:t>
            </a:r>
            <a:r>
              <a:rPr lang="en-US" altLang="zh-CN" dirty="0" err="1"/>
              <a:t>PK，满足</a:t>
            </a:r>
            <a:r>
              <a:rPr lang="en-US" altLang="zh-CN" dirty="0"/>
              <a:t>：</a:t>
            </a:r>
            <a:endParaRPr lang="zh-CN" altLang="zh-CN" dirty="0"/>
          </a:p>
          <a:p>
            <a:r>
              <a:rPr lang="en-US" altLang="zh-CN" dirty="0"/>
              <a:t>    ∀</a:t>
            </a:r>
            <a:r>
              <a:rPr lang="en-US" altLang="zh-CN" dirty="0" err="1"/>
              <a:t>i</a:t>
            </a:r>
            <a:r>
              <a:rPr lang="en-US" altLang="zh-CN" dirty="0"/>
              <a:t>, ∃ </a:t>
            </a:r>
            <a:r>
              <a:rPr lang="en-US" altLang="zh-CN" dirty="0" err="1"/>
              <a:t>Vi⊆V，其中包含的任何两个顶点之间都不存在一条边，而且Vi是所有顶点的着色，即任何两个</a:t>
            </a:r>
            <a:r>
              <a:rPr lang="en-US" altLang="zh-CN" dirty="0"/>
              <a:t> Vi </a:t>
            </a:r>
            <a:r>
              <a:rPr lang="en-US" altLang="zh-CN" dirty="0" err="1"/>
              <a:t>中的顶点都用Pi进行着色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简而言之，拉姆齐定理就是说，如果一个图有N个节点，那么它可以在有限的步骤中被分割为K个不相交（相互独立）的子集或子图</a:t>
            </a:r>
            <a:r>
              <a:rPr lang="en-US" altLang="zh-CN" dirty="0"/>
              <a:t>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39463" y="2528059"/>
            <a:ext cx="8649959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Dijkstra</a:t>
            </a:r>
            <a:r>
              <a:rPr lang="zh-CN" altLang="en-US" sz="2800" b="1" dirty="0"/>
              <a:t>算法及其应用场景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Bellman-ford</a:t>
            </a:r>
            <a:r>
              <a:rPr lang="zh-CN" altLang="en-US" sz="2800" b="1" dirty="0"/>
              <a:t>算法及其应用场景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SPFA</a:t>
            </a:r>
            <a:r>
              <a:rPr lang="zh-CN" altLang="en-US" sz="2800" b="1" dirty="0"/>
              <a:t>算法及其应用场景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Floyd-</a:t>
            </a:r>
            <a:r>
              <a:rPr lang="en-US" altLang="zh-CN" sz="2800" b="1" dirty="0" err="1"/>
              <a:t>warshall</a:t>
            </a:r>
            <a:r>
              <a:rPr lang="zh-CN" altLang="en-US" sz="2800" b="1" dirty="0"/>
              <a:t>算法及其应用场景</a:t>
            </a:r>
            <a:endParaRPr lang="zh-CN" altLang="en-US" sz="2800" b="1" dirty="0"/>
          </a:p>
        </p:txBody>
      </p:sp>
      <p:sp>
        <p:nvSpPr>
          <p:cNvPr id="8" name="标题 1"/>
          <p:cNvSpPr txBox="1"/>
          <p:nvPr/>
        </p:nvSpPr>
        <p:spPr>
          <a:xfrm>
            <a:off x="1047477" y="1525439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图的最短路需要关注的知识与问题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1193" y="6350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Dijkstra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2923" y="2229792"/>
            <a:ext cx="797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/>
              <a:t>适用条件</a:t>
            </a:r>
            <a:r>
              <a:rPr lang="en-US" altLang="zh-CN" sz="2400" b="1" dirty="0"/>
              <a:t>:  </a:t>
            </a:r>
            <a:r>
              <a:rPr lang="zh-CN" altLang="en-US" sz="2400" b="1" dirty="0"/>
              <a:t>所有边的权值非负</a:t>
            </a:r>
            <a:endParaRPr lang="zh-CN" altLang="en-US" sz="2400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92923" y="3077058"/>
            <a:ext cx="680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/>
              <a:t>效率</a:t>
            </a:r>
            <a:r>
              <a:rPr lang="en-US" altLang="zh-CN" sz="2400" b="1"/>
              <a:t>:  </a:t>
            </a:r>
            <a:endParaRPr lang="en-US" altLang="zh-CN" sz="2400" b="1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46897" y="3674791"/>
            <a:ext cx="9485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sym typeface="Wingdings" panose="05000000000000000000" pitchFamily="2" charset="2"/>
              </a:rPr>
              <a:t></a:t>
            </a:r>
            <a:r>
              <a:rPr lang="zh-CN" altLang="en-US" sz="2400" b="1" dirty="0"/>
              <a:t>用一维数组来实现优先队列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O(V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，适用于中等规模的稠密图</a:t>
            </a:r>
            <a:endParaRPr lang="zh-CN" altLang="en-US" sz="24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64360" y="4520248"/>
            <a:ext cx="8786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sym typeface="Wingdings" panose="05000000000000000000" pitchFamily="2" charset="2"/>
              </a:rPr>
              <a:t></a:t>
            </a:r>
            <a:r>
              <a:rPr lang="zh-CN" altLang="en-US" sz="2400" b="1" dirty="0"/>
              <a:t>二叉堆来实现优先队列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O((E+V)</a:t>
            </a:r>
            <a:r>
              <a:rPr lang="en-US" altLang="zh-CN" sz="2400" b="1" dirty="0" err="1"/>
              <a:t>logV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，适用于稀疏图</a:t>
            </a:r>
            <a:endParaRPr lang="zh-CN" altLang="en-US" sz="2400" b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64360" y="5365705"/>
            <a:ext cx="948597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sym typeface="Wingdings" panose="05000000000000000000" pitchFamily="2" charset="2"/>
              </a:rPr>
              <a:t>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Fibonacci</a:t>
            </a:r>
            <a:r>
              <a:rPr lang="zh-CN" altLang="en-US" sz="2400" b="1" dirty="0"/>
              <a:t>堆来实现优先队列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的话，</a:t>
            </a:r>
            <a:r>
              <a:rPr lang="en-US" altLang="zh-CN" sz="2400" b="1" dirty="0"/>
              <a:t>O(</a:t>
            </a:r>
            <a:r>
              <a:rPr lang="en-US" altLang="zh-CN" sz="2400" b="1" dirty="0" err="1"/>
              <a:t>VlogV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，可惜编程复杂度过高，理论价值远大于实用价值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28851" y="607563"/>
            <a:ext cx="553429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42864" y="1979163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/>
              <a:t>适用条件</a:t>
            </a:r>
            <a:r>
              <a:rPr lang="en-US" altLang="zh-CN" sz="2000" dirty="0"/>
              <a:t>:  </a:t>
            </a:r>
            <a:r>
              <a:rPr lang="zh-CN" altLang="en-US" sz="2000" dirty="0"/>
              <a:t>任意边权为实数的图</a:t>
            </a:r>
            <a:endParaRPr lang="zh-CN" alt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2864" y="2542994"/>
            <a:ext cx="94380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000" dirty="0"/>
              <a:t>Bellman-Ford</a:t>
            </a:r>
            <a:r>
              <a:rPr lang="zh-CN" altLang="en-US" sz="2000" dirty="0"/>
              <a:t>算法的思想基于以下事实：“两点间如果有最短路，那么每个结点最多经过一次。也就是说，这条路不超过</a:t>
            </a:r>
            <a:r>
              <a:rPr lang="en-US" altLang="zh-CN" sz="2000" dirty="0"/>
              <a:t>n-1</a:t>
            </a:r>
            <a:r>
              <a:rPr lang="zh-CN" altLang="en-US" sz="2000" dirty="0"/>
              <a:t>条边。”（如果一个结点经过了两次，那么我们走了一个圈。如果这个圈的权为正，显然不划算；如果是负圈，那么最短路不存在；如果是零圈，去掉不影响最优值）</a:t>
            </a:r>
            <a:endParaRPr lang="zh-CN" altLang="en-US" sz="20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98585" y="4098384"/>
            <a:ext cx="932660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000" dirty="0"/>
              <a:t>Bellman-Ford</a:t>
            </a:r>
            <a:r>
              <a:rPr lang="zh-CN" altLang="en-US" sz="2000" dirty="0"/>
              <a:t>算法的运行时间为</a:t>
            </a:r>
            <a:r>
              <a:rPr lang="en-US" altLang="zh-CN" sz="2000" dirty="0"/>
              <a:t>O(VE)</a:t>
            </a:r>
            <a:r>
              <a:rPr lang="zh-CN" altLang="en-US" sz="2000" dirty="0"/>
              <a:t>。很多时候，我们的算法并不需要运行</a:t>
            </a:r>
            <a:r>
              <a:rPr lang="en-US" altLang="zh-CN" sz="2000" dirty="0"/>
              <a:t>|V|-1</a:t>
            </a:r>
            <a:r>
              <a:rPr lang="zh-CN" altLang="en-US" sz="2000" dirty="0"/>
              <a:t>次就能得到最优值。对于一次完整的第</a:t>
            </a:r>
            <a:r>
              <a:rPr lang="en-US" altLang="zh-CN" sz="2000" dirty="0"/>
              <a:t>3-4</a:t>
            </a:r>
            <a:r>
              <a:rPr lang="zh-CN" altLang="en-US" sz="2000" dirty="0"/>
              <a:t>行操作，要是一个结点的最短路径估计值也没能更新，就可以退出了。</a:t>
            </a:r>
            <a:endParaRPr lang="zh-CN" altLang="en-US" sz="2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98584" y="5346335"/>
            <a:ext cx="938232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/>
              <a:t>经过优化后，对于多数情况而言，程序的实际运行效率将远离</a:t>
            </a:r>
            <a:r>
              <a:rPr lang="en-US" altLang="zh-CN" sz="2000" dirty="0"/>
              <a:t>O(VE)</a:t>
            </a:r>
            <a:r>
              <a:rPr lang="zh-CN" altLang="en-US" sz="2000" dirty="0"/>
              <a:t>而变为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kE</a:t>
            </a:r>
            <a:r>
              <a:rPr lang="en-US" altLang="zh-CN" sz="2000" dirty="0"/>
              <a:t>)</a:t>
            </a:r>
            <a:r>
              <a:rPr lang="zh-CN" altLang="en-US" sz="2000" dirty="0"/>
              <a:t>，其中</a:t>
            </a:r>
            <a:r>
              <a:rPr lang="en-US" altLang="zh-CN" sz="2000" dirty="0"/>
              <a:t>k</a:t>
            </a:r>
            <a:r>
              <a:rPr lang="zh-CN" altLang="en-US" sz="2000" dirty="0"/>
              <a:t>是一个比</a:t>
            </a:r>
            <a:r>
              <a:rPr lang="en-US" altLang="zh-CN" sz="2000" dirty="0"/>
              <a:t>|V|</a:t>
            </a:r>
            <a:r>
              <a:rPr lang="zh-CN" altLang="en-US" sz="2000" dirty="0"/>
              <a:t>小很多的数。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368967" y="991402"/>
          <a:ext cx="11704320" cy="515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 bwMode="auto">
          <a:xfrm>
            <a:off x="1156062" y="941613"/>
            <a:ext cx="953153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SPFA(Shortest Path Faster Algorithm)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 bwMode="auto">
          <a:xfrm>
            <a:off x="904271" y="2463203"/>
            <a:ext cx="9531532" cy="367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dirty="0"/>
              <a:t>SPFA</a:t>
            </a:r>
            <a:r>
              <a:rPr lang="zh-CN" altLang="zh-CN" sz="2400" dirty="0"/>
              <a:t>对</a:t>
            </a:r>
            <a:r>
              <a:rPr lang="en-US" altLang="zh-CN" sz="2400" dirty="0"/>
              <a:t>Bellman-Ford</a:t>
            </a:r>
            <a:r>
              <a:rPr lang="zh-CN" altLang="zh-CN" sz="2400" dirty="0"/>
              <a:t>算法优化的关键之处在于意识到：只有那些在前一遍松弛中改变了距离估计值的点，才可能引起他们的邻接点的距离估计值的改变。因此，用一个先进先出的队列来存放被成功松弛的顶点。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初始时，源点</a:t>
            </a:r>
            <a:r>
              <a:rPr lang="en-US" altLang="zh-CN" sz="2400" dirty="0"/>
              <a:t>s</a:t>
            </a:r>
            <a:r>
              <a:rPr lang="zh-CN" altLang="zh-CN" sz="2400" dirty="0"/>
              <a:t>入队。当队列不为空时，取出对首顶点，对它的邻接点进行松弛。如果某个邻接点松弛成功，且该邻接点不在队列中，则将其入队。经过有限次的松弛操作后，队列将为空，算法结束。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SPFA</a:t>
            </a:r>
            <a:r>
              <a:rPr lang="zh-CN" altLang="zh-CN" sz="2400" dirty="0"/>
              <a:t>算法的实现，需要用到一个先进先出的队列</a:t>
            </a:r>
            <a:r>
              <a:rPr lang="en-US" altLang="zh-CN" sz="2400" dirty="0"/>
              <a:t> queue </a:t>
            </a:r>
            <a:r>
              <a:rPr lang="zh-CN" altLang="zh-CN" sz="2400" dirty="0"/>
              <a:t>和一个指示顶点是否在队列中的 标记数组</a:t>
            </a:r>
            <a:r>
              <a:rPr lang="en-US" altLang="zh-CN" sz="2400" dirty="0"/>
              <a:t> mark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2076995" y="596537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floyd-warshall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1132114" y="1824036"/>
            <a:ext cx="9527177" cy="415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设</a:t>
            </a:r>
            <a:r>
              <a:rPr lang="en-US" altLang="zh-CN" sz="2800" i="1" dirty="0"/>
              <a:t>d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，</a:t>
            </a:r>
            <a:r>
              <a:rPr lang="en-US" altLang="zh-CN" sz="2800" i="1" dirty="0"/>
              <a:t>j</a:t>
            </a:r>
            <a:r>
              <a:rPr lang="zh-CN" altLang="en-US" sz="2800" dirty="0"/>
              <a:t>，</a:t>
            </a:r>
            <a:r>
              <a:rPr lang="en-US" altLang="zh-CN" sz="2800" i="1" dirty="0"/>
              <a:t>k</a:t>
            </a:r>
            <a:r>
              <a:rPr lang="en-US" altLang="zh-CN" sz="2800" dirty="0"/>
              <a:t>]</a:t>
            </a:r>
            <a:r>
              <a:rPr lang="zh-CN" altLang="en-US" sz="2800" dirty="0"/>
              <a:t>是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在只允许经过结点</a:t>
            </a:r>
            <a:r>
              <a:rPr lang="en-US" altLang="zh-CN" sz="2400" dirty="0"/>
              <a:t>[1…</a:t>
            </a:r>
            <a:r>
              <a:rPr lang="en-US" altLang="zh-CN" sz="2400" i="1" dirty="0"/>
              <a:t>k</a:t>
            </a:r>
            <a:r>
              <a:rPr lang="en-US" altLang="zh-CN" sz="2400" dirty="0"/>
              <a:t>]</a:t>
            </a:r>
            <a:r>
              <a:rPr lang="zh-CN" altLang="en-US" sz="2400" dirty="0"/>
              <a:t>的情况下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/>
              <a:t>i</a:t>
            </a:r>
            <a:r>
              <a:rPr lang="zh-CN" altLang="en-US" sz="2400" dirty="0"/>
              <a:t>到</a:t>
            </a:r>
            <a:r>
              <a:rPr lang="en-US" altLang="zh-CN" sz="2400" dirty="0"/>
              <a:t>j</a:t>
            </a:r>
            <a:r>
              <a:rPr lang="zh-CN" altLang="en-US" sz="2400" dirty="0"/>
              <a:t>的最短路长度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则它有两种情况，</a:t>
            </a:r>
            <a:r>
              <a:rPr lang="en-US" altLang="zh-CN" sz="2800" dirty="0"/>
              <a:t>why?</a:t>
            </a:r>
            <a:r>
              <a:rPr lang="zh-CN" altLang="en-US" sz="2800" dirty="0"/>
              <a:t> ：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如果最短路经过点</a:t>
            </a:r>
            <a:r>
              <a:rPr lang="en-US" altLang="zh-CN" sz="2400" i="1" dirty="0"/>
              <a:t>k</a:t>
            </a:r>
            <a:r>
              <a:rPr lang="zh-CN" altLang="en-US" sz="2400" dirty="0"/>
              <a:t>，那么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应该等于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-1]+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-1]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如果最短路不经过点</a:t>
            </a:r>
            <a:r>
              <a:rPr lang="en-US" altLang="zh-CN" sz="2400" i="1" dirty="0"/>
              <a:t>k</a:t>
            </a:r>
            <a:r>
              <a:rPr lang="zh-CN" altLang="en-US" sz="2400" dirty="0"/>
              <a:t>，那么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应该等于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-1]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综合起来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]=min{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-1]+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-1]</a:t>
            </a:r>
            <a:r>
              <a:rPr lang="zh-CN" altLang="en-US" sz="2000" dirty="0"/>
              <a:t>，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dirty="0"/>
              <a:t>，</a:t>
            </a:r>
            <a:r>
              <a:rPr lang="en-US" altLang="zh-CN" sz="2000" i="1" dirty="0"/>
              <a:t>k</a:t>
            </a:r>
            <a:r>
              <a:rPr lang="en-US" altLang="zh-CN" sz="2000" dirty="0"/>
              <a:t>-1]}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边界条件是</a:t>
            </a:r>
            <a:r>
              <a:rPr lang="en-US" altLang="zh-CN" sz="2000" i="1" dirty="0"/>
              <a:t>d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zh-CN" altLang="en-US" sz="2000" dirty="0"/>
              <a:t>，</a:t>
            </a:r>
            <a:r>
              <a:rPr lang="en-US" altLang="zh-CN" sz="2000" dirty="0"/>
              <a:t>0]=</a:t>
            </a:r>
            <a:r>
              <a:rPr lang="en-US" altLang="zh-CN" sz="2000" i="1" dirty="0"/>
              <a:t>w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en-US" altLang="zh-CN" sz="2000" dirty="0"/>
              <a:t>)</a:t>
            </a:r>
            <a:r>
              <a:rPr lang="zh-CN" altLang="en-US" sz="2000" dirty="0"/>
              <a:t>（不存在的边权为∞）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90573" y="2627749"/>
            <a:ext cx="9610854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概念：容量、流量、正向弧、反向弧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               可行流、增广路、 、剩余网络、最小割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最大流算法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费用流算法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具有上下界最大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流算法</a:t>
            </a:r>
            <a:endParaRPr lang="en-US" altLang="zh-CN" sz="2800" b="1" dirty="0"/>
          </a:p>
        </p:txBody>
      </p:sp>
      <p:sp>
        <p:nvSpPr>
          <p:cNvPr id="8" name="标题 1"/>
          <p:cNvSpPr txBox="1"/>
          <p:nvPr/>
        </p:nvSpPr>
        <p:spPr>
          <a:xfrm>
            <a:off x="909615" y="1639929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网络流需要关注的知识与问题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4768" y="2310934"/>
            <a:ext cx="10082463" cy="3849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最大流的核心在于寻找增广路。</a:t>
            </a:r>
            <a:endParaRPr lang="zh-CN" altLang="en-US" dirty="0"/>
          </a:p>
          <a:p>
            <a:r>
              <a:rPr lang="zh-CN" altLang="en-US" dirty="0"/>
              <a:t>增广路就是一条从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的路径，路径上的边满足</a:t>
            </a:r>
            <a:r>
              <a:rPr lang="en-US" altLang="zh-CN" dirty="0"/>
              <a:t>cap&gt;flow,</a:t>
            </a:r>
            <a:r>
              <a:rPr lang="zh-CN" altLang="en-US" dirty="0"/>
              <a:t>因此沿着这条路，就可以进行一次增广（增加找到的路径上所有边的当前流量）。</a:t>
            </a:r>
            <a:endParaRPr lang="zh-CN" altLang="en-US" dirty="0"/>
          </a:p>
          <a:p>
            <a:r>
              <a:rPr lang="zh-CN" altLang="en-US" dirty="0"/>
              <a:t>算法迭代进行两个阶段：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寻找增广路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沿着增广路增广</a:t>
            </a:r>
            <a:endParaRPr lang="zh-CN" altLang="en-US" dirty="0"/>
          </a:p>
          <a:p>
            <a:r>
              <a:rPr lang="zh-CN" altLang="en-US" dirty="0"/>
              <a:t>直到找不到增广路算法停止。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5733" y="1343345"/>
            <a:ext cx="60939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最大流算法思想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6352" y="2413576"/>
            <a:ext cx="10399295" cy="3794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/>
              <a:t>如何寻找增广路。</a:t>
            </a:r>
            <a:endParaRPr lang="zh-CN" altLang="en-US" sz="2400" dirty="0"/>
          </a:p>
          <a:p>
            <a:r>
              <a:rPr lang="en-US" altLang="zh-CN" sz="2400" dirty="0"/>
              <a:t>FF</a:t>
            </a:r>
            <a:r>
              <a:rPr lang="zh-CN" altLang="en-US" sz="2400" dirty="0"/>
              <a:t>算法： 利用</a:t>
            </a:r>
            <a:r>
              <a:rPr lang="en-US" altLang="zh-CN" sz="2400" dirty="0"/>
              <a:t>DFS</a:t>
            </a:r>
            <a:r>
              <a:rPr lang="zh-CN" altLang="en-US" sz="2400" dirty="0"/>
              <a:t>寻找增广路，不断进行增广。时间复杂度</a:t>
            </a:r>
            <a:r>
              <a:rPr lang="en-US" altLang="zh-CN" sz="2400" dirty="0"/>
              <a:t>O(n * m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sz="2400" dirty="0"/>
              <a:t>EK</a:t>
            </a:r>
            <a:r>
              <a:rPr lang="zh-CN" altLang="en-US" sz="2400" dirty="0"/>
              <a:t>算法：也称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算法，</a:t>
            </a:r>
            <a:r>
              <a:rPr lang="zh-CN" altLang="en-US" sz="2400" dirty="0"/>
              <a:t>利用</a:t>
            </a:r>
            <a:r>
              <a:rPr lang="en-US" altLang="zh-CN" sz="2400" dirty="0"/>
              <a:t>BFS</a:t>
            </a:r>
            <a:r>
              <a:rPr lang="zh-CN" altLang="en-US" sz="2400" dirty="0"/>
              <a:t>寻找最短的增广路，不断进行增广。时间复杂度</a:t>
            </a:r>
            <a:r>
              <a:rPr lang="en-US" altLang="zh-CN" sz="2400" dirty="0"/>
              <a:t>O(n * m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sz="2400" dirty="0"/>
              <a:t>DINIC</a:t>
            </a:r>
            <a:r>
              <a:rPr lang="zh-CN" altLang="en-US" sz="2400" dirty="0"/>
              <a:t>算法：利用</a:t>
            </a:r>
            <a:r>
              <a:rPr lang="en-US" altLang="zh-CN" sz="2400" dirty="0"/>
              <a:t>BFS</a:t>
            </a:r>
            <a:r>
              <a:rPr lang="zh-CN" altLang="en-US" sz="2400" dirty="0"/>
              <a:t>建立分层网络，然后利用</a:t>
            </a:r>
            <a:r>
              <a:rPr lang="en-US" altLang="zh-CN" sz="2400" dirty="0"/>
              <a:t>DFS</a:t>
            </a:r>
            <a:r>
              <a:rPr lang="zh-CN" altLang="en-US" sz="2400" dirty="0"/>
              <a:t>对分层网络的所有路径进行增广。时间复杂度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* m)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565733" y="1343345"/>
            <a:ext cx="60939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最大流算法比较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5930" y="2035020"/>
            <a:ext cx="10525627" cy="448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HLPP</a:t>
            </a:r>
            <a:r>
              <a:rPr lang="zh-CN" altLang="en-US" dirty="0"/>
              <a:t>：预流推进算法的思想就是，我们将每个点看作一个水库，每条边看作单向的管道。允许水在非源汇点的节点中暂时存储（将存储在非源汇点中的流称作这个点的超额流），同时伺机将自身的超额流通过管道推送出去。只要保证在算法结束后所有非源汇点的超额流都为</a:t>
            </a:r>
            <a:r>
              <a:rPr lang="en-US" altLang="zh-CN" dirty="0"/>
              <a:t>0</a:t>
            </a:r>
            <a:r>
              <a:rPr lang="zh-CN" altLang="en-US" dirty="0"/>
              <a:t>，那么这种方案就是合法的。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为了避免反复推送而出现死循环的问题，我们再给每个节点引入高度的概念。同实际中一样，我们只允许高度较高的节点向高度较低的节点进行推送（不过还是略有不同，具体请见下文）。如果一个节点因为受到高度的限制而不能推送自身的超额流，那么我们就抬高这个节点的高度，我们把这个操作叫做重贴标签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时间复杂度</a:t>
            </a:r>
            <a:r>
              <a:rPr lang="en-US" altLang="zh-CN" dirty="0"/>
              <a:t>O(n2√m)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844467" y="1018493"/>
            <a:ext cx="60939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预留推进算法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4980" y="2640790"/>
            <a:ext cx="10272965" cy="3002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费用流：把费用作为可改进路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具有上下界的最大流：改造网络后，求最大流，需要判断可行流。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具有上下界的最小流：改造网络后，从源到汇求最大流</a:t>
            </a:r>
            <a:r>
              <a:rPr lang="en-US" altLang="zh-CN" dirty="0"/>
              <a:t>f1</a:t>
            </a:r>
            <a:r>
              <a:rPr lang="zh-CN" altLang="en-US" dirty="0"/>
              <a:t>（得到可行流），再添加从汇到源的容量为无穷大边</a:t>
            </a:r>
            <a:r>
              <a:rPr lang="en-US" altLang="zh-CN" dirty="0"/>
              <a:t>p</a:t>
            </a:r>
            <a:r>
              <a:rPr lang="zh-CN" altLang="en-US" dirty="0"/>
              <a:t>，再从源到汇求最大流</a:t>
            </a:r>
            <a:r>
              <a:rPr lang="en-US" altLang="zh-CN" dirty="0"/>
              <a:t>f2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的流量即是最小流。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多源、多汇网络流：增加超级源和超级汇。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844466" y="1403503"/>
            <a:ext cx="60939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流量网络的一些变化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25786" y="2145810"/>
            <a:ext cx="9866131" cy="390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稀疏图：重点关注存储方式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/>
              <a:t>二分图：重点关注二分图的判定和构造</a:t>
            </a:r>
            <a:endParaRPr lang="en-US" altLang="zh-CN" sz="2800" noProof="1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Euler</a:t>
            </a:r>
            <a:r>
              <a:rPr lang="zh-CN" altLang="en-US" sz="2800" dirty="0"/>
              <a:t>图：重点关</a:t>
            </a:r>
            <a:r>
              <a:rPr lang="zh-CN" altLang="en-US" sz="2800" noProof="1"/>
              <a:t>注</a:t>
            </a:r>
            <a:r>
              <a:rPr lang="en-US" altLang="zh-CN" sz="2800" dirty="0"/>
              <a:t>Euler</a:t>
            </a:r>
            <a:r>
              <a:rPr lang="zh-CN" altLang="en-US" sz="2800" dirty="0"/>
              <a:t>图的判定和构造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Himilton</a:t>
            </a:r>
            <a:r>
              <a:rPr lang="zh-CN" altLang="en-US" sz="2800" dirty="0"/>
              <a:t>图：重点关特殊</a:t>
            </a:r>
            <a:r>
              <a:rPr lang="en-US" altLang="zh-CN" sz="2800" dirty="0" err="1"/>
              <a:t>Himilton</a:t>
            </a:r>
            <a:r>
              <a:rPr lang="zh-CN" altLang="en-US" sz="2800" dirty="0"/>
              <a:t>图的处理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Voronoi</a:t>
            </a:r>
            <a:r>
              <a:rPr lang="zh-CN" altLang="en-US" sz="2800" dirty="0"/>
              <a:t>图：重点关注对偶路径的构造和</a:t>
            </a:r>
            <a:r>
              <a:rPr lang="en-US" altLang="en-US" sz="2800" dirty="0"/>
              <a:t>Voronoi</a:t>
            </a:r>
            <a:r>
              <a:rPr lang="zh-CN" altLang="en-US" sz="2800" dirty="0"/>
              <a:t>图的性质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平面图：暂时可忽略</a:t>
            </a:r>
            <a:endParaRPr lang="zh-CN" altLang="en-US" sz="2800" dirty="0"/>
          </a:p>
        </p:txBody>
      </p:sp>
      <p:sp>
        <p:nvSpPr>
          <p:cNvPr id="8" name="标题 1"/>
          <p:cNvSpPr txBox="1"/>
          <p:nvPr/>
        </p:nvSpPr>
        <p:spPr>
          <a:xfrm>
            <a:off x="1442354" y="1331438"/>
            <a:ext cx="8825564" cy="722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特殊图需要关注的知识与问题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63223" y="1554950"/>
            <a:ext cx="8244378" cy="3217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三、图的模型构造策略</a:t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51234" y="1501693"/>
            <a:ext cx="6072188" cy="1285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问题：求网线线序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08405" y="2617077"/>
            <a:ext cx="6225005" cy="29067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网线从机房连接到办公室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在机房，所有网线从左到右编号为</a:t>
            </a:r>
            <a:r>
              <a:rPr lang="en-US" altLang="zh-CN" dirty="0"/>
              <a:t>1,2,3,…,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给出每两条线是否交叉的信息，请计算办公室内从左到右各条线的编号 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22684" y="347161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979820" y="2211305"/>
          <a:ext cx="1766887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图片" r:id="rId1" imgW="887095" imgH="1767840" progId="Word.Picture.8">
                  <p:embed/>
                </p:oleObj>
              </mc:Choice>
              <mc:Fallback>
                <p:oleObj name="图片" r:id="rId1" imgW="887095" imgH="1767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820" y="2211305"/>
                        <a:ext cx="1766887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22684" y="3809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63223" y="1554950"/>
            <a:ext cx="8244378" cy="3217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二、图的教学实施建议</a:t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986587" y="142766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构图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986587" y="2570664"/>
            <a:ext cx="10419349" cy="1143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按线序</a:t>
            </a:r>
            <a:r>
              <a:rPr lang="en-US" altLang="zh-CN" dirty="0"/>
              <a:t>1..n</a:t>
            </a:r>
            <a:r>
              <a:rPr lang="zh-CN" altLang="en-US" dirty="0"/>
              <a:t>，若两线交叉，则线号大的向线号小的连一条有向弧。</a:t>
            </a:r>
            <a:endParaRPr lang="en-US" altLang="zh-CN" dirty="0"/>
          </a:p>
          <a:p>
            <a:r>
              <a:rPr lang="zh-CN" altLang="en-US" dirty="0"/>
              <a:t>答案就是有向图的拓扑序列，多个入度为</a:t>
            </a:r>
            <a:r>
              <a:rPr lang="en-US" altLang="zh-CN" dirty="0"/>
              <a:t>0</a:t>
            </a:r>
            <a:r>
              <a:rPr lang="zh-CN" altLang="en-US" dirty="0"/>
              <a:t>的点按从小到大排列。</a:t>
            </a:r>
            <a:endParaRPr lang="zh-CN" altLang="en-US" dirty="0"/>
          </a:p>
        </p:txBody>
      </p:sp>
      <p:sp>
        <p:nvSpPr>
          <p:cNvPr id="33" name="内容占位符 2"/>
          <p:cNvSpPr txBox="1"/>
          <p:nvPr/>
        </p:nvSpPr>
        <p:spPr>
          <a:xfrm>
            <a:off x="4809246" y="4525962"/>
            <a:ext cx="6051884" cy="707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</a:t>
            </a:r>
            <a:r>
              <a:rPr lang="en-US" altLang="zh-CN" dirty="0"/>
              <a:t>b</a:t>
            </a:r>
            <a:r>
              <a:rPr lang="zh-CN" altLang="en-US" dirty="0"/>
              <a:t>的拓扑序列为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924" y="3713665"/>
            <a:ext cx="265747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38200" y="14118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人穿柱子游戏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29915" y="2516744"/>
            <a:ext cx="10515600" cy="16139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在一个无限长的条形路上，有</a:t>
            </a:r>
            <a:r>
              <a:rPr lang="en-US" altLang="zh-CN" dirty="0"/>
              <a:t>n(n&lt;=200)</a:t>
            </a:r>
            <a:r>
              <a:rPr lang="zh-CN" altLang="en-US" dirty="0"/>
              <a:t>个柱子，体积不计，有一个人想从左边走到右边，人近似看成一个半径为</a:t>
            </a:r>
            <a:r>
              <a:rPr lang="en-US" altLang="zh-CN" dirty="0"/>
              <a:t>R</a:t>
            </a:r>
            <a:r>
              <a:rPr lang="zh-CN" altLang="en-US" dirty="0"/>
              <a:t>的圆（如下图），问能否实现？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86208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578267" y="4342328"/>
          <a:ext cx="568325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位图图像" r:id="rId1" imgW="3486150" imgH="1095375" progId="PBrush">
                  <p:embed/>
                </p:oleObj>
              </mc:Choice>
              <mc:Fallback>
                <p:oleObj name="位图图像" r:id="rId1" imgW="3486150" imgH="109537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267" y="4342328"/>
                        <a:ext cx="5683250" cy="178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77516" y="135748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构图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24851" y="2683041"/>
            <a:ext cx="10395284" cy="3046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每个圆的大小完全相同，不存在包含，相切（如果内切，就是重合了，如果外切，就是中间不连通的）等等复杂的关系，只有相交和相离的关系，而且如果</a:t>
            </a:r>
            <a:r>
              <a:rPr lang="en-US" altLang="zh-CN" dirty="0"/>
              <a:t>2</a:t>
            </a:r>
            <a:r>
              <a:rPr lang="zh-CN" altLang="en-US" dirty="0"/>
              <a:t>个圆之间相交的话，那么这</a:t>
            </a:r>
            <a:r>
              <a:rPr lang="en-US" altLang="zh-CN" dirty="0"/>
              <a:t>2</a:t>
            </a:r>
            <a:r>
              <a:rPr lang="zh-CN" altLang="en-US" dirty="0"/>
              <a:t>个圆就是相通的，可以在这</a:t>
            </a:r>
            <a:r>
              <a:rPr lang="en-US" altLang="zh-CN" dirty="0"/>
              <a:t>2</a:t>
            </a:r>
            <a:r>
              <a:rPr lang="zh-CN" altLang="en-US" dirty="0"/>
              <a:t>个圆的圆心之间连一条边，增加一个源点，与上边有交点的圆和源点连一条边，增加一个汇点，与下边有交点的圆和汇点连一条边，这样就把一道几何题完全转换成了一道图论题，只要判断源点和汇点之间是否有路就可以了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93558" y="11890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奇怪的数列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2235785"/>
            <a:ext cx="11141242" cy="425132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编程输入</a:t>
            </a:r>
            <a:r>
              <a:rPr lang="en-US" dirty="0"/>
              <a:t>3</a:t>
            </a:r>
            <a:r>
              <a:rPr lang="zh-CN" altLang="en-US" dirty="0"/>
              <a:t>个整数</a:t>
            </a:r>
            <a:r>
              <a:rPr lang="en-US" dirty="0"/>
              <a:t>n</a:t>
            </a:r>
            <a:r>
              <a:rPr lang="zh-CN" altLang="en-US" dirty="0"/>
              <a:t>，</a:t>
            </a:r>
            <a:r>
              <a:rPr lang="en-US" dirty="0"/>
              <a:t>p</a:t>
            </a:r>
            <a:r>
              <a:rPr lang="zh-CN" altLang="en-US" dirty="0"/>
              <a:t>，</a:t>
            </a:r>
            <a:r>
              <a:rPr lang="en-US" dirty="0"/>
              <a:t>q</a:t>
            </a:r>
            <a:r>
              <a:rPr lang="zh-CN" altLang="en-US" dirty="0"/>
              <a:t>，寻找一个由整数组成的数列（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zh-CN" altLang="en-US" dirty="0"/>
              <a:t>，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zh-CN" altLang="en-US" dirty="0"/>
              <a:t>，</a:t>
            </a:r>
            <a:r>
              <a:rPr lang="en-US" dirty="0"/>
              <a:t>……</a:t>
            </a:r>
            <a:r>
              <a:rPr lang="zh-CN" altLang="en-US" dirty="0"/>
              <a:t>，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zh-CN" altLang="en-US" dirty="0"/>
              <a:t>），要求：其中任意连续</a:t>
            </a:r>
            <a:r>
              <a:rPr lang="en-US" dirty="0"/>
              <a:t>p</a:t>
            </a:r>
            <a:r>
              <a:rPr lang="zh-CN" altLang="en-US" dirty="0"/>
              <a:t>项之和为正数，任意连续</a:t>
            </a:r>
            <a:r>
              <a:rPr lang="en-US" dirty="0"/>
              <a:t>q</a:t>
            </a:r>
            <a:r>
              <a:rPr lang="zh-CN" altLang="en-US" dirty="0"/>
              <a:t>项之和为负数。</a:t>
            </a:r>
            <a:r>
              <a:rPr lang="en-US" dirty="0"/>
              <a:t>0&lt;n&lt;100</a:t>
            </a:r>
            <a:r>
              <a:rPr lang="zh-CN" altLang="en-US" dirty="0"/>
              <a:t>，</a:t>
            </a:r>
            <a:r>
              <a:rPr lang="en-US" dirty="0"/>
              <a:t>0&lt;p</a:t>
            </a:r>
            <a:r>
              <a:rPr lang="zh-CN" altLang="en-US" dirty="0"/>
              <a:t>，</a:t>
            </a:r>
            <a:r>
              <a:rPr lang="en-US" dirty="0"/>
              <a:t>q&lt;n</a:t>
            </a:r>
            <a:r>
              <a:rPr lang="zh-CN" altLang="en-US" dirty="0"/>
              <a:t>，若不存在这样的整数数列，则输出</a:t>
            </a:r>
            <a:r>
              <a:rPr lang="en-US" dirty="0"/>
              <a:t>NO</a:t>
            </a:r>
            <a:r>
              <a:rPr lang="zh-CN" altLang="en-US" dirty="0"/>
              <a:t>；否则输出满足条件的一个数列即可。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输入格式：</a:t>
            </a:r>
            <a:endParaRPr lang="zh-CN" alt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仅一行分别表示</a:t>
            </a:r>
            <a:r>
              <a:rPr lang="en-US" dirty="0"/>
              <a:t>n</a:t>
            </a:r>
            <a:r>
              <a:rPr lang="zh-CN" altLang="en-US" dirty="0"/>
              <a:t>，</a:t>
            </a:r>
            <a:r>
              <a:rPr lang="en-US" dirty="0"/>
              <a:t>p</a:t>
            </a:r>
            <a:r>
              <a:rPr lang="zh-CN" altLang="en-US" dirty="0"/>
              <a:t>，</a:t>
            </a:r>
            <a:r>
              <a:rPr lang="en-US" dirty="0"/>
              <a:t>q</a:t>
            </a:r>
            <a:r>
              <a:rPr lang="zh-CN" altLang="en-US" dirty="0"/>
              <a:t>，之间用一个空格隔开。</a:t>
            </a:r>
            <a:r>
              <a:rPr lang="en-US" dirty="0"/>
              <a:t> 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输出格式：</a:t>
            </a:r>
            <a:r>
              <a:rPr lang="en-US" dirty="0"/>
              <a:t> </a:t>
            </a:r>
            <a:endParaRPr lang="zh-CN" alt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只有一行，有解即输出这个数列，每个数之间用一个空格隔开。否则输出</a:t>
            </a:r>
            <a:r>
              <a:rPr lang="en-US" dirty="0"/>
              <a:t>NO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737" y="135747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469231" y="2608764"/>
            <a:ext cx="10768264" cy="30099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设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表示数列前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个整数之和，即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/>
              <a:t>=a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+…+a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。其中</a:t>
            </a:r>
            <a:r>
              <a:rPr lang="en-US" altLang="zh-CN" sz="2400" b="1" dirty="0"/>
              <a:t>s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=0 (0</a:t>
            </a:r>
            <a:r>
              <a:rPr lang="zh-CN" altLang="en-US" sz="2400" b="1" dirty="0"/>
              <a:t>≤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≤</a:t>
            </a:r>
            <a:r>
              <a:rPr lang="en-US" altLang="zh-CN" sz="2400" b="1" dirty="0"/>
              <a:t>n)</a:t>
            </a:r>
            <a:r>
              <a:rPr lang="zh-CN" altLang="en-US" sz="2400" b="1" dirty="0"/>
              <a:t>。显然根据题意，有：</a:t>
            </a:r>
            <a:endParaRPr lang="zh-CN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i+p</a:t>
            </a:r>
            <a:r>
              <a:rPr lang="en-US" altLang="zh-CN" sz="2400" b="1" dirty="0"/>
              <a:t>           (0</a:t>
            </a:r>
            <a:r>
              <a:rPr lang="zh-CN" altLang="en-US" sz="2400" b="1" dirty="0"/>
              <a:t>≤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≤</a:t>
            </a:r>
            <a:r>
              <a:rPr lang="en-US" altLang="zh-CN" sz="2400" b="1" dirty="0"/>
              <a:t>n-p)</a:t>
            </a:r>
            <a:endParaRPr lang="zh-CN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i+q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/>
              <a:t>           (0</a:t>
            </a:r>
            <a:r>
              <a:rPr lang="zh-CN" altLang="en-US" sz="2400" b="1" dirty="0"/>
              <a:t>≤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≤</a:t>
            </a:r>
            <a:r>
              <a:rPr lang="en-US" altLang="zh-CN" sz="2400" b="1" dirty="0"/>
              <a:t>n-q)</a:t>
            </a:r>
            <a:endParaRPr lang="zh-CN" altLang="en-US" sz="2400" b="1" dirty="0"/>
          </a:p>
          <a:p>
            <a:r>
              <a:rPr lang="zh-CN" altLang="en-US" sz="2400" b="1" dirty="0"/>
              <a:t>把每个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抽象成一个点，则根据上述两个不等式可以建立一个有向图，图中共有</a:t>
            </a:r>
            <a:r>
              <a:rPr lang="en-US" altLang="zh-CN" sz="2400" b="1" dirty="0"/>
              <a:t>n+1</a:t>
            </a:r>
            <a:r>
              <a:rPr lang="zh-CN" altLang="en-US" sz="2400" b="1" dirty="0"/>
              <a:t>个顶点，分别为</a:t>
            </a:r>
            <a:r>
              <a:rPr lang="en-US" altLang="zh-CN" sz="2400" b="1" dirty="0"/>
              <a:t>s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n</a:t>
            </a:r>
            <a:r>
              <a:rPr lang="zh-CN" altLang="en-US" sz="2400" b="1" dirty="0"/>
              <a:t>。若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/>
              <a:t>&gt;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j</a:t>
            </a:r>
            <a:r>
              <a:rPr lang="en-US" altLang="zh-CN" sz="2400" b="1" dirty="0"/>
              <a:t>(0</a:t>
            </a:r>
            <a:r>
              <a:rPr lang="zh-CN" altLang="en-US" sz="2400" b="1" dirty="0"/>
              <a:t>≤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≤</a:t>
            </a:r>
            <a:r>
              <a:rPr lang="en-US" altLang="zh-CN" sz="2400" b="1" dirty="0"/>
              <a:t>n)</a:t>
            </a:r>
            <a:r>
              <a:rPr lang="zh-CN" altLang="en-US" sz="2400" b="1" dirty="0"/>
              <a:t>，则从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往</a:t>
            </a:r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j</a:t>
            </a:r>
            <a:r>
              <a:rPr lang="zh-CN" altLang="en-US" sz="2400" b="1" dirty="0"/>
              <a:t>引出一条有向边。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786063" y="127534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牧场规划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81263" y="2310062"/>
            <a:ext cx="10924674" cy="3826043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小可可的好朋友</a:t>
            </a:r>
            <a:r>
              <a:rPr lang="en-US" dirty="0" err="1"/>
              <a:t>Sealock</a:t>
            </a:r>
            <a:r>
              <a:rPr lang="zh-CN" altLang="en-US" dirty="0"/>
              <a:t>最喜欢吃花生了，于是借用了小可可的牧场从事花生选种试验。他以网格的方式，非常规整地把牧场分割成</a:t>
            </a:r>
            <a:r>
              <a:rPr lang="en-US" dirty="0"/>
              <a:t>M*N</a:t>
            </a:r>
            <a:r>
              <a:rPr lang="zh-CN" altLang="en-US" dirty="0"/>
              <a:t>个矩形区域</a:t>
            </a:r>
            <a:r>
              <a:rPr lang="en-US" dirty="0"/>
              <a:t>(M*N</a:t>
            </a:r>
            <a:r>
              <a:rPr lang="zh-CN" altLang="en-US" dirty="0"/>
              <a:t>≤</a:t>
            </a:r>
            <a:r>
              <a:rPr lang="en-US" dirty="0"/>
              <a:t>5000)</a:t>
            </a:r>
            <a:r>
              <a:rPr lang="zh-CN" altLang="en-US" dirty="0"/>
              <a:t>，由于各个区域中地水面、沼泽面积各不相同，因此各区域地实际可种植面积也各不相同，已知区域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</a:t>
            </a:r>
            <a:r>
              <a:rPr lang="zh-CN" altLang="en-US" dirty="0"/>
              <a:t>地可种面积使</a:t>
            </a:r>
            <a:r>
              <a:rPr lang="en-US" dirty="0"/>
              <a:t>A(</a:t>
            </a:r>
            <a:r>
              <a:rPr lang="en-US" dirty="0" err="1"/>
              <a:t>i,j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每个区域种最多只能种植一个品种地花生。可种植面积为零地区域不能被选择用来从事选种试验，同时为了防止花粉传播到相邻区域造成试验结果不正确，任何两个相邻的区域都不可以同时种植花生。这里说的相邻指的是两个区域有公共边，仅仅有公共点的两个区域不算做相邻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小可可准备帮助</a:t>
            </a:r>
            <a:r>
              <a:rPr lang="en-US" dirty="0" err="1"/>
              <a:t>Sealock</a:t>
            </a:r>
            <a:r>
              <a:rPr lang="zh-CN" altLang="en-US" dirty="0"/>
              <a:t>规划一下如何选择种植区域，才能使得实际可种植面积总和最大。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15605" y="142358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构图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715649" y="2360507"/>
            <a:ext cx="10443411" cy="20370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将试验田转化为点、并连接相邻的试验田后可以发现，我们得到的是一个二分图。通过对原图的黑白染色，可以把其中的一部分称为白点、另一部分称为黑点。</a:t>
            </a:r>
            <a:endParaRPr lang="en-US" altLang="zh-CN" sz="2000" dirty="0"/>
          </a:p>
          <a:p>
            <a:r>
              <a:rPr lang="zh-CN" altLang="en-US" sz="2000" dirty="0"/>
              <a:t>由二分图建立网络：加入源点和汇点，从源点向每个白点引一条边，容量为白点对应试验田的面积；从每个黑点向汇点引边，容量为该黑点的对应面积。</a:t>
            </a:r>
            <a:endParaRPr lang="en-US" altLang="zh-CN" sz="2000" dirty="0"/>
          </a:p>
          <a:p>
            <a:r>
              <a:rPr lang="zh-CN" altLang="en-US" sz="2000" dirty="0"/>
              <a:t>最后将相邻点之间的边改为网络中的边，由白点指向黑点，容量为正无穷。通过求网络最大流得到它的最小割，即为最优方案。</a:t>
            </a:r>
            <a:endParaRPr lang="zh-CN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/>
              <a:t>`</a:t>
            </a:r>
            <a:endParaRPr lang="en-US" altLang="zh-CN" sz="2000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6" name="AutoShape 47"/>
          <p:cNvSpPr>
            <a:spLocks noChangeAspect="1" noChangeArrowheads="1" noTextEdit="1"/>
          </p:cNvSpPr>
          <p:nvPr/>
        </p:nvSpPr>
        <p:spPr bwMode="auto">
          <a:xfrm>
            <a:off x="1415705" y="4350629"/>
            <a:ext cx="7429500" cy="26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348675" y="4793553"/>
            <a:ext cx="6161640" cy="1717775"/>
            <a:chOff x="2384770" y="4550908"/>
            <a:chExt cx="6161640" cy="1717775"/>
          </a:xfrm>
        </p:grpSpPr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4993171" y="5145325"/>
              <a:ext cx="3553239" cy="400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                      T</a:t>
              </a:r>
              <a:endParaRPr lang="en-US" altLang="zh-CN" sz="2000" b="1" dirty="0"/>
            </a:p>
          </p:txBody>
        </p:sp>
        <p:grpSp>
          <p:nvGrpSpPr>
            <p:cNvPr id="8" name="Group 36"/>
            <p:cNvGrpSpPr/>
            <p:nvPr/>
          </p:nvGrpSpPr>
          <p:grpSpPr bwMode="auto">
            <a:xfrm>
              <a:off x="2384770" y="4851326"/>
              <a:ext cx="1526278" cy="1091904"/>
              <a:chOff x="2880" y="5628"/>
              <a:chExt cx="1701" cy="1701"/>
            </a:xfrm>
          </p:grpSpPr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2881" y="5628"/>
                <a:ext cx="567" cy="5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447" y="5630"/>
                <a:ext cx="567" cy="567"/>
              </a:xfrm>
              <a:prstGeom prst="rect">
                <a:avLst/>
              </a:prstGeom>
              <a:solidFill>
                <a:srgbClr val="808080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4014" y="5630"/>
                <a:ext cx="567" cy="5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2880" y="6195"/>
                <a:ext cx="567" cy="567"/>
              </a:xfrm>
              <a:prstGeom prst="rect">
                <a:avLst/>
              </a:prstGeom>
              <a:solidFill>
                <a:srgbClr val="808080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3447" y="6195"/>
                <a:ext cx="567" cy="5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4014" y="6195"/>
                <a:ext cx="567" cy="567"/>
              </a:xfrm>
              <a:prstGeom prst="rect">
                <a:avLst/>
              </a:prstGeom>
              <a:solidFill>
                <a:srgbClr val="808080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2880" y="6762"/>
                <a:ext cx="567" cy="5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50" name="Rectangle 38"/>
              <p:cNvSpPr>
                <a:spLocks noChangeArrowheads="1"/>
              </p:cNvSpPr>
              <p:nvPr/>
            </p:nvSpPr>
            <p:spPr bwMode="auto">
              <a:xfrm>
                <a:off x="3447" y="6762"/>
                <a:ext cx="567" cy="567"/>
              </a:xfrm>
              <a:prstGeom prst="rect">
                <a:avLst/>
              </a:prstGeom>
              <a:solidFill>
                <a:srgbClr val="808080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4014" y="6762"/>
                <a:ext cx="567" cy="5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Calibri" panose="020F0502020204030204" charset="0"/>
                </a:endParaRPr>
              </a:p>
            </p:txBody>
          </p:sp>
        </p:grpSp>
        <p:sp>
          <p:nvSpPr>
            <p:cNvPr id="9" name="AutoShape 35"/>
            <p:cNvSpPr>
              <a:spLocks noChangeArrowheads="1"/>
            </p:cNvSpPr>
            <p:nvPr/>
          </p:nvSpPr>
          <p:spPr bwMode="auto">
            <a:xfrm>
              <a:off x="4282523" y="5251242"/>
              <a:ext cx="645146" cy="230449"/>
            </a:xfrm>
            <a:prstGeom prst="rightArrow">
              <a:avLst>
                <a:gd name="adj1" fmla="val 49861"/>
                <a:gd name="adj2" fmla="val 9192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0" scaled="1"/>
            </a:gradFill>
            <a:ln w="1905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0" name="AutoShape 34"/>
            <p:cNvSpPr>
              <a:spLocks noChangeArrowheads="1"/>
            </p:cNvSpPr>
            <p:nvPr/>
          </p:nvSpPr>
          <p:spPr bwMode="auto">
            <a:xfrm>
              <a:off x="6164125" y="5352023"/>
              <a:ext cx="161511" cy="115545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1" name="AutoShape 33"/>
            <p:cNvSpPr>
              <a:spLocks noChangeArrowheads="1"/>
            </p:cNvSpPr>
            <p:nvPr/>
          </p:nvSpPr>
          <p:spPr bwMode="auto">
            <a:xfrm>
              <a:off x="7133190" y="5151744"/>
              <a:ext cx="161511" cy="115545"/>
            </a:xfrm>
            <a:prstGeom prst="flowChartConnector">
              <a:avLst/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6164125" y="4951465"/>
              <a:ext cx="161511" cy="115545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6164125" y="4550908"/>
              <a:ext cx="161511" cy="115545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auto">
            <a:xfrm>
              <a:off x="6164125" y="6153138"/>
              <a:ext cx="161511" cy="115545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5" name="AutoShape 29"/>
            <p:cNvSpPr>
              <a:spLocks noChangeArrowheads="1"/>
            </p:cNvSpPr>
            <p:nvPr/>
          </p:nvSpPr>
          <p:spPr bwMode="auto">
            <a:xfrm>
              <a:off x="6164125" y="5752580"/>
              <a:ext cx="161511" cy="115545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6" name="AutoShape 28"/>
            <p:cNvSpPr>
              <a:spLocks noChangeArrowheads="1"/>
            </p:cNvSpPr>
            <p:nvPr/>
          </p:nvSpPr>
          <p:spPr bwMode="auto">
            <a:xfrm>
              <a:off x="7133190" y="4751187"/>
              <a:ext cx="161511" cy="115545"/>
            </a:xfrm>
            <a:prstGeom prst="flowChartConnector">
              <a:avLst/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7133190" y="5952859"/>
              <a:ext cx="161511" cy="115545"/>
            </a:xfrm>
            <a:prstGeom prst="flowChartConnector">
              <a:avLst/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7133190" y="5552302"/>
              <a:ext cx="161511" cy="115545"/>
            </a:xfrm>
            <a:prstGeom prst="flowChartConnector">
              <a:avLst/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19" name="AutoShape 25"/>
            <p:cNvSpPr>
              <a:spLocks noChangeArrowheads="1"/>
            </p:cNvSpPr>
            <p:nvPr/>
          </p:nvSpPr>
          <p:spPr bwMode="auto">
            <a:xfrm>
              <a:off x="5356570" y="5352023"/>
              <a:ext cx="161511" cy="115545"/>
            </a:xfrm>
            <a:prstGeom prst="flowChartConnector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7940744" y="5352023"/>
              <a:ext cx="161511" cy="115545"/>
            </a:xfrm>
            <a:prstGeom prst="flowChartConnector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Calibri" panose="020F0502020204030204" charset="0"/>
              </a:endParaRPr>
            </a:p>
          </p:txBody>
        </p:sp>
        <p:cxnSp>
          <p:nvCxnSpPr>
            <p:cNvPr id="21" name="AutoShape 23"/>
            <p:cNvCxnSpPr>
              <a:cxnSpLocks noChangeShapeType="1"/>
            </p:cNvCxnSpPr>
            <p:nvPr/>
          </p:nvCxnSpPr>
          <p:spPr bwMode="auto">
            <a:xfrm flipV="1">
              <a:off x="5531540" y="4608680"/>
              <a:ext cx="619125" cy="801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/>
            <p:cNvCxnSpPr>
              <a:cxnSpLocks noChangeShapeType="1"/>
            </p:cNvCxnSpPr>
            <p:nvPr/>
          </p:nvCxnSpPr>
          <p:spPr bwMode="auto">
            <a:xfrm flipV="1">
              <a:off x="5531540" y="5009238"/>
              <a:ext cx="619125" cy="4005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>
              <a:off x="5531540" y="5409796"/>
              <a:ext cx="619125" cy="6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0"/>
            <p:cNvCxnSpPr>
              <a:cxnSpLocks noChangeShapeType="1"/>
            </p:cNvCxnSpPr>
            <p:nvPr/>
          </p:nvCxnSpPr>
          <p:spPr bwMode="auto">
            <a:xfrm>
              <a:off x="5531540" y="5409796"/>
              <a:ext cx="619125" cy="4005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9"/>
            <p:cNvCxnSpPr>
              <a:cxnSpLocks noChangeShapeType="1"/>
            </p:cNvCxnSpPr>
            <p:nvPr/>
          </p:nvCxnSpPr>
          <p:spPr bwMode="auto">
            <a:xfrm>
              <a:off x="5531540" y="5409796"/>
              <a:ext cx="619125" cy="801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8"/>
            <p:cNvCxnSpPr>
              <a:cxnSpLocks noChangeShapeType="1"/>
            </p:cNvCxnSpPr>
            <p:nvPr/>
          </p:nvCxnSpPr>
          <p:spPr bwMode="auto">
            <a:xfrm flipH="1" flipV="1">
              <a:off x="7308160" y="4808959"/>
              <a:ext cx="619125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 flipV="1">
              <a:off x="7308160" y="5209517"/>
              <a:ext cx="619125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6"/>
            <p:cNvCxnSpPr>
              <a:cxnSpLocks noChangeShapeType="1"/>
            </p:cNvCxnSpPr>
            <p:nvPr/>
          </p:nvCxnSpPr>
          <p:spPr bwMode="auto">
            <a:xfrm flipH="1">
              <a:off x="7308160" y="5409796"/>
              <a:ext cx="619125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7308160" y="5409796"/>
              <a:ext cx="619125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4"/>
            <p:cNvCxnSpPr>
              <a:cxnSpLocks noChangeShapeType="1"/>
            </p:cNvCxnSpPr>
            <p:nvPr/>
          </p:nvCxnSpPr>
          <p:spPr bwMode="auto">
            <a:xfrm>
              <a:off x="6339095" y="4608680"/>
              <a:ext cx="780636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3"/>
            <p:cNvCxnSpPr>
              <a:cxnSpLocks noChangeShapeType="1"/>
            </p:cNvCxnSpPr>
            <p:nvPr/>
          </p:nvCxnSpPr>
          <p:spPr bwMode="auto">
            <a:xfrm>
              <a:off x="6339095" y="4608680"/>
              <a:ext cx="780636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/>
            <p:cNvCxnSpPr>
              <a:cxnSpLocks noChangeShapeType="1"/>
            </p:cNvCxnSpPr>
            <p:nvPr/>
          </p:nvCxnSpPr>
          <p:spPr bwMode="auto">
            <a:xfrm flipV="1">
              <a:off x="6339095" y="4808959"/>
              <a:ext cx="780636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1"/>
            <p:cNvCxnSpPr>
              <a:cxnSpLocks noChangeShapeType="1"/>
            </p:cNvCxnSpPr>
            <p:nvPr/>
          </p:nvCxnSpPr>
          <p:spPr bwMode="auto">
            <a:xfrm>
              <a:off x="6339095" y="5009238"/>
              <a:ext cx="780636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/>
            <p:cNvCxnSpPr>
              <a:cxnSpLocks noChangeShapeType="1"/>
            </p:cNvCxnSpPr>
            <p:nvPr/>
          </p:nvCxnSpPr>
          <p:spPr bwMode="auto">
            <a:xfrm flipV="1">
              <a:off x="6339095" y="4808959"/>
              <a:ext cx="780636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9"/>
            <p:cNvCxnSpPr>
              <a:cxnSpLocks noChangeShapeType="1"/>
            </p:cNvCxnSpPr>
            <p:nvPr/>
          </p:nvCxnSpPr>
          <p:spPr bwMode="auto">
            <a:xfrm flipV="1">
              <a:off x="6339095" y="5209517"/>
              <a:ext cx="780636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8"/>
            <p:cNvCxnSpPr>
              <a:cxnSpLocks noChangeShapeType="1"/>
            </p:cNvCxnSpPr>
            <p:nvPr/>
          </p:nvCxnSpPr>
          <p:spPr bwMode="auto">
            <a:xfrm>
              <a:off x="6339095" y="5409796"/>
              <a:ext cx="780636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7"/>
            <p:cNvCxnSpPr>
              <a:cxnSpLocks noChangeShapeType="1"/>
            </p:cNvCxnSpPr>
            <p:nvPr/>
          </p:nvCxnSpPr>
          <p:spPr bwMode="auto">
            <a:xfrm>
              <a:off x="6339095" y="5409796"/>
              <a:ext cx="780636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6"/>
            <p:cNvCxnSpPr>
              <a:cxnSpLocks noChangeShapeType="1"/>
            </p:cNvCxnSpPr>
            <p:nvPr/>
          </p:nvCxnSpPr>
          <p:spPr bwMode="auto">
            <a:xfrm flipV="1">
              <a:off x="6339095" y="5209517"/>
              <a:ext cx="780636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5"/>
            <p:cNvCxnSpPr>
              <a:cxnSpLocks noChangeShapeType="1"/>
            </p:cNvCxnSpPr>
            <p:nvPr/>
          </p:nvCxnSpPr>
          <p:spPr bwMode="auto">
            <a:xfrm>
              <a:off x="6339095" y="5810353"/>
              <a:ext cx="780636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"/>
            <p:cNvCxnSpPr>
              <a:cxnSpLocks noChangeShapeType="1"/>
            </p:cNvCxnSpPr>
            <p:nvPr/>
          </p:nvCxnSpPr>
          <p:spPr bwMode="auto">
            <a:xfrm flipV="1">
              <a:off x="6339095" y="5610074"/>
              <a:ext cx="780636" cy="6008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"/>
            <p:cNvCxnSpPr>
              <a:cxnSpLocks noChangeShapeType="1"/>
            </p:cNvCxnSpPr>
            <p:nvPr/>
          </p:nvCxnSpPr>
          <p:spPr bwMode="auto">
            <a:xfrm flipV="1">
              <a:off x="6339095" y="6010632"/>
              <a:ext cx="780636" cy="20027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61737" y="1213101"/>
            <a:ext cx="8229600" cy="1238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双栈排序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6831" y="2221038"/>
            <a:ext cx="11213432" cy="4023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有两个队列和两个栈</a:t>
            </a:r>
            <a:r>
              <a:rPr lang="en-US" altLang="zh-CN" sz="2600" dirty="0"/>
              <a:t>,</a:t>
            </a:r>
            <a:r>
              <a:rPr lang="zh-CN" altLang="en-US" sz="2600" dirty="0"/>
              <a:t>分别命名为队列</a:t>
            </a:r>
            <a:r>
              <a:rPr lang="en-US" altLang="zh-CN" sz="2600" dirty="0"/>
              <a:t>1(q),</a:t>
            </a:r>
            <a:r>
              <a:rPr lang="zh-CN" altLang="en-US" sz="2600" dirty="0"/>
              <a:t>队列</a:t>
            </a:r>
            <a:r>
              <a:rPr lang="en-US" altLang="zh-CN" sz="2600" dirty="0"/>
              <a:t>2(q2),</a:t>
            </a:r>
            <a:r>
              <a:rPr lang="zh-CN" altLang="en-US" sz="2600" dirty="0"/>
              <a:t>栈</a:t>
            </a:r>
            <a:r>
              <a:rPr lang="en-US" altLang="zh-CN" sz="2600" dirty="0"/>
              <a:t>1(s1)</a:t>
            </a:r>
            <a:r>
              <a:rPr lang="zh-CN" altLang="en-US" sz="2600" dirty="0"/>
              <a:t>和栈</a:t>
            </a:r>
            <a:r>
              <a:rPr lang="en-US" altLang="zh-CN" sz="2600" dirty="0"/>
              <a:t>2(s2).</a:t>
            </a:r>
            <a:r>
              <a:rPr lang="zh-CN" altLang="en-US" sz="2600" dirty="0"/>
              <a:t>最初的时候</a:t>
            </a:r>
            <a:r>
              <a:rPr lang="en-US" altLang="zh-CN" sz="2600" dirty="0"/>
              <a:t>,q2,s1</a:t>
            </a:r>
            <a:r>
              <a:rPr lang="zh-CN" altLang="en-US" sz="2600" dirty="0"/>
              <a:t>和</a:t>
            </a:r>
            <a:r>
              <a:rPr lang="en-US" altLang="zh-CN" sz="2600" dirty="0"/>
              <a:t>s2</a:t>
            </a:r>
            <a:r>
              <a:rPr lang="zh-CN" altLang="en-US" sz="2600" dirty="0"/>
              <a:t>都为空</a:t>
            </a:r>
            <a:r>
              <a:rPr lang="en-US" altLang="zh-CN" sz="2600" dirty="0"/>
              <a:t>,</a:t>
            </a:r>
            <a:r>
              <a:rPr lang="zh-CN" altLang="en-US" sz="2600" dirty="0"/>
              <a:t>而</a:t>
            </a:r>
            <a:r>
              <a:rPr lang="en-US" altLang="zh-CN" sz="2600" dirty="0"/>
              <a:t>q</a:t>
            </a:r>
            <a:r>
              <a:rPr lang="zh-CN" altLang="en-US" sz="2600" dirty="0"/>
              <a:t>中有</a:t>
            </a:r>
            <a:r>
              <a:rPr lang="en-US" altLang="zh-CN" sz="2600" dirty="0"/>
              <a:t>n</a:t>
            </a:r>
            <a:r>
              <a:rPr lang="zh-CN" altLang="en-US" sz="2600" dirty="0"/>
              <a:t>个数</a:t>
            </a:r>
            <a:r>
              <a:rPr lang="en-US" altLang="zh-CN" sz="2600" dirty="0"/>
              <a:t>(n&lt;=1000),</a:t>
            </a:r>
            <a:r>
              <a:rPr lang="zh-CN" altLang="en-US" sz="2600" dirty="0"/>
              <a:t>为</a:t>
            </a:r>
            <a:r>
              <a:rPr lang="en-US" altLang="zh-CN" sz="2600" dirty="0"/>
              <a:t>1~n</a:t>
            </a:r>
            <a:r>
              <a:rPr lang="zh-CN" altLang="en-US" sz="2600" dirty="0"/>
              <a:t>的某个排列</a:t>
            </a:r>
            <a:r>
              <a:rPr lang="en-US" altLang="zh-CN" sz="2600" dirty="0"/>
              <a:t>.</a:t>
            </a:r>
            <a:br>
              <a:rPr lang="en-US" altLang="zh-CN" sz="2600" dirty="0"/>
            </a:br>
            <a:r>
              <a:rPr lang="zh-CN" altLang="en-US" sz="2600" dirty="0"/>
              <a:t>现在支持如下四种操作</a:t>
            </a:r>
            <a:r>
              <a:rPr lang="en-US" altLang="zh-CN" sz="2600" dirty="0"/>
              <a:t>: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/>
              <a:t>a</a:t>
            </a:r>
            <a:r>
              <a:rPr lang="zh-CN" altLang="en-US" sz="2600" dirty="0"/>
              <a:t>操作</a:t>
            </a:r>
            <a:r>
              <a:rPr lang="en-US" altLang="zh-CN" sz="2600" dirty="0"/>
              <a:t>,</a:t>
            </a:r>
            <a:r>
              <a:rPr lang="zh-CN" altLang="en-US" sz="2600" dirty="0"/>
              <a:t>将 </a:t>
            </a:r>
            <a:r>
              <a:rPr lang="en-US" altLang="zh-CN" sz="2600" dirty="0"/>
              <a:t>q</a:t>
            </a:r>
            <a:r>
              <a:rPr lang="zh-CN" altLang="en-US" sz="2600" dirty="0"/>
              <a:t>的首元素提取出并加入</a:t>
            </a:r>
            <a:r>
              <a:rPr lang="en-US" altLang="zh-CN" sz="2600" dirty="0"/>
              <a:t>s1</a:t>
            </a:r>
            <a:r>
              <a:rPr lang="zh-CN" altLang="en-US" sz="2600" dirty="0"/>
              <a:t>的栈顶</a:t>
            </a:r>
            <a:r>
              <a:rPr lang="en-US" altLang="zh-CN" sz="2600" dirty="0"/>
              <a:t>.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/>
              <a:t>b</a:t>
            </a:r>
            <a:r>
              <a:rPr lang="zh-CN" altLang="en-US" sz="2600" dirty="0"/>
              <a:t>操作</a:t>
            </a:r>
            <a:r>
              <a:rPr lang="en-US" altLang="zh-CN" sz="2600" dirty="0"/>
              <a:t>,</a:t>
            </a:r>
            <a:r>
              <a:rPr lang="zh-CN" altLang="en-US" sz="2600" dirty="0"/>
              <a:t>将</a:t>
            </a:r>
            <a:r>
              <a:rPr lang="en-US" altLang="zh-CN" sz="2600" dirty="0"/>
              <a:t>s1</a:t>
            </a:r>
            <a:r>
              <a:rPr lang="zh-CN" altLang="en-US" sz="2600" dirty="0"/>
              <a:t>的栈顶元素弹出并加入</a:t>
            </a:r>
            <a:r>
              <a:rPr lang="en-US" altLang="zh-CN" sz="2600" dirty="0"/>
              <a:t>q2</a:t>
            </a:r>
            <a:r>
              <a:rPr lang="zh-CN" altLang="en-US" sz="2600" dirty="0"/>
              <a:t>的队列尾</a:t>
            </a:r>
            <a:r>
              <a:rPr lang="en-US" altLang="zh-CN" sz="2600" dirty="0"/>
              <a:t>.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/>
              <a:t>c</a:t>
            </a:r>
            <a:r>
              <a:rPr lang="zh-CN" altLang="en-US" sz="2600" dirty="0"/>
              <a:t>操作</a:t>
            </a:r>
            <a:r>
              <a:rPr lang="en-US" altLang="zh-CN" sz="2600" dirty="0"/>
              <a:t>,</a:t>
            </a:r>
            <a:r>
              <a:rPr lang="zh-CN" altLang="en-US" sz="2600" dirty="0"/>
              <a:t>将 </a:t>
            </a:r>
            <a:r>
              <a:rPr lang="en-US" altLang="zh-CN" sz="2600" dirty="0"/>
              <a:t>q</a:t>
            </a:r>
            <a:r>
              <a:rPr lang="zh-CN" altLang="en-US" sz="2600" dirty="0"/>
              <a:t>的首元素提取出并加入</a:t>
            </a:r>
            <a:r>
              <a:rPr lang="en-US" altLang="zh-CN" sz="2600" dirty="0"/>
              <a:t>s2</a:t>
            </a:r>
            <a:r>
              <a:rPr lang="zh-CN" altLang="en-US" sz="2600" dirty="0"/>
              <a:t>的栈顶</a:t>
            </a:r>
            <a:r>
              <a:rPr lang="en-US" altLang="zh-CN" sz="2600" dirty="0"/>
              <a:t>.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/>
              <a:t>d</a:t>
            </a:r>
            <a:r>
              <a:rPr lang="zh-CN" altLang="en-US" sz="2600" dirty="0"/>
              <a:t>操作</a:t>
            </a:r>
            <a:r>
              <a:rPr lang="en-US" altLang="zh-CN" sz="2600" dirty="0"/>
              <a:t>,</a:t>
            </a:r>
            <a:r>
              <a:rPr lang="zh-CN" altLang="en-US" sz="2600" dirty="0"/>
              <a:t>将</a:t>
            </a:r>
            <a:r>
              <a:rPr lang="en-US" altLang="zh-CN" sz="2600" dirty="0"/>
              <a:t>s2</a:t>
            </a:r>
            <a:r>
              <a:rPr lang="zh-CN" altLang="en-US" sz="2600" dirty="0"/>
              <a:t>的栈顶元素弹出并加入</a:t>
            </a:r>
            <a:r>
              <a:rPr lang="en-US" altLang="zh-CN" sz="2600" dirty="0"/>
              <a:t>q2</a:t>
            </a:r>
            <a:r>
              <a:rPr lang="zh-CN" altLang="en-US" sz="2600" dirty="0"/>
              <a:t>的队列尾</a:t>
            </a:r>
            <a:r>
              <a:rPr lang="en-US" altLang="zh-CN" sz="2600" dirty="0"/>
              <a:t>.</a:t>
            </a:r>
            <a:endParaRPr lang="en-US" altLang="zh-CN" sz="2600" dirty="0"/>
          </a:p>
          <a:p>
            <a:r>
              <a:rPr lang="zh-CN" altLang="en-US" sz="2600" dirty="0"/>
              <a:t>请判断</a:t>
            </a:r>
            <a:r>
              <a:rPr lang="en-US" altLang="zh-CN" sz="2600" dirty="0"/>
              <a:t>,</a:t>
            </a:r>
            <a:r>
              <a:rPr lang="zh-CN" altLang="en-US" sz="2600" dirty="0"/>
              <a:t>是否可以经过一系列操作之后</a:t>
            </a:r>
            <a:r>
              <a:rPr lang="en-US" altLang="zh-CN" sz="2600" dirty="0"/>
              <a:t>,</a:t>
            </a:r>
            <a:r>
              <a:rPr lang="zh-CN" altLang="en-US" sz="2600" dirty="0"/>
              <a:t>使得</a:t>
            </a:r>
            <a:r>
              <a:rPr lang="en-US" altLang="zh-CN" sz="2600" dirty="0"/>
              <a:t>q2</a:t>
            </a:r>
            <a:r>
              <a:rPr lang="zh-CN" altLang="en-US" sz="2600" dirty="0"/>
              <a:t>中依次存储着</a:t>
            </a:r>
            <a:r>
              <a:rPr lang="en-US" altLang="zh-CN" sz="2600" dirty="0"/>
              <a:t>1,2,3,…,n.</a:t>
            </a:r>
            <a:r>
              <a:rPr lang="zh-CN" altLang="en-US" sz="2600" dirty="0"/>
              <a:t>如果可以</a:t>
            </a:r>
            <a:r>
              <a:rPr lang="en-US" altLang="zh-CN" sz="2600" dirty="0"/>
              <a:t>,</a:t>
            </a:r>
            <a:r>
              <a:rPr lang="zh-CN" altLang="en-US" sz="2600" dirty="0"/>
              <a:t>求出字典序最小的一个操作序列</a:t>
            </a:r>
            <a:r>
              <a:rPr lang="en-US" altLang="zh-CN" sz="2600" dirty="0"/>
              <a:t>. 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9706" y="150185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构图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9390" y="2686635"/>
            <a:ext cx="10820149" cy="30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/>
              <a:t>这样</a:t>
            </a:r>
            <a:r>
              <a:rPr lang="en-US" altLang="zh-CN" dirty="0"/>
              <a:t>,</a:t>
            </a:r>
            <a:r>
              <a:rPr lang="zh-CN" altLang="en-US" dirty="0"/>
              <a:t>我们对所有的数对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满足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&lt;j&lt;=n,</a:t>
            </a:r>
            <a:r>
              <a:rPr lang="zh-CN" altLang="en-US" dirty="0"/>
              <a:t>检查是否存在</a:t>
            </a:r>
            <a:r>
              <a:rPr lang="en-US" altLang="zh-CN" dirty="0" err="1"/>
              <a:t>i</a:t>
            </a:r>
            <a:r>
              <a:rPr lang="en-US" altLang="zh-CN" dirty="0"/>
              <a:t>&lt;j&lt;k</a:t>
            </a:r>
            <a:r>
              <a:rPr lang="zh-CN" altLang="en-US" dirty="0"/>
              <a:t>满足</a:t>
            </a:r>
            <a:r>
              <a:rPr lang="en-US" altLang="zh-CN" dirty="0"/>
              <a:t>q[k]&lt; q [</a:t>
            </a:r>
            <a:r>
              <a:rPr lang="en-US" altLang="zh-CN" dirty="0" err="1"/>
              <a:t>i</a:t>
            </a:r>
            <a:r>
              <a:rPr lang="en-US" altLang="zh-CN" dirty="0"/>
              <a:t>]&lt;q [j].</a:t>
            </a:r>
            <a:r>
              <a:rPr lang="zh-CN" altLang="en-US" dirty="0"/>
              <a:t>如果存在</a:t>
            </a:r>
            <a:r>
              <a:rPr lang="en-US" altLang="zh-CN" dirty="0"/>
              <a:t>,</a:t>
            </a:r>
            <a:r>
              <a:rPr lang="zh-CN" altLang="en-US" dirty="0"/>
              <a:t>那么在点</a:t>
            </a:r>
            <a:r>
              <a:rPr lang="en-US" altLang="zh-CN" dirty="0" err="1"/>
              <a:t>i</a:t>
            </a:r>
            <a:r>
              <a:rPr lang="zh-CN" altLang="en-US" dirty="0"/>
              <a:t>和点</a:t>
            </a:r>
            <a:r>
              <a:rPr lang="en-US" altLang="zh-CN" dirty="0"/>
              <a:t>j</a:t>
            </a:r>
            <a:r>
              <a:rPr lang="zh-CN" altLang="en-US" dirty="0"/>
              <a:t>之间连一条无向边</a:t>
            </a:r>
            <a:r>
              <a:rPr lang="en-US" altLang="zh-CN" dirty="0"/>
              <a:t>,</a:t>
            </a:r>
            <a:r>
              <a:rPr lang="zh-CN" altLang="en-US" dirty="0"/>
              <a:t>表示</a:t>
            </a:r>
            <a:r>
              <a:rPr lang="en-US" altLang="zh-CN" dirty="0"/>
              <a:t>q 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q[j]</a:t>
            </a:r>
            <a:r>
              <a:rPr lang="zh-CN" altLang="en-US" dirty="0"/>
              <a:t>不能压入同一个栈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二分图的两部分看作两个栈</a:t>
            </a:r>
            <a:r>
              <a:rPr lang="en-US" altLang="zh-CN" dirty="0"/>
              <a:t>,</a:t>
            </a:r>
            <a:r>
              <a:rPr lang="zh-CN" altLang="en-US" dirty="0"/>
              <a:t>因为二分图的同一部分内不会出现任何连边</a:t>
            </a:r>
            <a:r>
              <a:rPr lang="en-US" altLang="zh-CN" dirty="0"/>
              <a:t>,</a:t>
            </a:r>
            <a:r>
              <a:rPr lang="zh-CN" altLang="en-US" dirty="0"/>
              <a:t>也就相当于不能压入同一个栈的所有结点都分到了两个栈中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此时我们只考虑检查是否有解</a:t>
            </a:r>
            <a:r>
              <a:rPr lang="en-US" altLang="zh-CN" dirty="0"/>
              <a:t>,</a:t>
            </a:r>
            <a:r>
              <a:rPr lang="zh-CN" altLang="en-US" dirty="0"/>
              <a:t>所以只要</a:t>
            </a:r>
            <a:r>
              <a:rPr lang="en-US" altLang="zh-CN" dirty="0"/>
              <a:t>O(n)</a:t>
            </a:r>
            <a:r>
              <a:rPr lang="zh-CN" altLang="en-US" dirty="0"/>
              <a:t>检查出这个图是不是二分图</a:t>
            </a:r>
            <a:r>
              <a:rPr lang="en-US" altLang="zh-CN" dirty="0"/>
              <a:t>,</a:t>
            </a:r>
            <a:r>
              <a:rPr lang="zh-CN" altLang="en-US" dirty="0"/>
              <a:t>就可以得知是否有解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/>
        </p:nvSpPr>
        <p:spPr>
          <a:xfrm>
            <a:off x="405062" y="1167063"/>
            <a:ext cx="5791202" cy="6978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餐巾问题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/>
        </p:nvSpPr>
        <p:spPr>
          <a:xfrm>
            <a:off x="356937" y="2239042"/>
            <a:ext cx="11145254" cy="39331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000"/>
              </a:spcBef>
            </a:pPr>
            <a:r>
              <a:rPr lang="zh-CN" altLang="en-US" sz="2800" dirty="0"/>
              <a:t>某软件公司正在规划一项</a:t>
            </a:r>
            <a:r>
              <a:rPr lang="en-US" altLang="zh-CN" sz="2800" dirty="0"/>
              <a:t>n</a:t>
            </a:r>
            <a:r>
              <a:rPr lang="zh-CN" altLang="en-US" sz="2800" dirty="0"/>
              <a:t>天的软件开发计划，根据开发计划第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天需要</a:t>
            </a:r>
            <a:r>
              <a:rPr lang="en-US" altLang="zh-CN" sz="2800" dirty="0" err="1"/>
              <a:t>ni</a:t>
            </a:r>
            <a:r>
              <a:rPr lang="zh-CN" altLang="en-US" sz="2800" dirty="0"/>
              <a:t>个软件开发人员，公司给软件人员每天提供一块毛巾，这种毛巾使用一天后必须清洗后才能使用。</a:t>
            </a:r>
            <a:endParaRPr lang="en-US" altLang="zh-CN" sz="2800" dirty="0"/>
          </a:p>
          <a:p>
            <a:pPr marL="228600" indent="-228600">
              <a:spcBef>
                <a:spcPts val="1000"/>
              </a:spcBef>
            </a:pPr>
            <a:r>
              <a:rPr lang="zh-CN" altLang="en-US" sz="2800" dirty="0"/>
              <a:t>消毒方式有两种，快洗需要</a:t>
            </a:r>
            <a:r>
              <a:rPr lang="en-US" altLang="zh-CN" sz="2800" dirty="0"/>
              <a:t>a</a:t>
            </a:r>
            <a:r>
              <a:rPr lang="zh-CN" altLang="en-US" sz="2800" dirty="0"/>
              <a:t>天时间，费用为每块毛巾</a:t>
            </a:r>
            <a:r>
              <a:rPr lang="en-US" altLang="zh-CN" sz="2800" dirty="0"/>
              <a:t>fa</a:t>
            </a:r>
            <a:r>
              <a:rPr lang="zh-CN" altLang="en-US" sz="2800" dirty="0"/>
              <a:t>；慢洗需要</a:t>
            </a:r>
            <a:r>
              <a:rPr lang="en-US" altLang="zh-CN" sz="2800" dirty="0"/>
              <a:t>b</a:t>
            </a:r>
            <a:r>
              <a:rPr lang="zh-CN" altLang="en-US" sz="2800" dirty="0"/>
              <a:t>天时间（</a:t>
            </a:r>
            <a:r>
              <a:rPr lang="en-US" altLang="zh-CN" sz="2800" dirty="0"/>
              <a:t>b&gt;a</a:t>
            </a:r>
            <a:r>
              <a:rPr lang="zh-CN" altLang="en-US" sz="2800" dirty="0"/>
              <a:t>），费用为每块毛巾</a:t>
            </a:r>
            <a:r>
              <a:rPr lang="en-US" altLang="zh-CN" sz="2800" dirty="0"/>
              <a:t>fb</a:t>
            </a:r>
            <a:r>
              <a:rPr lang="zh-CN" altLang="en-US" sz="2800" dirty="0"/>
              <a:t>，而买一块新毛巾的费用为</a:t>
            </a:r>
            <a:r>
              <a:rPr lang="en-US" altLang="zh-CN" sz="2800" dirty="0"/>
              <a:t>f</a:t>
            </a:r>
            <a:r>
              <a:rPr lang="zh-CN" altLang="en-US" sz="2800" dirty="0"/>
              <a:t>；</a:t>
            </a:r>
            <a:r>
              <a:rPr lang="en-US" altLang="zh-CN" sz="2800" dirty="0"/>
              <a:t>f&gt;fa&gt;fb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28600" indent="-228600">
              <a:spcBef>
                <a:spcPts val="1000"/>
              </a:spcBef>
            </a:pPr>
            <a:r>
              <a:rPr lang="zh-CN" altLang="en-US" sz="2800" dirty="0"/>
              <a:t>公司经理正在规划在这</a:t>
            </a:r>
            <a:r>
              <a:rPr lang="en-US" altLang="zh-CN" sz="2800" dirty="0"/>
              <a:t>n</a:t>
            </a:r>
            <a:r>
              <a:rPr lang="zh-CN" altLang="en-US" sz="2800" dirty="0"/>
              <a:t>天中，每天买多少块新毛巾、每天送多少块毛巾进行</a:t>
            </a:r>
            <a:r>
              <a:rPr lang="en-US" altLang="zh-CN" sz="2800" dirty="0"/>
              <a:t>A</a:t>
            </a:r>
            <a:r>
              <a:rPr lang="zh-CN" altLang="en-US" sz="2800" dirty="0"/>
              <a:t>种消毒和每天送多少块毛巾进行</a:t>
            </a:r>
            <a:r>
              <a:rPr lang="en-US" altLang="zh-CN" sz="2800" dirty="0"/>
              <a:t>B</a:t>
            </a:r>
            <a:r>
              <a:rPr lang="zh-CN" altLang="en-US" sz="2800" dirty="0"/>
              <a:t>种消毒。希望费用最低。</a:t>
            </a:r>
            <a:endParaRPr lang="zh-CN" altLang="en-US" sz="2800" dirty="0"/>
          </a:p>
          <a:p>
            <a:pPr marL="228600" indent="-228600">
              <a:spcBef>
                <a:spcPts val="1000"/>
              </a:spcBef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56801" y="3276600"/>
            <a:ext cx="7940843" cy="19656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800"/>
            </a:lvl1pPr>
          </a:lstStyle>
          <a:p>
            <a:r>
              <a:rPr lang="zh-CN" altLang="en-US" dirty="0"/>
              <a:t>常见图的存储结构有几种？</a:t>
            </a:r>
            <a:endParaRPr lang="en-US" altLang="zh-CN" dirty="0"/>
          </a:p>
          <a:p>
            <a:r>
              <a:rPr lang="zh-CN" altLang="en-US" dirty="0"/>
              <a:t>每种存储结构优劣势在哪？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8914" y="2065820"/>
            <a:ext cx="7258594" cy="5909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图的存储结构需要重点关注的问题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7674" y="120107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构图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7673" y="2169277"/>
            <a:ext cx="10419347" cy="454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构造带费用的网络流图</a:t>
            </a:r>
            <a:r>
              <a:rPr lang="en-US" altLang="zh-CN" sz="2000" dirty="0"/>
              <a:t>G = (V, E, C)</a:t>
            </a:r>
            <a:r>
              <a:rPr lang="zh-CN" altLang="en-US" sz="2000" dirty="0"/>
              <a:t>。</a:t>
            </a:r>
            <a:r>
              <a:rPr lang="en-US" altLang="zh-CN" sz="2000" dirty="0"/>
              <a:t>V = {S, 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’, 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’, …, 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’, T}</a:t>
            </a:r>
            <a:r>
              <a:rPr lang="zh-CN" altLang="en-US" sz="2000" dirty="0"/>
              <a:t>，其中</a:t>
            </a:r>
            <a:r>
              <a:rPr lang="en-US" altLang="zh-CN" sz="2000" dirty="0"/>
              <a:t>S</a:t>
            </a:r>
            <a:r>
              <a:rPr lang="zh-CN" altLang="en-US" sz="2000" dirty="0"/>
              <a:t>是源点、</a:t>
            </a:r>
            <a:r>
              <a:rPr lang="en-US" altLang="zh-CN" sz="2000" dirty="0"/>
              <a:t>T</a:t>
            </a:r>
            <a:r>
              <a:rPr lang="zh-CN" altLang="en-US" sz="2000" dirty="0"/>
              <a:t>是汇点。</a:t>
            </a:r>
            <a:r>
              <a:rPr lang="en-US" altLang="zh-CN" sz="2000" dirty="0"/>
              <a:t>E</a:t>
            </a:r>
            <a:r>
              <a:rPr lang="zh-CN" altLang="en-US" sz="2000" dirty="0"/>
              <a:t>中包含如下几类弧：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&lt;S, 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&gt;</a:t>
            </a:r>
            <a:r>
              <a:rPr lang="zh-CN" altLang="en-US" sz="2000" dirty="0"/>
              <a:t>（</a:t>
            </a:r>
            <a:r>
              <a:rPr lang="en-US" altLang="zh-CN" sz="2000" dirty="0"/>
              <a:t>1≤i≤n</a:t>
            </a:r>
            <a:r>
              <a:rPr lang="zh-CN" altLang="en-US" sz="2000" dirty="0"/>
              <a:t>），容量为</a:t>
            </a:r>
            <a:r>
              <a:rPr lang="en-US" altLang="zh-CN" sz="2000" dirty="0" err="1"/>
              <a:t>ni</a:t>
            </a:r>
            <a:r>
              <a:rPr lang="zh-CN" altLang="en-US" sz="2000" dirty="0"/>
              <a:t>，费用为</a:t>
            </a:r>
            <a:r>
              <a:rPr lang="en-US" altLang="zh-CN" sz="2000" dirty="0"/>
              <a:t>0</a:t>
            </a:r>
            <a:r>
              <a:rPr lang="zh-CN" altLang="en-US" sz="2000" dirty="0"/>
              <a:t>。表示第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天需要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块毛巾。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&lt;V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T&gt;</a:t>
            </a:r>
            <a:r>
              <a:rPr lang="zh-CN" altLang="en-US" sz="2000" dirty="0"/>
              <a:t>（</a:t>
            </a:r>
            <a:r>
              <a:rPr lang="en-US" altLang="zh-CN" sz="2000" dirty="0"/>
              <a:t>1≤i≤n</a:t>
            </a:r>
            <a:r>
              <a:rPr lang="zh-CN" altLang="en-US" sz="2000" dirty="0"/>
              <a:t>），容量为正无穷大，费用为</a:t>
            </a:r>
            <a:r>
              <a:rPr lang="en-US" altLang="zh-CN" sz="2000" dirty="0"/>
              <a:t>f</a:t>
            </a:r>
            <a:r>
              <a:rPr lang="zh-CN" altLang="en-US" sz="2000" dirty="0"/>
              <a:t>。该弧的流量表示第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天通过方式</a:t>
            </a:r>
            <a:r>
              <a:rPr lang="en-US" altLang="zh-CN" sz="2000" dirty="0"/>
              <a:t>a</a:t>
            </a:r>
            <a:r>
              <a:rPr lang="zh-CN" altLang="en-US" sz="2000" dirty="0"/>
              <a:t>得到的毛巾数量。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&lt;V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i-a-1</a:t>
            </a:r>
            <a:r>
              <a:rPr lang="en-US" altLang="zh-CN" sz="2000" dirty="0"/>
              <a:t>’&gt;</a:t>
            </a:r>
            <a:r>
              <a:rPr lang="zh-CN" altLang="en-US" sz="2000" dirty="0"/>
              <a:t>（</a:t>
            </a:r>
            <a:r>
              <a:rPr lang="en-US" altLang="zh-CN" sz="2000" dirty="0"/>
              <a:t>a+2≤i≤n</a:t>
            </a:r>
            <a:r>
              <a:rPr lang="zh-CN" altLang="en-US" sz="2000" dirty="0"/>
              <a:t>），容量为正无穷大，费用为</a:t>
            </a:r>
            <a:r>
              <a:rPr lang="en-US" altLang="zh-CN" sz="2000" dirty="0" err="1"/>
              <a:t>fA</a:t>
            </a:r>
            <a:r>
              <a:rPr lang="zh-CN" altLang="en-US" sz="2000" dirty="0"/>
              <a:t>。该弧的流量表示第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天通过方式</a:t>
            </a:r>
            <a:r>
              <a:rPr lang="en-US" altLang="zh-CN" sz="2000" dirty="0"/>
              <a:t>b</a:t>
            </a:r>
            <a:r>
              <a:rPr lang="zh-CN" altLang="en-US" sz="2000" dirty="0"/>
              <a:t>得到的毛巾数量。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&lt;V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i-b-1</a:t>
            </a:r>
            <a:r>
              <a:rPr lang="en-US" altLang="zh-CN" sz="2000" dirty="0"/>
              <a:t>’&gt;</a:t>
            </a:r>
            <a:r>
              <a:rPr lang="zh-CN" altLang="en-US" sz="2000" dirty="0"/>
              <a:t>（</a:t>
            </a:r>
            <a:r>
              <a:rPr lang="en-US" altLang="zh-CN" sz="2000" dirty="0"/>
              <a:t>b+2≤i≤n</a:t>
            </a:r>
            <a:r>
              <a:rPr lang="zh-CN" altLang="en-US" sz="2000" dirty="0"/>
              <a:t>），容量为正无穷大，费用为</a:t>
            </a:r>
            <a:r>
              <a:rPr lang="en-US" altLang="zh-CN" sz="2000" dirty="0" err="1"/>
              <a:t>fB</a:t>
            </a:r>
            <a:r>
              <a:rPr lang="zh-CN" altLang="en-US" sz="2000" dirty="0"/>
              <a:t>。该弧的流量表示第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天通过方式</a:t>
            </a:r>
            <a:r>
              <a:rPr lang="en-US" altLang="zh-CN" sz="2000" dirty="0"/>
              <a:t>c</a:t>
            </a:r>
            <a:r>
              <a:rPr lang="zh-CN" altLang="en-US" sz="2000" dirty="0"/>
              <a:t>得到的毛巾数量。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&lt;V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’, V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’&gt;</a:t>
            </a:r>
            <a:r>
              <a:rPr lang="zh-CN" altLang="en-US" sz="2000" dirty="0"/>
              <a:t>（</a:t>
            </a:r>
            <a:r>
              <a:rPr lang="en-US" altLang="zh-CN" sz="2000" dirty="0"/>
              <a:t>2≤i≤n</a:t>
            </a:r>
            <a:r>
              <a:rPr lang="zh-CN" altLang="en-US" sz="2000" dirty="0"/>
              <a:t>），容量为正无穷大，费用为</a:t>
            </a:r>
            <a:r>
              <a:rPr lang="en-US" altLang="zh-CN" sz="2000" dirty="0"/>
              <a:t>0</a:t>
            </a:r>
            <a:r>
              <a:rPr lang="zh-CN" altLang="en-US" sz="2000" dirty="0"/>
              <a:t>。由于题目中没有说消毒完的毛巾要马上使用，所以第</a:t>
            </a:r>
            <a:r>
              <a:rPr lang="en-US" altLang="zh-CN" sz="2000" dirty="0"/>
              <a:t>3</a:t>
            </a:r>
            <a:r>
              <a:rPr lang="zh-CN" altLang="en-US" sz="2000" dirty="0"/>
              <a:t>天就消毒好的毛巾可以暂且留着，到第</a:t>
            </a:r>
            <a:r>
              <a:rPr lang="en-US" altLang="zh-CN" sz="2000" dirty="0"/>
              <a:t>7</a:t>
            </a:r>
            <a:r>
              <a:rPr lang="zh-CN" altLang="en-US" sz="2000" dirty="0"/>
              <a:t>天、第</a:t>
            </a:r>
            <a:r>
              <a:rPr lang="en-US" altLang="zh-CN" sz="2000" dirty="0"/>
              <a:t>8</a:t>
            </a:r>
            <a:r>
              <a:rPr lang="zh-CN" altLang="en-US" sz="2000" dirty="0"/>
              <a:t>天再使用也可以。因此这里增设此弧。</a:t>
            </a: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&lt;V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’, T&gt;</a:t>
            </a:r>
            <a:r>
              <a:rPr lang="zh-CN" altLang="en-US" sz="2000" dirty="0"/>
              <a:t>（</a:t>
            </a:r>
            <a:r>
              <a:rPr lang="en-US" altLang="zh-CN" sz="2000" dirty="0"/>
              <a:t>1≤i≤n</a:t>
            </a:r>
            <a:r>
              <a:rPr lang="zh-CN" altLang="en-US" sz="2000" dirty="0"/>
              <a:t>），容量为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，费用为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然后对这个网络流图以</a:t>
            </a:r>
            <a:r>
              <a:rPr lang="en-US" altLang="zh-CN" sz="2000" dirty="0"/>
              <a:t>S</a:t>
            </a:r>
            <a:r>
              <a:rPr lang="zh-CN" altLang="en-US" sz="2000" dirty="0"/>
              <a:t>为源点、</a:t>
            </a:r>
            <a:r>
              <a:rPr lang="en-US" altLang="zh-CN" sz="2000" dirty="0"/>
              <a:t>T</a:t>
            </a:r>
            <a:r>
              <a:rPr lang="zh-CN" altLang="en-US" sz="2000" dirty="0"/>
              <a:t>为汇点的求最小费用最大流即可。求得的最大流费用就是原问题的答案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7248" y="1437620"/>
            <a:ext cx="2169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1</a:t>
            </a:r>
            <a:r>
              <a:rPr lang="zh-CN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、邻接矩阵</a:t>
            </a:r>
            <a:endParaRPr lang="en-US" altLang="zh-CN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      bool map[N][N];</a:t>
            </a:r>
            <a:endParaRPr lang="en-US" altLang="zh-CN" dirty="0"/>
          </a:p>
          <a:p>
            <a:r>
              <a:rPr lang="en-US" altLang="zh-CN" dirty="0"/>
              <a:t>      int  map[N][N];</a:t>
            </a:r>
            <a:endParaRPr lang="en-US" altLang="zh-CN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53" y="1328737"/>
            <a:ext cx="69056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7248" y="1437620"/>
            <a:ext cx="11022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2</a:t>
            </a:r>
            <a:r>
              <a:rPr lang="zh-CN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、邻接表</a:t>
            </a:r>
            <a:endParaRPr lang="en-US" altLang="zh-CN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   struct node</a:t>
            </a:r>
            <a:br>
              <a:rPr lang="en-US" altLang="zh-CN" dirty="0"/>
            </a:br>
            <a:r>
              <a:rPr lang="en-US" altLang="zh-CN" dirty="0"/>
              <a:t>   {</a:t>
            </a:r>
            <a:endParaRPr lang="en-US" altLang="zh-CN" dirty="0"/>
          </a:p>
          <a:p>
            <a:r>
              <a:rPr lang="en-US" altLang="zh-CN" dirty="0"/>
              <a:t>     int data;</a:t>
            </a:r>
            <a:endParaRPr lang="en-US" altLang="zh-CN" dirty="0"/>
          </a:p>
          <a:p>
            <a:r>
              <a:rPr lang="en-US" altLang="zh-CN" dirty="0"/>
              <a:t>     struct *node next;</a:t>
            </a:r>
            <a:endParaRPr lang="en-US" altLang="zh-CN" dirty="0"/>
          </a:p>
          <a:p>
            <a:r>
              <a:rPr lang="en-US" altLang="zh-CN" dirty="0"/>
              <a:t>    } *map[N]; 	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16" y="1241381"/>
            <a:ext cx="6519513" cy="445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ZjdlMzRmZTA3NDRkZjc3NzA3ZjY2OGFiMDQwZDgwMj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11736</Words>
  <Application>WPS 演示</Application>
  <PresentationFormat>宽屏</PresentationFormat>
  <Paragraphs>528</Paragraphs>
  <Slides>70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2" baseType="lpstr">
      <vt:lpstr>Arial</vt:lpstr>
      <vt:lpstr>宋体</vt:lpstr>
      <vt:lpstr>Wingdings</vt:lpstr>
      <vt:lpstr>Consolas</vt:lpstr>
      <vt:lpstr>等线 Light</vt:lpstr>
      <vt:lpstr>微软雅黑</vt:lpstr>
      <vt:lpstr>Arial Unicode MS</vt:lpstr>
      <vt:lpstr>等线</vt:lpstr>
      <vt:lpstr>Calibri</vt:lpstr>
      <vt:lpstr>Verdana</vt:lpstr>
      <vt:lpstr>Cambria Math</vt:lpstr>
      <vt:lpstr>Times New Roman</vt:lpstr>
      <vt:lpstr>Garamond</vt:lpstr>
      <vt:lpstr>黑体</vt:lpstr>
      <vt:lpstr>-apple-system</vt:lpstr>
      <vt:lpstr>Segoe Print</vt:lpstr>
      <vt:lpstr>Open Sans</vt:lpstr>
      <vt:lpstr>Courier New</vt:lpstr>
      <vt:lpstr>BatangChe</vt:lpstr>
      <vt:lpstr>Office 主题​​</vt:lpstr>
      <vt:lpstr>Word.Picture.8</vt:lpstr>
      <vt:lpstr>PBrush</vt:lpstr>
      <vt:lpstr>图的教学实施建议与模型构造策略 深圳北理莫斯科大学附属实验中学  朱全民</vt:lpstr>
      <vt:lpstr>一、图的知识结构图谱 二、图的教学实施建议 三、图的模型构造策略</vt:lpstr>
      <vt:lpstr>一、图的知识结构图谱</vt:lpstr>
      <vt:lpstr>PowerPoint 演示文稿</vt:lpstr>
      <vt:lpstr>PowerPoint 演示文稿</vt:lpstr>
      <vt:lpstr> 二、图的教学实施建议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三、图的模型构造策略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抓规范、抓示范、抓落实 俯下身段做教育，静心尽力谋发展</dc:title>
  <dc:creator>admin</dc:creator>
  <cp:lastModifiedBy>꧁꫞꯭这个名字怎么样꫞꧂</cp:lastModifiedBy>
  <cp:revision>528</cp:revision>
  <dcterms:created xsi:type="dcterms:W3CDTF">2023-08-24T01:05:00Z</dcterms:created>
  <dcterms:modified xsi:type="dcterms:W3CDTF">2024-03-29T15:36:58Z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BB27BFAB8170437384AC54F5576E065A_12</vt:lpwstr>
  </property>
  <property fmtid="{D5CDD505-2E9C-101B-9397-08002B2CF9AE}" pid="3" name="KSOProductBuildVer">
    <vt:lpwstr>2052-12.1.0.16704</vt:lpwstr>
  </property>
</Properties>
</file>