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jpg" ContentType="image/jpg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6620" y="2484119"/>
            <a:ext cx="2270759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688" y="177114"/>
            <a:ext cx="504825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6661" y="1414437"/>
            <a:ext cx="4838700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6620" y="2484119"/>
            <a:ext cx="2268855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b="1">
                <a:latin typeface="宋体"/>
                <a:cs typeface="宋体"/>
              </a:rPr>
              <a:t>分治算</a:t>
            </a:r>
            <a:r>
              <a:rPr dirty="0" sz="4400" spc="-15" b="1">
                <a:latin typeface="宋体"/>
                <a:cs typeface="宋体"/>
              </a:rPr>
              <a:t>法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4145" y="3895090"/>
            <a:ext cx="37757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中山纪念中</a:t>
            </a:r>
            <a:r>
              <a:rPr dirty="0" sz="3200" spc="5">
                <a:latin typeface="宋体"/>
                <a:cs typeface="宋体"/>
              </a:rPr>
              <a:t>学</a:t>
            </a:r>
            <a:r>
              <a:rPr dirty="0" sz="3200" spc="-969">
                <a:latin typeface="宋体"/>
                <a:cs typeface="宋体"/>
              </a:rPr>
              <a:t> </a:t>
            </a:r>
            <a:r>
              <a:rPr dirty="0" sz="3200">
                <a:latin typeface="宋体"/>
                <a:cs typeface="宋体"/>
              </a:rPr>
              <a:t>宋新</a:t>
            </a:r>
            <a:r>
              <a:rPr dirty="0" sz="3200" spc="5">
                <a:latin typeface="宋体"/>
                <a:cs typeface="宋体"/>
              </a:rPr>
              <a:t>波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3863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归并排</a:t>
            </a:r>
            <a:r>
              <a:rPr dirty="0" spc="-10"/>
              <a:t>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52" y="932688"/>
            <a:ext cx="8368665" cy="4033520"/>
          </a:xfrm>
          <a:prstGeom prst="rect">
            <a:avLst/>
          </a:prstGeom>
        </p:spPr>
        <p:txBody>
          <a:bodyPr wrap="square" lIns="0" tIns="1828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给定一个长度为</a:t>
            </a:r>
            <a:r>
              <a:rPr dirty="0" sz="2800" spc="-5">
                <a:latin typeface="宋体"/>
                <a:cs typeface="宋体"/>
              </a:rPr>
              <a:t>N</a:t>
            </a:r>
            <a:r>
              <a:rPr dirty="0" sz="2800">
                <a:latin typeface="宋体"/>
                <a:cs typeface="宋体"/>
              </a:rPr>
              <a:t>的序列，对其进行排序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归并排序思想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354965" marR="5080" indent="-342900">
              <a:lnSpc>
                <a:spcPct val="1199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宋体"/>
                <a:cs typeface="宋体"/>
              </a:rPr>
              <a:t>1.</a:t>
            </a:r>
            <a:r>
              <a:rPr dirty="0" sz="2800">
                <a:latin typeface="宋体"/>
                <a:cs typeface="宋体"/>
              </a:rPr>
              <a:t>划分问题：把长度为</a:t>
            </a:r>
            <a:r>
              <a:rPr dirty="0" sz="2800" spc="-5">
                <a:latin typeface="宋体"/>
                <a:cs typeface="宋体"/>
              </a:rPr>
              <a:t>N</a:t>
            </a:r>
            <a:r>
              <a:rPr dirty="0" sz="2800">
                <a:latin typeface="宋体"/>
                <a:cs typeface="宋体"/>
              </a:rPr>
              <a:t>的序列尽可能均分成左右</a:t>
            </a:r>
            <a:r>
              <a:rPr dirty="0" sz="2800" spc="-5">
                <a:latin typeface="宋体"/>
                <a:cs typeface="宋体"/>
              </a:rPr>
              <a:t>两 </a:t>
            </a:r>
            <a:r>
              <a:rPr dirty="0" sz="2800">
                <a:latin typeface="宋体"/>
                <a:cs typeface="宋体"/>
              </a:rPr>
              <a:t>部分</a:t>
            </a:r>
            <a:r>
              <a:rPr dirty="0" sz="2800" spc="-5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宋体"/>
                <a:cs typeface="宋体"/>
              </a:rPr>
              <a:t>2.</a:t>
            </a:r>
            <a:r>
              <a:rPr dirty="0" sz="2800">
                <a:latin typeface="宋体"/>
                <a:cs typeface="宋体"/>
              </a:rPr>
              <a:t>递归求解：对左右两部分分别进行归并排序</a:t>
            </a:r>
            <a:r>
              <a:rPr dirty="0" sz="2800" spc="-5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54965" marR="182880" indent="-342900">
              <a:lnSpc>
                <a:spcPct val="1199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宋体"/>
                <a:cs typeface="宋体"/>
              </a:rPr>
              <a:t>3.</a:t>
            </a:r>
            <a:r>
              <a:rPr dirty="0" sz="2800">
                <a:latin typeface="宋体"/>
                <a:cs typeface="宋体"/>
              </a:rPr>
              <a:t>合并问题：把左右两段排好序的序列合并出最</a:t>
            </a:r>
            <a:r>
              <a:rPr dirty="0" sz="2800" spc="-5">
                <a:latin typeface="宋体"/>
                <a:cs typeface="宋体"/>
              </a:rPr>
              <a:t>终 </a:t>
            </a:r>
            <a:r>
              <a:rPr dirty="0" sz="2800">
                <a:latin typeface="宋体"/>
                <a:cs typeface="宋体"/>
              </a:rPr>
              <a:t>的有序序列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3863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归并排</a:t>
            </a:r>
            <a:r>
              <a:rPr dirty="0" spc="-10"/>
              <a:t>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9794" y="3809872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19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8156" y="4872951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0519" y="4872951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7294" y="4872951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0119" y="4872951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5507" y="4872951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0236" y="4150880"/>
            <a:ext cx="950594" cy="771525"/>
          </a:xfrm>
          <a:custGeom>
            <a:avLst/>
            <a:gdLst/>
            <a:ahLst/>
            <a:cxnLst/>
            <a:rect l="l" t="t" r="r" b="b"/>
            <a:pathLst>
              <a:path w="950594" h="771525">
                <a:moveTo>
                  <a:pt x="481418" y="8356"/>
                </a:moveTo>
                <a:lnTo>
                  <a:pt x="467931" y="0"/>
                </a:lnTo>
                <a:lnTo>
                  <a:pt x="16992" y="728421"/>
                </a:lnTo>
                <a:lnTo>
                  <a:pt x="18542" y="669582"/>
                </a:lnTo>
                <a:lnTo>
                  <a:pt x="10820" y="661441"/>
                </a:lnTo>
                <a:lnTo>
                  <a:pt x="8750" y="661657"/>
                </a:lnTo>
                <a:lnTo>
                  <a:pt x="0" y="770953"/>
                </a:lnTo>
                <a:lnTo>
                  <a:pt x="17348" y="761733"/>
                </a:lnTo>
                <a:lnTo>
                  <a:pt x="89916" y="723176"/>
                </a:lnTo>
                <a:lnTo>
                  <a:pt x="91605" y="721969"/>
                </a:lnTo>
                <a:lnTo>
                  <a:pt x="92925" y="720369"/>
                </a:lnTo>
                <a:lnTo>
                  <a:pt x="93789" y="718489"/>
                </a:lnTo>
                <a:lnTo>
                  <a:pt x="94132" y="716445"/>
                </a:lnTo>
                <a:lnTo>
                  <a:pt x="93929" y="714375"/>
                </a:lnTo>
                <a:lnTo>
                  <a:pt x="86474" y="708228"/>
                </a:lnTo>
                <a:lnTo>
                  <a:pt x="84416" y="708431"/>
                </a:lnTo>
                <a:lnTo>
                  <a:pt x="82473" y="709155"/>
                </a:lnTo>
                <a:lnTo>
                  <a:pt x="30492" y="736777"/>
                </a:lnTo>
                <a:lnTo>
                  <a:pt x="481418" y="8356"/>
                </a:lnTo>
                <a:close/>
              </a:path>
              <a:path w="950594" h="771525">
                <a:moveTo>
                  <a:pt x="950252" y="669124"/>
                </a:moveTo>
                <a:lnTo>
                  <a:pt x="949998" y="667067"/>
                </a:lnTo>
                <a:lnTo>
                  <a:pt x="949223" y="665149"/>
                </a:lnTo>
                <a:lnTo>
                  <a:pt x="948410" y="664083"/>
                </a:lnTo>
                <a:lnTo>
                  <a:pt x="948410" y="753338"/>
                </a:lnTo>
                <a:lnTo>
                  <a:pt x="934631" y="761212"/>
                </a:lnTo>
                <a:lnTo>
                  <a:pt x="941641" y="757199"/>
                </a:lnTo>
                <a:lnTo>
                  <a:pt x="948410" y="753338"/>
                </a:lnTo>
                <a:lnTo>
                  <a:pt x="948410" y="664083"/>
                </a:lnTo>
                <a:lnTo>
                  <a:pt x="947978" y="663498"/>
                </a:lnTo>
                <a:lnTo>
                  <a:pt x="946340" y="662216"/>
                </a:lnTo>
                <a:lnTo>
                  <a:pt x="944435" y="661416"/>
                </a:lnTo>
                <a:lnTo>
                  <a:pt x="942378" y="661123"/>
                </a:lnTo>
                <a:lnTo>
                  <a:pt x="940320" y="661377"/>
                </a:lnTo>
                <a:lnTo>
                  <a:pt x="933843" y="727862"/>
                </a:lnTo>
                <a:lnTo>
                  <a:pt x="518071" y="241"/>
                </a:lnTo>
                <a:lnTo>
                  <a:pt x="504291" y="8115"/>
                </a:lnTo>
                <a:lnTo>
                  <a:pt x="920051" y="735711"/>
                </a:lnTo>
                <a:lnTo>
                  <a:pt x="869111" y="706297"/>
                </a:lnTo>
                <a:lnTo>
                  <a:pt x="867181" y="705497"/>
                </a:lnTo>
                <a:lnTo>
                  <a:pt x="865124" y="705231"/>
                </a:lnTo>
                <a:lnTo>
                  <a:pt x="863066" y="705497"/>
                </a:lnTo>
                <a:lnTo>
                  <a:pt x="857186" y="713168"/>
                </a:lnTo>
                <a:lnTo>
                  <a:pt x="857453" y="715225"/>
                </a:lnTo>
                <a:lnTo>
                  <a:pt x="858253" y="717130"/>
                </a:lnTo>
                <a:lnTo>
                  <a:pt x="859510" y="718781"/>
                </a:lnTo>
                <a:lnTo>
                  <a:pt x="861161" y="720039"/>
                </a:lnTo>
                <a:lnTo>
                  <a:pt x="949337" y="770953"/>
                </a:lnTo>
                <a:lnTo>
                  <a:pt x="949413" y="761212"/>
                </a:lnTo>
                <a:lnTo>
                  <a:pt x="950252" y="669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7509" y="428071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划分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0641" y="4151121"/>
            <a:ext cx="446405" cy="770890"/>
          </a:xfrm>
          <a:custGeom>
            <a:avLst/>
            <a:gdLst/>
            <a:ahLst/>
            <a:cxnLst/>
            <a:rect l="l" t="t" r="r" b="b"/>
            <a:pathLst>
              <a:path w="446404" h="770889">
                <a:moveTo>
                  <a:pt x="429419" y="743351"/>
                </a:moveTo>
                <a:lnTo>
                  <a:pt x="415767" y="735469"/>
                </a:lnTo>
                <a:lnTo>
                  <a:pt x="0" y="7874"/>
                </a:lnTo>
                <a:lnTo>
                  <a:pt x="13779" y="0"/>
                </a:lnTo>
                <a:lnTo>
                  <a:pt x="429560" y="727606"/>
                </a:lnTo>
                <a:lnTo>
                  <a:pt x="429419" y="743351"/>
                </a:lnTo>
                <a:close/>
              </a:path>
              <a:path w="446404" h="770889">
                <a:moveTo>
                  <a:pt x="445133" y="760971"/>
                </a:moveTo>
                <a:lnTo>
                  <a:pt x="430339" y="760971"/>
                </a:lnTo>
                <a:lnTo>
                  <a:pt x="444119" y="753084"/>
                </a:lnTo>
                <a:lnTo>
                  <a:pt x="429560" y="727606"/>
                </a:lnTo>
                <a:lnTo>
                  <a:pt x="430085" y="668743"/>
                </a:lnTo>
                <a:lnTo>
                  <a:pt x="438086" y="660882"/>
                </a:lnTo>
                <a:lnTo>
                  <a:pt x="440143" y="661162"/>
                </a:lnTo>
                <a:lnTo>
                  <a:pt x="445960" y="668883"/>
                </a:lnTo>
                <a:lnTo>
                  <a:pt x="445133" y="760971"/>
                </a:lnTo>
                <a:close/>
              </a:path>
              <a:path w="446404" h="770889">
                <a:moveTo>
                  <a:pt x="445046" y="770712"/>
                </a:moveTo>
                <a:lnTo>
                  <a:pt x="356869" y="719797"/>
                </a:lnTo>
                <a:lnTo>
                  <a:pt x="352894" y="712927"/>
                </a:lnTo>
                <a:lnTo>
                  <a:pt x="353161" y="710869"/>
                </a:lnTo>
                <a:lnTo>
                  <a:pt x="360832" y="704989"/>
                </a:lnTo>
                <a:lnTo>
                  <a:pt x="362889" y="705256"/>
                </a:lnTo>
                <a:lnTo>
                  <a:pt x="364794" y="706043"/>
                </a:lnTo>
                <a:lnTo>
                  <a:pt x="415767" y="735469"/>
                </a:lnTo>
                <a:lnTo>
                  <a:pt x="430339" y="760971"/>
                </a:lnTo>
                <a:lnTo>
                  <a:pt x="445133" y="760971"/>
                </a:lnTo>
                <a:lnTo>
                  <a:pt x="445046" y="770712"/>
                </a:lnTo>
                <a:close/>
              </a:path>
              <a:path w="446404" h="770889">
                <a:moveTo>
                  <a:pt x="437351" y="756958"/>
                </a:moveTo>
                <a:lnTo>
                  <a:pt x="429298" y="756958"/>
                </a:lnTo>
                <a:lnTo>
                  <a:pt x="441198" y="750150"/>
                </a:lnTo>
                <a:lnTo>
                  <a:pt x="429419" y="743351"/>
                </a:lnTo>
                <a:lnTo>
                  <a:pt x="429560" y="727606"/>
                </a:lnTo>
                <a:lnTo>
                  <a:pt x="444119" y="753084"/>
                </a:lnTo>
                <a:lnTo>
                  <a:pt x="437351" y="756958"/>
                </a:lnTo>
                <a:close/>
              </a:path>
              <a:path w="446404" h="770889">
                <a:moveTo>
                  <a:pt x="430339" y="760971"/>
                </a:moveTo>
                <a:lnTo>
                  <a:pt x="415767" y="735469"/>
                </a:lnTo>
                <a:lnTo>
                  <a:pt x="429419" y="743351"/>
                </a:lnTo>
                <a:lnTo>
                  <a:pt x="429298" y="756958"/>
                </a:lnTo>
                <a:lnTo>
                  <a:pt x="437351" y="756958"/>
                </a:lnTo>
                <a:lnTo>
                  <a:pt x="430339" y="760971"/>
                </a:lnTo>
                <a:close/>
              </a:path>
              <a:path w="446404" h="770889">
                <a:moveTo>
                  <a:pt x="429298" y="756958"/>
                </a:moveTo>
                <a:lnTo>
                  <a:pt x="429419" y="743351"/>
                </a:lnTo>
                <a:lnTo>
                  <a:pt x="441198" y="750150"/>
                </a:lnTo>
                <a:lnTo>
                  <a:pt x="429298" y="7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518839" y="428071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划分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46349" y="4150880"/>
            <a:ext cx="481965" cy="771525"/>
          </a:xfrm>
          <a:custGeom>
            <a:avLst/>
            <a:gdLst/>
            <a:ahLst/>
            <a:cxnLst/>
            <a:rect l="l" t="t" r="r" b="b"/>
            <a:pathLst>
              <a:path w="481964" h="771525">
                <a:moveTo>
                  <a:pt x="16587" y="744161"/>
                </a:moveTo>
                <a:lnTo>
                  <a:pt x="16999" y="728418"/>
                </a:lnTo>
                <a:lnTo>
                  <a:pt x="467918" y="0"/>
                </a:lnTo>
                <a:lnTo>
                  <a:pt x="481418" y="8356"/>
                </a:lnTo>
                <a:lnTo>
                  <a:pt x="30486" y="736776"/>
                </a:lnTo>
                <a:lnTo>
                  <a:pt x="16587" y="744161"/>
                </a:lnTo>
                <a:close/>
              </a:path>
              <a:path w="481964" h="771525">
                <a:moveTo>
                  <a:pt x="0" y="770953"/>
                </a:moveTo>
                <a:lnTo>
                  <a:pt x="2667" y="669163"/>
                </a:lnTo>
                <a:lnTo>
                  <a:pt x="10820" y="661428"/>
                </a:lnTo>
                <a:lnTo>
                  <a:pt x="12865" y="661758"/>
                </a:lnTo>
                <a:lnTo>
                  <a:pt x="18542" y="669582"/>
                </a:lnTo>
                <a:lnTo>
                  <a:pt x="16999" y="728418"/>
                </a:lnTo>
                <a:lnTo>
                  <a:pt x="1549" y="753376"/>
                </a:lnTo>
                <a:lnTo>
                  <a:pt x="15036" y="761733"/>
                </a:lnTo>
                <a:lnTo>
                  <a:pt x="17352" y="761733"/>
                </a:lnTo>
                <a:lnTo>
                  <a:pt x="0" y="770953"/>
                </a:lnTo>
                <a:close/>
              </a:path>
              <a:path w="481964" h="771525">
                <a:moveTo>
                  <a:pt x="17352" y="761733"/>
                </a:moveTo>
                <a:lnTo>
                  <a:pt x="15036" y="761733"/>
                </a:lnTo>
                <a:lnTo>
                  <a:pt x="30486" y="736776"/>
                </a:lnTo>
                <a:lnTo>
                  <a:pt x="82473" y="709155"/>
                </a:lnTo>
                <a:lnTo>
                  <a:pt x="84416" y="708431"/>
                </a:lnTo>
                <a:lnTo>
                  <a:pt x="86474" y="708228"/>
                </a:lnTo>
                <a:lnTo>
                  <a:pt x="88518" y="708571"/>
                </a:lnTo>
                <a:lnTo>
                  <a:pt x="94132" y="716445"/>
                </a:lnTo>
                <a:lnTo>
                  <a:pt x="93789" y="718489"/>
                </a:lnTo>
                <a:lnTo>
                  <a:pt x="92925" y="720369"/>
                </a:lnTo>
                <a:lnTo>
                  <a:pt x="91605" y="721969"/>
                </a:lnTo>
                <a:lnTo>
                  <a:pt x="89916" y="723176"/>
                </a:lnTo>
                <a:lnTo>
                  <a:pt x="17352" y="761733"/>
                </a:lnTo>
                <a:close/>
              </a:path>
              <a:path w="481964" h="771525">
                <a:moveTo>
                  <a:pt x="15036" y="761733"/>
                </a:moveTo>
                <a:lnTo>
                  <a:pt x="1549" y="753376"/>
                </a:lnTo>
                <a:lnTo>
                  <a:pt x="16999" y="728418"/>
                </a:lnTo>
                <a:lnTo>
                  <a:pt x="16587" y="744161"/>
                </a:lnTo>
                <a:lnTo>
                  <a:pt x="4572" y="750544"/>
                </a:lnTo>
                <a:lnTo>
                  <a:pt x="16230" y="757758"/>
                </a:lnTo>
                <a:lnTo>
                  <a:pt x="17497" y="757758"/>
                </a:lnTo>
                <a:lnTo>
                  <a:pt x="15036" y="761733"/>
                </a:lnTo>
                <a:close/>
              </a:path>
              <a:path w="481964" h="771525">
                <a:moveTo>
                  <a:pt x="17497" y="757758"/>
                </a:moveTo>
                <a:lnTo>
                  <a:pt x="16230" y="757758"/>
                </a:lnTo>
                <a:lnTo>
                  <a:pt x="16587" y="744161"/>
                </a:lnTo>
                <a:lnTo>
                  <a:pt x="30486" y="736776"/>
                </a:lnTo>
                <a:lnTo>
                  <a:pt x="17497" y="757758"/>
                </a:lnTo>
                <a:close/>
              </a:path>
              <a:path w="481964" h="771525">
                <a:moveTo>
                  <a:pt x="16230" y="757758"/>
                </a:moveTo>
                <a:lnTo>
                  <a:pt x="4572" y="750544"/>
                </a:lnTo>
                <a:lnTo>
                  <a:pt x="16587" y="744161"/>
                </a:lnTo>
                <a:lnTo>
                  <a:pt x="16230" y="757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02726" y="4280712"/>
            <a:ext cx="1193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</a:tabLst>
            </a:pPr>
            <a:r>
              <a:rPr dirty="0" sz="1800">
                <a:latin typeface="宋体"/>
                <a:cs typeface="宋体"/>
              </a:rPr>
              <a:t>划分	划分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91075" y="4150880"/>
            <a:ext cx="950594" cy="771525"/>
          </a:xfrm>
          <a:custGeom>
            <a:avLst/>
            <a:gdLst/>
            <a:ahLst/>
            <a:cxnLst/>
            <a:rect l="l" t="t" r="r" b="b"/>
            <a:pathLst>
              <a:path w="950595" h="771525">
                <a:moveTo>
                  <a:pt x="481418" y="8356"/>
                </a:moveTo>
                <a:lnTo>
                  <a:pt x="467931" y="0"/>
                </a:lnTo>
                <a:lnTo>
                  <a:pt x="16992" y="728421"/>
                </a:lnTo>
                <a:lnTo>
                  <a:pt x="18542" y="669582"/>
                </a:lnTo>
                <a:lnTo>
                  <a:pt x="10820" y="661428"/>
                </a:lnTo>
                <a:lnTo>
                  <a:pt x="8750" y="661644"/>
                </a:lnTo>
                <a:lnTo>
                  <a:pt x="0" y="770953"/>
                </a:lnTo>
                <a:lnTo>
                  <a:pt x="17348" y="761733"/>
                </a:lnTo>
                <a:lnTo>
                  <a:pt x="89916" y="723176"/>
                </a:lnTo>
                <a:lnTo>
                  <a:pt x="91605" y="721969"/>
                </a:lnTo>
                <a:lnTo>
                  <a:pt x="92925" y="720369"/>
                </a:lnTo>
                <a:lnTo>
                  <a:pt x="93789" y="718489"/>
                </a:lnTo>
                <a:lnTo>
                  <a:pt x="94132" y="716445"/>
                </a:lnTo>
                <a:lnTo>
                  <a:pt x="93929" y="714375"/>
                </a:lnTo>
                <a:lnTo>
                  <a:pt x="86474" y="708228"/>
                </a:lnTo>
                <a:lnTo>
                  <a:pt x="84416" y="708431"/>
                </a:lnTo>
                <a:lnTo>
                  <a:pt x="82473" y="709155"/>
                </a:lnTo>
                <a:lnTo>
                  <a:pt x="30492" y="736777"/>
                </a:lnTo>
                <a:lnTo>
                  <a:pt x="481418" y="8356"/>
                </a:lnTo>
                <a:close/>
              </a:path>
              <a:path w="950595" h="771525">
                <a:moveTo>
                  <a:pt x="950252" y="669124"/>
                </a:moveTo>
                <a:lnTo>
                  <a:pt x="942378" y="661123"/>
                </a:lnTo>
                <a:lnTo>
                  <a:pt x="940333" y="661365"/>
                </a:lnTo>
                <a:lnTo>
                  <a:pt x="933843" y="727837"/>
                </a:lnTo>
                <a:lnTo>
                  <a:pt x="518071" y="241"/>
                </a:lnTo>
                <a:lnTo>
                  <a:pt x="504291" y="8115"/>
                </a:lnTo>
                <a:lnTo>
                  <a:pt x="920051" y="735711"/>
                </a:lnTo>
                <a:lnTo>
                  <a:pt x="869099" y="706285"/>
                </a:lnTo>
                <a:lnTo>
                  <a:pt x="867181" y="705497"/>
                </a:lnTo>
                <a:lnTo>
                  <a:pt x="865124" y="705231"/>
                </a:lnTo>
                <a:lnTo>
                  <a:pt x="863066" y="705497"/>
                </a:lnTo>
                <a:lnTo>
                  <a:pt x="857186" y="713168"/>
                </a:lnTo>
                <a:lnTo>
                  <a:pt x="857465" y="715213"/>
                </a:lnTo>
                <a:lnTo>
                  <a:pt x="858253" y="717130"/>
                </a:lnTo>
                <a:lnTo>
                  <a:pt x="859510" y="718781"/>
                </a:lnTo>
                <a:lnTo>
                  <a:pt x="861161" y="720039"/>
                </a:lnTo>
                <a:lnTo>
                  <a:pt x="949337" y="770953"/>
                </a:lnTo>
                <a:lnTo>
                  <a:pt x="949413" y="761212"/>
                </a:lnTo>
                <a:lnTo>
                  <a:pt x="950252" y="669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541424" y="3053803"/>
            <a:ext cx="1680210" cy="809625"/>
            <a:chOff x="1541424" y="3053803"/>
            <a:chExt cx="1680210" cy="809625"/>
          </a:xfrm>
        </p:grpSpPr>
        <p:sp>
          <p:nvSpPr>
            <p:cNvPr id="17" name="object 17"/>
            <p:cNvSpPr/>
            <p:nvPr/>
          </p:nvSpPr>
          <p:spPr>
            <a:xfrm>
              <a:off x="1541424" y="3053803"/>
              <a:ext cx="1680210" cy="809625"/>
            </a:xfrm>
            <a:custGeom>
              <a:avLst/>
              <a:gdLst/>
              <a:ahLst/>
              <a:cxnLst/>
              <a:rect l="l" t="t" r="r" b="b"/>
              <a:pathLst>
                <a:path w="1680210" h="809625">
                  <a:moveTo>
                    <a:pt x="845146" y="11722"/>
                  </a:moveTo>
                  <a:lnTo>
                    <a:pt x="834440" y="0"/>
                  </a:lnTo>
                  <a:lnTo>
                    <a:pt x="27940" y="736371"/>
                  </a:lnTo>
                  <a:lnTo>
                    <a:pt x="45504" y="680173"/>
                  </a:lnTo>
                  <a:lnTo>
                    <a:pt x="45859" y="678129"/>
                  </a:lnTo>
                  <a:lnTo>
                    <a:pt x="45681" y="676071"/>
                  </a:lnTo>
                  <a:lnTo>
                    <a:pt x="44958" y="674128"/>
                  </a:lnTo>
                  <a:lnTo>
                    <a:pt x="43764" y="672426"/>
                  </a:lnTo>
                  <a:lnTo>
                    <a:pt x="42176" y="671106"/>
                  </a:lnTo>
                  <a:lnTo>
                    <a:pt x="40297" y="670229"/>
                  </a:lnTo>
                  <a:lnTo>
                    <a:pt x="38252" y="669874"/>
                  </a:lnTo>
                  <a:lnTo>
                    <a:pt x="36195" y="670064"/>
                  </a:lnTo>
                  <a:lnTo>
                    <a:pt x="0" y="772629"/>
                  </a:lnTo>
                  <a:lnTo>
                    <a:pt x="22072" y="767880"/>
                  </a:lnTo>
                  <a:lnTo>
                    <a:pt x="99542" y="751217"/>
                  </a:lnTo>
                  <a:lnTo>
                    <a:pt x="105803" y="743851"/>
                  </a:lnTo>
                  <a:lnTo>
                    <a:pt x="105638" y="741794"/>
                  </a:lnTo>
                  <a:lnTo>
                    <a:pt x="98272" y="735533"/>
                  </a:lnTo>
                  <a:lnTo>
                    <a:pt x="96202" y="735698"/>
                  </a:lnTo>
                  <a:lnTo>
                    <a:pt x="38658" y="748080"/>
                  </a:lnTo>
                  <a:lnTo>
                    <a:pt x="845146" y="11722"/>
                  </a:lnTo>
                  <a:close/>
                </a:path>
                <a:path w="1680210" h="809625">
                  <a:moveTo>
                    <a:pt x="1679600" y="809155"/>
                  </a:moveTo>
                  <a:lnTo>
                    <a:pt x="1678139" y="803617"/>
                  </a:lnTo>
                  <a:lnTo>
                    <a:pt x="1653679" y="710679"/>
                  </a:lnTo>
                  <a:lnTo>
                    <a:pt x="1652892" y="708761"/>
                  </a:lnTo>
                  <a:lnTo>
                    <a:pt x="1651647" y="707110"/>
                  </a:lnTo>
                  <a:lnTo>
                    <a:pt x="1650009" y="705840"/>
                  </a:lnTo>
                  <a:lnTo>
                    <a:pt x="1648091" y="705040"/>
                  </a:lnTo>
                  <a:lnTo>
                    <a:pt x="1646034" y="704761"/>
                  </a:lnTo>
                  <a:lnTo>
                    <a:pt x="1643989" y="705027"/>
                  </a:lnTo>
                  <a:lnTo>
                    <a:pt x="1638071" y="712660"/>
                  </a:lnTo>
                  <a:lnTo>
                    <a:pt x="1638325" y="714717"/>
                  </a:lnTo>
                  <a:lnTo>
                    <a:pt x="1653298" y="771626"/>
                  </a:lnTo>
                  <a:lnTo>
                    <a:pt x="881926" y="254"/>
                  </a:lnTo>
                  <a:lnTo>
                    <a:pt x="870699" y="11480"/>
                  </a:lnTo>
                  <a:lnTo>
                    <a:pt x="1642071" y="782866"/>
                  </a:lnTo>
                  <a:lnTo>
                    <a:pt x="1585163" y="767880"/>
                  </a:lnTo>
                  <a:lnTo>
                    <a:pt x="1575206" y="775601"/>
                  </a:lnTo>
                  <a:lnTo>
                    <a:pt x="1575485" y="777646"/>
                  </a:lnTo>
                  <a:lnTo>
                    <a:pt x="1576285" y="779564"/>
                  </a:lnTo>
                  <a:lnTo>
                    <a:pt x="1577555" y="781202"/>
                  </a:lnTo>
                  <a:lnTo>
                    <a:pt x="1579206" y="782447"/>
                  </a:lnTo>
                  <a:lnTo>
                    <a:pt x="1581124" y="783234"/>
                  </a:lnTo>
                  <a:lnTo>
                    <a:pt x="1679600" y="809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295525" y="3115792"/>
              <a:ext cx="171450" cy="573405"/>
            </a:xfrm>
            <a:custGeom>
              <a:avLst/>
              <a:gdLst/>
              <a:ahLst/>
              <a:cxnLst/>
              <a:rect l="l" t="t" r="r" b="b"/>
              <a:pathLst>
                <a:path w="171450" h="573404">
                  <a:moveTo>
                    <a:pt x="36487" y="98425"/>
                  </a:moveTo>
                  <a:lnTo>
                    <a:pt x="12674" y="98425"/>
                  </a:lnTo>
                  <a:lnTo>
                    <a:pt x="9969" y="98132"/>
                  </a:lnTo>
                  <a:lnTo>
                    <a:pt x="0" y="86626"/>
                  </a:lnTo>
                  <a:lnTo>
                    <a:pt x="101" y="83921"/>
                  </a:lnTo>
                  <a:lnTo>
                    <a:pt x="76720" y="3721"/>
                  </a:lnTo>
                  <a:lnTo>
                    <a:pt x="85699" y="0"/>
                  </a:lnTo>
                  <a:lnTo>
                    <a:pt x="88176" y="241"/>
                  </a:lnTo>
                  <a:lnTo>
                    <a:pt x="90550" y="965"/>
                  </a:lnTo>
                  <a:lnTo>
                    <a:pt x="92748" y="2133"/>
                  </a:lnTo>
                  <a:lnTo>
                    <a:pt x="94678" y="3721"/>
                  </a:lnTo>
                  <a:lnTo>
                    <a:pt x="112636" y="21678"/>
                  </a:lnTo>
                  <a:lnTo>
                    <a:pt x="76720" y="21678"/>
                  </a:lnTo>
                  <a:lnTo>
                    <a:pt x="85699" y="30657"/>
                  </a:lnTo>
                  <a:lnTo>
                    <a:pt x="43332" y="73025"/>
                  </a:lnTo>
                  <a:lnTo>
                    <a:pt x="12674" y="73025"/>
                  </a:lnTo>
                  <a:lnTo>
                    <a:pt x="21653" y="94703"/>
                  </a:lnTo>
                  <a:lnTo>
                    <a:pt x="36487" y="94703"/>
                  </a:lnTo>
                  <a:lnTo>
                    <a:pt x="36487" y="98425"/>
                  </a:lnTo>
                  <a:close/>
                </a:path>
                <a:path w="171450" h="573404">
                  <a:moveTo>
                    <a:pt x="85699" y="30657"/>
                  </a:moveTo>
                  <a:lnTo>
                    <a:pt x="76720" y="21678"/>
                  </a:lnTo>
                  <a:lnTo>
                    <a:pt x="94678" y="21678"/>
                  </a:lnTo>
                  <a:lnTo>
                    <a:pt x="85699" y="30657"/>
                  </a:lnTo>
                  <a:close/>
                </a:path>
                <a:path w="171450" h="573404">
                  <a:moveTo>
                    <a:pt x="149745" y="94703"/>
                  </a:moveTo>
                  <a:lnTo>
                    <a:pt x="85699" y="30657"/>
                  </a:lnTo>
                  <a:lnTo>
                    <a:pt x="94678" y="21678"/>
                  </a:lnTo>
                  <a:lnTo>
                    <a:pt x="112636" y="21678"/>
                  </a:lnTo>
                  <a:lnTo>
                    <a:pt x="163982" y="73025"/>
                  </a:lnTo>
                  <a:lnTo>
                    <a:pt x="158724" y="73025"/>
                  </a:lnTo>
                  <a:lnTo>
                    <a:pt x="149745" y="94703"/>
                  </a:lnTo>
                  <a:close/>
                </a:path>
                <a:path w="171450" h="573404">
                  <a:moveTo>
                    <a:pt x="21653" y="94703"/>
                  </a:moveTo>
                  <a:lnTo>
                    <a:pt x="12674" y="73025"/>
                  </a:lnTo>
                  <a:lnTo>
                    <a:pt x="43332" y="73025"/>
                  </a:lnTo>
                  <a:lnTo>
                    <a:pt x="21653" y="94703"/>
                  </a:lnTo>
                  <a:close/>
                </a:path>
                <a:path w="171450" h="573404">
                  <a:moveTo>
                    <a:pt x="36487" y="94703"/>
                  </a:moveTo>
                  <a:lnTo>
                    <a:pt x="21653" y="94703"/>
                  </a:lnTo>
                  <a:lnTo>
                    <a:pt x="43332" y="73025"/>
                  </a:lnTo>
                  <a:lnTo>
                    <a:pt x="49187" y="73025"/>
                  </a:lnTo>
                  <a:lnTo>
                    <a:pt x="51663" y="73266"/>
                  </a:lnTo>
                  <a:lnTo>
                    <a:pt x="61887" y="85725"/>
                  </a:lnTo>
                  <a:lnTo>
                    <a:pt x="36487" y="85725"/>
                  </a:lnTo>
                  <a:lnTo>
                    <a:pt x="36487" y="94703"/>
                  </a:lnTo>
                  <a:close/>
                </a:path>
                <a:path w="171450" h="573404">
                  <a:moveTo>
                    <a:pt x="109512" y="560400"/>
                  </a:moveTo>
                  <a:lnTo>
                    <a:pt x="109512" y="85725"/>
                  </a:lnTo>
                  <a:lnTo>
                    <a:pt x="109753" y="83248"/>
                  </a:lnTo>
                  <a:lnTo>
                    <a:pt x="122212" y="73025"/>
                  </a:lnTo>
                  <a:lnTo>
                    <a:pt x="128066" y="73025"/>
                  </a:lnTo>
                  <a:lnTo>
                    <a:pt x="140766" y="85725"/>
                  </a:lnTo>
                  <a:lnTo>
                    <a:pt x="134912" y="85725"/>
                  </a:lnTo>
                  <a:lnTo>
                    <a:pt x="122212" y="98425"/>
                  </a:lnTo>
                  <a:lnTo>
                    <a:pt x="134912" y="98425"/>
                  </a:lnTo>
                  <a:lnTo>
                    <a:pt x="134912" y="547700"/>
                  </a:lnTo>
                  <a:lnTo>
                    <a:pt x="122212" y="547700"/>
                  </a:lnTo>
                  <a:lnTo>
                    <a:pt x="109512" y="560400"/>
                  </a:lnTo>
                  <a:close/>
                </a:path>
                <a:path w="171450" h="573404">
                  <a:moveTo>
                    <a:pt x="167607" y="94703"/>
                  </a:moveTo>
                  <a:lnTo>
                    <a:pt x="149745" y="94703"/>
                  </a:lnTo>
                  <a:lnTo>
                    <a:pt x="158724" y="73025"/>
                  </a:lnTo>
                  <a:lnTo>
                    <a:pt x="163982" y="73025"/>
                  </a:lnTo>
                  <a:lnTo>
                    <a:pt x="167703" y="76746"/>
                  </a:lnTo>
                  <a:lnTo>
                    <a:pt x="169405" y="78854"/>
                  </a:lnTo>
                  <a:lnTo>
                    <a:pt x="170624" y="81292"/>
                  </a:lnTo>
                  <a:lnTo>
                    <a:pt x="171297" y="83921"/>
                  </a:lnTo>
                  <a:lnTo>
                    <a:pt x="171386" y="86626"/>
                  </a:lnTo>
                  <a:lnTo>
                    <a:pt x="170903" y="89306"/>
                  </a:lnTo>
                  <a:lnTo>
                    <a:pt x="169862" y="91808"/>
                  </a:lnTo>
                  <a:lnTo>
                    <a:pt x="168313" y="94043"/>
                  </a:lnTo>
                  <a:lnTo>
                    <a:pt x="167607" y="94703"/>
                  </a:lnTo>
                  <a:close/>
                </a:path>
                <a:path w="171450" h="573404">
                  <a:moveTo>
                    <a:pt x="122212" y="573100"/>
                  </a:moveTo>
                  <a:lnTo>
                    <a:pt x="49187" y="573100"/>
                  </a:lnTo>
                  <a:lnTo>
                    <a:pt x="46710" y="572846"/>
                  </a:lnTo>
                  <a:lnTo>
                    <a:pt x="36487" y="560400"/>
                  </a:lnTo>
                  <a:lnTo>
                    <a:pt x="36487" y="85725"/>
                  </a:lnTo>
                  <a:lnTo>
                    <a:pt x="49187" y="98425"/>
                  </a:lnTo>
                  <a:lnTo>
                    <a:pt x="61887" y="98425"/>
                  </a:lnTo>
                  <a:lnTo>
                    <a:pt x="61887" y="547700"/>
                  </a:lnTo>
                  <a:lnTo>
                    <a:pt x="49187" y="547700"/>
                  </a:lnTo>
                  <a:lnTo>
                    <a:pt x="61887" y="560400"/>
                  </a:lnTo>
                  <a:lnTo>
                    <a:pt x="134912" y="560400"/>
                  </a:lnTo>
                  <a:lnTo>
                    <a:pt x="134658" y="562876"/>
                  </a:lnTo>
                  <a:lnTo>
                    <a:pt x="124688" y="572846"/>
                  </a:lnTo>
                  <a:lnTo>
                    <a:pt x="122212" y="573100"/>
                  </a:lnTo>
                  <a:close/>
                </a:path>
                <a:path w="171450" h="573404">
                  <a:moveTo>
                    <a:pt x="61887" y="98425"/>
                  </a:moveTo>
                  <a:lnTo>
                    <a:pt x="49187" y="98425"/>
                  </a:lnTo>
                  <a:lnTo>
                    <a:pt x="36487" y="85725"/>
                  </a:lnTo>
                  <a:lnTo>
                    <a:pt x="61887" y="85725"/>
                  </a:lnTo>
                  <a:lnTo>
                    <a:pt x="61887" y="98425"/>
                  </a:lnTo>
                  <a:close/>
                </a:path>
                <a:path w="171450" h="573404">
                  <a:moveTo>
                    <a:pt x="134912" y="98425"/>
                  </a:moveTo>
                  <a:lnTo>
                    <a:pt x="122212" y="98425"/>
                  </a:lnTo>
                  <a:lnTo>
                    <a:pt x="134912" y="85725"/>
                  </a:lnTo>
                  <a:lnTo>
                    <a:pt x="134912" y="98425"/>
                  </a:lnTo>
                  <a:close/>
                </a:path>
                <a:path w="171450" h="573404">
                  <a:moveTo>
                    <a:pt x="158724" y="98425"/>
                  </a:moveTo>
                  <a:lnTo>
                    <a:pt x="134912" y="98425"/>
                  </a:lnTo>
                  <a:lnTo>
                    <a:pt x="134912" y="85725"/>
                  </a:lnTo>
                  <a:lnTo>
                    <a:pt x="140766" y="85725"/>
                  </a:lnTo>
                  <a:lnTo>
                    <a:pt x="149745" y="94703"/>
                  </a:lnTo>
                  <a:lnTo>
                    <a:pt x="167607" y="94703"/>
                  </a:lnTo>
                  <a:lnTo>
                    <a:pt x="166331" y="95897"/>
                  </a:lnTo>
                  <a:lnTo>
                    <a:pt x="163995" y="97282"/>
                  </a:lnTo>
                  <a:lnTo>
                    <a:pt x="161417" y="98132"/>
                  </a:lnTo>
                  <a:lnTo>
                    <a:pt x="158724" y="98425"/>
                  </a:lnTo>
                  <a:close/>
                </a:path>
                <a:path w="171450" h="573404">
                  <a:moveTo>
                    <a:pt x="61887" y="560400"/>
                  </a:moveTo>
                  <a:lnTo>
                    <a:pt x="49187" y="547700"/>
                  </a:lnTo>
                  <a:lnTo>
                    <a:pt x="61887" y="547700"/>
                  </a:lnTo>
                  <a:lnTo>
                    <a:pt x="61887" y="560400"/>
                  </a:lnTo>
                  <a:close/>
                </a:path>
                <a:path w="171450" h="573404">
                  <a:moveTo>
                    <a:pt x="109512" y="560400"/>
                  </a:moveTo>
                  <a:lnTo>
                    <a:pt x="61887" y="560400"/>
                  </a:lnTo>
                  <a:lnTo>
                    <a:pt x="61887" y="547700"/>
                  </a:lnTo>
                  <a:lnTo>
                    <a:pt x="109512" y="547700"/>
                  </a:lnTo>
                  <a:lnTo>
                    <a:pt x="109512" y="560400"/>
                  </a:lnTo>
                  <a:close/>
                </a:path>
                <a:path w="171450" h="573404">
                  <a:moveTo>
                    <a:pt x="134912" y="560400"/>
                  </a:moveTo>
                  <a:lnTo>
                    <a:pt x="109512" y="560400"/>
                  </a:lnTo>
                  <a:lnTo>
                    <a:pt x="122212" y="547700"/>
                  </a:lnTo>
                  <a:lnTo>
                    <a:pt x="134912" y="547700"/>
                  </a:lnTo>
                  <a:lnTo>
                    <a:pt x="134912" y="560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5302262" y="3090316"/>
            <a:ext cx="1680210" cy="809625"/>
            <a:chOff x="5302262" y="3090316"/>
            <a:chExt cx="1680210" cy="809625"/>
          </a:xfrm>
        </p:grpSpPr>
        <p:sp>
          <p:nvSpPr>
            <p:cNvPr id="20" name="object 20"/>
            <p:cNvSpPr/>
            <p:nvPr/>
          </p:nvSpPr>
          <p:spPr>
            <a:xfrm>
              <a:off x="5302263" y="3090316"/>
              <a:ext cx="1680210" cy="809625"/>
            </a:xfrm>
            <a:custGeom>
              <a:avLst/>
              <a:gdLst/>
              <a:ahLst/>
              <a:cxnLst/>
              <a:rect l="l" t="t" r="r" b="b"/>
              <a:pathLst>
                <a:path w="1680209" h="809625">
                  <a:moveTo>
                    <a:pt x="845146" y="11722"/>
                  </a:moveTo>
                  <a:lnTo>
                    <a:pt x="834440" y="0"/>
                  </a:lnTo>
                  <a:lnTo>
                    <a:pt x="27952" y="736371"/>
                  </a:lnTo>
                  <a:lnTo>
                    <a:pt x="45504" y="680173"/>
                  </a:lnTo>
                  <a:lnTo>
                    <a:pt x="45859" y="678141"/>
                  </a:lnTo>
                  <a:lnTo>
                    <a:pt x="45681" y="676071"/>
                  </a:lnTo>
                  <a:lnTo>
                    <a:pt x="44958" y="674128"/>
                  </a:lnTo>
                  <a:lnTo>
                    <a:pt x="43776" y="672426"/>
                  </a:lnTo>
                  <a:lnTo>
                    <a:pt x="42176" y="671106"/>
                  </a:lnTo>
                  <a:lnTo>
                    <a:pt x="40297" y="670229"/>
                  </a:lnTo>
                  <a:lnTo>
                    <a:pt x="38252" y="669874"/>
                  </a:lnTo>
                  <a:lnTo>
                    <a:pt x="36195" y="670064"/>
                  </a:lnTo>
                  <a:lnTo>
                    <a:pt x="0" y="772642"/>
                  </a:lnTo>
                  <a:lnTo>
                    <a:pt x="22123" y="767880"/>
                  </a:lnTo>
                  <a:lnTo>
                    <a:pt x="99542" y="751217"/>
                  </a:lnTo>
                  <a:lnTo>
                    <a:pt x="105803" y="743864"/>
                  </a:lnTo>
                  <a:lnTo>
                    <a:pt x="105638" y="741794"/>
                  </a:lnTo>
                  <a:lnTo>
                    <a:pt x="98272" y="735533"/>
                  </a:lnTo>
                  <a:lnTo>
                    <a:pt x="96202" y="735698"/>
                  </a:lnTo>
                  <a:lnTo>
                    <a:pt x="38658" y="748080"/>
                  </a:lnTo>
                  <a:lnTo>
                    <a:pt x="845146" y="11722"/>
                  </a:lnTo>
                  <a:close/>
                </a:path>
                <a:path w="1680209" h="809625">
                  <a:moveTo>
                    <a:pt x="1679600" y="809155"/>
                  </a:moveTo>
                  <a:lnTo>
                    <a:pt x="1678139" y="803630"/>
                  </a:lnTo>
                  <a:lnTo>
                    <a:pt x="1653679" y="710679"/>
                  </a:lnTo>
                  <a:lnTo>
                    <a:pt x="1652892" y="708761"/>
                  </a:lnTo>
                  <a:lnTo>
                    <a:pt x="1651647" y="707110"/>
                  </a:lnTo>
                  <a:lnTo>
                    <a:pt x="1650009" y="705840"/>
                  </a:lnTo>
                  <a:lnTo>
                    <a:pt x="1648091" y="705040"/>
                  </a:lnTo>
                  <a:lnTo>
                    <a:pt x="1646047" y="704761"/>
                  </a:lnTo>
                  <a:lnTo>
                    <a:pt x="1643989" y="705027"/>
                  </a:lnTo>
                  <a:lnTo>
                    <a:pt x="1638071" y="712660"/>
                  </a:lnTo>
                  <a:lnTo>
                    <a:pt x="1638325" y="714717"/>
                  </a:lnTo>
                  <a:lnTo>
                    <a:pt x="1653298" y="771626"/>
                  </a:lnTo>
                  <a:lnTo>
                    <a:pt x="881926" y="254"/>
                  </a:lnTo>
                  <a:lnTo>
                    <a:pt x="870699" y="11480"/>
                  </a:lnTo>
                  <a:lnTo>
                    <a:pt x="1642071" y="782866"/>
                  </a:lnTo>
                  <a:lnTo>
                    <a:pt x="1585163" y="767880"/>
                  </a:lnTo>
                  <a:lnTo>
                    <a:pt x="1575206" y="775601"/>
                  </a:lnTo>
                  <a:lnTo>
                    <a:pt x="1575485" y="777646"/>
                  </a:lnTo>
                  <a:lnTo>
                    <a:pt x="1576285" y="779564"/>
                  </a:lnTo>
                  <a:lnTo>
                    <a:pt x="1577555" y="781202"/>
                  </a:lnTo>
                  <a:lnTo>
                    <a:pt x="1579206" y="782459"/>
                  </a:lnTo>
                  <a:lnTo>
                    <a:pt x="1581124" y="783234"/>
                  </a:lnTo>
                  <a:lnTo>
                    <a:pt x="1679600" y="8091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56363" y="3156508"/>
              <a:ext cx="171450" cy="573405"/>
            </a:xfrm>
            <a:custGeom>
              <a:avLst/>
              <a:gdLst/>
              <a:ahLst/>
              <a:cxnLst/>
              <a:rect l="l" t="t" r="r" b="b"/>
              <a:pathLst>
                <a:path w="171450" h="573404">
                  <a:moveTo>
                    <a:pt x="36487" y="98425"/>
                  </a:moveTo>
                  <a:lnTo>
                    <a:pt x="12674" y="98425"/>
                  </a:lnTo>
                  <a:lnTo>
                    <a:pt x="9969" y="98132"/>
                  </a:lnTo>
                  <a:lnTo>
                    <a:pt x="0" y="86626"/>
                  </a:lnTo>
                  <a:lnTo>
                    <a:pt x="101" y="83921"/>
                  </a:lnTo>
                  <a:lnTo>
                    <a:pt x="76720" y="3721"/>
                  </a:lnTo>
                  <a:lnTo>
                    <a:pt x="85699" y="0"/>
                  </a:lnTo>
                  <a:lnTo>
                    <a:pt x="88176" y="241"/>
                  </a:lnTo>
                  <a:lnTo>
                    <a:pt x="90550" y="965"/>
                  </a:lnTo>
                  <a:lnTo>
                    <a:pt x="92748" y="2133"/>
                  </a:lnTo>
                  <a:lnTo>
                    <a:pt x="94678" y="3721"/>
                  </a:lnTo>
                  <a:lnTo>
                    <a:pt x="112636" y="21678"/>
                  </a:lnTo>
                  <a:lnTo>
                    <a:pt x="76720" y="21678"/>
                  </a:lnTo>
                  <a:lnTo>
                    <a:pt x="85699" y="30657"/>
                  </a:lnTo>
                  <a:lnTo>
                    <a:pt x="43332" y="73025"/>
                  </a:lnTo>
                  <a:lnTo>
                    <a:pt x="12674" y="73025"/>
                  </a:lnTo>
                  <a:lnTo>
                    <a:pt x="21653" y="94703"/>
                  </a:lnTo>
                  <a:lnTo>
                    <a:pt x="36487" y="94703"/>
                  </a:lnTo>
                  <a:lnTo>
                    <a:pt x="36487" y="98425"/>
                  </a:lnTo>
                  <a:close/>
                </a:path>
                <a:path w="171450" h="573404">
                  <a:moveTo>
                    <a:pt x="85699" y="30657"/>
                  </a:moveTo>
                  <a:lnTo>
                    <a:pt x="76720" y="21678"/>
                  </a:lnTo>
                  <a:lnTo>
                    <a:pt x="94678" y="21678"/>
                  </a:lnTo>
                  <a:lnTo>
                    <a:pt x="85699" y="30657"/>
                  </a:lnTo>
                  <a:close/>
                </a:path>
                <a:path w="171450" h="573404">
                  <a:moveTo>
                    <a:pt x="149745" y="94703"/>
                  </a:moveTo>
                  <a:lnTo>
                    <a:pt x="85699" y="30657"/>
                  </a:lnTo>
                  <a:lnTo>
                    <a:pt x="94678" y="21678"/>
                  </a:lnTo>
                  <a:lnTo>
                    <a:pt x="112636" y="21678"/>
                  </a:lnTo>
                  <a:lnTo>
                    <a:pt x="163982" y="73025"/>
                  </a:lnTo>
                  <a:lnTo>
                    <a:pt x="158724" y="73025"/>
                  </a:lnTo>
                  <a:lnTo>
                    <a:pt x="149745" y="94703"/>
                  </a:lnTo>
                  <a:close/>
                </a:path>
                <a:path w="171450" h="573404">
                  <a:moveTo>
                    <a:pt x="21653" y="94703"/>
                  </a:moveTo>
                  <a:lnTo>
                    <a:pt x="12674" y="73025"/>
                  </a:lnTo>
                  <a:lnTo>
                    <a:pt x="43332" y="73025"/>
                  </a:lnTo>
                  <a:lnTo>
                    <a:pt x="21653" y="94703"/>
                  </a:lnTo>
                  <a:close/>
                </a:path>
                <a:path w="171450" h="573404">
                  <a:moveTo>
                    <a:pt x="36487" y="94703"/>
                  </a:moveTo>
                  <a:lnTo>
                    <a:pt x="21653" y="94703"/>
                  </a:lnTo>
                  <a:lnTo>
                    <a:pt x="43332" y="73025"/>
                  </a:lnTo>
                  <a:lnTo>
                    <a:pt x="49187" y="73025"/>
                  </a:lnTo>
                  <a:lnTo>
                    <a:pt x="51663" y="73266"/>
                  </a:lnTo>
                  <a:lnTo>
                    <a:pt x="61887" y="85725"/>
                  </a:lnTo>
                  <a:lnTo>
                    <a:pt x="36487" y="85725"/>
                  </a:lnTo>
                  <a:lnTo>
                    <a:pt x="36487" y="94703"/>
                  </a:lnTo>
                  <a:close/>
                </a:path>
                <a:path w="171450" h="573404">
                  <a:moveTo>
                    <a:pt x="109512" y="560387"/>
                  </a:moveTo>
                  <a:lnTo>
                    <a:pt x="109512" y="85725"/>
                  </a:lnTo>
                  <a:lnTo>
                    <a:pt x="109753" y="83248"/>
                  </a:lnTo>
                  <a:lnTo>
                    <a:pt x="122212" y="73025"/>
                  </a:lnTo>
                  <a:lnTo>
                    <a:pt x="128066" y="73025"/>
                  </a:lnTo>
                  <a:lnTo>
                    <a:pt x="140766" y="85725"/>
                  </a:lnTo>
                  <a:lnTo>
                    <a:pt x="134912" y="85725"/>
                  </a:lnTo>
                  <a:lnTo>
                    <a:pt x="122212" y="98425"/>
                  </a:lnTo>
                  <a:lnTo>
                    <a:pt x="134912" y="98425"/>
                  </a:lnTo>
                  <a:lnTo>
                    <a:pt x="134912" y="547687"/>
                  </a:lnTo>
                  <a:lnTo>
                    <a:pt x="122212" y="547687"/>
                  </a:lnTo>
                  <a:lnTo>
                    <a:pt x="109512" y="560387"/>
                  </a:lnTo>
                  <a:close/>
                </a:path>
                <a:path w="171450" h="573404">
                  <a:moveTo>
                    <a:pt x="167610" y="94703"/>
                  </a:moveTo>
                  <a:lnTo>
                    <a:pt x="149745" y="94703"/>
                  </a:lnTo>
                  <a:lnTo>
                    <a:pt x="158724" y="73025"/>
                  </a:lnTo>
                  <a:lnTo>
                    <a:pt x="163982" y="73025"/>
                  </a:lnTo>
                  <a:lnTo>
                    <a:pt x="167703" y="76746"/>
                  </a:lnTo>
                  <a:lnTo>
                    <a:pt x="169405" y="78854"/>
                  </a:lnTo>
                  <a:lnTo>
                    <a:pt x="170624" y="81280"/>
                  </a:lnTo>
                  <a:lnTo>
                    <a:pt x="171297" y="83921"/>
                  </a:lnTo>
                  <a:lnTo>
                    <a:pt x="171386" y="86626"/>
                  </a:lnTo>
                  <a:lnTo>
                    <a:pt x="170903" y="89306"/>
                  </a:lnTo>
                  <a:lnTo>
                    <a:pt x="169862" y="91808"/>
                  </a:lnTo>
                  <a:lnTo>
                    <a:pt x="168325" y="94043"/>
                  </a:lnTo>
                  <a:lnTo>
                    <a:pt x="167610" y="94703"/>
                  </a:lnTo>
                  <a:close/>
                </a:path>
                <a:path w="171450" h="573404">
                  <a:moveTo>
                    <a:pt x="122212" y="573087"/>
                  </a:moveTo>
                  <a:lnTo>
                    <a:pt x="49187" y="573087"/>
                  </a:lnTo>
                  <a:lnTo>
                    <a:pt x="46710" y="572846"/>
                  </a:lnTo>
                  <a:lnTo>
                    <a:pt x="36487" y="560387"/>
                  </a:lnTo>
                  <a:lnTo>
                    <a:pt x="36487" y="85725"/>
                  </a:lnTo>
                  <a:lnTo>
                    <a:pt x="49187" y="98425"/>
                  </a:lnTo>
                  <a:lnTo>
                    <a:pt x="61887" y="98425"/>
                  </a:lnTo>
                  <a:lnTo>
                    <a:pt x="61887" y="547687"/>
                  </a:lnTo>
                  <a:lnTo>
                    <a:pt x="49187" y="547687"/>
                  </a:lnTo>
                  <a:lnTo>
                    <a:pt x="61887" y="560387"/>
                  </a:lnTo>
                  <a:lnTo>
                    <a:pt x="134912" y="560387"/>
                  </a:lnTo>
                  <a:lnTo>
                    <a:pt x="134670" y="562876"/>
                  </a:lnTo>
                  <a:lnTo>
                    <a:pt x="124688" y="572846"/>
                  </a:lnTo>
                  <a:lnTo>
                    <a:pt x="122212" y="573087"/>
                  </a:lnTo>
                  <a:close/>
                </a:path>
                <a:path w="171450" h="573404">
                  <a:moveTo>
                    <a:pt x="61887" y="98425"/>
                  </a:moveTo>
                  <a:lnTo>
                    <a:pt x="49187" y="98425"/>
                  </a:lnTo>
                  <a:lnTo>
                    <a:pt x="36487" y="85725"/>
                  </a:lnTo>
                  <a:lnTo>
                    <a:pt x="61887" y="85725"/>
                  </a:lnTo>
                  <a:lnTo>
                    <a:pt x="61887" y="98425"/>
                  </a:lnTo>
                  <a:close/>
                </a:path>
                <a:path w="171450" h="573404">
                  <a:moveTo>
                    <a:pt x="134912" y="98425"/>
                  </a:moveTo>
                  <a:lnTo>
                    <a:pt x="122212" y="98425"/>
                  </a:lnTo>
                  <a:lnTo>
                    <a:pt x="134912" y="85725"/>
                  </a:lnTo>
                  <a:lnTo>
                    <a:pt x="134912" y="98425"/>
                  </a:lnTo>
                  <a:close/>
                </a:path>
                <a:path w="171450" h="573404">
                  <a:moveTo>
                    <a:pt x="158724" y="98425"/>
                  </a:moveTo>
                  <a:lnTo>
                    <a:pt x="134912" y="98425"/>
                  </a:lnTo>
                  <a:lnTo>
                    <a:pt x="134912" y="85725"/>
                  </a:lnTo>
                  <a:lnTo>
                    <a:pt x="140766" y="85725"/>
                  </a:lnTo>
                  <a:lnTo>
                    <a:pt x="149745" y="94703"/>
                  </a:lnTo>
                  <a:lnTo>
                    <a:pt x="167610" y="94703"/>
                  </a:lnTo>
                  <a:lnTo>
                    <a:pt x="166331" y="95885"/>
                  </a:lnTo>
                  <a:lnTo>
                    <a:pt x="163995" y="97282"/>
                  </a:lnTo>
                  <a:lnTo>
                    <a:pt x="161416" y="98132"/>
                  </a:lnTo>
                  <a:lnTo>
                    <a:pt x="158724" y="98425"/>
                  </a:lnTo>
                  <a:close/>
                </a:path>
                <a:path w="171450" h="573404">
                  <a:moveTo>
                    <a:pt x="61887" y="560387"/>
                  </a:moveTo>
                  <a:lnTo>
                    <a:pt x="49187" y="547687"/>
                  </a:lnTo>
                  <a:lnTo>
                    <a:pt x="61887" y="547687"/>
                  </a:lnTo>
                  <a:lnTo>
                    <a:pt x="61887" y="560387"/>
                  </a:lnTo>
                  <a:close/>
                </a:path>
                <a:path w="171450" h="573404">
                  <a:moveTo>
                    <a:pt x="109512" y="560387"/>
                  </a:moveTo>
                  <a:lnTo>
                    <a:pt x="61887" y="560387"/>
                  </a:lnTo>
                  <a:lnTo>
                    <a:pt x="61887" y="547687"/>
                  </a:lnTo>
                  <a:lnTo>
                    <a:pt x="109512" y="547687"/>
                  </a:lnTo>
                  <a:lnTo>
                    <a:pt x="109512" y="560387"/>
                  </a:lnTo>
                  <a:close/>
                </a:path>
                <a:path w="171450" h="573404">
                  <a:moveTo>
                    <a:pt x="134912" y="560387"/>
                  </a:moveTo>
                  <a:lnTo>
                    <a:pt x="109512" y="560387"/>
                  </a:lnTo>
                  <a:lnTo>
                    <a:pt x="122212" y="547687"/>
                  </a:lnTo>
                  <a:lnTo>
                    <a:pt x="134912" y="547687"/>
                  </a:lnTo>
                  <a:lnTo>
                    <a:pt x="134912" y="5603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/>
          <p:cNvGrpSpPr/>
          <p:nvPr/>
        </p:nvGrpSpPr>
        <p:grpSpPr>
          <a:xfrm>
            <a:off x="2673324" y="2279561"/>
            <a:ext cx="3560445" cy="610870"/>
            <a:chOff x="2673324" y="2279561"/>
            <a:chExt cx="3560445" cy="610870"/>
          </a:xfrm>
        </p:grpSpPr>
        <p:sp>
          <p:nvSpPr>
            <p:cNvPr id="23" name="object 23"/>
            <p:cNvSpPr/>
            <p:nvPr/>
          </p:nvSpPr>
          <p:spPr>
            <a:xfrm>
              <a:off x="2673324" y="2279560"/>
              <a:ext cx="3560445" cy="544830"/>
            </a:xfrm>
            <a:custGeom>
              <a:avLst/>
              <a:gdLst/>
              <a:ahLst/>
              <a:cxnLst/>
              <a:rect l="l" t="t" r="r" b="b"/>
              <a:pathLst>
                <a:path w="3560445" h="544830">
                  <a:moveTo>
                    <a:pt x="1700149" y="15201"/>
                  </a:moveTo>
                  <a:lnTo>
                    <a:pt x="1695564" y="0"/>
                  </a:lnTo>
                  <a:lnTo>
                    <a:pt x="40881" y="499681"/>
                  </a:lnTo>
                  <a:lnTo>
                    <a:pt x="80987" y="456590"/>
                  </a:lnTo>
                  <a:lnTo>
                    <a:pt x="74891" y="443242"/>
                  </a:lnTo>
                  <a:lnTo>
                    <a:pt x="72847" y="443585"/>
                  </a:lnTo>
                  <a:lnTo>
                    <a:pt x="70967" y="444449"/>
                  </a:lnTo>
                  <a:lnTo>
                    <a:pt x="69367" y="445770"/>
                  </a:lnTo>
                  <a:lnTo>
                    <a:pt x="0" y="520319"/>
                  </a:lnTo>
                  <a:lnTo>
                    <a:pt x="99034" y="544004"/>
                  </a:lnTo>
                  <a:lnTo>
                    <a:pt x="101092" y="544220"/>
                  </a:lnTo>
                  <a:lnTo>
                    <a:pt x="103136" y="543890"/>
                  </a:lnTo>
                  <a:lnTo>
                    <a:pt x="108813" y="536067"/>
                  </a:lnTo>
                  <a:lnTo>
                    <a:pt x="108483" y="534022"/>
                  </a:lnTo>
                  <a:lnTo>
                    <a:pt x="45466" y="514870"/>
                  </a:lnTo>
                  <a:lnTo>
                    <a:pt x="1700149" y="15201"/>
                  </a:lnTo>
                  <a:close/>
                </a:path>
                <a:path w="3560445" h="544830">
                  <a:moveTo>
                    <a:pt x="3560013" y="483806"/>
                  </a:moveTo>
                  <a:lnTo>
                    <a:pt x="3488347" y="411467"/>
                  </a:lnTo>
                  <a:lnTo>
                    <a:pt x="3486708" y="410210"/>
                  </a:lnTo>
                  <a:lnTo>
                    <a:pt x="3484791" y="409397"/>
                  </a:lnTo>
                  <a:lnTo>
                    <a:pt x="3482746" y="409117"/>
                  </a:lnTo>
                  <a:lnTo>
                    <a:pt x="3480689" y="409384"/>
                  </a:lnTo>
                  <a:lnTo>
                    <a:pt x="3474770" y="417017"/>
                  </a:lnTo>
                  <a:lnTo>
                    <a:pt x="3475037" y="419074"/>
                  </a:lnTo>
                  <a:lnTo>
                    <a:pt x="3475812" y="420992"/>
                  </a:lnTo>
                  <a:lnTo>
                    <a:pt x="3477069" y="422643"/>
                  </a:lnTo>
                  <a:lnTo>
                    <a:pt x="3518497" y="464464"/>
                  </a:lnTo>
                  <a:lnTo>
                    <a:pt x="1791195" y="1460"/>
                  </a:lnTo>
                  <a:lnTo>
                    <a:pt x="1787080" y="16802"/>
                  </a:lnTo>
                  <a:lnTo>
                    <a:pt x="3514382" y="479793"/>
                  </a:lnTo>
                  <a:lnTo>
                    <a:pt x="3457600" y="495274"/>
                  </a:lnTo>
                  <a:lnTo>
                    <a:pt x="3451758" y="502958"/>
                  </a:lnTo>
                  <a:lnTo>
                    <a:pt x="3452037" y="505015"/>
                  </a:lnTo>
                  <a:lnTo>
                    <a:pt x="3459721" y="510870"/>
                  </a:lnTo>
                  <a:lnTo>
                    <a:pt x="3461677" y="510603"/>
                  </a:lnTo>
                  <a:lnTo>
                    <a:pt x="3546868" y="487387"/>
                  </a:lnTo>
                  <a:lnTo>
                    <a:pt x="3560013" y="4838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40250" y="2316708"/>
              <a:ext cx="171450" cy="573405"/>
            </a:xfrm>
            <a:custGeom>
              <a:avLst/>
              <a:gdLst/>
              <a:ahLst/>
              <a:cxnLst/>
              <a:rect l="l" t="t" r="r" b="b"/>
              <a:pathLst>
                <a:path w="171450" h="573405">
                  <a:moveTo>
                    <a:pt x="36487" y="98425"/>
                  </a:moveTo>
                  <a:lnTo>
                    <a:pt x="12674" y="98425"/>
                  </a:lnTo>
                  <a:lnTo>
                    <a:pt x="9969" y="98132"/>
                  </a:lnTo>
                  <a:lnTo>
                    <a:pt x="0" y="86626"/>
                  </a:lnTo>
                  <a:lnTo>
                    <a:pt x="101" y="83921"/>
                  </a:lnTo>
                  <a:lnTo>
                    <a:pt x="76720" y="3721"/>
                  </a:lnTo>
                  <a:lnTo>
                    <a:pt x="85699" y="0"/>
                  </a:lnTo>
                  <a:lnTo>
                    <a:pt x="88176" y="241"/>
                  </a:lnTo>
                  <a:lnTo>
                    <a:pt x="90563" y="965"/>
                  </a:lnTo>
                  <a:lnTo>
                    <a:pt x="92748" y="2133"/>
                  </a:lnTo>
                  <a:lnTo>
                    <a:pt x="94678" y="3721"/>
                  </a:lnTo>
                  <a:lnTo>
                    <a:pt x="112636" y="21678"/>
                  </a:lnTo>
                  <a:lnTo>
                    <a:pt x="76720" y="21678"/>
                  </a:lnTo>
                  <a:lnTo>
                    <a:pt x="85699" y="30657"/>
                  </a:lnTo>
                  <a:lnTo>
                    <a:pt x="43332" y="73025"/>
                  </a:lnTo>
                  <a:lnTo>
                    <a:pt x="12674" y="73025"/>
                  </a:lnTo>
                  <a:lnTo>
                    <a:pt x="21653" y="94703"/>
                  </a:lnTo>
                  <a:lnTo>
                    <a:pt x="36487" y="94703"/>
                  </a:lnTo>
                  <a:lnTo>
                    <a:pt x="36487" y="98425"/>
                  </a:lnTo>
                  <a:close/>
                </a:path>
                <a:path w="171450" h="573405">
                  <a:moveTo>
                    <a:pt x="85699" y="30657"/>
                  </a:moveTo>
                  <a:lnTo>
                    <a:pt x="76720" y="21678"/>
                  </a:lnTo>
                  <a:lnTo>
                    <a:pt x="94678" y="21678"/>
                  </a:lnTo>
                  <a:lnTo>
                    <a:pt x="85699" y="30657"/>
                  </a:lnTo>
                  <a:close/>
                </a:path>
                <a:path w="171450" h="573405">
                  <a:moveTo>
                    <a:pt x="149745" y="94703"/>
                  </a:moveTo>
                  <a:lnTo>
                    <a:pt x="85699" y="30657"/>
                  </a:lnTo>
                  <a:lnTo>
                    <a:pt x="94678" y="21678"/>
                  </a:lnTo>
                  <a:lnTo>
                    <a:pt x="112636" y="21678"/>
                  </a:lnTo>
                  <a:lnTo>
                    <a:pt x="163982" y="73025"/>
                  </a:lnTo>
                  <a:lnTo>
                    <a:pt x="158724" y="73025"/>
                  </a:lnTo>
                  <a:lnTo>
                    <a:pt x="149745" y="94703"/>
                  </a:lnTo>
                  <a:close/>
                </a:path>
                <a:path w="171450" h="573405">
                  <a:moveTo>
                    <a:pt x="21653" y="94703"/>
                  </a:moveTo>
                  <a:lnTo>
                    <a:pt x="12674" y="73025"/>
                  </a:lnTo>
                  <a:lnTo>
                    <a:pt x="43332" y="73025"/>
                  </a:lnTo>
                  <a:lnTo>
                    <a:pt x="21653" y="94703"/>
                  </a:lnTo>
                  <a:close/>
                </a:path>
                <a:path w="171450" h="573405">
                  <a:moveTo>
                    <a:pt x="36487" y="94703"/>
                  </a:moveTo>
                  <a:lnTo>
                    <a:pt x="21653" y="94703"/>
                  </a:lnTo>
                  <a:lnTo>
                    <a:pt x="43332" y="73025"/>
                  </a:lnTo>
                  <a:lnTo>
                    <a:pt x="49187" y="73025"/>
                  </a:lnTo>
                  <a:lnTo>
                    <a:pt x="51663" y="73266"/>
                  </a:lnTo>
                  <a:lnTo>
                    <a:pt x="61887" y="85725"/>
                  </a:lnTo>
                  <a:lnTo>
                    <a:pt x="36487" y="85725"/>
                  </a:lnTo>
                  <a:lnTo>
                    <a:pt x="36487" y="94703"/>
                  </a:lnTo>
                  <a:close/>
                </a:path>
                <a:path w="171450" h="573405">
                  <a:moveTo>
                    <a:pt x="109512" y="560400"/>
                  </a:moveTo>
                  <a:lnTo>
                    <a:pt x="109512" y="85725"/>
                  </a:lnTo>
                  <a:lnTo>
                    <a:pt x="109753" y="83248"/>
                  </a:lnTo>
                  <a:lnTo>
                    <a:pt x="122212" y="73025"/>
                  </a:lnTo>
                  <a:lnTo>
                    <a:pt x="128066" y="73025"/>
                  </a:lnTo>
                  <a:lnTo>
                    <a:pt x="140766" y="85725"/>
                  </a:lnTo>
                  <a:lnTo>
                    <a:pt x="134912" y="85725"/>
                  </a:lnTo>
                  <a:lnTo>
                    <a:pt x="122212" y="98425"/>
                  </a:lnTo>
                  <a:lnTo>
                    <a:pt x="134912" y="98425"/>
                  </a:lnTo>
                  <a:lnTo>
                    <a:pt x="134912" y="547700"/>
                  </a:lnTo>
                  <a:lnTo>
                    <a:pt x="122212" y="547700"/>
                  </a:lnTo>
                  <a:lnTo>
                    <a:pt x="109512" y="560400"/>
                  </a:lnTo>
                  <a:close/>
                </a:path>
                <a:path w="171450" h="573405">
                  <a:moveTo>
                    <a:pt x="167615" y="94703"/>
                  </a:moveTo>
                  <a:lnTo>
                    <a:pt x="149745" y="94703"/>
                  </a:lnTo>
                  <a:lnTo>
                    <a:pt x="158724" y="73025"/>
                  </a:lnTo>
                  <a:lnTo>
                    <a:pt x="163982" y="73025"/>
                  </a:lnTo>
                  <a:lnTo>
                    <a:pt x="167703" y="76746"/>
                  </a:lnTo>
                  <a:lnTo>
                    <a:pt x="169405" y="78854"/>
                  </a:lnTo>
                  <a:lnTo>
                    <a:pt x="170624" y="81292"/>
                  </a:lnTo>
                  <a:lnTo>
                    <a:pt x="171297" y="83921"/>
                  </a:lnTo>
                  <a:lnTo>
                    <a:pt x="171386" y="86626"/>
                  </a:lnTo>
                  <a:lnTo>
                    <a:pt x="170903" y="89306"/>
                  </a:lnTo>
                  <a:lnTo>
                    <a:pt x="169875" y="91808"/>
                  </a:lnTo>
                  <a:lnTo>
                    <a:pt x="168325" y="94043"/>
                  </a:lnTo>
                  <a:lnTo>
                    <a:pt x="167615" y="94703"/>
                  </a:lnTo>
                  <a:close/>
                </a:path>
                <a:path w="171450" h="573405">
                  <a:moveTo>
                    <a:pt x="122212" y="573100"/>
                  </a:moveTo>
                  <a:lnTo>
                    <a:pt x="49187" y="573100"/>
                  </a:lnTo>
                  <a:lnTo>
                    <a:pt x="46710" y="572846"/>
                  </a:lnTo>
                  <a:lnTo>
                    <a:pt x="36487" y="560400"/>
                  </a:lnTo>
                  <a:lnTo>
                    <a:pt x="36487" y="85725"/>
                  </a:lnTo>
                  <a:lnTo>
                    <a:pt x="49187" y="98425"/>
                  </a:lnTo>
                  <a:lnTo>
                    <a:pt x="61887" y="98425"/>
                  </a:lnTo>
                  <a:lnTo>
                    <a:pt x="61887" y="547700"/>
                  </a:lnTo>
                  <a:lnTo>
                    <a:pt x="49187" y="547700"/>
                  </a:lnTo>
                  <a:lnTo>
                    <a:pt x="61887" y="560400"/>
                  </a:lnTo>
                  <a:lnTo>
                    <a:pt x="134912" y="560400"/>
                  </a:lnTo>
                  <a:lnTo>
                    <a:pt x="134670" y="562876"/>
                  </a:lnTo>
                  <a:lnTo>
                    <a:pt x="124688" y="572846"/>
                  </a:lnTo>
                  <a:lnTo>
                    <a:pt x="122212" y="573100"/>
                  </a:lnTo>
                  <a:close/>
                </a:path>
                <a:path w="171450" h="573405">
                  <a:moveTo>
                    <a:pt x="61887" y="98425"/>
                  </a:moveTo>
                  <a:lnTo>
                    <a:pt x="49187" y="98425"/>
                  </a:lnTo>
                  <a:lnTo>
                    <a:pt x="36487" y="85725"/>
                  </a:lnTo>
                  <a:lnTo>
                    <a:pt x="61887" y="85725"/>
                  </a:lnTo>
                  <a:lnTo>
                    <a:pt x="61887" y="98425"/>
                  </a:lnTo>
                  <a:close/>
                </a:path>
                <a:path w="171450" h="573405">
                  <a:moveTo>
                    <a:pt x="134912" y="98425"/>
                  </a:moveTo>
                  <a:lnTo>
                    <a:pt x="122212" y="98425"/>
                  </a:lnTo>
                  <a:lnTo>
                    <a:pt x="134912" y="85725"/>
                  </a:lnTo>
                  <a:lnTo>
                    <a:pt x="134912" y="98425"/>
                  </a:lnTo>
                  <a:close/>
                </a:path>
                <a:path w="171450" h="573405">
                  <a:moveTo>
                    <a:pt x="158724" y="98425"/>
                  </a:moveTo>
                  <a:lnTo>
                    <a:pt x="134912" y="98425"/>
                  </a:lnTo>
                  <a:lnTo>
                    <a:pt x="134912" y="85725"/>
                  </a:lnTo>
                  <a:lnTo>
                    <a:pt x="140766" y="85725"/>
                  </a:lnTo>
                  <a:lnTo>
                    <a:pt x="149745" y="94703"/>
                  </a:lnTo>
                  <a:lnTo>
                    <a:pt x="167615" y="94703"/>
                  </a:lnTo>
                  <a:lnTo>
                    <a:pt x="166331" y="95897"/>
                  </a:lnTo>
                  <a:lnTo>
                    <a:pt x="163995" y="97281"/>
                  </a:lnTo>
                  <a:lnTo>
                    <a:pt x="161416" y="98132"/>
                  </a:lnTo>
                  <a:lnTo>
                    <a:pt x="158724" y="98425"/>
                  </a:lnTo>
                  <a:close/>
                </a:path>
                <a:path w="171450" h="573405">
                  <a:moveTo>
                    <a:pt x="61887" y="560400"/>
                  </a:moveTo>
                  <a:lnTo>
                    <a:pt x="49187" y="547700"/>
                  </a:lnTo>
                  <a:lnTo>
                    <a:pt x="61887" y="547700"/>
                  </a:lnTo>
                  <a:lnTo>
                    <a:pt x="61887" y="560400"/>
                  </a:lnTo>
                  <a:close/>
                </a:path>
                <a:path w="171450" h="573405">
                  <a:moveTo>
                    <a:pt x="109512" y="560400"/>
                  </a:moveTo>
                  <a:lnTo>
                    <a:pt x="61887" y="560400"/>
                  </a:lnTo>
                  <a:lnTo>
                    <a:pt x="61887" y="547700"/>
                  </a:lnTo>
                  <a:lnTo>
                    <a:pt x="109512" y="547700"/>
                  </a:lnTo>
                  <a:lnTo>
                    <a:pt x="109512" y="560400"/>
                  </a:lnTo>
                  <a:close/>
                </a:path>
                <a:path w="171450" h="573405">
                  <a:moveTo>
                    <a:pt x="134912" y="560400"/>
                  </a:moveTo>
                  <a:lnTo>
                    <a:pt x="109512" y="560400"/>
                  </a:lnTo>
                  <a:lnTo>
                    <a:pt x="122212" y="547700"/>
                  </a:lnTo>
                  <a:lnTo>
                    <a:pt x="134912" y="547700"/>
                  </a:lnTo>
                  <a:lnTo>
                    <a:pt x="134912" y="560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4558347" y="428071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划分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84504" y="4151121"/>
            <a:ext cx="446405" cy="770890"/>
          </a:xfrm>
          <a:custGeom>
            <a:avLst/>
            <a:gdLst/>
            <a:ahLst/>
            <a:cxnLst/>
            <a:rect l="l" t="t" r="r" b="b"/>
            <a:pathLst>
              <a:path w="446404" h="770889">
                <a:moveTo>
                  <a:pt x="429419" y="743350"/>
                </a:moveTo>
                <a:lnTo>
                  <a:pt x="415765" y="735466"/>
                </a:lnTo>
                <a:lnTo>
                  <a:pt x="0" y="7874"/>
                </a:lnTo>
                <a:lnTo>
                  <a:pt x="13779" y="0"/>
                </a:lnTo>
                <a:lnTo>
                  <a:pt x="429560" y="727606"/>
                </a:lnTo>
                <a:lnTo>
                  <a:pt x="429419" y="743350"/>
                </a:lnTo>
                <a:close/>
              </a:path>
              <a:path w="446404" h="770889">
                <a:moveTo>
                  <a:pt x="445133" y="760971"/>
                </a:moveTo>
                <a:lnTo>
                  <a:pt x="430339" y="760971"/>
                </a:lnTo>
                <a:lnTo>
                  <a:pt x="444118" y="753084"/>
                </a:lnTo>
                <a:lnTo>
                  <a:pt x="429560" y="727606"/>
                </a:lnTo>
                <a:lnTo>
                  <a:pt x="430085" y="668743"/>
                </a:lnTo>
                <a:lnTo>
                  <a:pt x="438086" y="660882"/>
                </a:lnTo>
                <a:lnTo>
                  <a:pt x="440143" y="661162"/>
                </a:lnTo>
                <a:lnTo>
                  <a:pt x="445960" y="668883"/>
                </a:lnTo>
                <a:lnTo>
                  <a:pt x="445133" y="760971"/>
                </a:lnTo>
                <a:close/>
              </a:path>
              <a:path w="446404" h="770889">
                <a:moveTo>
                  <a:pt x="445046" y="770712"/>
                </a:moveTo>
                <a:lnTo>
                  <a:pt x="356869" y="719797"/>
                </a:lnTo>
                <a:lnTo>
                  <a:pt x="352894" y="712927"/>
                </a:lnTo>
                <a:lnTo>
                  <a:pt x="353161" y="710869"/>
                </a:lnTo>
                <a:lnTo>
                  <a:pt x="360832" y="704989"/>
                </a:lnTo>
                <a:lnTo>
                  <a:pt x="362889" y="705256"/>
                </a:lnTo>
                <a:lnTo>
                  <a:pt x="364807" y="706043"/>
                </a:lnTo>
                <a:lnTo>
                  <a:pt x="415765" y="735466"/>
                </a:lnTo>
                <a:lnTo>
                  <a:pt x="430339" y="760971"/>
                </a:lnTo>
                <a:lnTo>
                  <a:pt x="445133" y="760971"/>
                </a:lnTo>
                <a:lnTo>
                  <a:pt x="445046" y="770712"/>
                </a:lnTo>
                <a:close/>
              </a:path>
              <a:path w="446404" h="770889">
                <a:moveTo>
                  <a:pt x="437351" y="756958"/>
                </a:moveTo>
                <a:lnTo>
                  <a:pt x="429298" y="756958"/>
                </a:lnTo>
                <a:lnTo>
                  <a:pt x="441198" y="750150"/>
                </a:lnTo>
                <a:lnTo>
                  <a:pt x="429419" y="743350"/>
                </a:lnTo>
                <a:lnTo>
                  <a:pt x="429560" y="727606"/>
                </a:lnTo>
                <a:lnTo>
                  <a:pt x="444118" y="753084"/>
                </a:lnTo>
                <a:lnTo>
                  <a:pt x="437351" y="756958"/>
                </a:lnTo>
                <a:close/>
              </a:path>
              <a:path w="446404" h="770889">
                <a:moveTo>
                  <a:pt x="430339" y="760971"/>
                </a:moveTo>
                <a:lnTo>
                  <a:pt x="415765" y="735466"/>
                </a:lnTo>
                <a:lnTo>
                  <a:pt x="429419" y="743350"/>
                </a:lnTo>
                <a:lnTo>
                  <a:pt x="429298" y="756958"/>
                </a:lnTo>
                <a:lnTo>
                  <a:pt x="437351" y="756958"/>
                </a:lnTo>
                <a:lnTo>
                  <a:pt x="430339" y="760971"/>
                </a:lnTo>
                <a:close/>
              </a:path>
              <a:path w="446404" h="770889">
                <a:moveTo>
                  <a:pt x="429298" y="756958"/>
                </a:moveTo>
                <a:lnTo>
                  <a:pt x="429419" y="743350"/>
                </a:lnTo>
                <a:lnTo>
                  <a:pt x="441198" y="750150"/>
                </a:lnTo>
                <a:lnTo>
                  <a:pt x="429298" y="7569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352703" y="428071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划分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19212" y="4251896"/>
            <a:ext cx="171450" cy="573405"/>
          </a:xfrm>
          <a:custGeom>
            <a:avLst/>
            <a:gdLst/>
            <a:ahLst/>
            <a:cxnLst/>
            <a:rect l="l" t="t" r="r" b="b"/>
            <a:pathLst>
              <a:path w="171450" h="573404">
                <a:moveTo>
                  <a:pt x="36487" y="98425"/>
                </a:moveTo>
                <a:lnTo>
                  <a:pt x="12674" y="98425"/>
                </a:lnTo>
                <a:lnTo>
                  <a:pt x="9969" y="98132"/>
                </a:lnTo>
                <a:lnTo>
                  <a:pt x="0" y="86626"/>
                </a:lnTo>
                <a:lnTo>
                  <a:pt x="101" y="83921"/>
                </a:lnTo>
                <a:lnTo>
                  <a:pt x="76720" y="3721"/>
                </a:lnTo>
                <a:lnTo>
                  <a:pt x="85699" y="0"/>
                </a:lnTo>
                <a:lnTo>
                  <a:pt x="88176" y="241"/>
                </a:lnTo>
                <a:lnTo>
                  <a:pt x="90551" y="965"/>
                </a:lnTo>
                <a:lnTo>
                  <a:pt x="92748" y="2146"/>
                </a:lnTo>
                <a:lnTo>
                  <a:pt x="94678" y="3721"/>
                </a:lnTo>
                <a:lnTo>
                  <a:pt x="112636" y="21678"/>
                </a:lnTo>
                <a:lnTo>
                  <a:pt x="76720" y="21678"/>
                </a:lnTo>
                <a:lnTo>
                  <a:pt x="85699" y="30657"/>
                </a:lnTo>
                <a:lnTo>
                  <a:pt x="43332" y="73025"/>
                </a:lnTo>
                <a:lnTo>
                  <a:pt x="12674" y="73025"/>
                </a:lnTo>
                <a:lnTo>
                  <a:pt x="21653" y="94703"/>
                </a:lnTo>
                <a:lnTo>
                  <a:pt x="36487" y="94703"/>
                </a:lnTo>
                <a:lnTo>
                  <a:pt x="36487" y="98425"/>
                </a:lnTo>
                <a:close/>
              </a:path>
              <a:path w="171450" h="573404">
                <a:moveTo>
                  <a:pt x="85699" y="30657"/>
                </a:moveTo>
                <a:lnTo>
                  <a:pt x="76720" y="21678"/>
                </a:lnTo>
                <a:lnTo>
                  <a:pt x="94678" y="21678"/>
                </a:lnTo>
                <a:lnTo>
                  <a:pt x="85699" y="30657"/>
                </a:lnTo>
                <a:close/>
              </a:path>
              <a:path w="171450" h="573404">
                <a:moveTo>
                  <a:pt x="149745" y="94703"/>
                </a:moveTo>
                <a:lnTo>
                  <a:pt x="85699" y="30657"/>
                </a:lnTo>
                <a:lnTo>
                  <a:pt x="94678" y="21678"/>
                </a:lnTo>
                <a:lnTo>
                  <a:pt x="112636" y="21678"/>
                </a:lnTo>
                <a:lnTo>
                  <a:pt x="163982" y="73025"/>
                </a:lnTo>
                <a:lnTo>
                  <a:pt x="158724" y="73025"/>
                </a:lnTo>
                <a:lnTo>
                  <a:pt x="149745" y="94703"/>
                </a:lnTo>
                <a:close/>
              </a:path>
              <a:path w="171450" h="573404">
                <a:moveTo>
                  <a:pt x="21653" y="94703"/>
                </a:moveTo>
                <a:lnTo>
                  <a:pt x="12674" y="73025"/>
                </a:lnTo>
                <a:lnTo>
                  <a:pt x="43332" y="73025"/>
                </a:lnTo>
                <a:lnTo>
                  <a:pt x="21653" y="94703"/>
                </a:lnTo>
                <a:close/>
              </a:path>
              <a:path w="171450" h="573404">
                <a:moveTo>
                  <a:pt x="36487" y="94703"/>
                </a:moveTo>
                <a:lnTo>
                  <a:pt x="21653" y="94703"/>
                </a:lnTo>
                <a:lnTo>
                  <a:pt x="43332" y="73025"/>
                </a:lnTo>
                <a:lnTo>
                  <a:pt x="49187" y="73025"/>
                </a:lnTo>
                <a:lnTo>
                  <a:pt x="51663" y="73266"/>
                </a:lnTo>
                <a:lnTo>
                  <a:pt x="61887" y="85725"/>
                </a:lnTo>
                <a:lnTo>
                  <a:pt x="36487" y="85725"/>
                </a:lnTo>
                <a:lnTo>
                  <a:pt x="36487" y="94703"/>
                </a:lnTo>
                <a:close/>
              </a:path>
              <a:path w="171450" h="573404">
                <a:moveTo>
                  <a:pt x="109512" y="560400"/>
                </a:moveTo>
                <a:lnTo>
                  <a:pt x="109512" y="85725"/>
                </a:lnTo>
                <a:lnTo>
                  <a:pt x="109753" y="83248"/>
                </a:lnTo>
                <a:lnTo>
                  <a:pt x="122212" y="73025"/>
                </a:lnTo>
                <a:lnTo>
                  <a:pt x="128066" y="73025"/>
                </a:lnTo>
                <a:lnTo>
                  <a:pt x="140766" y="85725"/>
                </a:lnTo>
                <a:lnTo>
                  <a:pt x="134912" y="85725"/>
                </a:lnTo>
                <a:lnTo>
                  <a:pt x="122212" y="98425"/>
                </a:lnTo>
                <a:lnTo>
                  <a:pt x="134912" y="98425"/>
                </a:lnTo>
                <a:lnTo>
                  <a:pt x="134912" y="547700"/>
                </a:lnTo>
                <a:lnTo>
                  <a:pt x="122212" y="547700"/>
                </a:lnTo>
                <a:lnTo>
                  <a:pt x="109512" y="560400"/>
                </a:lnTo>
                <a:close/>
              </a:path>
              <a:path w="171450" h="573404">
                <a:moveTo>
                  <a:pt x="167615" y="94703"/>
                </a:moveTo>
                <a:lnTo>
                  <a:pt x="149745" y="94703"/>
                </a:lnTo>
                <a:lnTo>
                  <a:pt x="158724" y="73025"/>
                </a:lnTo>
                <a:lnTo>
                  <a:pt x="163982" y="73025"/>
                </a:lnTo>
                <a:lnTo>
                  <a:pt x="167703" y="76746"/>
                </a:lnTo>
                <a:lnTo>
                  <a:pt x="169405" y="78854"/>
                </a:lnTo>
                <a:lnTo>
                  <a:pt x="170624" y="81292"/>
                </a:lnTo>
                <a:lnTo>
                  <a:pt x="171297" y="83921"/>
                </a:lnTo>
                <a:lnTo>
                  <a:pt x="171386" y="86626"/>
                </a:lnTo>
                <a:lnTo>
                  <a:pt x="170903" y="89306"/>
                </a:lnTo>
                <a:lnTo>
                  <a:pt x="169862" y="91808"/>
                </a:lnTo>
                <a:lnTo>
                  <a:pt x="168325" y="94043"/>
                </a:lnTo>
                <a:lnTo>
                  <a:pt x="167615" y="94703"/>
                </a:lnTo>
                <a:close/>
              </a:path>
              <a:path w="171450" h="573404">
                <a:moveTo>
                  <a:pt x="122212" y="573100"/>
                </a:moveTo>
                <a:lnTo>
                  <a:pt x="49187" y="573100"/>
                </a:lnTo>
                <a:lnTo>
                  <a:pt x="46710" y="572846"/>
                </a:lnTo>
                <a:lnTo>
                  <a:pt x="36487" y="560400"/>
                </a:lnTo>
                <a:lnTo>
                  <a:pt x="36487" y="85725"/>
                </a:lnTo>
                <a:lnTo>
                  <a:pt x="49187" y="98425"/>
                </a:lnTo>
                <a:lnTo>
                  <a:pt x="61887" y="98425"/>
                </a:lnTo>
                <a:lnTo>
                  <a:pt x="61887" y="547700"/>
                </a:lnTo>
                <a:lnTo>
                  <a:pt x="49187" y="547700"/>
                </a:lnTo>
                <a:lnTo>
                  <a:pt x="61887" y="560400"/>
                </a:lnTo>
                <a:lnTo>
                  <a:pt x="134912" y="560400"/>
                </a:lnTo>
                <a:lnTo>
                  <a:pt x="134670" y="562876"/>
                </a:lnTo>
                <a:lnTo>
                  <a:pt x="124688" y="572846"/>
                </a:lnTo>
                <a:lnTo>
                  <a:pt x="122212" y="573100"/>
                </a:lnTo>
                <a:close/>
              </a:path>
              <a:path w="171450" h="573404">
                <a:moveTo>
                  <a:pt x="61887" y="98425"/>
                </a:moveTo>
                <a:lnTo>
                  <a:pt x="49187" y="98425"/>
                </a:lnTo>
                <a:lnTo>
                  <a:pt x="36487" y="85725"/>
                </a:lnTo>
                <a:lnTo>
                  <a:pt x="61887" y="85725"/>
                </a:lnTo>
                <a:lnTo>
                  <a:pt x="61887" y="98425"/>
                </a:lnTo>
                <a:close/>
              </a:path>
              <a:path w="171450" h="573404">
                <a:moveTo>
                  <a:pt x="134912" y="98425"/>
                </a:moveTo>
                <a:lnTo>
                  <a:pt x="122212" y="98425"/>
                </a:lnTo>
                <a:lnTo>
                  <a:pt x="134912" y="85725"/>
                </a:lnTo>
                <a:lnTo>
                  <a:pt x="134912" y="98425"/>
                </a:lnTo>
                <a:close/>
              </a:path>
              <a:path w="171450" h="573404">
                <a:moveTo>
                  <a:pt x="158724" y="98425"/>
                </a:moveTo>
                <a:lnTo>
                  <a:pt x="134912" y="98425"/>
                </a:lnTo>
                <a:lnTo>
                  <a:pt x="134912" y="85725"/>
                </a:lnTo>
                <a:lnTo>
                  <a:pt x="140766" y="85725"/>
                </a:lnTo>
                <a:lnTo>
                  <a:pt x="149745" y="94703"/>
                </a:lnTo>
                <a:lnTo>
                  <a:pt x="167615" y="94703"/>
                </a:lnTo>
                <a:lnTo>
                  <a:pt x="166331" y="95897"/>
                </a:lnTo>
                <a:lnTo>
                  <a:pt x="163995" y="97281"/>
                </a:lnTo>
                <a:lnTo>
                  <a:pt x="161417" y="98132"/>
                </a:lnTo>
                <a:lnTo>
                  <a:pt x="158724" y="98425"/>
                </a:lnTo>
                <a:close/>
              </a:path>
              <a:path w="171450" h="573404">
                <a:moveTo>
                  <a:pt x="61887" y="560400"/>
                </a:moveTo>
                <a:lnTo>
                  <a:pt x="49187" y="547700"/>
                </a:lnTo>
                <a:lnTo>
                  <a:pt x="61887" y="547700"/>
                </a:lnTo>
                <a:lnTo>
                  <a:pt x="61887" y="560400"/>
                </a:lnTo>
                <a:close/>
              </a:path>
              <a:path w="171450" h="573404">
                <a:moveTo>
                  <a:pt x="109512" y="560400"/>
                </a:moveTo>
                <a:lnTo>
                  <a:pt x="61887" y="560400"/>
                </a:lnTo>
                <a:lnTo>
                  <a:pt x="61887" y="547700"/>
                </a:lnTo>
                <a:lnTo>
                  <a:pt x="109512" y="547700"/>
                </a:lnTo>
                <a:lnTo>
                  <a:pt x="109512" y="560400"/>
                </a:lnTo>
                <a:close/>
              </a:path>
              <a:path w="171450" h="573404">
                <a:moveTo>
                  <a:pt x="134912" y="560400"/>
                </a:moveTo>
                <a:lnTo>
                  <a:pt x="109512" y="560400"/>
                </a:lnTo>
                <a:lnTo>
                  <a:pt x="122212" y="547700"/>
                </a:lnTo>
                <a:lnTo>
                  <a:pt x="134912" y="547700"/>
                </a:lnTo>
                <a:lnTo>
                  <a:pt x="134912" y="560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263281" y="486912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合并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35325" y="4251896"/>
            <a:ext cx="171450" cy="573405"/>
          </a:xfrm>
          <a:custGeom>
            <a:avLst/>
            <a:gdLst/>
            <a:ahLst/>
            <a:cxnLst/>
            <a:rect l="l" t="t" r="r" b="b"/>
            <a:pathLst>
              <a:path w="171450" h="573404">
                <a:moveTo>
                  <a:pt x="36487" y="98425"/>
                </a:moveTo>
                <a:lnTo>
                  <a:pt x="12661" y="98425"/>
                </a:lnTo>
                <a:lnTo>
                  <a:pt x="9969" y="98132"/>
                </a:lnTo>
                <a:lnTo>
                  <a:pt x="0" y="86626"/>
                </a:lnTo>
                <a:lnTo>
                  <a:pt x="101" y="83921"/>
                </a:lnTo>
                <a:lnTo>
                  <a:pt x="76707" y="3721"/>
                </a:lnTo>
                <a:lnTo>
                  <a:pt x="85699" y="0"/>
                </a:lnTo>
                <a:lnTo>
                  <a:pt x="88176" y="241"/>
                </a:lnTo>
                <a:lnTo>
                  <a:pt x="90550" y="965"/>
                </a:lnTo>
                <a:lnTo>
                  <a:pt x="92748" y="2146"/>
                </a:lnTo>
                <a:lnTo>
                  <a:pt x="94678" y="3721"/>
                </a:lnTo>
                <a:lnTo>
                  <a:pt x="112636" y="21678"/>
                </a:lnTo>
                <a:lnTo>
                  <a:pt x="76707" y="21678"/>
                </a:lnTo>
                <a:lnTo>
                  <a:pt x="85694" y="30663"/>
                </a:lnTo>
                <a:lnTo>
                  <a:pt x="43332" y="73025"/>
                </a:lnTo>
                <a:lnTo>
                  <a:pt x="12661" y="73025"/>
                </a:lnTo>
                <a:lnTo>
                  <a:pt x="21653" y="94703"/>
                </a:lnTo>
                <a:lnTo>
                  <a:pt x="36487" y="94703"/>
                </a:lnTo>
                <a:lnTo>
                  <a:pt x="36487" y="98425"/>
                </a:lnTo>
                <a:close/>
              </a:path>
              <a:path w="171450" h="573404">
                <a:moveTo>
                  <a:pt x="85694" y="30663"/>
                </a:moveTo>
                <a:lnTo>
                  <a:pt x="76707" y="21678"/>
                </a:lnTo>
                <a:lnTo>
                  <a:pt x="94678" y="21678"/>
                </a:lnTo>
                <a:lnTo>
                  <a:pt x="85694" y="30663"/>
                </a:lnTo>
                <a:close/>
              </a:path>
              <a:path w="171450" h="573404">
                <a:moveTo>
                  <a:pt x="149745" y="94703"/>
                </a:moveTo>
                <a:lnTo>
                  <a:pt x="85694" y="30663"/>
                </a:lnTo>
                <a:lnTo>
                  <a:pt x="94678" y="21678"/>
                </a:lnTo>
                <a:lnTo>
                  <a:pt x="112636" y="21678"/>
                </a:lnTo>
                <a:lnTo>
                  <a:pt x="163982" y="73025"/>
                </a:lnTo>
                <a:lnTo>
                  <a:pt x="158724" y="73025"/>
                </a:lnTo>
                <a:lnTo>
                  <a:pt x="149745" y="94703"/>
                </a:lnTo>
                <a:close/>
              </a:path>
              <a:path w="171450" h="573404">
                <a:moveTo>
                  <a:pt x="21653" y="94703"/>
                </a:moveTo>
                <a:lnTo>
                  <a:pt x="12661" y="73025"/>
                </a:lnTo>
                <a:lnTo>
                  <a:pt x="43332" y="73025"/>
                </a:lnTo>
                <a:lnTo>
                  <a:pt x="21653" y="94703"/>
                </a:lnTo>
                <a:close/>
              </a:path>
              <a:path w="171450" h="573404">
                <a:moveTo>
                  <a:pt x="36487" y="94703"/>
                </a:moveTo>
                <a:lnTo>
                  <a:pt x="21653" y="94703"/>
                </a:lnTo>
                <a:lnTo>
                  <a:pt x="43332" y="73025"/>
                </a:lnTo>
                <a:lnTo>
                  <a:pt x="49187" y="73025"/>
                </a:lnTo>
                <a:lnTo>
                  <a:pt x="51663" y="73266"/>
                </a:lnTo>
                <a:lnTo>
                  <a:pt x="61887" y="85725"/>
                </a:lnTo>
                <a:lnTo>
                  <a:pt x="36487" y="85725"/>
                </a:lnTo>
                <a:lnTo>
                  <a:pt x="36487" y="94703"/>
                </a:lnTo>
                <a:close/>
              </a:path>
              <a:path w="171450" h="573404">
                <a:moveTo>
                  <a:pt x="109512" y="560400"/>
                </a:moveTo>
                <a:lnTo>
                  <a:pt x="109512" y="85725"/>
                </a:lnTo>
                <a:lnTo>
                  <a:pt x="109753" y="83248"/>
                </a:lnTo>
                <a:lnTo>
                  <a:pt x="122212" y="73025"/>
                </a:lnTo>
                <a:lnTo>
                  <a:pt x="128063" y="73025"/>
                </a:lnTo>
                <a:lnTo>
                  <a:pt x="140765" y="85725"/>
                </a:lnTo>
                <a:lnTo>
                  <a:pt x="134912" y="85725"/>
                </a:lnTo>
                <a:lnTo>
                  <a:pt x="122212" y="98425"/>
                </a:lnTo>
                <a:lnTo>
                  <a:pt x="134912" y="98425"/>
                </a:lnTo>
                <a:lnTo>
                  <a:pt x="134912" y="547700"/>
                </a:lnTo>
                <a:lnTo>
                  <a:pt x="122212" y="547700"/>
                </a:lnTo>
                <a:lnTo>
                  <a:pt x="109512" y="560400"/>
                </a:lnTo>
                <a:close/>
              </a:path>
              <a:path w="171450" h="573404">
                <a:moveTo>
                  <a:pt x="167607" y="94703"/>
                </a:moveTo>
                <a:lnTo>
                  <a:pt x="149745" y="94703"/>
                </a:lnTo>
                <a:lnTo>
                  <a:pt x="158724" y="73025"/>
                </a:lnTo>
                <a:lnTo>
                  <a:pt x="163982" y="73025"/>
                </a:lnTo>
                <a:lnTo>
                  <a:pt x="167703" y="76746"/>
                </a:lnTo>
                <a:lnTo>
                  <a:pt x="169405" y="78854"/>
                </a:lnTo>
                <a:lnTo>
                  <a:pt x="170624" y="81292"/>
                </a:lnTo>
                <a:lnTo>
                  <a:pt x="171284" y="83921"/>
                </a:lnTo>
                <a:lnTo>
                  <a:pt x="171386" y="86626"/>
                </a:lnTo>
                <a:lnTo>
                  <a:pt x="170903" y="89306"/>
                </a:lnTo>
                <a:lnTo>
                  <a:pt x="169862" y="91808"/>
                </a:lnTo>
                <a:lnTo>
                  <a:pt x="168313" y="94043"/>
                </a:lnTo>
                <a:lnTo>
                  <a:pt x="167607" y="94703"/>
                </a:lnTo>
                <a:close/>
              </a:path>
              <a:path w="171450" h="573404">
                <a:moveTo>
                  <a:pt x="122212" y="573100"/>
                </a:moveTo>
                <a:lnTo>
                  <a:pt x="49187" y="573100"/>
                </a:lnTo>
                <a:lnTo>
                  <a:pt x="46697" y="572846"/>
                </a:lnTo>
                <a:lnTo>
                  <a:pt x="36487" y="560400"/>
                </a:lnTo>
                <a:lnTo>
                  <a:pt x="36487" y="85725"/>
                </a:lnTo>
                <a:lnTo>
                  <a:pt x="49187" y="98425"/>
                </a:lnTo>
                <a:lnTo>
                  <a:pt x="61887" y="98425"/>
                </a:lnTo>
                <a:lnTo>
                  <a:pt x="61887" y="547700"/>
                </a:lnTo>
                <a:lnTo>
                  <a:pt x="49187" y="547700"/>
                </a:lnTo>
                <a:lnTo>
                  <a:pt x="61887" y="560400"/>
                </a:lnTo>
                <a:lnTo>
                  <a:pt x="134912" y="560400"/>
                </a:lnTo>
                <a:lnTo>
                  <a:pt x="134658" y="562876"/>
                </a:lnTo>
                <a:lnTo>
                  <a:pt x="124688" y="572846"/>
                </a:lnTo>
                <a:lnTo>
                  <a:pt x="122212" y="573100"/>
                </a:lnTo>
                <a:close/>
              </a:path>
              <a:path w="171450" h="573404">
                <a:moveTo>
                  <a:pt x="61887" y="98425"/>
                </a:moveTo>
                <a:lnTo>
                  <a:pt x="49187" y="98425"/>
                </a:lnTo>
                <a:lnTo>
                  <a:pt x="36487" y="85725"/>
                </a:lnTo>
                <a:lnTo>
                  <a:pt x="61887" y="85725"/>
                </a:lnTo>
                <a:lnTo>
                  <a:pt x="61887" y="98425"/>
                </a:lnTo>
                <a:close/>
              </a:path>
              <a:path w="171450" h="573404">
                <a:moveTo>
                  <a:pt x="134912" y="98425"/>
                </a:moveTo>
                <a:lnTo>
                  <a:pt x="122212" y="98425"/>
                </a:lnTo>
                <a:lnTo>
                  <a:pt x="134912" y="85725"/>
                </a:lnTo>
                <a:lnTo>
                  <a:pt x="134912" y="98425"/>
                </a:lnTo>
                <a:close/>
              </a:path>
              <a:path w="171450" h="573404">
                <a:moveTo>
                  <a:pt x="158724" y="98425"/>
                </a:moveTo>
                <a:lnTo>
                  <a:pt x="134912" y="98425"/>
                </a:lnTo>
                <a:lnTo>
                  <a:pt x="134912" y="85725"/>
                </a:lnTo>
                <a:lnTo>
                  <a:pt x="140765" y="85725"/>
                </a:lnTo>
                <a:lnTo>
                  <a:pt x="149745" y="94703"/>
                </a:lnTo>
                <a:lnTo>
                  <a:pt x="167607" y="94703"/>
                </a:lnTo>
                <a:lnTo>
                  <a:pt x="166331" y="95897"/>
                </a:lnTo>
                <a:lnTo>
                  <a:pt x="163995" y="97281"/>
                </a:lnTo>
                <a:lnTo>
                  <a:pt x="161417" y="98132"/>
                </a:lnTo>
                <a:lnTo>
                  <a:pt x="158724" y="98425"/>
                </a:lnTo>
                <a:close/>
              </a:path>
              <a:path w="171450" h="573404">
                <a:moveTo>
                  <a:pt x="61887" y="560400"/>
                </a:moveTo>
                <a:lnTo>
                  <a:pt x="49187" y="547700"/>
                </a:lnTo>
                <a:lnTo>
                  <a:pt x="61887" y="547700"/>
                </a:lnTo>
                <a:lnTo>
                  <a:pt x="61887" y="560400"/>
                </a:lnTo>
                <a:close/>
              </a:path>
              <a:path w="171450" h="573404">
                <a:moveTo>
                  <a:pt x="109512" y="560400"/>
                </a:moveTo>
                <a:lnTo>
                  <a:pt x="61887" y="560400"/>
                </a:lnTo>
                <a:lnTo>
                  <a:pt x="61887" y="547700"/>
                </a:lnTo>
                <a:lnTo>
                  <a:pt x="109512" y="547700"/>
                </a:lnTo>
                <a:lnTo>
                  <a:pt x="109512" y="560400"/>
                </a:lnTo>
                <a:close/>
              </a:path>
              <a:path w="171450" h="573404">
                <a:moveTo>
                  <a:pt x="134912" y="560400"/>
                </a:moveTo>
                <a:lnTo>
                  <a:pt x="109512" y="560400"/>
                </a:lnTo>
                <a:lnTo>
                  <a:pt x="122212" y="547700"/>
                </a:lnTo>
                <a:lnTo>
                  <a:pt x="134912" y="547700"/>
                </a:lnTo>
                <a:lnTo>
                  <a:pt x="134912" y="560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979394" y="486912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合并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180050" y="4288409"/>
            <a:ext cx="171450" cy="573405"/>
          </a:xfrm>
          <a:custGeom>
            <a:avLst/>
            <a:gdLst/>
            <a:ahLst/>
            <a:cxnLst/>
            <a:rect l="l" t="t" r="r" b="b"/>
            <a:pathLst>
              <a:path w="171450" h="573404">
                <a:moveTo>
                  <a:pt x="36487" y="98425"/>
                </a:moveTo>
                <a:lnTo>
                  <a:pt x="12674" y="98425"/>
                </a:lnTo>
                <a:lnTo>
                  <a:pt x="9969" y="98132"/>
                </a:lnTo>
                <a:lnTo>
                  <a:pt x="0" y="86626"/>
                </a:lnTo>
                <a:lnTo>
                  <a:pt x="101" y="83921"/>
                </a:lnTo>
                <a:lnTo>
                  <a:pt x="76720" y="3721"/>
                </a:lnTo>
                <a:lnTo>
                  <a:pt x="85699" y="0"/>
                </a:lnTo>
                <a:lnTo>
                  <a:pt x="88176" y="241"/>
                </a:lnTo>
                <a:lnTo>
                  <a:pt x="90550" y="965"/>
                </a:lnTo>
                <a:lnTo>
                  <a:pt x="92748" y="2146"/>
                </a:lnTo>
                <a:lnTo>
                  <a:pt x="94678" y="3721"/>
                </a:lnTo>
                <a:lnTo>
                  <a:pt x="112636" y="21678"/>
                </a:lnTo>
                <a:lnTo>
                  <a:pt x="76720" y="21678"/>
                </a:lnTo>
                <a:lnTo>
                  <a:pt x="85699" y="30657"/>
                </a:lnTo>
                <a:lnTo>
                  <a:pt x="43332" y="73025"/>
                </a:lnTo>
                <a:lnTo>
                  <a:pt x="12674" y="73025"/>
                </a:lnTo>
                <a:lnTo>
                  <a:pt x="21653" y="94703"/>
                </a:lnTo>
                <a:lnTo>
                  <a:pt x="36487" y="94703"/>
                </a:lnTo>
                <a:lnTo>
                  <a:pt x="36487" y="98425"/>
                </a:lnTo>
                <a:close/>
              </a:path>
              <a:path w="171450" h="573404">
                <a:moveTo>
                  <a:pt x="85699" y="30657"/>
                </a:moveTo>
                <a:lnTo>
                  <a:pt x="76720" y="21678"/>
                </a:lnTo>
                <a:lnTo>
                  <a:pt x="94678" y="21678"/>
                </a:lnTo>
                <a:lnTo>
                  <a:pt x="85699" y="30657"/>
                </a:lnTo>
                <a:close/>
              </a:path>
              <a:path w="171450" h="573404">
                <a:moveTo>
                  <a:pt x="149745" y="94703"/>
                </a:moveTo>
                <a:lnTo>
                  <a:pt x="85699" y="30657"/>
                </a:lnTo>
                <a:lnTo>
                  <a:pt x="94678" y="21678"/>
                </a:lnTo>
                <a:lnTo>
                  <a:pt x="112636" y="21678"/>
                </a:lnTo>
                <a:lnTo>
                  <a:pt x="163982" y="73025"/>
                </a:lnTo>
                <a:lnTo>
                  <a:pt x="158724" y="73025"/>
                </a:lnTo>
                <a:lnTo>
                  <a:pt x="149745" y="94703"/>
                </a:lnTo>
                <a:close/>
              </a:path>
              <a:path w="171450" h="573404">
                <a:moveTo>
                  <a:pt x="21653" y="94703"/>
                </a:moveTo>
                <a:lnTo>
                  <a:pt x="12674" y="73025"/>
                </a:lnTo>
                <a:lnTo>
                  <a:pt x="43332" y="73025"/>
                </a:lnTo>
                <a:lnTo>
                  <a:pt x="21653" y="94703"/>
                </a:lnTo>
                <a:close/>
              </a:path>
              <a:path w="171450" h="573404">
                <a:moveTo>
                  <a:pt x="36487" y="94703"/>
                </a:moveTo>
                <a:lnTo>
                  <a:pt x="21653" y="94703"/>
                </a:lnTo>
                <a:lnTo>
                  <a:pt x="43332" y="73025"/>
                </a:lnTo>
                <a:lnTo>
                  <a:pt x="49187" y="73025"/>
                </a:lnTo>
                <a:lnTo>
                  <a:pt x="51663" y="73266"/>
                </a:lnTo>
                <a:lnTo>
                  <a:pt x="61887" y="85725"/>
                </a:lnTo>
                <a:lnTo>
                  <a:pt x="36487" y="85725"/>
                </a:lnTo>
                <a:lnTo>
                  <a:pt x="36487" y="94703"/>
                </a:lnTo>
                <a:close/>
              </a:path>
              <a:path w="171450" h="573404">
                <a:moveTo>
                  <a:pt x="109512" y="560400"/>
                </a:moveTo>
                <a:lnTo>
                  <a:pt x="109512" y="85725"/>
                </a:lnTo>
                <a:lnTo>
                  <a:pt x="109753" y="83248"/>
                </a:lnTo>
                <a:lnTo>
                  <a:pt x="122212" y="73025"/>
                </a:lnTo>
                <a:lnTo>
                  <a:pt x="128066" y="73025"/>
                </a:lnTo>
                <a:lnTo>
                  <a:pt x="140766" y="85725"/>
                </a:lnTo>
                <a:lnTo>
                  <a:pt x="134912" y="85725"/>
                </a:lnTo>
                <a:lnTo>
                  <a:pt x="122212" y="98425"/>
                </a:lnTo>
                <a:lnTo>
                  <a:pt x="134912" y="98425"/>
                </a:lnTo>
                <a:lnTo>
                  <a:pt x="134912" y="547700"/>
                </a:lnTo>
                <a:lnTo>
                  <a:pt x="122212" y="547700"/>
                </a:lnTo>
                <a:lnTo>
                  <a:pt x="109512" y="560400"/>
                </a:lnTo>
                <a:close/>
              </a:path>
              <a:path w="171450" h="573404">
                <a:moveTo>
                  <a:pt x="167615" y="94703"/>
                </a:moveTo>
                <a:lnTo>
                  <a:pt x="149745" y="94703"/>
                </a:lnTo>
                <a:lnTo>
                  <a:pt x="158724" y="73025"/>
                </a:lnTo>
                <a:lnTo>
                  <a:pt x="163982" y="73025"/>
                </a:lnTo>
                <a:lnTo>
                  <a:pt x="167703" y="76746"/>
                </a:lnTo>
                <a:lnTo>
                  <a:pt x="169405" y="78866"/>
                </a:lnTo>
                <a:lnTo>
                  <a:pt x="170624" y="81292"/>
                </a:lnTo>
                <a:lnTo>
                  <a:pt x="171297" y="83921"/>
                </a:lnTo>
                <a:lnTo>
                  <a:pt x="171386" y="86626"/>
                </a:lnTo>
                <a:lnTo>
                  <a:pt x="170903" y="89306"/>
                </a:lnTo>
                <a:lnTo>
                  <a:pt x="169875" y="91808"/>
                </a:lnTo>
                <a:lnTo>
                  <a:pt x="168325" y="94043"/>
                </a:lnTo>
                <a:lnTo>
                  <a:pt x="167615" y="94703"/>
                </a:lnTo>
                <a:close/>
              </a:path>
              <a:path w="171450" h="573404">
                <a:moveTo>
                  <a:pt x="122212" y="573100"/>
                </a:moveTo>
                <a:lnTo>
                  <a:pt x="49187" y="573100"/>
                </a:lnTo>
                <a:lnTo>
                  <a:pt x="46710" y="572846"/>
                </a:lnTo>
                <a:lnTo>
                  <a:pt x="36487" y="560400"/>
                </a:lnTo>
                <a:lnTo>
                  <a:pt x="36487" y="85725"/>
                </a:lnTo>
                <a:lnTo>
                  <a:pt x="49187" y="98425"/>
                </a:lnTo>
                <a:lnTo>
                  <a:pt x="61887" y="98425"/>
                </a:lnTo>
                <a:lnTo>
                  <a:pt x="61887" y="547700"/>
                </a:lnTo>
                <a:lnTo>
                  <a:pt x="49187" y="547700"/>
                </a:lnTo>
                <a:lnTo>
                  <a:pt x="61887" y="560400"/>
                </a:lnTo>
                <a:lnTo>
                  <a:pt x="134912" y="560400"/>
                </a:lnTo>
                <a:lnTo>
                  <a:pt x="134670" y="562876"/>
                </a:lnTo>
                <a:lnTo>
                  <a:pt x="124688" y="572846"/>
                </a:lnTo>
                <a:lnTo>
                  <a:pt x="122212" y="573100"/>
                </a:lnTo>
                <a:close/>
              </a:path>
              <a:path w="171450" h="573404">
                <a:moveTo>
                  <a:pt x="61887" y="98425"/>
                </a:moveTo>
                <a:lnTo>
                  <a:pt x="49187" y="98425"/>
                </a:lnTo>
                <a:lnTo>
                  <a:pt x="36487" y="85725"/>
                </a:lnTo>
                <a:lnTo>
                  <a:pt x="61887" y="85725"/>
                </a:lnTo>
                <a:lnTo>
                  <a:pt x="61887" y="98425"/>
                </a:lnTo>
                <a:close/>
              </a:path>
              <a:path w="171450" h="573404">
                <a:moveTo>
                  <a:pt x="134912" y="98425"/>
                </a:moveTo>
                <a:lnTo>
                  <a:pt x="122212" y="98425"/>
                </a:lnTo>
                <a:lnTo>
                  <a:pt x="134912" y="85725"/>
                </a:lnTo>
                <a:lnTo>
                  <a:pt x="134912" y="98425"/>
                </a:lnTo>
                <a:close/>
              </a:path>
              <a:path w="171450" h="573404">
                <a:moveTo>
                  <a:pt x="158724" y="98425"/>
                </a:moveTo>
                <a:lnTo>
                  <a:pt x="134912" y="98425"/>
                </a:lnTo>
                <a:lnTo>
                  <a:pt x="134912" y="85725"/>
                </a:lnTo>
                <a:lnTo>
                  <a:pt x="140766" y="85725"/>
                </a:lnTo>
                <a:lnTo>
                  <a:pt x="149745" y="94703"/>
                </a:lnTo>
                <a:lnTo>
                  <a:pt x="167615" y="94703"/>
                </a:lnTo>
                <a:lnTo>
                  <a:pt x="166331" y="95897"/>
                </a:lnTo>
                <a:lnTo>
                  <a:pt x="163995" y="97281"/>
                </a:lnTo>
                <a:lnTo>
                  <a:pt x="161417" y="98132"/>
                </a:lnTo>
                <a:lnTo>
                  <a:pt x="158724" y="98425"/>
                </a:lnTo>
                <a:close/>
              </a:path>
              <a:path w="171450" h="573404">
                <a:moveTo>
                  <a:pt x="61887" y="560400"/>
                </a:moveTo>
                <a:lnTo>
                  <a:pt x="49187" y="547700"/>
                </a:lnTo>
                <a:lnTo>
                  <a:pt x="61887" y="547700"/>
                </a:lnTo>
                <a:lnTo>
                  <a:pt x="61887" y="560400"/>
                </a:lnTo>
                <a:close/>
              </a:path>
              <a:path w="171450" h="573404">
                <a:moveTo>
                  <a:pt x="109512" y="560400"/>
                </a:moveTo>
                <a:lnTo>
                  <a:pt x="61887" y="560400"/>
                </a:lnTo>
                <a:lnTo>
                  <a:pt x="61887" y="547700"/>
                </a:lnTo>
                <a:lnTo>
                  <a:pt x="109512" y="547700"/>
                </a:lnTo>
                <a:lnTo>
                  <a:pt x="109512" y="560400"/>
                </a:lnTo>
                <a:close/>
              </a:path>
              <a:path w="171450" h="573404">
                <a:moveTo>
                  <a:pt x="134912" y="560400"/>
                </a:moveTo>
                <a:lnTo>
                  <a:pt x="109512" y="560400"/>
                </a:lnTo>
                <a:lnTo>
                  <a:pt x="122212" y="547700"/>
                </a:lnTo>
                <a:lnTo>
                  <a:pt x="134912" y="547700"/>
                </a:lnTo>
                <a:lnTo>
                  <a:pt x="134912" y="560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6580213" y="4150880"/>
            <a:ext cx="596900" cy="771525"/>
            <a:chOff x="6580213" y="4150880"/>
            <a:chExt cx="596900" cy="771525"/>
          </a:xfrm>
        </p:grpSpPr>
        <p:sp>
          <p:nvSpPr>
            <p:cNvPr id="34" name="object 34"/>
            <p:cNvSpPr/>
            <p:nvPr/>
          </p:nvSpPr>
          <p:spPr>
            <a:xfrm>
              <a:off x="6580213" y="4150880"/>
              <a:ext cx="481965" cy="771525"/>
            </a:xfrm>
            <a:custGeom>
              <a:avLst/>
              <a:gdLst/>
              <a:ahLst/>
              <a:cxnLst/>
              <a:rect l="l" t="t" r="r" b="b"/>
              <a:pathLst>
                <a:path w="481965" h="771525">
                  <a:moveTo>
                    <a:pt x="16587" y="744161"/>
                  </a:moveTo>
                  <a:lnTo>
                    <a:pt x="16999" y="728418"/>
                  </a:lnTo>
                  <a:lnTo>
                    <a:pt x="467918" y="0"/>
                  </a:lnTo>
                  <a:lnTo>
                    <a:pt x="481418" y="8356"/>
                  </a:lnTo>
                  <a:lnTo>
                    <a:pt x="30486" y="736776"/>
                  </a:lnTo>
                  <a:lnTo>
                    <a:pt x="16587" y="744161"/>
                  </a:lnTo>
                  <a:close/>
                </a:path>
                <a:path w="481965" h="771525">
                  <a:moveTo>
                    <a:pt x="0" y="770953"/>
                  </a:moveTo>
                  <a:lnTo>
                    <a:pt x="2667" y="669163"/>
                  </a:lnTo>
                  <a:lnTo>
                    <a:pt x="10820" y="661428"/>
                  </a:lnTo>
                  <a:lnTo>
                    <a:pt x="12865" y="661758"/>
                  </a:lnTo>
                  <a:lnTo>
                    <a:pt x="18542" y="669582"/>
                  </a:lnTo>
                  <a:lnTo>
                    <a:pt x="16999" y="728418"/>
                  </a:lnTo>
                  <a:lnTo>
                    <a:pt x="1549" y="753376"/>
                  </a:lnTo>
                  <a:lnTo>
                    <a:pt x="15036" y="761733"/>
                  </a:lnTo>
                  <a:lnTo>
                    <a:pt x="17352" y="761733"/>
                  </a:lnTo>
                  <a:lnTo>
                    <a:pt x="0" y="770953"/>
                  </a:lnTo>
                  <a:close/>
                </a:path>
                <a:path w="481965" h="771525">
                  <a:moveTo>
                    <a:pt x="17352" y="761733"/>
                  </a:moveTo>
                  <a:lnTo>
                    <a:pt x="15036" y="761733"/>
                  </a:lnTo>
                  <a:lnTo>
                    <a:pt x="30486" y="736776"/>
                  </a:lnTo>
                  <a:lnTo>
                    <a:pt x="82473" y="709155"/>
                  </a:lnTo>
                  <a:lnTo>
                    <a:pt x="84416" y="708431"/>
                  </a:lnTo>
                  <a:lnTo>
                    <a:pt x="86474" y="708228"/>
                  </a:lnTo>
                  <a:lnTo>
                    <a:pt x="88519" y="708571"/>
                  </a:lnTo>
                  <a:lnTo>
                    <a:pt x="94132" y="716445"/>
                  </a:lnTo>
                  <a:lnTo>
                    <a:pt x="93789" y="718489"/>
                  </a:lnTo>
                  <a:lnTo>
                    <a:pt x="92925" y="720369"/>
                  </a:lnTo>
                  <a:lnTo>
                    <a:pt x="91605" y="721969"/>
                  </a:lnTo>
                  <a:lnTo>
                    <a:pt x="89916" y="723176"/>
                  </a:lnTo>
                  <a:lnTo>
                    <a:pt x="17352" y="761733"/>
                  </a:lnTo>
                  <a:close/>
                </a:path>
                <a:path w="481965" h="771525">
                  <a:moveTo>
                    <a:pt x="15036" y="761733"/>
                  </a:moveTo>
                  <a:lnTo>
                    <a:pt x="1549" y="753376"/>
                  </a:lnTo>
                  <a:lnTo>
                    <a:pt x="16999" y="728418"/>
                  </a:lnTo>
                  <a:lnTo>
                    <a:pt x="16587" y="744161"/>
                  </a:lnTo>
                  <a:lnTo>
                    <a:pt x="4572" y="750544"/>
                  </a:lnTo>
                  <a:lnTo>
                    <a:pt x="16230" y="757758"/>
                  </a:lnTo>
                  <a:lnTo>
                    <a:pt x="17497" y="757758"/>
                  </a:lnTo>
                  <a:lnTo>
                    <a:pt x="15036" y="761733"/>
                  </a:lnTo>
                  <a:close/>
                </a:path>
                <a:path w="481965" h="771525">
                  <a:moveTo>
                    <a:pt x="17497" y="757758"/>
                  </a:moveTo>
                  <a:lnTo>
                    <a:pt x="16230" y="757758"/>
                  </a:lnTo>
                  <a:lnTo>
                    <a:pt x="16587" y="744161"/>
                  </a:lnTo>
                  <a:lnTo>
                    <a:pt x="30486" y="736776"/>
                  </a:lnTo>
                  <a:lnTo>
                    <a:pt x="17497" y="757758"/>
                  </a:lnTo>
                  <a:close/>
                </a:path>
                <a:path w="481965" h="771525">
                  <a:moveTo>
                    <a:pt x="16230" y="757758"/>
                  </a:moveTo>
                  <a:lnTo>
                    <a:pt x="4572" y="750544"/>
                  </a:lnTo>
                  <a:lnTo>
                    <a:pt x="16587" y="744161"/>
                  </a:lnTo>
                  <a:lnTo>
                    <a:pt x="16230" y="7577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005701" y="4284205"/>
              <a:ext cx="171450" cy="573405"/>
            </a:xfrm>
            <a:custGeom>
              <a:avLst/>
              <a:gdLst/>
              <a:ahLst/>
              <a:cxnLst/>
              <a:rect l="l" t="t" r="r" b="b"/>
              <a:pathLst>
                <a:path w="171450" h="573404">
                  <a:moveTo>
                    <a:pt x="36487" y="98425"/>
                  </a:moveTo>
                  <a:lnTo>
                    <a:pt x="12674" y="98425"/>
                  </a:lnTo>
                  <a:lnTo>
                    <a:pt x="9969" y="98132"/>
                  </a:lnTo>
                  <a:lnTo>
                    <a:pt x="0" y="86639"/>
                  </a:lnTo>
                  <a:lnTo>
                    <a:pt x="101" y="83921"/>
                  </a:lnTo>
                  <a:lnTo>
                    <a:pt x="76720" y="3721"/>
                  </a:lnTo>
                  <a:lnTo>
                    <a:pt x="85699" y="0"/>
                  </a:lnTo>
                  <a:lnTo>
                    <a:pt x="88176" y="241"/>
                  </a:lnTo>
                  <a:lnTo>
                    <a:pt x="90550" y="965"/>
                  </a:lnTo>
                  <a:lnTo>
                    <a:pt x="92748" y="2146"/>
                  </a:lnTo>
                  <a:lnTo>
                    <a:pt x="94678" y="3721"/>
                  </a:lnTo>
                  <a:lnTo>
                    <a:pt x="112636" y="21678"/>
                  </a:lnTo>
                  <a:lnTo>
                    <a:pt x="76720" y="21678"/>
                  </a:lnTo>
                  <a:lnTo>
                    <a:pt x="85699" y="30657"/>
                  </a:lnTo>
                  <a:lnTo>
                    <a:pt x="43332" y="73025"/>
                  </a:lnTo>
                  <a:lnTo>
                    <a:pt x="12674" y="73025"/>
                  </a:lnTo>
                  <a:lnTo>
                    <a:pt x="21653" y="94703"/>
                  </a:lnTo>
                  <a:lnTo>
                    <a:pt x="36487" y="94703"/>
                  </a:lnTo>
                  <a:lnTo>
                    <a:pt x="36487" y="98425"/>
                  </a:lnTo>
                  <a:close/>
                </a:path>
                <a:path w="171450" h="573404">
                  <a:moveTo>
                    <a:pt x="85699" y="30657"/>
                  </a:moveTo>
                  <a:lnTo>
                    <a:pt x="76720" y="21678"/>
                  </a:lnTo>
                  <a:lnTo>
                    <a:pt x="94678" y="21678"/>
                  </a:lnTo>
                  <a:lnTo>
                    <a:pt x="85699" y="30657"/>
                  </a:lnTo>
                  <a:close/>
                </a:path>
                <a:path w="171450" h="573404">
                  <a:moveTo>
                    <a:pt x="149745" y="94703"/>
                  </a:moveTo>
                  <a:lnTo>
                    <a:pt x="85699" y="30657"/>
                  </a:lnTo>
                  <a:lnTo>
                    <a:pt x="94678" y="21678"/>
                  </a:lnTo>
                  <a:lnTo>
                    <a:pt x="112636" y="21678"/>
                  </a:lnTo>
                  <a:lnTo>
                    <a:pt x="163982" y="73025"/>
                  </a:lnTo>
                  <a:lnTo>
                    <a:pt x="158724" y="73025"/>
                  </a:lnTo>
                  <a:lnTo>
                    <a:pt x="149745" y="94703"/>
                  </a:lnTo>
                  <a:close/>
                </a:path>
                <a:path w="171450" h="573404">
                  <a:moveTo>
                    <a:pt x="21653" y="94703"/>
                  </a:moveTo>
                  <a:lnTo>
                    <a:pt x="12674" y="73025"/>
                  </a:lnTo>
                  <a:lnTo>
                    <a:pt x="43332" y="73025"/>
                  </a:lnTo>
                  <a:lnTo>
                    <a:pt x="21653" y="94703"/>
                  </a:lnTo>
                  <a:close/>
                </a:path>
                <a:path w="171450" h="573404">
                  <a:moveTo>
                    <a:pt x="36487" y="94703"/>
                  </a:moveTo>
                  <a:lnTo>
                    <a:pt x="21653" y="94703"/>
                  </a:lnTo>
                  <a:lnTo>
                    <a:pt x="43332" y="73025"/>
                  </a:lnTo>
                  <a:lnTo>
                    <a:pt x="49187" y="73025"/>
                  </a:lnTo>
                  <a:lnTo>
                    <a:pt x="51663" y="73266"/>
                  </a:lnTo>
                  <a:lnTo>
                    <a:pt x="61887" y="85725"/>
                  </a:lnTo>
                  <a:lnTo>
                    <a:pt x="36487" y="85725"/>
                  </a:lnTo>
                  <a:lnTo>
                    <a:pt x="36487" y="94703"/>
                  </a:lnTo>
                  <a:close/>
                </a:path>
                <a:path w="171450" h="573404">
                  <a:moveTo>
                    <a:pt x="109512" y="560400"/>
                  </a:moveTo>
                  <a:lnTo>
                    <a:pt x="109512" y="85725"/>
                  </a:lnTo>
                  <a:lnTo>
                    <a:pt x="109753" y="83248"/>
                  </a:lnTo>
                  <a:lnTo>
                    <a:pt x="122212" y="73025"/>
                  </a:lnTo>
                  <a:lnTo>
                    <a:pt x="128066" y="73025"/>
                  </a:lnTo>
                  <a:lnTo>
                    <a:pt x="140766" y="85725"/>
                  </a:lnTo>
                  <a:lnTo>
                    <a:pt x="134912" y="85725"/>
                  </a:lnTo>
                  <a:lnTo>
                    <a:pt x="122212" y="98425"/>
                  </a:lnTo>
                  <a:lnTo>
                    <a:pt x="134912" y="98425"/>
                  </a:lnTo>
                  <a:lnTo>
                    <a:pt x="134912" y="547700"/>
                  </a:lnTo>
                  <a:lnTo>
                    <a:pt x="122212" y="547700"/>
                  </a:lnTo>
                  <a:lnTo>
                    <a:pt x="109512" y="560400"/>
                  </a:lnTo>
                  <a:close/>
                </a:path>
                <a:path w="171450" h="573404">
                  <a:moveTo>
                    <a:pt x="167615" y="94703"/>
                  </a:moveTo>
                  <a:lnTo>
                    <a:pt x="149745" y="94703"/>
                  </a:lnTo>
                  <a:lnTo>
                    <a:pt x="158724" y="73025"/>
                  </a:lnTo>
                  <a:lnTo>
                    <a:pt x="163982" y="73025"/>
                  </a:lnTo>
                  <a:lnTo>
                    <a:pt x="167703" y="76746"/>
                  </a:lnTo>
                  <a:lnTo>
                    <a:pt x="169405" y="78866"/>
                  </a:lnTo>
                  <a:lnTo>
                    <a:pt x="170624" y="81292"/>
                  </a:lnTo>
                  <a:lnTo>
                    <a:pt x="171297" y="83921"/>
                  </a:lnTo>
                  <a:lnTo>
                    <a:pt x="171386" y="86639"/>
                  </a:lnTo>
                  <a:lnTo>
                    <a:pt x="170903" y="89306"/>
                  </a:lnTo>
                  <a:lnTo>
                    <a:pt x="169862" y="91821"/>
                  </a:lnTo>
                  <a:lnTo>
                    <a:pt x="168325" y="94043"/>
                  </a:lnTo>
                  <a:lnTo>
                    <a:pt x="167615" y="94703"/>
                  </a:lnTo>
                  <a:close/>
                </a:path>
                <a:path w="171450" h="573404">
                  <a:moveTo>
                    <a:pt x="122212" y="573100"/>
                  </a:moveTo>
                  <a:lnTo>
                    <a:pt x="49187" y="573100"/>
                  </a:lnTo>
                  <a:lnTo>
                    <a:pt x="46710" y="572858"/>
                  </a:lnTo>
                  <a:lnTo>
                    <a:pt x="36487" y="560400"/>
                  </a:lnTo>
                  <a:lnTo>
                    <a:pt x="36487" y="85725"/>
                  </a:lnTo>
                  <a:lnTo>
                    <a:pt x="49187" y="98425"/>
                  </a:lnTo>
                  <a:lnTo>
                    <a:pt x="61887" y="98425"/>
                  </a:lnTo>
                  <a:lnTo>
                    <a:pt x="61887" y="547700"/>
                  </a:lnTo>
                  <a:lnTo>
                    <a:pt x="49187" y="547700"/>
                  </a:lnTo>
                  <a:lnTo>
                    <a:pt x="61887" y="560400"/>
                  </a:lnTo>
                  <a:lnTo>
                    <a:pt x="134912" y="560400"/>
                  </a:lnTo>
                  <a:lnTo>
                    <a:pt x="134670" y="562876"/>
                  </a:lnTo>
                  <a:lnTo>
                    <a:pt x="124688" y="572858"/>
                  </a:lnTo>
                  <a:lnTo>
                    <a:pt x="122212" y="573100"/>
                  </a:lnTo>
                  <a:close/>
                </a:path>
                <a:path w="171450" h="573404">
                  <a:moveTo>
                    <a:pt x="61887" y="98425"/>
                  </a:moveTo>
                  <a:lnTo>
                    <a:pt x="49187" y="98425"/>
                  </a:lnTo>
                  <a:lnTo>
                    <a:pt x="36487" y="85725"/>
                  </a:lnTo>
                  <a:lnTo>
                    <a:pt x="61887" y="85725"/>
                  </a:lnTo>
                  <a:lnTo>
                    <a:pt x="61887" y="98425"/>
                  </a:lnTo>
                  <a:close/>
                </a:path>
                <a:path w="171450" h="573404">
                  <a:moveTo>
                    <a:pt x="134912" y="98425"/>
                  </a:moveTo>
                  <a:lnTo>
                    <a:pt x="122212" y="98425"/>
                  </a:lnTo>
                  <a:lnTo>
                    <a:pt x="134912" y="85725"/>
                  </a:lnTo>
                  <a:lnTo>
                    <a:pt x="134912" y="98425"/>
                  </a:lnTo>
                  <a:close/>
                </a:path>
                <a:path w="171450" h="573404">
                  <a:moveTo>
                    <a:pt x="158724" y="98425"/>
                  </a:moveTo>
                  <a:lnTo>
                    <a:pt x="134912" y="98425"/>
                  </a:lnTo>
                  <a:lnTo>
                    <a:pt x="134912" y="85725"/>
                  </a:lnTo>
                  <a:lnTo>
                    <a:pt x="140766" y="85725"/>
                  </a:lnTo>
                  <a:lnTo>
                    <a:pt x="149745" y="94703"/>
                  </a:lnTo>
                  <a:lnTo>
                    <a:pt x="167615" y="94703"/>
                  </a:lnTo>
                  <a:lnTo>
                    <a:pt x="166331" y="95897"/>
                  </a:lnTo>
                  <a:lnTo>
                    <a:pt x="163995" y="97282"/>
                  </a:lnTo>
                  <a:lnTo>
                    <a:pt x="161417" y="98132"/>
                  </a:lnTo>
                  <a:lnTo>
                    <a:pt x="158724" y="98425"/>
                  </a:lnTo>
                  <a:close/>
                </a:path>
                <a:path w="171450" h="573404">
                  <a:moveTo>
                    <a:pt x="61887" y="560400"/>
                  </a:moveTo>
                  <a:lnTo>
                    <a:pt x="49187" y="547700"/>
                  </a:lnTo>
                  <a:lnTo>
                    <a:pt x="61887" y="547700"/>
                  </a:lnTo>
                  <a:lnTo>
                    <a:pt x="61887" y="560400"/>
                  </a:lnTo>
                  <a:close/>
                </a:path>
                <a:path w="171450" h="573404">
                  <a:moveTo>
                    <a:pt x="109512" y="560400"/>
                  </a:moveTo>
                  <a:lnTo>
                    <a:pt x="61887" y="560400"/>
                  </a:lnTo>
                  <a:lnTo>
                    <a:pt x="61887" y="547700"/>
                  </a:lnTo>
                  <a:lnTo>
                    <a:pt x="109512" y="547700"/>
                  </a:lnTo>
                  <a:lnTo>
                    <a:pt x="109512" y="560400"/>
                  </a:lnTo>
                  <a:close/>
                </a:path>
                <a:path w="171450" h="573404">
                  <a:moveTo>
                    <a:pt x="134912" y="560400"/>
                  </a:moveTo>
                  <a:lnTo>
                    <a:pt x="109512" y="560400"/>
                  </a:lnTo>
                  <a:lnTo>
                    <a:pt x="122212" y="547700"/>
                  </a:lnTo>
                  <a:lnTo>
                    <a:pt x="134912" y="547700"/>
                  </a:lnTo>
                  <a:lnTo>
                    <a:pt x="134912" y="560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5024120" y="49056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合并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39594" y="373302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合并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3565" y="3773741"/>
            <a:ext cx="2025014" cy="1433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合并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tabLst>
                <a:tab pos="796290" algn="l"/>
              </a:tabLst>
            </a:pPr>
            <a:r>
              <a:rPr dirty="0" sz="1800">
                <a:latin typeface="宋体"/>
                <a:cs typeface="宋体"/>
              </a:rPr>
              <a:t>划分	划分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宋体"/>
              <a:cs typeface="宋体"/>
            </a:endParaRPr>
          </a:p>
          <a:p>
            <a:pPr marL="130175">
              <a:lnSpc>
                <a:spcPct val="100000"/>
              </a:lnSpc>
              <a:tabLst>
                <a:tab pos="933450" algn="l"/>
                <a:tab pos="1298575" algn="l"/>
              </a:tabLst>
            </a:pPr>
            <a:r>
              <a:rPr dirty="0" sz="2000">
                <a:latin typeface="Calibri"/>
                <a:cs typeface="Calibri"/>
              </a:rPr>
              <a:t>4	8	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合并</a:t>
            </a:r>
            <a:r>
              <a:rPr dirty="0" sz="1800" spc="10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1652" y="1103630"/>
            <a:ext cx="7759065" cy="1436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举例：N=8,8个数分别为6,1,5,3,2,4,8,7。过程如下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宋体"/>
              <a:cs typeface="宋体"/>
            </a:endParaRPr>
          </a:p>
          <a:p>
            <a:pPr algn="ctr" marL="193675">
              <a:lnSpc>
                <a:spcPct val="100000"/>
              </a:lnSpc>
              <a:tabLst>
                <a:tab pos="521970" algn="l"/>
                <a:tab pos="850900" algn="l"/>
                <a:tab pos="1143000" algn="l"/>
                <a:tab pos="1435100" algn="l"/>
                <a:tab pos="1763395" algn="l"/>
                <a:tab pos="2055495" algn="l"/>
              </a:tabLst>
            </a:pPr>
            <a:r>
              <a:rPr dirty="0" sz="2000" spc="-509">
                <a:latin typeface="Calibri"/>
                <a:cs typeface="Calibri"/>
              </a:rPr>
              <a:t>6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1	</a:t>
            </a:r>
            <a:r>
              <a:rPr dirty="0" sz="2000" spc="-509">
                <a:latin typeface="Calibri"/>
                <a:cs typeface="Calibri"/>
              </a:rPr>
              <a:t>1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2	</a:t>
            </a:r>
            <a:r>
              <a:rPr dirty="0" sz="2000" spc="-509">
                <a:latin typeface="Calibri"/>
                <a:cs typeface="Calibri"/>
              </a:rPr>
              <a:t>5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3	</a:t>
            </a:r>
            <a:r>
              <a:rPr dirty="0" sz="2000" spc="-509">
                <a:latin typeface="Calibri"/>
                <a:cs typeface="Calibri"/>
              </a:rPr>
              <a:t>3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4	</a:t>
            </a:r>
            <a:r>
              <a:rPr dirty="0" sz="2000" spc="-509">
                <a:latin typeface="Calibri"/>
                <a:cs typeface="Calibri"/>
              </a:rPr>
              <a:t>2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5	</a:t>
            </a:r>
            <a:r>
              <a:rPr dirty="0" sz="2000" spc="-509">
                <a:latin typeface="Calibri"/>
                <a:cs typeface="Calibri"/>
              </a:rPr>
              <a:t>4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6	</a:t>
            </a:r>
            <a:r>
              <a:rPr dirty="0" sz="2000" spc="-509">
                <a:latin typeface="Calibri"/>
                <a:cs typeface="Calibri"/>
              </a:rPr>
              <a:t>8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dirty="0" sz="2000" spc="5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09">
                <a:latin typeface="Calibri"/>
                <a:cs typeface="Calibri"/>
              </a:rPr>
              <a:t>7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algn="ctr" marL="120650">
              <a:lnSpc>
                <a:spcPct val="100000"/>
              </a:lnSpc>
              <a:spcBef>
                <a:spcPts val="470"/>
              </a:spcBef>
              <a:tabLst>
                <a:tab pos="2622550" algn="l"/>
              </a:tabLst>
            </a:pPr>
            <a:r>
              <a:rPr dirty="0" baseline="-9259" sz="2700">
                <a:latin typeface="宋体"/>
                <a:cs typeface="宋体"/>
              </a:rPr>
              <a:t>划分	</a:t>
            </a:r>
            <a:r>
              <a:rPr dirty="0" sz="1800">
                <a:latin typeface="宋体"/>
                <a:cs typeface="宋体"/>
              </a:rPr>
              <a:t>划分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15572" y="2750997"/>
            <a:ext cx="1853564" cy="770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105"/>
              </a:spcBef>
              <a:tabLst>
                <a:tab pos="364490" algn="l"/>
                <a:tab pos="656590" algn="l"/>
              </a:tabLst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	4	</a:t>
            </a:r>
            <a:r>
              <a:rPr dirty="0" sz="2000" spc="-509">
                <a:latin typeface="Calibri"/>
                <a:cs typeface="Calibri"/>
              </a:rPr>
              <a:t>8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dirty="0" sz="2000" spc="5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09">
                <a:latin typeface="Calibri"/>
                <a:cs typeface="Calibri"/>
              </a:rPr>
              <a:t>7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  <a:tabLst>
                <a:tab pos="1369695" algn="l"/>
              </a:tabLst>
            </a:pPr>
            <a:r>
              <a:rPr dirty="0" sz="1800">
                <a:latin typeface="宋体"/>
                <a:cs typeface="宋体"/>
              </a:rPr>
              <a:t>划分	划分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28419" y="3809872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19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54734" y="2613205"/>
            <a:ext cx="1971675" cy="152781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algn="ctr" marR="73660">
              <a:lnSpc>
                <a:spcPct val="100000"/>
              </a:lnSpc>
              <a:spcBef>
                <a:spcPts val="1210"/>
              </a:spcBef>
              <a:tabLst>
                <a:tab pos="328295" algn="l"/>
                <a:tab pos="656590" algn="l"/>
                <a:tab pos="948690" algn="l"/>
              </a:tabLst>
            </a:pPr>
            <a:r>
              <a:rPr dirty="0" sz="2000" spc="-509">
                <a:latin typeface="Calibri"/>
                <a:cs typeface="Calibri"/>
              </a:rPr>
              <a:t>6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1	</a:t>
            </a:r>
            <a:r>
              <a:rPr dirty="0" sz="2000" spc="-509">
                <a:latin typeface="Calibri"/>
                <a:cs typeface="Calibri"/>
              </a:rPr>
              <a:t>1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3	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5	</a:t>
            </a:r>
            <a:r>
              <a:rPr dirty="0" sz="2000" spc="-509">
                <a:latin typeface="Calibri"/>
                <a:cs typeface="Calibri"/>
              </a:rPr>
              <a:t>3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  <a:p>
            <a:pPr algn="ctr" marR="110489">
              <a:lnSpc>
                <a:spcPct val="100000"/>
              </a:lnSpc>
              <a:spcBef>
                <a:spcPts val="995"/>
              </a:spcBef>
              <a:tabLst>
                <a:tab pos="1369695" algn="l"/>
              </a:tabLst>
            </a:pPr>
            <a:r>
              <a:rPr dirty="0" sz="1800">
                <a:latin typeface="宋体"/>
                <a:cs typeface="宋体"/>
              </a:rPr>
              <a:t>划分	划分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宋体"/>
              <a:cs typeface="宋体"/>
            </a:endParaRPr>
          </a:p>
          <a:p>
            <a:pPr algn="r" marR="5080">
              <a:lnSpc>
                <a:spcPct val="100000"/>
              </a:lnSpc>
              <a:tabLst>
                <a:tab pos="291465" algn="l"/>
              </a:tabLst>
            </a:pPr>
            <a:r>
              <a:rPr dirty="0" sz="2000" spc="-509">
                <a:latin typeface="Calibri"/>
                <a:cs typeface="Calibri"/>
              </a:rPr>
              <a:t>5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3	</a:t>
            </a:r>
            <a:r>
              <a:rPr dirty="0" sz="2000" spc="-509">
                <a:latin typeface="Calibri"/>
                <a:cs typeface="Calibri"/>
              </a:rPr>
              <a:t>3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84319" y="2933941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合并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97145" y="3809872"/>
            <a:ext cx="41020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2 4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49770" y="3850589"/>
            <a:ext cx="41020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dirty="0" sz="2000" spc="-509">
                <a:latin typeface="Calibri"/>
                <a:cs typeface="Calibri"/>
              </a:rPr>
              <a:t>8</a:t>
            </a:r>
            <a:r>
              <a:rPr dirty="0" sz="2000" spc="465">
                <a:latin typeface="Calibri"/>
                <a:cs typeface="Calibri"/>
              </a:rPr>
              <a:t> </a:t>
            </a:r>
            <a:r>
              <a:rPr dirty="0" sz="2000" spc="-509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r>
              <a:rPr dirty="0" sz="2000" spc="-509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3863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归并排</a:t>
            </a:r>
            <a:r>
              <a:rPr dirty="0" spc="-10"/>
              <a:t>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4850" y="3671887"/>
            <a:ext cx="536575" cy="353060"/>
            <a:chOff x="1674850" y="3671887"/>
            <a:chExt cx="536575" cy="353060"/>
          </a:xfrm>
        </p:grpSpPr>
        <p:sp>
          <p:nvSpPr>
            <p:cNvPr id="4" name="object 4"/>
            <p:cNvSpPr/>
            <p:nvPr/>
          </p:nvSpPr>
          <p:spPr>
            <a:xfrm>
              <a:off x="1687068" y="3685031"/>
              <a:ext cx="512445" cy="327660"/>
            </a:xfrm>
            <a:custGeom>
              <a:avLst/>
              <a:gdLst/>
              <a:ahLst/>
              <a:cxnLst/>
              <a:rect l="l" t="t" r="r" b="b"/>
              <a:pathLst>
                <a:path w="512444" h="327660">
                  <a:moveTo>
                    <a:pt x="457200" y="327659"/>
                  </a:moveTo>
                  <a:lnTo>
                    <a:pt x="54863" y="327659"/>
                  </a:lnTo>
                  <a:lnTo>
                    <a:pt x="33720" y="323646"/>
                  </a:lnTo>
                  <a:lnTo>
                    <a:pt x="16359" y="311996"/>
                  </a:lnTo>
                  <a:lnTo>
                    <a:pt x="4534" y="294461"/>
                  </a:lnTo>
                  <a:lnTo>
                    <a:pt x="0" y="272795"/>
                  </a:lnTo>
                  <a:lnTo>
                    <a:pt x="0" y="54863"/>
                  </a:lnTo>
                  <a:lnTo>
                    <a:pt x="4534" y="33241"/>
                  </a:lnTo>
                  <a:lnTo>
                    <a:pt x="16359" y="15721"/>
                  </a:lnTo>
                  <a:lnTo>
                    <a:pt x="33720" y="4055"/>
                  </a:lnTo>
                  <a:lnTo>
                    <a:pt x="54863" y="0"/>
                  </a:lnTo>
                  <a:lnTo>
                    <a:pt x="457200" y="0"/>
                  </a:lnTo>
                  <a:lnTo>
                    <a:pt x="478306" y="4055"/>
                  </a:lnTo>
                  <a:lnTo>
                    <a:pt x="495652" y="15721"/>
                  </a:lnTo>
                  <a:lnTo>
                    <a:pt x="507488" y="33241"/>
                  </a:lnTo>
                  <a:lnTo>
                    <a:pt x="512063" y="54863"/>
                  </a:lnTo>
                  <a:lnTo>
                    <a:pt x="512063" y="272795"/>
                  </a:lnTo>
                  <a:lnTo>
                    <a:pt x="507488" y="294461"/>
                  </a:lnTo>
                  <a:lnTo>
                    <a:pt x="495652" y="311996"/>
                  </a:lnTo>
                  <a:lnTo>
                    <a:pt x="478306" y="323646"/>
                  </a:lnTo>
                  <a:lnTo>
                    <a:pt x="457200" y="32765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74850" y="3671887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07" y="1270"/>
                  </a:moveTo>
                  <a:lnTo>
                    <a:pt x="54127" y="1270"/>
                  </a:lnTo>
                  <a:lnTo>
                    <a:pt x="57454" y="0"/>
                  </a:lnTo>
                  <a:lnTo>
                    <a:pt x="478980" y="0"/>
                  </a:lnTo>
                  <a:lnTo>
                    <a:pt x="482307" y="1270"/>
                  </a:lnTo>
                  <a:close/>
                </a:path>
                <a:path w="536575" h="353060">
                  <a:moveTo>
                    <a:pt x="488480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483235" y="1270"/>
                  </a:lnTo>
                  <a:lnTo>
                    <a:pt x="488480" y="2539"/>
                  </a:lnTo>
                  <a:close/>
                </a:path>
                <a:path w="536575" h="353060">
                  <a:moveTo>
                    <a:pt x="500646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489686" y="2539"/>
                  </a:lnTo>
                  <a:lnTo>
                    <a:pt x="494715" y="3810"/>
                  </a:lnTo>
                  <a:lnTo>
                    <a:pt x="495858" y="5079"/>
                  </a:lnTo>
                  <a:lnTo>
                    <a:pt x="500646" y="7620"/>
                  </a:lnTo>
                  <a:close/>
                </a:path>
                <a:path w="536575" h="353060">
                  <a:moveTo>
                    <a:pt x="516305" y="19050"/>
                  </a:moveTo>
                  <a:lnTo>
                    <a:pt x="20116" y="19050"/>
                  </a:lnTo>
                  <a:lnTo>
                    <a:pt x="24015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01738" y="7620"/>
                  </a:lnTo>
                  <a:lnTo>
                    <a:pt x="506247" y="10160"/>
                  </a:lnTo>
                  <a:lnTo>
                    <a:pt x="507263" y="11429"/>
                  </a:lnTo>
                  <a:lnTo>
                    <a:pt x="511479" y="13970"/>
                  </a:lnTo>
                  <a:lnTo>
                    <a:pt x="512419" y="15239"/>
                  </a:lnTo>
                  <a:lnTo>
                    <a:pt x="516305" y="19050"/>
                  </a:lnTo>
                  <a:close/>
                </a:path>
                <a:path w="536575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811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17156" y="19050"/>
                  </a:lnTo>
                  <a:lnTo>
                    <a:pt x="520700" y="22860"/>
                  </a:lnTo>
                  <a:lnTo>
                    <a:pt x="522252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44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536575" h="353060">
                  <a:moveTo>
                    <a:pt x="489623" y="30479"/>
                  </a:moveTo>
                  <a:lnTo>
                    <a:pt x="484835" y="27939"/>
                  </a:lnTo>
                  <a:lnTo>
                    <a:pt x="485990" y="27939"/>
                  </a:lnTo>
                  <a:lnTo>
                    <a:pt x="480961" y="26670"/>
                  </a:lnTo>
                  <a:lnTo>
                    <a:pt x="482155" y="26670"/>
                  </a:lnTo>
                  <a:lnTo>
                    <a:pt x="476910" y="25400"/>
                  </a:lnTo>
                  <a:lnTo>
                    <a:pt x="522252" y="25400"/>
                  </a:lnTo>
                  <a:lnTo>
                    <a:pt x="524624" y="29210"/>
                  </a:lnTo>
                  <a:lnTo>
                    <a:pt x="488543" y="29210"/>
                  </a:lnTo>
                  <a:lnTo>
                    <a:pt x="489623" y="30479"/>
                  </a:lnTo>
                  <a:close/>
                </a:path>
                <a:path w="536575" h="353060">
                  <a:moveTo>
                    <a:pt x="521462" y="328929"/>
                  </a:moveTo>
                  <a:lnTo>
                    <a:pt x="14960" y="328929"/>
                  </a:lnTo>
                  <a:lnTo>
                    <a:pt x="11811" y="323850"/>
                  </a:lnTo>
                  <a:lnTo>
                    <a:pt x="11125" y="322579"/>
                  </a:lnTo>
                  <a:lnTo>
                    <a:pt x="8382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749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49" y="55879"/>
                  </a:lnTo>
                  <a:lnTo>
                    <a:pt x="1231" y="53339"/>
                  </a:lnTo>
                  <a:lnTo>
                    <a:pt x="1435" y="52070"/>
                  </a:lnTo>
                  <a:lnTo>
                    <a:pt x="7785" y="35560"/>
                  </a:lnTo>
                  <a:lnTo>
                    <a:pt x="8382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506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306" y="39370"/>
                  </a:lnTo>
                  <a:lnTo>
                    <a:pt x="32934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57" y="59689"/>
                  </a:lnTo>
                  <a:lnTo>
                    <a:pt x="25501" y="62229"/>
                  </a:lnTo>
                  <a:lnTo>
                    <a:pt x="25387" y="64770"/>
                  </a:lnTo>
                  <a:lnTo>
                    <a:pt x="25361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306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506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9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22252" y="327660"/>
                  </a:lnTo>
                  <a:lnTo>
                    <a:pt x="521462" y="328929"/>
                  </a:lnTo>
                  <a:close/>
                </a:path>
                <a:path w="536575" h="353060">
                  <a:moveTo>
                    <a:pt x="499224" y="38100"/>
                  </a:moveTo>
                  <a:lnTo>
                    <a:pt x="495325" y="34289"/>
                  </a:lnTo>
                  <a:lnTo>
                    <a:pt x="496265" y="34289"/>
                  </a:lnTo>
                  <a:lnTo>
                    <a:pt x="492048" y="31750"/>
                  </a:lnTo>
                  <a:lnTo>
                    <a:pt x="493064" y="31750"/>
                  </a:lnTo>
                  <a:lnTo>
                    <a:pt x="488543" y="29210"/>
                  </a:lnTo>
                  <a:lnTo>
                    <a:pt x="525310" y="29210"/>
                  </a:lnTo>
                  <a:lnTo>
                    <a:pt x="528053" y="34289"/>
                  </a:lnTo>
                  <a:lnTo>
                    <a:pt x="528637" y="35560"/>
                  </a:lnTo>
                  <a:lnTo>
                    <a:pt x="529403" y="36829"/>
                  </a:lnTo>
                  <a:lnTo>
                    <a:pt x="498360" y="36829"/>
                  </a:lnTo>
                  <a:lnTo>
                    <a:pt x="499224" y="38100"/>
                  </a:lnTo>
                  <a:close/>
                </a:path>
                <a:path w="536575" h="353060">
                  <a:moveTo>
                    <a:pt x="37211" y="38100"/>
                  </a:moveTo>
                  <a:lnTo>
                    <a:pt x="38061" y="36829"/>
                  </a:lnTo>
                  <a:lnTo>
                    <a:pt x="38506" y="36829"/>
                  </a:lnTo>
                  <a:lnTo>
                    <a:pt x="37211" y="38100"/>
                  </a:lnTo>
                  <a:close/>
                </a:path>
                <a:path w="536575" h="353060">
                  <a:moveTo>
                    <a:pt x="501904" y="40639"/>
                  </a:moveTo>
                  <a:lnTo>
                    <a:pt x="498360" y="36829"/>
                  </a:lnTo>
                  <a:lnTo>
                    <a:pt x="529403" y="36829"/>
                  </a:lnTo>
                  <a:lnTo>
                    <a:pt x="530936" y="39370"/>
                  </a:lnTo>
                  <a:lnTo>
                    <a:pt x="501129" y="39370"/>
                  </a:lnTo>
                  <a:lnTo>
                    <a:pt x="501904" y="40639"/>
                  </a:lnTo>
                  <a:close/>
                </a:path>
                <a:path w="536575" h="353060">
                  <a:moveTo>
                    <a:pt x="34531" y="40639"/>
                  </a:moveTo>
                  <a:lnTo>
                    <a:pt x="35306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536575" h="353060">
                  <a:moveTo>
                    <a:pt x="506319" y="46966"/>
                  </a:moveTo>
                  <a:lnTo>
                    <a:pt x="503593" y="43179"/>
                  </a:lnTo>
                  <a:lnTo>
                    <a:pt x="501129" y="39370"/>
                  </a:lnTo>
                  <a:lnTo>
                    <a:pt x="530936" y="39370"/>
                  </a:lnTo>
                  <a:lnTo>
                    <a:pt x="531431" y="40639"/>
                  </a:lnTo>
                  <a:lnTo>
                    <a:pt x="533273" y="45720"/>
                  </a:lnTo>
                  <a:lnTo>
                    <a:pt x="505752" y="45720"/>
                  </a:lnTo>
                  <a:lnTo>
                    <a:pt x="506319" y="46966"/>
                  </a:lnTo>
                  <a:close/>
                </a:path>
                <a:path w="536575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536575" h="353060">
                  <a:moveTo>
                    <a:pt x="504278" y="44450"/>
                  </a:moveTo>
                  <a:lnTo>
                    <a:pt x="503491" y="43179"/>
                  </a:lnTo>
                  <a:lnTo>
                    <a:pt x="504278" y="44450"/>
                  </a:lnTo>
                  <a:close/>
                </a:path>
                <a:path w="536575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536575" h="353060">
                  <a:moveTo>
                    <a:pt x="533641" y="46989"/>
                  </a:moveTo>
                  <a:lnTo>
                    <a:pt x="506336" y="46989"/>
                  </a:lnTo>
                  <a:lnTo>
                    <a:pt x="505752" y="45720"/>
                  </a:lnTo>
                  <a:lnTo>
                    <a:pt x="533273" y="45720"/>
                  </a:lnTo>
                  <a:lnTo>
                    <a:pt x="533641" y="46989"/>
                  </a:lnTo>
                  <a:close/>
                </a:path>
                <a:path w="536575" h="353060">
                  <a:moveTo>
                    <a:pt x="30095" y="46989"/>
                  </a:moveTo>
                  <a:close/>
                </a:path>
                <a:path w="536575" h="353060">
                  <a:moveTo>
                    <a:pt x="534650" y="50800"/>
                  </a:moveTo>
                  <a:lnTo>
                    <a:pt x="508063" y="50800"/>
                  </a:lnTo>
                  <a:lnTo>
                    <a:pt x="507568" y="49529"/>
                  </a:lnTo>
                  <a:lnTo>
                    <a:pt x="506319" y="46966"/>
                  </a:lnTo>
                  <a:lnTo>
                    <a:pt x="533641" y="46989"/>
                  </a:lnTo>
                  <a:lnTo>
                    <a:pt x="534650" y="50800"/>
                  </a:lnTo>
                  <a:close/>
                </a:path>
                <a:path w="536575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536575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536575" h="353060">
                  <a:moveTo>
                    <a:pt x="507891" y="50422"/>
                  </a:moveTo>
                  <a:lnTo>
                    <a:pt x="507485" y="49529"/>
                  </a:lnTo>
                  <a:lnTo>
                    <a:pt x="507891" y="50422"/>
                  </a:lnTo>
                  <a:close/>
                </a:path>
                <a:path w="536575" h="353060">
                  <a:moveTo>
                    <a:pt x="508063" y="50800"/>
                  </a:moveTo>
                  <a:lnTo>
                    <a:pt x="507891" y="50422"/>
                  </a:lnTo>
                  <a:lnTo>
                    <a:pt x="507568" y="49529"/>
                  </a:lnTo>
                  <a:lnTo>
                    <a:pt x="508063" y="50800"/>
                  </a:lnTo>
                  <a:close/>
                </a:path>
                <a:path w="536575" h="353060">
                  <a:moveTo>
                    <a:pt x="535381" y="54610"/>
                  </a:moveTo>
                  <a:lnTo>
                    <a:pt x="509409" y="54610"/>
                  </a:lnTo>
                  <a:lnTo>
                    <a:pt x="509041" y="53339"/>
                  </a:lnTo>
                  <a:lnTo>
                    <a:pt x="507891" y="50422"/>
                  </a:lnTo>
                  <a:lnTo>
                    <a:pt x="508063" y="50800"/>
                  </a:lnTo>
                  <a:lnTo>
                    <a:pt x="534650" y="50800"/>
                  </a:lnTo>
                  <a:lnTo>
                    <a:pt x="534987" y="52070"/>
                  </a:lnTo>
                  <a:lnTo>
                    <a:pt x="535381" y="54610"/>
                  </a:lnTo>
                  <a:close/>
                </a:path>
                <a:path w="536575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536575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536575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536575" h="353060">
                  <a:moveTo>
                    <a:pt x="509291" y="54284"/>
                  </a:moveTo>
                  <a:lnTo>
                    <a:pt x="508949" y="53339"/>
                  </a:lnTo>
                  <a:lnTo>
                    <a:pt x="509291" y="54284"/>
                  </a:lnTo>
                  <a:close/>
                </a:path>
                <a:path w="536575" h="353060">
                  <a:moveTo>
                    <a:pt x="509409" y="54610"/>
                  </a:moveTo>
                  <a:lnTo>
                    <a:pt x="509291" y="54284"/>
                  </a:lnTo>
                  <a:lnTo>
                    <a:pt x="509041" y="53339"/>
                  </a:lnTo>
                  <a:lnTo>
                    <a:pt x="509409" y="5461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510667" y="60960"/>
                  </a:moveTo>
                  <a:lnTo>
                    <a:pt x="510184" y="58420"/>
                  </a:lnTo>
                  <a:lnTo>
                    <a:pt x="510387" y="58420"/>
                  </a:lnTo>
                  <a:lnTo>
                    <a:pt x="509291" y="54284"/>
                  </a:lnTo>
                  <a:lnTo>
                    <a:pt x="509409" y="54610"/>
                  </a:lnTo>
                  <a:lnTo>
                    <a:pt x="535381" y="54610"/>
                  </a:lnTo>
                  <a:lnTo>
                    <a:pt x="535774" y="57150"/>
                  </a:lnTo>
                  <a:lnTo>
                    <a:pt x="536117" y="59689"/>
                  </a:lnTo>
                  <a:lnTo>
                    <a:pt x="510578" y="59689"/>
                  </a:lnTo>
                  <a:lnTo>
                    <a:pt x="510667" y="60960"/>
                  </a:lnTo>
                  <a:close/>
                </a:path>
                <a:path w="536575" h="353060">
                  <a:moveTo>
                    <a:pt x="25755" y="60960"/>
                  </a:moveTo>
                  <a:lnTo>
                    <a:pt x="25857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536575" h="353060">
                  <a:moveTo>
                    <a:pt x="536308" y="290829"/>
                  </a:moveTo>
                  <a:lnTo>
                    <a:pt x="510857" y="290829"/>
                  </a:lnTo>
                  <a:lnTo>
                    <a:pt x="511073" y="288289"/>
                  </a:lnTo>
                  <a:lnTo>
                    <a:pt x="511111" y="285750"/>
                  </a:lnTo>
                  <a:lnTo>
                    <a:pt x="511098" y="67310"/>
                  </a:lnTo>
                  <a:lnTo>
                    <a:pt x="511035" y="64770"/>
                  </a:lnTo>
                  <a:lnTo>
                    <a:pt x="510965" y="63500"/>
                  </a:lnTo>
                  <a:lnTo>
                    <a:pt x="510857" y="62229"/>
                  </a:lnTo>
                  <a:lnTo>
                    <a:pt x="510578" y="59689"/>
                  </a:lnTo>
                  <a:lnTo>
                    <a:pt x="536117" y="59689"/>
                  </a:lnTo>
                  <a:lnTo>
                    <a:pt x="536435" y="63500"/>
                  </a:lnTo>
                  <a:lnTo>
                    <a:pt x="536308" y="290829"/>
                  </a:lnTo>
                  <a:close/>
                </a:path>
                <a:path w="536575" h="353060">
                  <a:moveTo>
                    <a:pt x="25679" y="290829"/>
                  </a:moveTo>
                  <a:lnTo>
                    <a:pt x="25501" y="289560"/>
                  </a:lnTo>
                  <a:lnTo>
                    <a:pt x="25679" y="290829"/>
                  </a:lnTo>
                  <a:close/>
                </a:path>
                <a:path w="536575" h="353060">
                  <a:moveTo>
                    <a:pt x="535946" y="294639"/>
                  </a:moveTo>
                  <a:lnTo>
                    <a:pt x="510184" y="294639"/>
                  </a:lnTo>
                  <a:lnTo>
                    <a:pt x="510667" y="292100"/>
                  </a:lnTo>
                  <a:lnTo>
                    <a:pt x="510921" y="289560"/>
                  </a:lnTo>
                  <a:lnTo>
                    <a:pt x="510857" y="290829"/>
                  </a:lnTo>
                  <a:lnTo>
                    <a:pt x="536308" y="290829"/>
                  </a:lnTo>
                  <a:lnTo>
                    <a:pt x="536181" y="292100"/>
                  </a:lnTo>
                  <a:lnTo>
                    <a:pt x="536117" y="293370"/>
                  </a:lnTo>
                  <a:lnTo>
                    <a:pt x="535946" y="294639"/>
                  </a:lnTo>
                  <a:close/>
                </a:path>
                <a:path w="536575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536575" h="353060">
                  <a:moveTo>
                    <a:pt x="533273" y="306070"/>
                  </a:moveTo>
                  <a:lnTo>
                    <a:pt x="505752" y="306070"/>
                  </a:lnTo>
                  <a:lnTo>
                    <a:pt x="508063" y="302260"/>
                  </a:lnTo>
                  <a:lnTo>
                    <a:pt x="507568" y="302260"/>
                  </a:lnTo>
                  <a:lnTo>
                    <a:pt x="509409" y="298450"/>
                  </a:lnTo>
                  <a:lnTo>
                    <a:pt x="509041" y="298450"/>
                  </a:lnTo>
                  <a:lnTo>
                    <a:pt x="510387" y="293370"/>
                  </a:lnTo>
                  <a:lnTo>
                    <a:pt x="510184" y="294639"/>
                  </a:lnTo>
                  <a:lnTo>
                    <a:pt x="535946" y="294639"/>
                  </a:lnTo>
                  <a:lnTo>
                    <a:pt x="535774" y="295910"/>
                  </a:lnTo>
                  <a:lnTo>
                    <a:pt x="535190" y="299720"/>
                  </a:lnTo>
                  <a:lnTo>
                    <a:pt x="534987" y="299720"/>
                  </a:lnTo>
                  <a:lnTo>
                    <a:pt x="533641" y="304800"/>
                  </a:lnTo>
                  <a:lnTo>
                    <a:pt x="533273" y="306070"/>
                  </a:lnTo>
                  <a:close/>
                </a:path>
                <a:path w="536575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536575" h="353060">
                  <a:moveTo>
                    <a:pt x="531891" y="309879"/>
                  </a:moveTo>
                  <a:lnTo>
                    <a:pt x="503593" y="309879"/>
                  </a:lnTo>
                  <a:lnTo>
                    <a:pt x="506336" y="304800"/>
                  </a:lnTo>
                  <a:lnTo>
                    <a:pt x="505752" y="306070"/>
                  </a:lnTo>
                  <a:lnTo>
                    <a:pt x="533273" y="306070"/>
                  </a:lnTo>
                  <a:lnTo>
                    <a:pt x="531891" y="309879"/>
                  </a:lnTo>
                  <a:close/>
                </a:path>
                <a:path w="536575" h="353060">
                  <a:moveTo>
                    <a:pt x="32934" y="309879"/>
                  </a:moveTo>
                  <a:lnTo>
                    <a:pt x="32143" y="308610"/>
                  </a:lnTo>
                  <a:lnTo>
                    <a:pt x="32934" y="309879"/>
                  </a:lnTo>
                  <a:close/>
                </a:path>
                <a:path w="536575" h="353060">
                  <a:moveTo>
                    <a:pt x="530359" y="313689"/>
                  </a:moveTo>
                  <a:lnTo>
                    <a:pt x="501129" y="313689"/>
                  </a:lnTo>
                  <a:lnTo>
                    <a:pt x="504278" y="308610"/>
                  </a:lnTo>
                  <a:lnTo>
                    <a:pt x="503593" y="309879"/>
                  </a:lnTo>
                  <a:lnTo>
                    <a:pt x="531891" y="309879"/>
                  </a:lnTo>
                  <a:lnTo>
                    <a:pt x="531431" y="311150"/>
                  </a:lnTo>
                  <a:lnTo>
                    <a:pt x="530936" y="312420"/>
                  </a:lnTo>
                  <a:lnTo>
                    <a:pt x="530359" y="313689"/>
                  </a:lnTo>
                  <a:close/>
                </a:path>
                <a:path w="536575" h="353060">
                  <a:moveTo>
                    <a:pt x="35708" y="313689"/>
                  </a:moveTo>
                  <a:lnTo>
                    <a:pt x="35306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536575" h="353060">
                  <a:moveTo>
                    <a:pt x="529206" y="316229"/>
                  </a:moveTo>
                  <a:lnTo>
                    <a:pt x="498360" y="316229"/>
                  </a:lnTo>
                  <a:lnTo>
                    <a:pt x="501904" y="312420"/>
                  </a:lnTo>
                  <a:lnTo>
                    <a:pt x="501129" y="313689"/>
                  </a:lnTo>
                  <a:lnTo>
                    <a:pt x="530359" y="313689"/>
                  </a:lnTo>
                  <a:lnTo>
                    <a:pt x="529206" y="316229"/>
                  </a:lnTo>
                  <a:close/>
                </a:path>
                <a:path w="536575" h="353060">
                  <a:moveTo>
                    <a:pt x="38506" y="316229"/>
                  </a:moveTo>
                  <a:lnTo>
                    <a:pt x="38061" y="316229"/>
                  </a:lnTo>
                  <a:lnTo>
                    <a:pt x="37211" y="314960"/>
                  </a:lnTo>
                  <a:lnTo>
                    <a:pt x="38506" y="316229"/>
                  </a:lnTo>
                  <a:close/>
                </a:path>
                <a:path w="536575" h="353060">
                  <a:moveTo>
                    <a:pt x="528053" y="318770"/>
                  </a:moveTo>
                  <a:lnTo>
                    <a:pt x="495325" y="318770"/>
                  </a:lnTo>
                  <a:lnTo>
                    <a:pt x="499224" y="314960"/>
                  </a:lnTo>
                  <a:lnTo>
                    <a:pt x="498360" y="316229"/>
                  </a:lnTo>
                  <a:lnTo>
                    <a:pt x="529206" y="316229"/>
                  </a:lnTo>
                  <a:lnTo>
                    <a:pt x="528053" y="318770"/>
                  </a:lnTo>
                  <a:close/>
                </a:path>
                <a:path w="536575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536575" h="353060">
                  <a:moveTo>
                    <a:pt x="526224" y="321310"/>
                  </a:moveTo>
                  <a:lnTo>
                    <a:pt x="492048" y="321310"/>
                  </a:lnTo>
                  <a:lnTo>
                    <a:pt x="496265" y="317500"/>
                  </a:lnTo>
                  <a:lnTo>
                    <a:pt x="495325" y="318770"/>
                  </a:lnTo>
                  <a:lnTo>
                    <a:pt x="528053" y="318770"/>
                  </a:lnTo>
                  <a:lnTo>
                    <a:pt x="526224" y="321310"/>
                  </a:lnTo>
                  <a:close/>
                </a:path>
                <a:path w="536575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536575" h="353060">
                  <a:moveTo>
                    <a:pt x="524624" y="323850"/>
                  </a:moveTo>
                  <a:lnTo>
                    <a:pt x="488543" y="323850"/>
                  </a:lnTo>
                  <a:lnTo>
                    <a:pt x="493064" y="320039"/>
                  </a:lnTo>
                  <a:lnTo>
                    <a:pt x="492048" y="321310"/>
                  </a:lnTo>
                  <a:lnTo>
                    <a:pt x="526224" y="321310"/>
                  </a:lnTo>
                  <a:lnTo>
                    <a:pt x="525310" y="322579"/>
                  </a:lnTo>
                  <a:lnTo>
                    <a:pt x="524624" y="323850"/>
                  </a:lnTo>
                  <a:close/>
                </a:path>
                <a:path w="536575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536575" h="353060">
                  <a:moveTo>
                    <a:pt x="523833" y="325120"/>
                  </a:moveTo>
                  <a:lnTo>
                    <a:pt x="484835" y="325120"/>
                  </a:lnTo>
                  <a:lnTo>
                    <a:pt x="489623" y="322579"/>
                  </a:lnTo>
                  <a:lnTo>
                    <a:pt x="488543" y="323850"/>
                  </a:lnTo>
                  <a:lnTo>
                    <a:pt x="524624" y="323850"/>
                  </a:lnTo>
                  <a:lnTo>
                    <a:pt x="523833" y="325120"/>
                  </a:lnTo>
                  <a:close/>
                </a:path>
                <a:path w="536575" h="353060">
                  <a:moveTo>
                    <a:pt x="52959" y="325120"/>
                  </a:moveTo>
                  <a:lnTo>
                    <a:pt x="51587" y="325120"/>
                  </a:lnTo>
                  <a:lnTo>
                    <a:pt x="50444" y="323850"/>
                  </a:lnTo>
                  <a:lnTo>
                    <a:pt x="52959" y="325120"/>
                  </a:lnTo>
                  <a:close/>
                </a:path>
                <a:path w="536575" h="353060">
                  <a:moveTo>
                    <a:pt x="522252" y="327660"/>
                  </a:moveTo>
                  <a:lnTo>
                    <a:pt x="476910" y="327660"/>
                  </a:lnTo>
                  <a:lnTo>
                    <a:pt x="482155" y="326389"/>
                  </a:lnTo>
                  <a:lnTo>
                    <a:pt x="480961" y="326389"/>
                  </a:lnTo>
                  <a:lnTo>
                    <a:pt x="485990" y="323850"/>
                  </a:lnTo>
                  <a:lnTo>
                    <a:pt x="484835" y="325120"/>
                  </a:lnTo>
                  <a:lnTo>
                    <a:pt x="523833" y="325120"/>
                  </a:lnTo>
                  <a:lnTo>
                    <a:pt x="522252" y="327660"/>
                  </a:lnTo>
                  <a:close/>
                </a:path>
                <a:path w="536575" h="353060">
                  <a:moveTo>
                    <a:pt x="512419" y="337820"/>
                  </a:moveTo>
                  <a:lnTo>
                    <a:pt x="24015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20700" y="328929"/>
                  </a:lnTo>
                  <a:lnTo>
                    <a:pt x="517156" y="332739"/>
                  </a:lnTo>
                  <a:lnTo>
                    <a:pt x="516305" y="334010"/>
                  </a:lnTo>
                  <a:lnTo>
                    <a:pt x="512419" y="337820"/>
                  </a:lnTo>
                  <a:close/>
                </a:path>
                <a:path w="536575" h="353060">
                  <a:moveTo>
                    <a:pt x="507263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11479" y="337820"/>
                  </a:lnTo>
                  <a:lnTo>
                    <a:pt x="507263" y="341629"/>
                  </a:lnTo>
                  <a:close/>
                </a:path>
                <a:path w="536575" h="353060">
                  <a:moveTo>
                    <a:pt x="501738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06247" y="341629"/>
                  </a:lnTo>
                  <a:lnTo>
                    <a:pt x="501738" y="345439"/>
                  </a:lnTo>
                  <a:close/>
                </a:path>
                <a:path w="536575" h="353060">
                  <a:moveTo>
                    <a:pt x="495858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00646" y="345439"/>
                  </a:lnTo>
                  <a:lnTo>
                    <a:pt x="495858" y="347979"/>
                  </a:lnTo>
                  <a:close/>
                </a:path>
                <a:path w="536575" h="353060">
                  <a:moveTo>
                    <a:pt x="489686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494715" y="347979"/>
                  </a:lnTo>
                  <a:lnTo>
                    <a:pt x="489686" y="350520"/>
                  </a:lnTo>
                  <a:close/>
                </a:path>
                <a:path w="536575" h="353060">
                  <a:moveTo>
                    <a:pt x="483235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488480" y="350520"/>
                  </a:lnTo>
                  <a:lnTo>
                    <a:pt x="483235" y="351789"/>
                  </a:lnTo>
                  <a:close/>
                </a:path>
                <a:path w="536575" h="353060">
                  <a:moveTo>
                    <a:pt x="478980" y="353060"/>
                  </a:moveTo>
                  <a:lnTo>
                    <a:pt x="57454" y="353060"/>
                  </a:lnTo>
                  <a:lnTo>
                    <a:pt x="54127" y="351789"/>
                  </a:lnTo>
                  <a:lnTo>
                    <a:pt x="482307" y="351789"/>
                  </a:lnTo>
                  <a:lnTo>
                    <a:pt x="478980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2295531" y="3671887"/>
            <a:ext cx="536575" cy="353060"/>
            <a:chOff x="2295531" y="3671887"/>
            <a:chExt cx="536575" cy="353060"/>
          </a:xfrm>
        </p:grpSpPr>
        <p:sp>
          <p:nvSpPr>
            <p:cNvPr id="7" name="object 7"/>
            <p:cNvSpPr/>
            <p:nvPr/>
          </p:nvSpPr>
          <p:spPr>
            <a:xfrm>
              <a:off x="2308860" y="3685031"/>
              <a:ext cx="510540" cy="327660"/>
            </a:xfrm>
            <a:custGeom>
              <a:avLst/>
              <a:gdLst/>
              <a:ahLst/>
              <a:cxnLst/>
              <a:rect l="l" t="t" r="r" b="b"/>
              <a:pathLst>
                <a:path w="510539" h="327660">
                  <a:moveTo>
                    <a:pt x="455675" y="327659"/>
                  </a:moveTo>
                  <a:lnTo>
                    <a:pt x="54863" y="327659"/>
                  </a:lnTo>
                  <a:lnTo>
                    <a:pt x="33114" y="323646"/>
                  </a:lnTo>
                  <a:lnTo>
                    <a:pt x="15554" y="311996"/>
                  </a:lnTo>
                  <a:lnTo>
                    <a:pt x="3932" y="294461"/>
                  </a:lnTo>
                  <a:lnTo>
                    <a:pt x="0" y="272795"/>
                  </a:lnTo>
                  <a:lnTo>
                    <a:pt x="0" y="54863"/>
                  </a:lnTo>
                  <a:lnTo>
                    <a:pt x="3932" y="33241"/>
                  </a:lnTo>
                  <a:lnTo>
                    <a:pt x="15554" y="15721"/>
                  </a:lnTo>
                  <a:lnTo>
                    <a:pt x="33114" y="4055"/>
                  </a:lnTo>
                  <a:lnTo>
                    <a:pt x="54863" y="0"/>
                  </a:lnTo>
                  <a:lnTo>
                    <a:pt x="455675" y="0"/>
                  </a:lnTo>
                  <a:lnTo>
                    <a:pt x="477034" y="4055"/>
                  </a:lnTo>
                  <a:lnTo>
                    <a:pt x="494466" y="15721"/>
                  </a:lnTo>
                  <a:lnTo>
                    <a:pt x="506219" y="33241"/>
                  </a:lnTo>
                  <a:lnTo>
                    <a:pt x="510539" y="54863"/>
                  </a:lnTo>
                  <a:lnTo>
                    <a:pt x="510539" y="272795"/>
                  </a:lnTo>
                  <a:lnTo>
                    <a:pt x="506219" y="294461"/>
                  </a:lnTo>
                  <a:lnTo>
                    <a:pt x="494466" y="311996"/>
                  </a:lnTo>
                  <a:lnTo>
                    <a:pt x="477034" y="323646"/>
                  </a:lnTo>
                  <a:lnTo>
                    <a:pt x="455675" y="32765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95531" y="3671887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39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479012" y="0"/>
                  </a:lnTo>
                  <a:lnTo>
                    <a:pt x="482339" y="1270"/>
                  </a:lnTo>
                  <a:close/>
                </a:path>
                <a:path w="536575" h="353060">
                  <a:moveTo>
                    <a:pt x="488524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483279" y="1270"/>
                  </a:lnTo>
                  <a:lnTo>
                    <a:pt x="488524" y="2539"/>
                  </a:lnTo>
                  <a:close/>
                </a:path>
                <a:path w="536575" h="353060">
                  <a:moveTo>
                    <a:pt x="500691" y="7620"/>
                  </a:moveTo>
                  <a:lnTo>
                    <a:pt x="35820" y="7620"/>
                  </a:lnTo>
                  <a:lnTo>
                    <a:pt x="40608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489731" y="2539"/>
                  </a:lnTo>
                  <a:lnTo>
                    <a:pt x="494760" y="3810"/>
                  </a:lnTo>
                  <a:lnTo>
                    <a:pt x="495903" y="5079"/>
                  </a:lnTo>
                  <a:lnTo>
                    <a:pt x="500691" y="7620"/>
                  </a:lnTo>
                  <a:close/>
                </a:path>
                <a:path w="536575" h="353060">
                  <a:moveTo>
                    <a:pt x="516350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01770" y="7620"/>
                  </a:lnTo>
                  <a:lnTo>
                    <a:pt x="506291" y="10160"/>
                  </a:lnTo>
                  <a:lnTo>
                    <a:pt x="507307" y="11429"/>
                  </a:lnTo>
                  <a:lnTo>
                    <a:pt x="511524" y="13970"/>
                  </a:lnTo>
                  <a:lnTo>
                    <a:pt x="512451" y="15239"/>
                  </a:lnTo>
                  <a:lnTo>
                    <a:pt x="516350" y="19050"/>
                  </a:lnTo>
                  <a:close/>
                </a:path>
                <a:path w="536575" h="353060">
                  <a:moveTo>
                    <a:pt x="46843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005" y="24129"/>
                  </a:lnTo>
                  <a:lnTo>
                    <a:pt x="15767" y="22860"/>
                  </a:lnTo>
                  <a:lnTo>
                    <a:pt x="19310" y="19050"/>
                  </a:lnTo>
                  <a:lnTo>
                    <a:pt x="517201" y="19050"/>
                  </a:lnTo>
                  <a:lnTo>
                    <a:pt x="520731" y="22860"/>
                  </a:lnTo>
                  <a:lnTo>
                    <a:pt x="522301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31" y="27939"/>
                  </a:lnTo>
                  <a:lnTo>
                    <a:pt x="46843" y="30479"/>
                  </a:lnTo>
                  <a:close/>
                </a:path>
                <a:path w="536575" h="353060">
                  <a:moveTo>
                    <a:pt x="489667" y="30479"/>
                  </a:moveTo>
                  <a:lnTo>
                    <a:pt x="484879" y="27939"/>
                  </a:lnTo>
                  <a:lnTo>
                    <a:pt x="486022" y="27939"/>
                  </a:lnTo>
                  <a:lnTo>
                    <a:pt x="480993" y="26670"/>
                  </a:lnTo>
                  <a:lnTo>
                    <a:pt x="482199" y="26670"/>
                  </a:lnTo>
                  <a:lnTo>
                    <a:pt x="476954" y="25400"/>
                  </a:lnTo>
                  <a:lnTo>
                    <a:pt x="522301" y="25400"/>
                  </a:lnTo>
                  <a:lnTo>
                    <a:pt x="524656" y="29210"/>
                  </a:lnTo>
                  <a:lnTo>
                    <a:pt x="488588" y="29210"/>
                  </a:lnTo>
                  <a:lnTo>
                    <a:pt x="489667" y="30479"/>
                  </a:lnTo>
                  <a:close/>
                </a:path>
                <a:path w="536575" h="353060">
                  <a:moveTo>
                    <a:pt x="25800" y="60960"/>
                  </a:moveTo>
                  <a:lnTo>
                    <a:pt x="25888" y="59689"/>
                  </a:lnTo>
                  <a:lnTo>
                    <a:pt x="349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41" y="34289"/>
                  </a:lnTo>
                  <a:lnTo>
                    <a:pt x="38542" y="36829"/>
                  </a:lnTo>
                  <a:lnTo>
                    <a:pt x="38106" y="36829"/>
                  </a:lnTo>
                  <a:lnTo>
                    <a:pt x="35744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9" y="50553"/>
                  </a:lnTo>
                  <a:lnTo>
                    <a:pt x="28438" y="50800"/>
                  </a:lnTo>
                  <a:lnTo>
                    <a:pt x="27517" y="53339"/>
                  </a:lnTo>
                  <a:lnTo>
                    <a:pt x="27151" y="54284"/>
                  </a:lnTo>
                  <a:lnTo>
                    <a:pt x="27089" y="54610"/>
                  </a:lnTo>
                  <a:lnTo>
                    <a:pt x="26079" y="58420"/>
                  </a:lnTo>
                  <a:lnTo>
                    <a:pt x="26282" y="58420"/>
                  </a:lnTo>
                  <a:lnTo>
                    <a:pt x="25800" y="60960"/>
                  </a:lnTo>
                  <a:close/>
                </a:path>
                <a:path w="536575" h="353060">
                  <a:moveTo>
                    <a:pt x="499256" y="38100"/>
                  </a:moveTo>
                  <a:lnTo>
                    <a:pt x="495369" y="34289"/>
                  </a:lnTo>
                  <a:lnTo>
                    <a:pt x="496309" y="34289"/>
                  </a:lnTo>
                  <a:lnTo>
                    <a:pt x="492093" y="31750"/>
                  </a:lnTo>
                  <a:lnTo>
                    <a:pt x="493096" y="31750"/>
                  </a:lnTo>
                  <a:lnTo>
                    <a:pt x="488588" y="29210"/>
                  </a:lnTo>
                  <a:lnTo>
                    <a:pt x="525341" y="29210"/>
                  </a:lnTo>
                  <a:lnTo>
                    <a:pt x="528085" y="34289"/>
                  </a:lnTo>
                  <a:lnTo>
                    <a:pt x="528681" y="35560"/>
                  </a:lnTo>
                  <a:lnTo>
                    <a:pt x="529448" y="36829"/>
                  </a:lnTo>
                  <a:lnTo>
                    <a:pt x="498405" y="36829"/>
                  </a:lnTo>
                  <a:lnTo>
                    <a:pt x="499256" y="38100"/>
                  </a:lnTo>
                  <a:close/>
                </a:path>
                <a:path w="536575" h="353060">
                  <a:moveTo>
                    <a:pt x="37242" y="38100"/>
                  </a:moveTo>
                  <a:lnTo>
                    <a:pt x="38106" y="36829"/>
                  </a:lnTo>
                  <a:lnTo>
                    <a:pt x="38542" y="36829"/>
                  </a:lnTo>
                  <a:lnTo>
                    <a:pt x="37242" y="38100"/>
                  </a:lnTo>
                  <a:close/>
                </a:path>
                <a:path w="536575" h="353060">
                  <a:moveTo>
                    <a:pt x="501935" y="40639"/>
                  </a:moveTo>
                  <a:lnTo>
                    <a:pt x="498405" y="36829"/>
                  </a:lnTo>
                  <a:lnTo>
                    <a:pt x="529448" y="36829"/>
                  </a:lnTo>
                  <a:lnTo>
                    <a:pt x="530980" y="39370"/>
                  </a:lnTo>
                  <a:lnTo>
                    <a:pt x="501161" y="39370"/>
                  </a:lnTo>
                  <a:lnTo>
                    <a:pt x="501935" y="40639"/>
                  </a:lnTo>
                  <a:close/>
                </a:path>
                <a:path w="536575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44" y="39370"/>
                  </a:lnTo>
                  <a:lnTo>
                    <a:pt x="34563" y="40639"/>
                  </a:lnTo>
                  <a:close/>
                </a:path>
                <a:path w="536575" h="353060">
                  <a:moveTo>
                    <a:pt x="506355" y="46954"/>
                  </a:moveTo>
                  <a:lnTo>
                    <a:pt x="503637" y="43179"/>
                  </a:lnTo>
                  <a:lnTo>
                    <a:pt x="501161" y="39370"/>
                  </a:lnTo>
                  <a:lnTo>
                    <a:pt x="530980" y="39370"/>
                  </a:lnTo>
                  <a:lnTo>
                    <a:pt x="531463" y="40639"/>
                  </a:lnTo>
                  <a:lnTo>
                    <a:pt x="533304" y="45720"/>
                  </a:lnTo>
                  <a:lnTo>
                    <a:pt x="505796" y="45720"/>
                  </a:lnTo>
                  <a:lnTo>
                    <a:pt x="506355" y="46954"/>
                  </a:lnTo>
                  <a:close/>
                </a:path>
                <a:path w="536575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536575" h="353060">
                  <a:moveTo>
                    <a:pt x="504323" y="44450"/>
                  </a:moveTo>
                  <a:lnTo>
                    <a:pt x="503532" y="43179"/>
                  </a:lnTo>
                  <a:lnTo>
                    <a:pt x="504323" y="44450"/>
                  </a:lnTo>
                  <a:close/>
                </a:path>
                <a:path w="536575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536575" h="353060">
                  <a:moveTo>
                    <a:pt x="533685" y="46989"/>
                  </a:moveTo>
                  <a:lnTo>
                    <a:pt x="506380" y="46989"/>
                  </a:lnTo>
                  <a:lnTo>
                    <a:pt x="505796" y="45720"/>
                  </a:lnTo>
                  <a:lnTo>
                    <a:pt x="533304" y="45720"/>
                  </a:lnTo>
                  <a:lnTo>
                    <a:pt x="533685" y="46989"/>
                  </a:lnTo>
                  <a:close/>
                </a:path>
                <a:path w="536575" h="353060">
                  <a:moveTo>
                    <a:pt x="534695" y="50800"/>
                  </a:moveTo>
                  <a:lnTo>
                    <a:pt x="508095" y="50800"/>
                  </a:lnTo>
                  <a:lnTo>
                    <a:pt x="507612" y="49529"/>
                  </a:lnTo>
                  <a:lnTo>
                    <a:pt x="506355" y="46954"/>
                  </a:lnTo>
                  <a:lnTo>
                    <a:pt x="533685" y="46989"/>
                  </a:lnTo>
                  <a:lnTo>
                    <a:pt x="534695" y="50800"/>
                  </a:lnTo>
                  <a:close/>
                </a:path>
                <a:path w="536575" h="353060">
                  <a:moveTo>
                    <a:pt x="30137" y="46989"/>
                  </a:moveTo>
                  <a:close/>
                </a:path>
                <a:path w="536575" h="353060">
                  <a:moveTo>
                    <a:pt x="28403" y="50800"/>
                  </a:moveTo>
                  <a:lnTo>
                    <a:pt x="28898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536575" h="353060">
                  <a:moveTo>
                    <a:pt x="28575" y="50422"/>
                  </a:moveTo>
                  <a:lnTo>
                    <a:pt x="28898" y="49529"/>
                  </a:lnTo>
                  <a:lnTo>
                    <a:pt x="28575" y="50422"/>
                  </a:lnTo>
                  <a:close/>
                </a:path>
                <a:path w="536575" h="353060">
                  <a:moveTo>
                    <a:pt x="507983" y="50553"/>
                  </a:moveTo>
                  <a:lnTo>
                    <a:pt x="507520" y="49529"/>
                  </a:lnTo>
                  <a:lnTo>
                    <a:pt x="507983" y="50553"/>
                  </a:lnTo>
                  <a:close/>
                </a:path>
                <a:path w="536575" h="353060">
                  <a:moveTo>
                    <a:pt x="508095" y="50800"/>
                  </a:moveTo>
                  <a:lnTo>
                    <a:pt x="507936" y="50422"/>
                  </a:lnTo>
                  <a:lnTo>
                    <a:pt x="507612" y="49529"/>
                  </a:lnTo>
                  <a:lnTo>
                    <a:pt x="508095" y="50800"/>
                  </a:lnTo>
                  <a:close/>
                </a:path>
                <a:path w="536575" h="353060">
                  <a:moveTo>
                    <a:pt x="28438" y="50800"/>
                  </a:moveTo>
                  <a:lnTo>
                    <a:pt x="28575" y="50422"/>
                  </a:lnTo>
                  <a:lnTo>
                    <a:pt x="28438" y="50800"/>
                  </a:lnTo>
                  <a:close/>
                </a:path>
                <a:path w="536575" h="353060">
                  <a:moveTo>
                    <a:pt x="535476" y="54610"/>
                  </a:moveTo>
                  <a:lnTo>
                    <a:pt x="509454" y="54610"/>
                  </a:lnTo>
                  <a:lnTo>
                    <a:pt x="509085" y="53339"/>
                  </a:lnTo>
                  <a:lnTo>
                    <a:pt x="507983" y="50553"/>
                  </a:lnTo>
                  <a:lnTo>
                    <a:pt x="508095" y="50800"/>
                  </a:lnTo>
                  <a:lnTo>
                    <a:pt x="534695" y="50800"/>
                  </a:lnTo>
                  <a:lnTo>
                    <a:pt x="535031" y="52070"/>
                  </a:lnTo>
                  <a:lnTo>
                    <a:pt x="535235" y="53339"/>
                  </a:lnTo>
                  <a:lnTo>
                    <a:pt x="535476" y="54610"/>
                  </a:lnTo>
                  <a:close/>
                </a:path>
                <a:path w="536575" h="353060">
                  <a:moveTo>
                    <a:pt x="27057" y="54610"/>
                  </a:moveTo>
                  <a:lnTo>
                    <a:pt x="27425" y="53339"/>
                  </a:lnTo>
                  <a:lnTo>
                    <a:pt x="27175" y="54284"/>
                  </a:lnTo>
                  <a:lnTo>
                    <a:pt x="27057" y="54610"/>
                  </a:lnTo>
                  <a:close/>
                </a:path>
                <a:path w="536575" h="353060">
                  <a:moveTo>
                    <a:pt x="27175" y="54284"/>
                  </a:moveTo>
                  <a:lnTo>
                    <a:pt x="27425" y="53339"/>
                  </a:lnTo>
                  <a:lnTo>
                    <a:pt x="27175" y="54284"/>
                  </a:lnTo>
                  <a:close/>
                </a:path>
                <a:path w="536575" h="353060">
                  <a:moveTo>
                    <a:pt x="509336" y="54284"/>
                  </a:moveTo>
                  <a:lnTo>
                    <a:pt x="508993" y="53339"/>
                  </a:lnTo>
                  <a:lnTo>
                    <a:pt x="509336" y="54284"/>
                  </a:lnTo>
                  <a:close/>
                </a:path>
                <a:path w="536575" h="353060">
                  <a:moveTo>
                    <a:pt x="509454" y="54610"/>
                  </a:moveTo>
                  <a:lnTo>
                    <a:pt x="509336" y="54284"/>
                  </a:lnTo>
                  <a:lnTo>
                    <a:pt x="509085" y="53339"/>
                  </a:lnTo>
                  <a:lnTo>
                    <a:pt x="509454" y="54610"/>
                  </a:lnTo>
                  <a:close/>
                </a:path>
                <a:path w="536575" h="353060">
                  <a:moveTo>
                    <a:pt x="27089" y="54610"/>
                  </a:moveTo>
                  <a:lnTo>
                    <a:pt x="27175" y="54284"/>
                  </a:lnTo>
                  <a:lnTo>
                    <a:pt x="27089" y="54610"/>
                  </a:lnTo>
                  <a:close/>
                </a:path>
                <a:path w="536575" h="353060">
                  <a:moveTo>
                    <a:pt x="510711" y="60960"/>
                  </a:moveTo>
                  <a:lnTo>
                    <a:pt x="510228" y="58420"/>
                  </a:lnTo>
                  <a:lnTo>
                    <a:pt x="510432" y="58420"/>
                  </a:lnTo>
                  <a:lnTo>
                    <a:pt x="509336" y="54284"/>
                  </a:lnTo>
                  <a:lnTo>
                    <a:pt x="509454" y="54610"/>
                  </a:lnTo>
                  <a:lnTo>
                    <a:pt x="535476" y="54610"/>
                  </a:lnTo>
                  <a:lnTo>
                    <a:pt x="535717" y="55879"/>
                  </a:lnTo>
                  <a:lnTo>
                    <a:pt x="536162" y="59689"/>
                  </a:lnTo>
                  <a:lnTo>
                    <a:pt x="510609" y="59689"/>
                  </a:lnTo>
                  <a:lnTo>
                    <a:pt x="510711" y="60960"/>
                  </a:lnTo>
                  <a:close/>
                </a:path>
                <a:path w="536575" h="353060">
                  <a:moveTo>
                    <a:pt x="521506" y="328929"/>
                  </a:moveTo>
                  <a:lnTo>
                    <a:pt x="15005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79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349" y="29337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6" y="62229"/>
                  </a:lnTo>
                  <a:lnTo>
                    <a:pt x="285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68" y="67310"/>
                  </a:lnTo>
                  <a:lnTo>
                    <a:pt x="25355" y="28575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800" y="292100"/>
                  </a:lnTo>
                  <a:lnTo>
                    <a:pt x="26282" y="294639"/>
                  </a:lnTo>
                  <a:lnTo>
                    <a:pt x="26416" y="294639"/>
                  </a:lnTo>
                  <a:lnTo>
                    <a:pt x="27425" y="298450"/>
                  </a:lnTo>
                  <a:lnTo>
                    <a:pt x="27057" y="298450"/>
                  </a:lnTo>
                  <a:lnTo>
                    <a:pt x="28898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44" y="313689"/>
                  </a:lnTo>
                  <a:lnTo>
                    <a:pt x="38106" y="316229"/>
                  </a:lnTo>
                  <a:lnTo>
                    <a:pt x="38542" y="316229"/>
                  </a:lnTo>
                  <a:lnTo>
                    <a:pt x="41141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37" y="323850"/>
                  </a:lnTo>
                  <a:lnTo>
                    <a:pt x="51631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22293" y="327660"/>
                  </a:lnTo>
                  <a:lnTo>
                    <a:pt x="521506" y="328929"/>
                  </a:lnTo>
                  <a:close/>
                </a:path>
                <a:path w="536575" h="353060">
                  <a:moveTo>
                    <a:pt x="536348" y="290829"/>
                  </a:moveTo>
                  <a:lnTo>
                    <a:pt x="510901" y="290829"/>
                  </a:lnTo>
                  <a:lnTo>
                    <a:pt x="511105" y="288289"/>
                  </a:lnTo>
                  <a:lnTo>
                    <a:pt x="511079" y="64770"/>
                  </a:lnTo>
                  <a:lnTo>
                    <a:pt x="510901" y="62229"/>
                  </a:lnTo>
                  <a:lnTo>
                    <a:pt x="510609" y="59689"/>
                  </a:lnTo>
                  <a:lnTo>
                    <a:pt x="536162" y="59689"/>
                  </a:lnTo>
                  <a:lnTo>
                    <a:pt x="536441" y="63500"/>
                  </a:lnTo>
                  <a:lnTo>
                    <a:pt x="536348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40" y="294639"/>
                  </a:moveTo>
                  <a:lnTo>
                    <a:pt x="510228" y="294639"/>
                  </a:lnTo>
                  <a:lnTo>
                    <a:pt x="510711" y="292100"/>
                  </a:lnTo>
                  <a:lnTo>
                    <a:pt x="510965" y="289560"/>
                  </a:lnTo>
                  <a:lnTo>
                    <a:pt x="510901" y="290829"/>
                  </a:lnTo>
                  <a:lnTo>
                    <a:pt x="536348" y="290829"/>
                  </a:lnTo>
                  <a:lnTo>
                    <a:pt x="536162" y="293370"/>
                  </a:lnTo>
                  <a:lnTo>
                    <a:pt x="535940" y="294639"/>
                  </a:lnTo>
                  <a:close/>
                </a:path>
                <a:path w="536575" h="353060">
                  <a:moveTo>
                    <a:pt x="26416" y="294639"/>
                  </a:moveTo>
                  <a:lnTo>
                    <a:pt x="26282" y="294639"/>
                  </a:lnTo>
                  <a:lnTo>
                    <a:pt x="26079" y="293370"/>
                  </a:lnTo>
                  <a:lnTo>
                    <a:pt x="26416" y="294639"/>
                  </a:lnTo>
                  <a:close/>
                </a:path>
                <a:path w="536575" h="353060">
                  <a:moveTo>
                    <a:pt x="533304" y="306070"/>
                  </a:moveTo>
                  <a:lnTo>
                    <a:pt x="505796" y="306070"/>
                  </a:lnTo>
                  <a:lnTo>
                    <a:pt x="508095" y="302260"/>
                  </a:lnTo>
                  <a:lnTo>
                    <a:pt x="507612" y="302260"/>
                  </a:lnTo>
                  <a:lnTo>
                    <a:pt x="509454" y="298450"/>
                  </a:lnTo>
                  <a:lnTo>
                    <a:pt x="509085" y="298450"/>
                  </a:lnTo>
                  <a:lnTo>
                    <a:pt x="510432" y="293370"/>
                  </a:lnTo>
                  <a:lnTo>
                    <a:pt x="510228" y="294639"/>
                  </a:lnTo>
                  <a:lnTo>
                    <a:pt x="535940" y="294639"/>
                  </a:lnTo>
                  <a:lnTo>
                    <a:pt x="535717" y="295910"/>
                  </a:lnTo>
                  <a:lnTo>
                    <a:pt x="535235" y="299720"/>
                  </a:lnTo>
                  <a:lnTo>
                    <a:pt x="535031" y="299720"/>
                  </a:lnTo>
                  <a:lnTo>
                    <a:pt x="533685" y="304800"/>
                  </a:lnTo>
                  <a:lnTo>
                    <a:pt x="533304" y="306070"/>
                  </a:lnTo>
                  <a:close/>
                </a:path>
                <a:path w="536575" h="353060">
                  <a:moveTo>
                    <a:pt x="30816" y="306070"/>
                  </a:moveTo>
                  <a:lnTo>
                    <a:pt x="30130" y="304800"/>
                  </a:lnTo>
                  <a:lnTo>
                    <a:pt x="30816" y="306070"/>
                  </a:lnTo>
                  <a:close/>
                </a:path>
                <a:path w="536575" h="353060">
                  <a:moveTo>
                    <a:pt x="531923" y="309879"/>
                  </a:moveTo>
                  <a:lnTo>
                    <a:pt x="503637" y="309879"/>
                  </a:lnTo>
                  <a:lnTo>
                    <a:pt x="506380" y="304800"/>
                  </a:lnTo>
                  <a:lnTo>
                    <a:pt x="505796" y="306070"/>
                  </a:lnTo>
                  <a:lnTo>
                    <a:pt x="533304" y="306070"/>
                  </a:lnTo>
                  <a:lnTo>
                    <a:pt x="531923" y="309879"/>
                  </a:lnTo>
                  <a:close/>
                </a:path>
                <a:path w="536575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536575" h="353060">
                  <a:moveTo>
                    <a:pt x="530405" y="313689"/>
                  </a:moveTo>
                  <a:lnTo>
                    <a:pt x="501161" y="313689"/>
                  </a:lnTo>
                  <a:lnTo>
                    <a:pt x="504323" y="308610"/>
                  </a:lnTo>
                  <a:lnTo>
                    <a:pt x="503637" y="309879"/>
                  </a:lnTo>
                  <a:lnTo>
                    <a:pt x="531923" y="309879"/>
                  </a:lnTo>
                  <a:lnTo>
                    <a:pt x="530980" y="312420"/>
                  </a:lnTo>
                  <a:lnTo>
                    <a:pt x="530405" y="313689"/>
                  </a:lnTo>
                  <a:close/>
                </a:path>
                <a:path w="536575" h="353060">
                  <a:moveTo>
                    <a:pt x="35744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44" y="313689"/>
                  </a:lnTo>
                  <a:close/>
                </a:path>
                <a:path w="536575" h="353060">
                  <a:moveTo>
                    <a:pt x="529256" y="316229"/>
                  </a:moveTo>
                  <a:lnTo>
                    <a:pt x="498405" y="316229"/>
                  </a:lnTo>
                  <a:lnTo>
                    <a:pt x="501935" y="312420"/>
                  </a:lnTo>
                  <a:lnTo>
                    <a:pt x="501161" y="313689"/>
                  </a:lnTo>
                  <a:lnTo>
                    <a:pt x="530405" y="313689"/>
                  </a:lnTo>
                  <a:lnTo>
                    <a:pt x="529256" y="316229"/>
                  </a:lnTo>
                  <a:close/>
                </a:path>
                <a:path w="536575" h="353060">
                  <a:moveTo>
                    <a:pt x="38542" y="316229"/>
                  </a:moveTo>
                  <a:lnTo>
                    <a:pt x="38106" y="316229"/>
                  </a:lnTo>
                  <a:lnTo>
                    <a:pt x="37242" y="314960"/>
                  </a:lnTo>
                  <a:lnTo>
                    <a:pt x="38542" y="316229"/>
                  </a:lnTo>
                  <a:close/>
                </a:path>
                <a:path w="536575" h="353060">
                  <a:moveTo>
                    <a:pt x="528085" y="318770"/>
                  </a:moveTo>
                  <a:lnTo>
                    <a:pt x="495369" y="318770"/>
                  </a:lnTo>
                  <a:lnTo>
                    <a:pt x="499256" y="314960"/>
                  </a:lnTo>
                  <a:lnTo>
                    <a:pt x="498405" y="316229"/>
                  </a:lnTo>
                  <a:lnTo>
                    <a:pt x="529256" y="316229"/>
                  </a:lnTo>
                  <a:lnTo>
                    <a:pt x="528085" y="318770"/>
                  </a:lnTo>
                  <a:close/>
                </a:path>
                <a:path w="536575" h="353060">
                  <a:moveTo>
                    <a:pt x="41607" y="318770"/>
                  </a:moveTo>
                  <a:lnTo>
                    <a:pt x="41141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536575" h="353060">
                  <a:moveTo>
                    <a:pt x="526256" y="321310"/>
                  </a:moveTo>
                  <a:lnTo>
                    <a:pt x="492093" y="321310"/>
                  </a:lnTo>
                  <a:lnTo>
                    <a:pt x="496309" y="317500"/>
                  </a:lnTo>
                  <a:lnTo>
                    <a:pt x="495369" y="318770"/>
                  </a:lnTo>
                  <a:lnTo>
                    <a:pt x="528085" y="318770"/>
                  </a:lnTo>
                  <a:lnTo>
                    <a:pt x="526256" y="321310"/>
                  </a:lnTo>
                  <a:close/>
                </a:path>
                <a:path w="536575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536575" h="353060">
                  <a:moveTo>
                    <a:pt x="524656" y="323850"/>
                  </a:moveTo>
                  <a:lnTo>
                    <a:pt x="488588" y="323850"/>
                  </a:lnTo>
                  <a:lnTo>
                    <a:pt x="493096" y="320039"/>
                  </a:lnTo>
                  <a:lnTo>
                    <a:pt x="492093" y="321310"/>
                  </a:lnTo>
                  <a:lnTo>
                    <a:pt x="526256" y="321310"/>
                  </a:lnTo>
                  <a:lnTo>
                    <a:pt x="525341" y="322579"/>
                  </a:lnTo>
                  <a:lnTo>
                    <a:pt x="524656" y="323850"/>
                  </a:lnTo>
                  <a:close/>
                </a:path>
                <a:path w="536575" h="353060">
                  <a:moveTo>
                    <a:pt x="49237" y="323850"/>
                  </a:moveTo>
                  <a:lnTo>
                    <a:pt x="47923" y="323850"/>
                  </a:lnTo>
                  <a:lnTo>
                    <a:pt x="46843" y="322579"/>
                  </a:lnTo>
                  <a:lnTo>
                    <a:pt x="49237" y="323850"/>
                  </a:lnTo>
                  <a:close/>
                </a:path>
                <a:path w="536575" h="353060">
                  <a:moveTo>
                    <a:pt x="523868" y="325120"/>
                  </a:moveTo>
                  <a:lnTo>
                    <a:pt x="484879" y="325120"/>
                  </a:lnTo>
                  <a:lnTo>
                    <a:pt x="489667" y="322579"/>
                  </a:lnTo>
                  <a:lnTo>
                    <a:pt x="488588" y="323850"/>
                  </a:lnTo>
                  <a:lnTo>
                    <a:pt x="524656" y="323850"/>
                  </a:lnTo>
                  <a:lnTo>
                    <a:pt x="523868" y="325120"/>
                  </a:lnTo>
                  <a:close/>
                </a:path>
                <a:path w="536575" h="353060">
                  <a:moveTo>
                    <a:pt x="52990" y="325120"/>
                  </a:moveTo>
                  <a:lnTo>
                    <a:pt x="51631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536575" h="353060">
                  <a:moveTo>
                    <a:pt x="522293" y="327660"/>
                  </a:moveTo>
                  <a:lnTo>
                    <a:pt x="476954" y="327660"/>
                  </a:lnTo>
                  <a:lnTo>
                    <a:pt x="482199" y="326389"/>
                  </a:lnTo>
                  <a:lnTo>
                    <a:pt x="480993" y="326389"/>
                  </a:lnTo>
                  <a:lnTo>
                    <a:pt x="486022" y="323850"/>
                  </a:lnTo>
                  <a:lnTo>
                    <a:pt x="484879" y="325120"/>
                  </a:lnTo>
                  <a:lnTo>
                    <a:pt x="523868" y="325120"/>
                  </a:lnTo>
                  <a:lnTo>
                    <a:pt x="522293" y="327660"/>
                  </a:lnTo>
                  <a:close/>
                </a:path>
                <a:path w="536575" h="353060">
                  <a:moveTo>
                    <a:pt x="512451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310" y="332739"/>
                  </a:lnTo>
                  <a:lnTo>
                    <a:pt x="15767" y="328929"/>
                  </a:lnTo>
                  <a:lnTo>
                    <a:pt x="520731" y="328929"/>
                  </a:lnTo>
                  <a:lnTo>
                    <a:pt x="517201" y="332739"/>
                  </a:lnTo>
                  <a:lnTo>
                    <a:pt x="516350" y="334010"/>
                  </a:lnTo>
                  <a:lnTo>
                    <a:pt x="512451" y="337820"/>
                  </a:lnTo>
                  <a:close/>
                </a:path>
                <a:path w="536575" h="353060">
                  <a:moveTo>
                    <a:pt x="507307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11524" y="337820"/>
                  </a:lnTo>
                  <a:lnTo>
                    <a:pt x="507307" y="341629"/>
                  </a:lnTo>
                  <a:close/>
                </a:path>
                <a:path w="536575" h="353060">
                  <a:moveTo>
                    <a:pt x="501770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06291" y="341629"/>
                  </a:lnTo>
                  <a:lnTo>
                    <a:pt x="501770" y="345439"/>
                  </a:lnTo>
                  <a:close/>
                </a:path>
                <a:path w="536575" h="353060">
                  <a:moveTo>
                    <a:pt x="495903" y="347979"/>
                  </a:moveTo>
                  <a:lnTo>
                    <a:pt x="40608" y="347979"/>
                  </a:lnTo>
                  <a:lnTo>
                    <a:pt x="35820" y="345439"/>
                  </a:lnTo>
                  <a:lnTo>
                    <a:pt x="500691" y="345439"/>
                  </a:lnTo>
                  <a:lnTo>
                    <a:pt x="495903" y="347979"/>
                  </a:lnTo>
                  <a:close/>
                </a:path>
                <a:path w="536575" h="353060">
                  <a:moveTo>
                    <a:pt x="489731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494760" y="347979"/>
                  </a:lnTo>
                  <a:lnTo>
                    <a:pt x="489731" y="350520"/>
                  </a:lnTo>
                  <a:close/>
                </a:path>
                <a:path w="536575" h="353060">
                  <a:moveTo>
                    <a:pt x="483279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488524" y="350520"/>
                  </a:lnTo>
                  <a:lnTo>
                    <a:pt x="483279" y="351789"/>
                  </a:lnTo>
                  <a:close/>
                </a:path>
                <a:path w="536575" h="353060">
                  <a:moveTo>
                    <a:pt x="479012" y="353060"/>
                  </a:moveTo>
                  <a:lnTo>
                    <a:pt x="57486" y="353060"/>
                  </a:lnTo>
                  <a:lnTo>
                    <a:pt x="54159" y="351789"/>
                  </a:lnTo>
                  <a:lnTo>
                    <a:pt x="482339" y="351789"/>
                  </a:lnTo>
                  <a:lnTo>
                    <a:pt x="47901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2916256" y="3671887"/>
            <a:ext cx="536575" cy="353060"/>
            <a:chOff x="2916256" y="3671887"/>
            <a:chExt cx="536575" cy="353060"/>
          </a:xfrm>
        </p:grpSpPr>
        <p:sp>
          <p:nvSpPr>
            <p:cNvPr id="10" name="object 10"/>
            <p:cNvSpPr/>
            <p:nvPr/>
          </p:nvSpPr>
          <p:spPr>
            <a:xfrm>
              <a:off x="2929127" y="3685031"/>
              <a:ext cx="510540" cy="327660"/>
            </a:xfrm>
            <a:custGeom>
              <a:avLst/>
              <a:gdLst/>
              <a:ahLst/>
              <a:cxnLst/>
              <a:rect l="l" t="t" r="r" b="b"/>
              <a:pathLst>
                <a:path w="510539" h="327660">
                  <a:moveTo>
                    <a:pt x="455675" y="327659"/>
                  </a:moveTo>
                  <a:lnTo>
                    <a:pt x="54864" y="327659"/>
                  </a:lnTo>
                  <a:lnTo>
                    <a:pt x="33370" y="323646"/>
                  </a:lnTo>
                  <a:lnTo>
                    <a:pt x="15892" y="311996"/>
                  </a:lnTo>
                  <a:lnTo>
                    <a:pt x="4184" y="294461"/>
                  </a:lnTo>
                  <a:lnTo>
                    <a:pt x="0" y="272795"/>
                  </a:lnTo>
                  <a:lnTo>
                    <a:pt x="0" y="54863"/>
                  </a:lnTo>
                  <a:lnTo>
                    <a:pt x="4184" y="33241"/>
                  </a:lnTo>
                  <a:lnTo>
                    <a:pt x="15892" y="15721"/>
                  </a:lnTo>
                  <a:lnTo>
                    <a:pt x="33370" y="4055"/>
                  </a:lnTo>
                  <a:lnTo>
                    <a:pt x="54864" y="0"/>
                  </a:lnTo>
                  <a:lnTo>
                    <a:pt x="455675" y="0"/>
                  </a:lnTo>
                  <a:lnTo>
                    <a:pt x="477291" y="4055"/>
                  </a:lnTo>
                  <a:lnTo>
                    <a:pt x="494809" y="15721"/>
                  </a:lnTo>
                  <a:lnTo>
                    <a:pt x="506476" y="33241"/>
                  </a:lnTo>
                  <a:lnTo>
                    <a:pt x="510539" y="54863"/>
                  </a:lnTo>
                  <a:lnTo>
                    <a:pt x="510539" y="272795"/>
                  </a:lnTo>
                  <a:lnTo>
                    <a:pt x="506476" y="294461"/>
                  </a:lnTo>
                  <a:lnTo>
                    <a:pt x="494809" y="311996"/>
                  </a:lnTo>
                  <a:lnTo>
                    <a:pt x="477291" y="323646"/>
                  </a:lnTo>
                  <a:lnTo>
                    <a:pt x="455675" y="32765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916256" y="3671887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39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479012" y="0"/>
                  </a:lnTo>
                  <a:lnTo>
                    <a:pt x="482339" y="1270"/>
                  </a:lnTo>
                  <a:close/>
                </a:path>
                <a:path w="536575" h="353060">
                  <a:moveTo>
                    <a:pt x="488524" y="2539"/>
                  </a:moveTo>
                  <a:lnTo>
                    <a:pt x="47974" y="2539"/>
                  </a:lnTo>
                  <a:lnTo>
                    <a:pt x="53232" y="1270"/>
                  </a:lnTo>
                  <a:lnTo>
                    <a:pt x="483266" y="1270"/>
                  </a:lnTo>
                  <a:lnTo>
                    <a:pt x="488524" y="2539"/>
                  </a:lnTo>
                  <a:close/>
                </a:path>
                <a:path w="536575" h="353060">
                  <a:moveTo>
                    <a:pt x="500691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38" y="3810"/>
                  </a:lnTo>
                  <a:lnTo>
                    <a:pt x="46780" y="2539"/>
                  </a:lnTo>
                  <a:lnTo>
                    <a:pt x="489718" y="2539"/>
                  </a:lnTo>
                  <a:lnTo>
                    <a:pt x="494760" y="3810"/>
                  </a:lnTo>
                  <a:lnTo>
                    <a:pt x="495903" y="5079"/>
                  </a:lnTo>
                  <a:lnTo>
                    <a:pt x="500691" y="7620"/>
                  </a:lnTo>
                  <a:close/>
                </a:path>
                <a:path w="536575" h="353060">
                  <a:moveTo>
                    <a:pt x="516337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06" y="10160"/>
                  </a:lnTo>
                  <a:lnTo>
                    <a:pt x="34728" y="7620"/>
                  </a:lnTo>
                  <a:lnTo>
                    <a:pt x="501770" y="7620"/>
                  </a:lnTo>
                  <a:lnTo>
                    <a:pt x="506291" y="10160"/>
                  </a:lnTo>
                  <a:lnTo>
                    <a:pt x="507295" y="11429"/>
                  </a:lnTo>
                  <a:lnTo>
                    <a:pt x="511511" y="13970"/>
                  </a:lnTo>
                  <a:lnTo>
                    <a:pt x="512451" y="15239"/>
                  </a:lnTo>
                  <a:lnTo>
                    <a:pt x="516337" y="19050"/>
                  </a:lnTo>
                  <a:close/>
                </a:path>
                <a:path w="536575" h="353060">
                  <a:moveTo>
                    <a:pt x="46831" y="30479"/>
                  </a:moveTo>
                  <a:lnTo>
                    <a:pt x="47910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297" y="19050"/>
                  </a:lnTo>
                  <a:lnTo>
                    <a:pt x="517201" y="19050"/>
                  </a:lnTo>
                  <a:lnTo>
                    <a:pt x="520731" y="22860"/>
                  </a:lnTo>
                  <a:lnTo>
                    <a:pt x="522301" y="25400"/>
                  </a:lnTo>
                  <a:lnTo>
                    <a:pt x="59556" y="25400"/>
                  </a:lnTo>
                  <a:lnTo>
                    <a:pt x="54298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536575" h="353060">
                  <a:moveTo>
                    <a:pt x="489667" y="30479"/>
                  </a:moveTo>
                  <a:lnTo>
                    <a:pt x="484879" y="27939"/>
                  </a:lnTo>
                  <a:lnTo>
                    <a:pt x="486022" y="27939"/>
                  </a:lnTo>
                  <a:lnTo>
                    <a:pt x="480993" y="26670"/>
                  </a:lnTo>
                  <a:lnTo>
                    <a:pt x="482199" y="26670"/>
                  </a:lnTo>
                  <a:lnTo>
                    <a:pt x="476942" y="25400"/>
                  </a:lnTo>
                  <a:lnTo>
                    <a:pt x="522301" y="25400"/>
                  </a:lnTo>
                  <a:lnTo>
                    <a:pt x="524656" y="29210"/>
                  </a:lnTo>
                  <a:lnTo>
                    <a:pt x="488588" y="29210"/>
                  </a:lnTo>
                  <a:lnTo>
                    <a:pt x="489667" y="30479"/>
                  </a:lnTo>
                  <a:close/>
                </a:path>
                <a:path w="536575" h="353060">
                  <a:moveTo>
                    <a:pt x="25787" y="60960"/>
                  </a:moveTo>
                  <a:lnTo>
                    <a:pt x="25888" y="59689"/>
                  </a:lnTo>
                  <a:lnTo>
                    <a:pt x="336" y="59689"/>
                  </a:lnTo>
                  <a:lnTo>
                    <a:pt x="781" y="55879"/>
                  </a:lnTo>
                  <a:lnTo>
                    <a:pt x="1263" y="53339"/>
                  </a:lnTo>
                  <a:lnTo>
                    <a:pt x="1466" y="52070"/>
                  </a:lnTo>
                  <a:lnTo>
                    <a:pt x="2846" y="46918"/>
                  </a:lnTo>
                  <a:lnTo>
                    <a:pt x="3194" y="45720"/>
                  </a:lnTo>
                  <a:lnTo>
                    <a:pt x="5035" y="40639"/>
                  </a:lnTo>
                  <a:lnTo>
                    <a:pt x="5518" y="3937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10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093" y="36829"/>
                  </a:lnTo>
                  <a:lnTo>
                    <a:pt x="35739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32" y="45720"/>
                  </a:lnTo>
                  <a:lnTo>
                    <a:pt x="30714" y="45720"/>
                  </a:lnTo>
                  <a:lnTo>
                    <a:pt x="30151" y="46918"/>
                  </a:lnTo>
                  <a:lnTo>
                    <a:pt x="28981" y="49529"/>
                  </a:lnTo>
                  <a:lnTo>
                    <a:pt x="28494" y="50559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044" y="54610"/>
                  </a:lnTo>
                  <a:lnTo>
                    <a:pt x="26066" y="58420"/>
                  </a:lnTo>
                  <a:lnTo>
                    <a:pt x="26269" y="58420"/>
                  </a:lnTo>
                  <a:lnTo>
                    <a:pt x="25787" y="60960"/>
                  </a:lnTo>
                  <a:close/>
                </a:path>
                <a:path w="536575" h="353060">
                  <a:moveTo>
                    <a:pt x="499256" y="38100"/>
                  </a:moveTo>
                  <a:lnTo>
                    <a:pt x="495369" y="34289"/>
                  </a:lnTo>
                  <a:lnTo>
                    <a:pt x="496309" y="34289"/>
                  </a:lnTo>
                  <a:lnTo>
                    <a:pt x="492093" y="31750"/>
                  </a:lnTo>
                  <a:lnTo>
                    <a:pt x="493096" y="31750"/>
                  </a:lnTo>
                  <a:lnTo>
                    <a:pt x="488588" y="29210"/>
                  </a:lnTo>
                  <a:lnTo>
                    <a:pt x="525341" y="29210"/>
                  </a:lnTo>
                  <a:lnTo>
                    <a:pt x="528085" y="34289"/>
                  </a:lnTo>
                  <a:lnTo>
                    <a:pt x="528669" y="35560"/>
                  </a:lnTo>
                  <a:lnTo>
                    <a:pt x="529439" y="36829"/>
                  </a:lnTo>
                  <a:lnTo>
                    <a:pt x="498405" y="36829"/>
                  </a:lnTo>
                  <a:lnTo>
                    <a:pt x="499256" y="38100"/>
                  </a:lnTo>
                  <a:close/>
                </a:path>
                <a:path w="536575" h="353060">
                  <a:moveTo>
                    <a:pt x="37242" y="38100"/>
                  </a:moveTo>
                  <a:lnTo>
                    <a:pt x="38093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536575" h="353060">
                  <a:moveTo>
                    <a:pt x="501935" y="40639"/>
                  </a:moveTo>
                  <a:lnTo>
                    <a:pt x="498405" y="36829"/>
                  </a:lnTo>
                  <a:lnTo>
                    <a:pt x="529439" y="36829"/>
                  </a:lnTo>
                  <a:lnTo>
                    <a:pt x="530980" y="39370"/>
                  </a:lnTo>
                  <a:lnTo>
                    <a:pt x="501161" y="39370"/>
                  </a:lnTo>
                  <a:lnTo>
                    <a:pt x="501935" y="40639"/>
                  </a:lnTo>
                  <a:close/>
                </a:path>
                <a:path w="536575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39" y="39370"/>
                  </a:lnTo>
                  <a:lnTo>
                    <a:pt x="34563" y="40639"/>
                  </a:lnTo>
                  <a:close/>
                </a:path>
                <a:path w="536575" h="353060">
                  <a:moveTo>
                    <a:pt x="506328" y="46918"/>
                  </a:moveTo>
                  <a:lnTo>
                    <a:pt x="503637" y="43179"/>
                  </a:lnTo>
                  <a:lnTo>
                    <a:pt x="501161" y="39370"/>
                  </a:lnTo>
                  <a:lnTo>
                    <a:pt x="530980" y="39370"/>
                  </a:lnTo>
                  <a:lnTo>
                    <a:pt x="531463" y="40639"/>
                  </a:lnTo>
                  <a:lnTo>
                    <a:pt x="533304" y="45720"/>
                  </a:lnTo>
                  <a:lnTo>
                    <a:pt x="505783" y="45720"/>
                  </a:lnTo>
                  <a:lnTo>
                    <a:pt x="506328" y="46918"/>
                  </a:lnTo>
                  <a:close/>
                </a:path>
                <a:path w="536575" h="353060">
                  <a:moveTo>
                    <a:pt x="32188" y="44450"/>
                  </a:moveTo>
                  <a:lnTo>
                    <a:pt x="32861" y="43179"/>
                  </a:lnTo>
                  <a:lnTo>
                    <a:pt x="32188" y="44450"/>
                  </a:lnTo>
                  <a:close/>
                </a:path>
                <a:path w="536575" h="353060">
                  <a:moveTo>
                    <a:pt x="504310" y="44450"/>
                  </a:moveTo>
                  <a:lnTo>
                    <a:pt x="503523" y="43179"/>
                  </a:lnTo>
                  <a:lnTo>
                    <a:pt x="504310" y="44450"/>
                  </a:lnTo>
                  <a:close/>
                </a:path>
                <a:path w="536575" h="353060">
                  <a:moveTo>
                    <a:pt x="30118" y="46989"/>
                  </a:moveTo>
                  <a:lnTo>
                    <a:pt x="30714" y="45720"/>
                  </a:lnTo>
                  <a:lnTo>
                    <a:pt x="30169" y="46918"/>
                  </a:lnTo>
                  <a:close/>
                </a:path>
                <a:path w="536575" h="353060">
                  <a:moveTo>
                    <a:pt x="30169" y="46918"/>
                  </a:moveTo>
                  <a:lnTo>
                    <a:pt x="30714" y="45720"/>
                  </a:lnTo>
                  <a:lnTo>
                    <a:pt x="31032" y="45720"/>
                  </a:lnTo>
                  <a:lnTo>
                    <a:pt x="30169" y="46918"/>
                  </a:lnTo>
                  <a:close/>
                </a:path>
                <a:path w="536575" h="353060">
                  <a:moveTo>
                    <a:pt x="506380" y="46989"/>
                  </a:moveTo>
                  <a:lnTo>
                    <a:pt x="505783" y="45720"/>
                  </a:lnTo>
                  <a:lnTo>
                    <a:pt x="506380" y="46989"/>
                  </a:lnTo>
                  <a:close/>
                </a:path>
                <a:path w="536575" h="353060">
                  <a:moveTo>
                    <a:pt x="533673" y="46989"/>
                  </a:moveTo>
                  <a:lnTo>
                    <a:pt x="506380" y="46989"/>
                  </a:lnTo>
                  <a:lnTo>
                    <a:pt x="505783" y="45720"/>
                  </a:lnTo>
                  <a:lnTo>
                    <a:pt x="533304" y="45720"/>
                  </a:lnTo>
                  <a:lnTo>
                    <a:pt x="533673" y="46989"/>
                  </a:lnTo>
                  <a:close/>
                </a:path>
                <a:path w="536575" h="353060">
                  <a:moveTo>
                    <a:pt x="30137" y="46989"/>
                  </a:moveTo>
                  <a:close/>
                </a:path>
                <a:path w="536575" h="353060">
                  <a:moveTo>
                    <a:pt x="534692" y="50800"/>
                  </a:moveTo>
                  <a:lnTo>
                    <a:pt x="508095" y="50800"/>
                  </a:lnTo>
                  <a:lnTo>
                    <a:pt x="507612" y="49529"/>
                  </a:lnTo>
                  <a:lnTo>
                    <a:pt x="506328" y="46918"/>
                  </a:lnTo>
                  <a:lnTo>
                    <a:pt x="533673" y="46989"/>
                  </a:lnTo>
                  <a:lnTo>
                    <a:pt x="534692" y="50800"/>
                  </a:lnTo>
                  <a:close/>
                </a:path>
                <a:path w="536575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2" y="50559"/>
                  </a:lnTo>
                  <a:lnTo>
                    <a:pt x="28403" y="50800"/>
                  </a:lnTo>
                  <a:close/>
                </a:path>
                <a:path w="536575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536575" h="353060">
                  <a:moveTo>
                    <a:pt x="507985" y="50559"/>
                  </a:moveTo>
                  <a:lnTo>
                    <a:pt x="507517" y="49529"/>
                  </a:lnTo>
                  <a:lnTo>
                    <a:pt x="507985" y="50559"/>
                  </a:lnTo>
                  <a:close/>
                </a:path>
                <a:path w="536575" h="353060">
                  <a:moveTo>
                    <a:pt x="508095" y="50800"/>
                  </a:moveTo>
                  <a:lnTo>
                    <a:pt x="507985" y="50559"/>
                  </a:lnTo>
                  <a:lnTo>
                    <a:pt x="507612" y="49529"/>
                  </a:lnTo>
                  <a:lnTo>
                    <a:pt x="508095" y="50800"/>
                  </a:lnTo>
                  <a:close/>
                </a:path>
                <a:path w="536575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536575" h="353060">
                  <a:moveTo>
                    <a:pt x="535476" y="54610"/>
                  </a:moveTo>
                  <a:lnTo>
                    <a:pt x="509454" y="54610"/>
                  </a:lnTo>
                  <a:lnTo>
                    <a:pt x="509073" y="53339"/>
                  </a:lnTo>
                  <a:lnTo>
                    <a:pt x="507985" y="50559"/>
                  </a:lnTo>
                  <a:lnTo>
                    <a:pt x="508095" y="50800"/>
                  </a:lnTo>
                  <a:lnTo>
                    <a:pt x="534692" y="50800"/>
                  </a:lnTo>
                  <a:lnTo>
                    <a:pt x="535031" y="52070"/>
                  </a:lnTo>
                  <a:lnTo>
                    <a:pt x="535235" y="53339"/>
                  </a:lnTo>
                  <a:lnTo>
                    <a:pt x="535476" y="5461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202" y="54175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27202" y="54175"/>
                  </a:moveTo>
                  <a:lnTo>
                    <a:pt x="27425" y="53339"/>
                  </a:lnTo>
                  <a:lnTo>
                    <a:pt x="27202" y="54175"/>
                  </a:lnTo>
                  <a:close/>
                </a:path>
                <a:path w="536575" h="353060">
                  <a:moveTo>
                    <a:pt x="509296" y="54175"/>
                  </a:moveTo>
                  <a:lnTo>
                    <a:pt x="508993" y="53339"/>
                  </a:lnTo>
                  <a:lnTo>
                    <a:pt x="509296" y="54175"/>
                  </a:lnTo>
                  <a:close/>
                </a:path>
                <a:path w="536575" h="353060">
                  <a:moveTo>
                    <a:pt x="509454" y="54610"/>
                  </a:moveTo>
                  <a:lnTo>
                    <a:pt x="509296" y="54175"/>
                  </a:lnTo>
                  <a:lnTo>
                    <a:pt x="509073" y="53339"/>
                  </a:lnTo>
                  <a:lnTo>
                    <a:pt x="509454" y="54610"/>
                  </a:lnTo>
                  <a:close/>
                </a:path>
                <a:path w="536575" h="353060">
                  <a:moveTo>
                    <a:pt x="27085" y="54610"/>
                  </a:moveTo>
                  <a:lnTo>
                    <a:pt x="27202" y="54175"/>
                  </a:lnTo>
                  <a:lnTo>
                    <a:pt x="27085" y="54610"/>
                  </a:lnTo>
                  <a:close/>
                </a:path>
                <a:path w="536575" h="353060">
                  <a:moveTo>
                    <a:pt x="510711" y="60960"/>
                  </a:moveTo>
                  <a:lnTo>
                    <a:pt x="510228" y="58420"/>
                  </a:lnTo>
                  <a:lnTo>
                    <a:pt x="510432" y="58420"/>
                  </a:lnTo>
                  <a:lnTo>
                    <a:pt x="509296" y="54175"/>
                  </a:lnTo>
                  <a:lnTo>
                    <a:pt x="509454" y="54610"/>
                  </a:lnTo>
                  <a:lnTo>
                    <a:pt x="535476" y="54610"/>
                  </a:lnTo>
                  <a:lnTo>
                    <a:pt x="535717" y="55879"/>
                  </a:lnTo>
                  <a:lnTo>
                    <a:pt x="536162" y="59689"/>
                  </a:lnTo>
                  <a:lnTo>
                    <a:pt x="510609" y="59689"/>
                  </a:lnTo>
                  <a:lnTo>
                    <a:pt x="510711" y="60960"/>
                  </a:lnTo>
                  <a:close/>
                </a:path>
                <a:path w="536575" h="353060">
                  <a:moveTo>
                    <a:pt x="521506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66" y="299720"/>
                  </a:lnTo>
                  <a:lnTo>
                    <a:pt x="1263" y="299720"/>
                  </a:lnTo>
                  <a:lnTo>
                    <a:pt x="781" y="295910"/>
                  </a:lnTo>
                  <a:lnTo>
                    <a:pt x="336" y="293370"/>
                  </a:lnTo>
                  <a:lnTo>
                    <a:pt x="273" y="29210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2" y="62229"/>
                  </a:lnTo>
                  <a:lnTo>
                    <a:pt x="273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787" y="292100"/>
                  </a:lnTo>
                  <a:lnTo>
                    <a:pt x="26269" y="294639"/>
                  </a:lnTo>
                  <a:lnTo>
                    <a:pt x="2640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61" y="309879"/>
                  </a:lnTo>
                  <a:lnTo>
                    <a:pt x="35337" y="313689"/>
                  </a:lnTo>
                  <a:lnTo>
                    <a:pt x="35739" y="313689"/>
                  </a:lnTo>
                  <a:lnTo>
                    <a:pt x="38093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5" y="321310"/>
                  </a:lnTo>
                  <a:lnTo>
                    <a:pt x="47910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298" y="326389"/>
                  </a:lnTo>
                  <a:lnTo>
                    <a:pt x="59556" y="327660"/>
                  </a:lnTo>
                  <a:lnTo>
                    <a:pt x="522293" y="327660"/>
                  </a:lnTo>
                  <a:lnTo>
                    <a:pt x="521506" y="328929"/>
                  </a:lnTo>
                  <a:close/>
                </a:path>
                <a:path w="536575" h="353060">
                  <a:moveTo>
                    <a:pt x="536346" y="290829"/>
                  </a:moveTo>
                  <a:lnTo>
                    <a:pt x="510889" y="290829"/>
                  </a:lnTo>
                  <a:lnTo>
                    <a:pt x="511105" y="288289"/>
                  </a:lnTo>
                  <a:lnTo>
                    <a:pt x="511067" y="64770"/>
                  </a:lnTo>
                  <a:lnTo>
                    <a:pt x="510997" y="63500"/>
                  </a:lnTo>
                  <a:lnTo>
                    <a:pt x="510889" y="62229"/>
                  </a:lnTo>
                  <a:lnTo>
                    <a:pt x="510609" y="59689"/>
                  </a:lnTo>
                  <a:lnTo>
                    <a:pt x="536225" y="59689"/>
                  </a:lnTo>
                  <a:lnTo>
                    <a:pt x="536386" y="62229"/>
                  </a:lnTo>
                  <a:lnTo>
                    <a:pt x="536492" y="64770"/>
                  </a:lnTo>
                  <a:lnTo>
                    <a:pt x="536467" y="289560"/>
                  </a:lnTo>
                  <a:lnTo>
                    <a:pt x="536346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40" y="294639"/>
                  </a:moveTo>
                  <a:lnTo>
                    <a:pt x="510228" y="294639"/>
                  </a:lnTo>
                  <a:lnTo>
                    <a:pt x="510711" y="292100"/>
                  </a:lnTo>
                  <a:lnTo>
                    <a:pt x="510952" y="289560"/>
                  </a:lnTo>
                  <a:lnTo>
                    <a:pt x="510889" y="290829"/>
                  </a:lnTo>
                  <a:lnTo>
                    <a:pt x="536346" y="290829"/>
                  </a:lnTo>
                  <a:lnTo>
                    <a:pt x="536225" y="292100"/>
                  </a:lnTo>
                  <a:lnTo>
                    <a:pt x="536162" y="293370"/>
                  </a:lnTo>
                  <a:lnTo>
                    <a:pt x="535940" y="294639"/>
                  </a:lnTo>
                  <a:close/>
                </a:path>
                <a:path w="536575" h="353060">
                  <a:moveTo>
                    <a:pt x="26406" y="294639"/>
                  </a:moveTo>
                  <a:lnTo>
                    <a:pt x="26269" y="294639"/>
                  </a:lnTo>
                  <a:lnTo>
                    <a:pt x="26066" y="293370"/>
                  </a:lnTo>
                  <a:lnTo>
                    <a:pt x="26406" y="294639"/>
                  </a:lnTo>
                  <a:close/>
                </a:path>
                <a:path w="536575" h="353060">
                  <a:moveTo>
                    <a:pt x="533304" y="306070"/>
                  </a:moveTo>
                  <a:lnTo>
                    <a:pt x="505783" y="306070"/>
                  </a:lnTo>
                  <a:lnTo>
                    <a:pt x="508095" y="302260"/>
                  </a:lnTo>
                  <a:lnTo>
                    <a:pt x="507612" y="302260"/>
                  </a:lnTo>
                  <a:lnTo>
                    <a:pt x="509454" y="298450"/>
                  </a:lnTo>
                  <a:lnTo>
                    <a:pt x="509073" y="298450"/>
                  </a:lnTo>
                  <a:lnTo>
                    <a:pt x="510432" y="293370"/>
                  </a:lnTo>
                  <a:lnTo>
                    <a:pt x="510228" y="294639"/>
                  </a:lnTo>
                  <a:lnTo>
                    <a:pt x="535940" y="294639"/>
                  </a:lnTo>
                  <a:lnTo>
                    <a:pt x="535717" y="295910"/>
                  </a:lnTo>
                  <a:lnTo>
                    <a:pt x="535235" y="299720"/>
                  </a:lnTo>
                  <a:lnTo>
                    <a:pt x="535031" y="299720"/>
                  </a:lnTo>
                  <a:lnTo>
                    <a:pt x="533673" y="304800"/>
                  </a:lnTo>
                  <a:lnTo>
                    <a:pt x="533304" y="306070"/>
                  </a:lnTo>
                  <a:close/>
                </a:path>
                <a:path w="536575" h="353060">
                  <a:moveTo>
                    <a:pt x="30803" y="306070"/>
                  </a:moveTo>
                  <a:lnTo>
                    <a:pt x="30118" y="304800"/>
                  </a:lnTo>
                  <a:lnTo>
                    <a:pt x="30803" y="306070"/>
                  </a:lnTo>
                  <a:close/>
                </a:path>
                <a:path w="536575" h="353060">
                  <a:moveTo>
                    <a:pt x="531923" y="309879"/>
                  </a:moveTo>
                  <a:lnTo>
                    <a:pt x="503637" y="309879"/>
                  </a:lnTo>
                  <a:lnTo>
                    <a:pt x="506380" y="304800"/>
                  </a:lnTo>
                  <a:lnTo>
                    <a:pt x="505783" y="306070"/>
                  </a:lnTo>
                  <a:lnTo>
                    <a:pt x="533304" y="306070"/>
                  </a:lnTo>
                  <a:lnTo>
                    <a:pt x="531923" y="309879"/>
                  </a:lnTo>
                  <a:close/>
                </a:path>
                <a:path w="536575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536575" h="353060">
                  <a:moveTo>
                    <a:pt x="530401" y="313689"/>
                  </a:moveTo>
                  <a:lnTo>
                    <a:pt x="501161" y="313689"/>
                  </a:lnTo>
                  <a:lnTo>
                    <a:pt x="504310" y="308610"/>
                  </a:lnTo>
                  <a:lnTo>
                    <a:pt x="503637" y="309879"/>
                  </a:lnTo>
                  <a:lnTo>
                    <a:pt x="531923" y="309879"/>
                  </a:lnTo>
                  <a:lnTo>
                    <a:pt x="530980" y="312420"/>
                  </a:lnTo>
                  <a:lnTo>
                    <a:pt x="530401" y="313689"/>
                  </a:lnTo>
                  <a:close/>
                </a:path>
                <a:path w="536575" h="353060">
                  <a:moveTo>
                    <a:pt x="35739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39" y="313689"/>
                  </a:lnTo>
                  <a:close/>
                </a:path>
                <a:path w="536575" h="353060">
                  <a:moveTo>
                    <a:pt x="529243" y="316229"/>
                  </a:moveTo>
                  <a:lnTo>
                    <a:pt x="498405" y="316229"/>
                  </a:lnTo>
                  <a:lnTo>
                    <a:pt x="501935" y="312420"/>
                  </a:lnTo>
                  <a:lnTo>
                    <a:pt x="501161" y="313689"/>
                  </a:lnTo>
                  <a:lnTo>
                    <a:pt x="530401" y="313689"/>
                  </a:lnTo>
                  <a:lnTo>
                    <a:pt x="529243" y="316229"/>
                  </a:lnTo>
                  <a:close/>
                </a:path>
                <a:path w="536575" h="353060">
                  <a:moveTo>
                    <a:pt x="38538" y="316229"/>
                  </a:moveTo>
                  <a:lnTo>
                    <a:pt x="38093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536575" h="353060">
                  <a:moveTo>
                    <a:pt x="528085" y="318770"/>
                  </a:moveTo>
                  <a:lnTo>
                    <a:pt x="495369" y="318770"/>
                  </a:lnTo>
                  <a:lnTo>
                    <a:pt x="499256" y="314960"/>
                  </a:lnTo>
                  <a:lnTo>
                    <a:pt x="498405" y="316229"/>
                  </a:lnTo>
                  <a:lnTo>
                    <a:pt x="529243" y="316229"/>
                  </a:lnTo>
                  <a:lnTo>
                    <a:pt x="528085" y="318770"/>
                  </a:lnTo>
                  <a:close/>
                </a:path>
                <a:path w="536575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536575" h="353060">
                  <a:moveTo>
                    <a:pt x="526256" y="321310"/>
                  </a:moveTo>
                  <a:lnTo>
                    <a:pt x="492093" y="321310"/>
                  </a:lnTo>
                  <a:lnTo>
                    <a:pt x="496309" y="317500"/>
                  </a:lnTo>
                  <a:lnTo>
                    <a:pt x="495369" y="318770"/>
                  </a:lnTo>
                  <a:lnTo>
                    <a:pt x="528085" y="318770"/>
                  </a:lnTo>
                  <a:lnTo>
                    <a:pt x="526256" y="321310"/>
                  </a:lnTo>
                  <a:close/>
                </a:path>
                <a:path w="536575" h="353060">
                  <a:moveTo>
                    <a:pt x="44905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5" y="321310"/>
                  </a:lnTo>
                  <a:close/>
                </a:path>
                <a:path w="536575" h="353060">
                  <a:moveTo>
                    <a:pt x="524656" y="323850"/>
                  </a:moveTo>
                  <a:lnTo>
                    <a:pt x="488588" y="323850"/>
                  </a:lnTo>
                  <a:lnTo>
                    <a:pt x="493096" y="320039"/>
                  </a:lnTo>
                  <a:lnTo>
                    <a:pt x="492093" y="321310"/>
                  </a:lnTo>
                  <a:lnTo>
                    <a:pt x="526256" y="321310"/>
                  </a:lnTo>
                  <a:lnTo>
                    <a:pt x="525341" y="322579"/>
                  </a:lnTo>
                  <a:lnTo>
                    <a:pt x="524656" y="323850"/>
                  </a:lnTo>
                  <a:close/>
                </a:path>
                <a:path w="536575" h="353060">
                  <a:moveTo>
                    <a:pt x="49225" y="323850"/>
                  </a:moveTo>
                  <a:lnTo>
                    <a:pt x="47910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536575" h="353060">
                  <a:moveTo>
                    <a:pt x="523868" y="325120"/>
                  </a:moveTo>
                  <a:lnTo>
                    <a:pt x="484879" y="325120"/>
                  </a:lnTo>
                  <a:lnTo>
                    <a:pt x="489667" y="322579"/>
                  </a:lnTo>
                  <a:lnTo>
                    <a:pt x="488588" y="323850"/>
                  </a:lnTo>
                  <a:lnTo>
                    <a:pt x="524656" y="323850"/>
                  </a:lnTo>
                  <a:lnTo>
                    <a:pt x="523868" y="325120"/>
                  </a:lnTo>
                  <a:close/>
                </a:path>
                <a:path w="536575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536575" h="353060">
                  <a:moveTo>
                    <a:pt x="522293" y="327660"/>
                  </a:moveTo>
                  <a:lnTo>
                    <a:pt x="476942" y="327660"/>
                  </a:lnTo>
                  <a:lnTo>
                    <a:pt x="482199" y="326389"/>
                  </a:lnTo>
                  <a:lnTo>
                    <a:pt x="480993" y="326389"/>
                  </a:lnTo>
                  <a:lnTo>
                    <a:pt x="486022" y="323850"/>
                  </a:lnTo>
                  <a:lnTo>
                    <a:pt x="484879" y="325120"/>
                  </a:lnTo>
                  <a:lnTo>
                    <a:pt x="523868" y="325120"/>
                  </a:lnTo>
                  <a:lnTo>
                    <a:pt x="522293" y="327660"/>
                  </a:lnTo>
                  <a:close/>
                </a:path>
                <a:path w="536575" h="353060">
                  <a:moveTo>
                    <a:pt x="512451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297" y="332739"/>
                  </a:lnTo>
                  <a:lnTo>
                    <a:pt x="15767" y="328929"/>
                  </a:lnTo>
                  <a:lnTo>
                    <a:pt x="520731" y="328929"/>
                  </a:lnTo>
                  <a:lnTo>
                    <a:pt x="517201" y="332739"/>
                  </a:lnTo>
                  <a:lnTo>
                    <a:pt x="516337" y="334010"/>
                  </a:lnTo>
                  <a:lnTo>
                    <a:pt x="512451" y="337820"/>
                  </a:lnTo>
                  <a:close/>
                </a:path>
                <a:path w="536575" h="353060">
                  <a:moveTo>
                    <a:pt x="507295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11511" y="337820"/>
                  </a:lnTo>
                  <a:lnTo>
                    <a:pt x="507295" y="341629"/>
                  </a:lnTo>
                  <a:close/>
                </a:path>
                <a:path w="536575" h="353060">
                  <a:moveTo>
                    <a:pt x="501770" y="345439"/>
                  </a:moveTo>
                  <a:lnTo>
                    <a:pt x="34728" y="345439"/>
                  </a:lnTo>
                  <a:lnTo>
                    <a:pt x="30206" y="341629"/>
                  </a:lnTo>
                  <a:lnTo>
                    <a:pt x="506291" y="341629"/>
                  </a:lnTo>
                  <a:lnTo>
                    <a:pt x="501770" y="345439"/>
                  </a:lnTo>
                  <a:close/>
                </a:path>
                <a:path w="536575" h="353060">
                  <a:moveTo>
                    <a:pt x="495903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00691" y="345439"/>
                  </a:lnTo>
                  <a:lnTo>
                    <a:pt x="495903" y="347979"/>
                  </a:lnTo>
                  <a:close/>
                </a:path>
                <a:path w="536575" h="353060">
                  <a:moveTo>
                    <a:pt x="489718" y="350520"/>
                  </a:moveTo>
                  <a:lnTo>
                    <a:pt x="46780" y="350520"/>
                  </a:lnTo>
                  <a:lnTo>
                    <a:pt x="41738" y="347979"/>
                  </a:lnTo>
                  <a:lnTo>
                    <a:pt x="494760" y="347979"/>
                  </a:lnTo>
                  <a:lnTo>
                    <a:pt x="489718" y="350520"/>
                  </a:lnTo>
                  <a:close/>
                </a:path>
                <a:path w="536575" h="353060">
                  <a:moveTo>
                    <a:pt x="483266" y="351789"/>
                  </a:moveTo>
                  <a:lnTo>
                    <a:pt x="53232" y="351789"/>
                  </a:lnTo>
                  <a:lnTo>
                    <a:pt x="47974" y="350520"/>
                  </a:lnTo>
                  <a:lnTo>
                    <a:pt x="488524" y="350520"/>
                  </a:lnTo>
                  <a:lnTo>
                    <a:pt x="483266" y="351789"/>
                  </a:lnTo>
                  <a:close/>
                </a:path>
                <a:path w="536575" h="353060">
                  <a:moveTo>
                    <a:pt x="479012" y="353060"/>
                  </a:moveTo>
                  <a:lnTo>
                    <a:pt x="57486" y="353060"/>
                  </a:lnTo>
                  <a:lnTo>
                    <a:pt x="54159" y="351789"/>
                  </a:lnTo>
                  <a:lnTo>
                    <a:pt x="482339" y="351789"/>
                  </a:lnTo>
                  <a:lnTo>
                    <a:pt x="47901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537013" y="3671887"/>
            <a:ext cx="536575" cy="353060"/>
            <a:chOff x="3537013" y="3671887"/>
            <a:chExt cx="536575" cy="353060"/>
          </a:xfrm>
        </p:grpSpPr>
        <p:sp>
          <p:nvSpPr>
            <p:cNvPr id="13" name="object 13"/>
            <p:cNvSpPr/>
            <p:nvPr/>
          </p:nvSpPr>
          <p:spPr>
            <a:xfrm>
              <a:off x="3549396" y="3685031"/>
              <a:ext cx="512445" cy="327660"/>
            </a:xfrm>
            <a:custGeom>
              <a:avLst/>
              <a:gdLst/>
              <a:ahLst/>
              <a:cxnLst/>
              <a:rect l="l" t="t" r="r" b="b"/>
              <a:pathLst>
                <a:path w="512445" h="327660">
                  <a:moveTo>
                    <a:pt x="457200" y="327659"/>
                  </a:moveTo>
                  <a:lnTo>
                    <a:pt x="54863" y="327659"/>
                  </a:lnTo>
                  <a:lnTo>
                    <a:pt x="33627" y="323646"/>
                  </a:lnTo>
                  <a:lnTo>
                    <a:pt x="16235" y="311996"/>
                  </a:lnTo>
                  <a:lnTo>
                    <a:pt x="4441" y="294461"/>
                  </a:lnTo>
                  <a:lnTo>
                    <a:pt x="0" y="272795"/>
                  </a:lnTo>
                  <a:lnTo>
                    <a:pt x="0" y="54863"/>
                  </a:lnTo>
                  <a:lnTo>
                    <a:pt x="4441" y="33241"/>
                  </a:lnTo>
                  <a:lnTo>
                    <a:pt x="16235" y="15721"/>
                  </a:lnTo>
                  <a:lnTo>
                    <a:pt x="33627" y="4055"/>
                  </a:lnTo>
                  <a:lnTo>
                    <a:pt x="54863" y="0"/>
                  </a:lnTo>
                  <a:lnTo>
                    <a:pt x="457200" y="0"/>
                  </a:lnTo>
                  <a:lnTo>
                    <a:pt x="478213" y="4055"/>
                  </a:lnTo>
                  <a:lnTo>
                    <a:pt x="495528" y="15721"/>
                  </a:lnTo>
                  <a:lnTo>
                    <a:pt x="507395" y="33241"/>
                  </a:lnTo>
                  <a:lnTo>
                    <a:pt x="512063" y="54863"/>
                  </a:lnTo>
                  <a:lnTo>
                    <a:pt x="512063" y="272795"/>
                  </a:lnTo>
                  <a:lnTo>
                    <a:pt x="507395" y="294461"/>
                  </a:lnTo>
                  <a:lnTo>
                    <a:pt x="495528" y="311996"/>
                  </a:lnTo>
                  <a:lnTo>
                    <a:pt x="478213" y="323646"/>
                  </a:lnTo>
                  <a:lnTo>
                    <a:pt x="457200" y="32765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537013" y="3671887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07" y="1270"/>
                  </a:moveTo>
                  <a:lnTo>
                    <a:pt x="54127" y="1270"/>
                  </a:lnTo>
                  <a:lnTo>
                    <a:pt x="57454" y="0"/>
                  </a:lnTo>
                  <a:lnTo>
                    <a:pt x="478980" y="0"/>
                  </a:lnTo>
                  <a:lnTo>
                    <a:pt x="482307" y="1270"/>
                  </a:lnTo>
                  <a:close/>
                </a:path>
                <a:path w="536575" h="353060">
                  <a:moveTo>
                    <a:pt x="488480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483235" y="1270"/>
                  </a:lnTo>
                  <a:lnTo>
                    <a:pt x="488480" y="2539"/>
                  </a:lnTo>
                  <a:close/>
                </a:path>
                <a:path w="536575" h="353060">
                  <a:moveTo>
                    <a:pt x="500646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489686" y="2539"/>
                  </a:lnTo>
                  <a:lnTo>
                    <a:pt x="494715" y="3810"/>
                  </a:lnTo>
                  <a:lnTo>
                    <a:pt x="495858" y="5079"/>
                  </a:lnTo>
                  <a:lnTo>
                    <a:pt x="500646" y="7620"/>
                  </a:lnTo>
                  <a:close/>
                </a:path>
                <a:path w="536575" h="353060">
                  <a:moveTo>
                    <a:pt x="516305" y="19050"/>
                  </a:moveTo>
                  <a:lnTo>
                    <a:pt x="20116" y="19050"/>
                  </a:lnTo>
                  <a:lnTo>
                    <a:pt x="24015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01738" y="7620"/>
                  </a:lnTo>
                  <a:lnTo>
                    <a:pt x="506247" y="10160"/>
                  </a:lnTo>
                  <a:lnTo>
                    <a:pt x="507263" y="11429"/>
                  </a:lnTo>
                  <a:lnTo>
                    <a:pt x="511479" y="13970"/>
                  </a:lnTo>
                  <a:lnTo>
                    <a:pt x="512419" y="15239"/>
                  </a:lnTo>
                  <a:lnTo>
                    <a:pt x="516305" y="19050"/>
                  </a:lnTo>
                  <a:close/>
                </a:path>
                <a:path w="536575" h="353060">
                  <a:moveTo>
                    <a:pt x="46799" y="30479"/>
                  </a:moveTo>
                  <a:lnTo>
                    <a:pt x="47878" y="29210"/>
                  </a:lnTo>
                  <a:lnTo>
                    <a:pt x="11811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17156" y="19050"/>
                  </a:lnTo>
                  <a:lnTo>
                    <a:pt x="520700" y="22860"/>
                  </a:lnTo>
                  <a:lnTo>
                    <a:pt x="522252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44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536575" h="353060">
                  <a:moveTo>
                    <a:pt x="489623" y="30479"/>
                  </a:moveTo>
                  <a:lnTo>
                    <a:pt x="484835" y="27939"/>
                  </a:lnTo>
                  <a:lnTo>
                    <a:pt x="485990" y="27939"/>
                  </a:lnTo>
                  <a:lnTo>
                    <a:pt x="480961" y="26670"/>
                  </a:lnTo>
                  <a:lnTo>
                    <a:pt x="482155" y="26670"/>
                  </a:lnTo>
                  <a:lnTo>
                    <a:pt x="476910" y="25400"/>
                  </a:lnTo>
                  <a:lnTo>
                    <a:pt x="522252" y="25400"/>
                  </a:lnTo>
                  <a:lnTo>
                    <a:pt x="524624" y="29210"/>
                  </a:lnTo>
                  <a:lnTo>
                    <a:pt x="488543" y="29210"/>
                  </a:lnTo>
                  <a:lnTo>
                    <a:pt x="489623" y="30479"/>
                  </a:lnTo>
                  <a:close/>
                </a:path>
                <a:path w="536575" h="353060">
                  <a:moveTo>
                    <a:pt x="521462" y="328929"/>
                  </a:moveTo>
                  <a:lnTo>
                    <a:pt x="14960" y="328929"/>
                  </a:lnTo>
                  <a:lnTo>
                    <a:pt x="11811" y="323850"/>
                  </a:lnTo>
                  <a:lnTo>
                    <a:pt x="11125" y="322579"/>
                  </a:lnTo>
                  <a:lnTo>
                    <a:pt x="8382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749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49" y="55879"/>
                  </a:lnTo>
                  <a:lnTo>
                    <a:pt x="1231" y="53339"/>
                  </a:lnTo>
                  <a:lnTo>
                    <a:pt x="1435" y="52070"/>
                  </a:lnTo>
                  <a:lnTo>
                    <a:pt x="7785" y="35560"/>
                  </a:lnTo>
                  <a:lnTo>
                    <a:pt x="8382" y="34289"/>
                  </a:lnTo>
                  <a:lnTo>
                    <a:pt x="11125" y="29210"/>
                  </a:lnTo>
                  <a:lnTo>
                    <a:pt x="47878" y="29210"/>
                  </a:lnTo>
                  <a:lnTo>
                    <a:pt x="43370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506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306" y="39370"/>
                  </a:lnTo>
                  <a:lnTo>
                    <a:pt x="32934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57" y="59689"/>
                  </a:lnTo>
                  <a:lnTo>
                    <a:pt x="25501" y="62229"/>
                  </a:lnTo>
                  <a:lnTo>
                    <a:pt x="25387" y="64770"/>
                  </a:lnTo>
                  <a:lnTo>
                    <a:pt x="25361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306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506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73" y="321310"/>
                  </a:lnTo>
                  <a:lnTo>
                    <a:pt x="47878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9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22252" y="327660"/>
                  </a:lnTo>
                  <a:lnTo>
                    <a:pt x="521462" y="328929"/>
                  </a:lnTo>
                  <a:close/>
                </a:path>
                <a:path w="536575" h="353060">
                  <a:moveTo>
                    <a:pt x="499224" y="38100"/>
                  </a:moveTo>
                  <a:lnTo>
                    <a:pt x="495325" y="34289"/>
                  </a:lnTo>
                  <a:lnTo>
                    <a:pt x="496265" y="34289"/>
                  </a:lnTo>
                  <a:lnTo>
                    <a:pt x="492048" y="31750"/>
                  </a:lnTo>
                  <a:lnTo>
                    <a:pt x="493064" y="31750"/>
                  </a:lnTo>
                  <a:lnTo>
                    <a:pt x="488543" y="29210"/>
                  </a:lnTo>
                  <a:lnTo>
                    <a:pt x="525310" y="29210"/>
                  </a:lnTo>
                  <a:lnTo>
                    <a:pt x="528053" y="34289"/>
                  </a:lnTo>
                  <a:lnTo>
                    <a:pt x="528637" y="35560"/>
                  </a:lnTo>
                  <a:lnTo>
                    <a:pt x="529403" y="36829"/>
                  </a:lnTo>
                  <a:lnTo>
                    <a:pt x="498360" y="36829"/>
                  </a:lnTo>
                  <a:lnTo>
                    <a:pt x="499224" y="38100"/>
                  </a:lnTo>
                  <a:close/>
                </a:path>
                <a:path w="536575" h="353060">
                  <a:moveTo>
                    <a:pt x="37211" y="38100"/>
                  </a:moveTo>
                  <a:lnTo>
                    <a:pt x="38061" y="36829"/>
                  </a:lnTo>
                  <a:lnTo>
                    <a:pt x="38506" y="36829"/>
                  </a:lnTo>
                  <a:lnTo>
                    <a:pt x="37211" y="38100"/>
                  </a:lnTo>
                  <a:close/>
                </a:path>
                <a:path w="536575" h="353060">
                  <a:moveTo>
                    <a:pt x="501903" y="40639"/>
                  </a:moveTo>
                  <a:lnTo>
                    <a:pt x="498360" y="36829"/>
                  </a:lnTo>
                  <a:lnTo>
                    <a:pt x="529403" y="36829"/>
                  </a:lnTo>
                  <a:lnTo>
                    <a:pt x="530936" y="39370"/>
                  </a:lnTo>
                  <a:lnTo>
                    <a:pt x="501129" y="39370"/>
                  </a:lnTo>
                  <a:lnTo>
                    <a:pt x="501903" y="40639"/>
                  </a:lnTo>
                  <a:close/>
                </a:path>
                <a:path w="536575" h="353060">
                  <a:moveTo>
                    <a:pt x="34531" y="40639"/>
                  </a:moveTo>
                  <a:lnTo>
                    <a:pt x="35306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536575" h="353060">
                  <a:moveTo>
                    <a:pt x="506319" y="46966"/>
                  </a:moveTo>
                  <a:lnTo>
                    <a:pt x="503593" y="43179"/>
                  </a:lnTo>
                  <a:lnTo>
                    <a:pt x="501129" y="39370"/>
                  </a:lnTo>
                  <a:lnTo>
                    <a:pt x="530936" y="39370"/>
                  </a:lnTo>
                  <a:lnTo>
                    <a:pt x="531431" y="40639"/>
                  </a:lnTo>
                  <a:lnTo>
                    <a:pt x="533273" y="45720"/>
                  </a:lnTo>
                  <a:lnTo>
                    <a:pt x="505752" y="45720"/>
                  </a:lnTo>
                  <a:lnTo>
                    <a:pt x="506319" y="46966"/>
                  </a:lnTo>
                  <a:close/>
                </a:path>
                <a:path w="536575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536575" h="353060">
                  <a:moveTo>
                    <a:pt x="504278" y="44450"/>
                  </a:moveTo>
                  <a:lnTo>
                    <a:pt x="503491" y="43179"/>
                  </a:lnTo>
                  <a:lnTo>
                    <a:pt x="504278" y="44450"/>
                  </a:lnTo>
                  <a:close/>
                </a:path>
                <a:path w="536575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536575" h="353060">
                  <a:moveTo>
                    <a:pt x="533641" y="46989"/>
                  </a:moveTo>
                  <a:lnTo>
                    <a:pt x="506336" y="46989"/>
                  </a:lnTo>
                  <a:lnTo>
                    <a:pt x="505752" y="45720"/>
                  </a:lnTo>
                  <a:lnTo>
                    <a:pt x="533273" y="45720"/>
                  </a:lnTo>
                  <a:lnTo>
                    <a:pt x="533641" y="46989"/>
                  </a:lnTo>
                  <a:close/>
                </a:path>
                <a:path w="536575" h="353060">
                  <a:moveTo>
                    <a:pt x="30095" y="46989"/>
                  </a:moveTo>
                  <a:close/>
                </a:path>
                <a:path w="536575" h="353060">
                  <a:moveTo>
                    <a:pt x="534650" y="50800"/>
                  </a:moveTo>
                  <a:lnTo>
                    <a:pt x="508063" y="50800"/>
                  </a:lnTo>
                  <a:lnTo>
                    <a:pt x="507568" y="49529"/>
                  </a:lnTo>
                  <a:lnTo>
                    <a:pt x="506319" y="46966"/>
                  </a:lnTo>
                  <a:lnTo>
                    <a:pt x="533641" y="46989"/>
                  </a:lnTo>
                  <a:lnTo>
                    <a:pt x="534650" y="50800"/>
                  </a:lnTo>
                  <a:close/>
                </a:path>
                <a:path w="536575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536575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536575" h="353060">
                  <a:moveTo>
                    <a:pt x="507891" y="50422"/>
                  </a:moveTo>
                  <a:lnTo>
                    <a:pt x="507485" y="49529"/>
                  </a:lnTo>
                  <a:lnTo>
                    <a:pt x="507891" y="50422"/>
                  </a:lnTo>
                  <a:close/>
                </a:path>
                <a:path w="536575" h="353060">
                  <a:moveTo>
                    <a:pt x="508063" y="50800"/>
                  </a:moveTo>
                  <a:lnTo>
                    <a:pt x="507891" y="50422"/>
                  </a:lnTo>
                  <a:lnTo>
                    <a:pt x="507568" y="49529"/>
                  </a:lnTo>
                  <a:lnTo>
                    <a:pt x="508063" y="50800"/>
                  </a:lnTo>
                  <a:close/>
                </a:path>
                <a:path w="536575" h="353060">
                  <a:moveTo>
                    <a:pt x="535381" y="54610"/>
                  </a:moveTo>
                  <a:lnTo>
                    <a:pt x="509409" y="54610"/>
                  </a:lnTo>
                  <a:lnTo>
                    <a:pt x="509041" y="53339"/>
                  </a:lnTo>
                  <a:lnTo>
                    <a:pt x="507891" y="50422"/>
                  </a:lnTo>
                  <a:lnTo>
                    <a:pt x="508063" y="50800"/>
                  </a:lnTo>
                  <a:lnTo>
                    <a:pt x="534650" y="50800"/>
                  </a:lnTo>
                  <a:lnTo>
                    <a:pt x="534987" y="52070"/>
                  </a:lnTo>
                  <a:lnTo>
                    <a:pt x="535381" y="54610"/>
                  </a:lnTo>
                  <a:close/>
                </a:path>
                <a:path w="536575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536575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536575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536575" h="353060">
                  <a:moveTo>
                    <a:pt x="509291" y="54284"/>
                  </a:moveTo>
                  <a:lnTo>
                    <a:pt x="508949" y="53339"/>
                  </a:lnTo>
                  <a:lnTo>
                    <a:pt x="509291" y="54284"/>
                  </a:lnTo>
                  <a:close/>
                </a:path>
                <a:path w="536575" h="353060">
                  <a:moveTo>
                    <a:pt x="509409" y="54610"/>
                  </a:moveTo>
                  <a:lnTo>
                    <a:pt x="509291" y="54284"/>
                  </a:lnTo>
                  <a:lnTo>
                    <a:pt x="509041" y="53339"/>
                  </a:lnTo>
                  <a:lnTo>
                    <a:pt x="509409" y="5461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510666" y="60960"/>
                  </a:moveTo>
                  <a:lnTo>
                    <a:pt x="510184" y="58420"/>
                  </a:lnTo>
                  <a:lnTo>
                    <a:pt x="510387" y="58420"/>
                  </a:lnTo>
                  <a:lnTo>
                    <a:pt x="509291" y="54284"/>
                  </a:lnTo>
                  <a:lnTo>
                    <a:pt x="509409" y="54610"/>
                  </a:lnTo>
                  <a:lnTo>
                    <a:pt x="535381" y="54610"/>
                  </a:lnTo>
                  <a:lnTo>
                    <a:pt x="535774" y="57150"/>
                  </a:lnTo>
                  <a:lnTo>
                    <a:pt x="536117" y="59689"/>
                  </a:lnTo>
                  <a:lnTo>
                    <a:pt x="510578" y="59689"/>
                  </a:lnTo>
                  <a:lnTo>
                    <a:pt x="510666" y="60960"/>
                  </a:lnTo>
                  <a:close/>
                </a:path>
                <a:path w="536575" h="353060">
                  <a:moveTo>
                    <a:pt x="25755" y="60960"/>
                  </a:moveTo>
                  <a:lnTo>
                    <a:pt x="25857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536575" h="353060">
                  <a:moveTo>
                    <a:pt x="536308" y="290829"/>
                  </a:moveTo>
                  <a:lnTo>
                    <a:pt x="510857" y="290829"/>
                  </a:lnTo>
                  <a:lnTo>
                    <a:pt x="511073" y="288289"/>
                  </a:lnTo>
                  <a:lnTo>
                    <a:pt x="511111" y="285750"/>
                  </a:lnTo>
                  <a:lnTo>
                    <a:pt x="511098" y="67310"/>
                  </a:lnTo>
                  <a:lnTo>
                    <a:pt x="511035" y="64770"/>
                  </a:lnTo>
                  <a:lnTo>
                    <a:pt x="510965" y="63500"/>
                  </a:lnTo>
                  <a:lnTo>
                    <a:pt x="510857" y="62229"/>
                  </a:lnTo>
                  <a:lnTo>
                    <a:pt x="510578" y="59689"/>
                  </a:lnTo>
                  <a:lnTo>
                    <a:pt x="536117" y="59689"/>
                  </a:lnTo>
                  <a:lnTo>
                    <a:pt x="536435" y="63500"/>
                  </a:lnTo>
                  <a:lnTo>
                    <a:pt x="536308" y="290829"/>
                  </a:lnTo>
                  <a:close/>
                </a:path>
                <a:path w="536575" h="353060">
                  <a:moveTo>
                    <a:pt x="25679" y="290829"/>
                  </a:moveTo>
                  <a:lnTo>
                    <a:pt x="25501" y="289560"/>
                  </a:lnTo>
                  <a:lnTo>
                    <a:pt x="25679" y="290829"/>
                  </a:lnTo>
                  <a:close/>
                </a:path>
                <a:path w="536575" h="353060">
                  <a:moveTo>
                    <a:pt x="535946" y="294639"/>
                  </a:moveTo>
                  <a:lnTo>
                    <a:pt x="510184" y="294639"/>
                  </a:lnTo>
                  <a:lnTo>
                    <a:pt x="510666" y="292100"/>
                  </a:lnTo>
                  <a:lnTo>
                    <a:pt x="510921" y="289560"/>
                  </a:lnTo>
                  <a:lnTo>
                    <a:pt x="510857" y="290829"/>
                  </a:lnTo>
                  <a:lnTo>
                    <a:pt x="536308" y="290829"/>
                  </a:lnTo>
                  <a:lnTo>
                    <a:pt x="536181" y="292100"/>
                  </a:lnTo>
                  <a:lnTo>
                    <a:pt x="536117" y="293370"/>
                  </a:lnTo>
                  <a:lnTo>
                    <a:pt x="535946" y="294639"/>
                  </a:lnTo>
                  <a:close/>
                </a:path>
                <a:path w="536575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536575" h="353060">
                  <a:moveTo>
                    <a:pt x="533273" y="306070"/>
                  </a:moveTo>
                  <a:lnTo>
                    <a:pt x="505752" y="306070"/>
                  </a:lnTo>
                  <a:lnTo>
                    <a:pt x="508063" y="302260"/>
                  </a:lnTo>
                  <a:lnTo>
                    <a:pt x="507568" y="302260"/>
                  </a:lnTo>
                  <a:lnTo>
                    <a:pt x="509409" y="298450"/>
                  </a:lnTo>
                  <a:lnTo>
                    <a:pt x="509041" y="298450"/>
                  </a:lnTo>
                  <a:lnTo>
                    <a:pt x="510387" y="293370"/>
                  </a:lnTo>
                  <a:lnTo>
                    <a:pt x="510184" y="294639"/>
                  </a:lnTo>
                  <a:lnTo>
                    <a:pt x="535946" y="294639"/>
                  </a:lnTo>
                  <a:lnTo>
                    <a:pt x="535774" y="295910"/>
                  </a:lnTo>
                  <a:lnTo>
                    <a:pt x="535190" y="299720"/>
                  </a:lnTo>
                  <a:lnTo>
                    <a:pt x="534987" y="299720"/>
                  </a:lnTo>
                  <a:lnTo>
                    <a:pt x="533641" y="304800"/>
                  </a:lnTo>
                  <a:lnTo>
                    <a:pt x="533273" y="306070"/>
                  </a:lnTo>
                  <a:close/>
                </a:path>
                <a:path w="536575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536575" h="353060">
                  <a:moveTo>
                    <a:pt x="531891" y="309879"/>
                  </a:moveTo>
                  <a:lnTo>
                    <a:pt x="503593" y="309879"/>
                  </a:lnTo>
                  <a:lnTo>
                    <a:pt x="506336" y="304800"/>
                  </a:lnTo>
                  <a:lnTo>
                    <a:pt x="505752" y="306070"/>
                  </a:lnTo>
                  <a:lnTo>
                    <a:pt x="533273" y="306070"/>
                  </a:lnTo>
                  <a:lnTo>
                    <a:pt x="531891" y="309879"/>
                  </a:lnTo>
                  <a:close/>
                </a:path>
                <a:path w="536575" h="353060">
                  <a:moveTo>
                    <a:pt x="32934" y="309879"/>
                  </a:moveTo>
                  <a:lnTo>
                    <a:pt x="32143" y="308609"/>
                  </a:lnTo>
                  <a:lnTo>
                    <a:pt x="32934" y="309879"/>
                  </a:lnTo>
                  <a:close/>
                </a:path>
                <a:path w="536575" h="353060">
                  <a:moveTo>
                    <a:pt x="530359" y="313689"/>
                  </a:moveTo>
                  <a:lnTo>
                    <a:pt x="501129" y="313689"/>
                  </a:lnTo>
                  <a:lnTo>
                    <a:pt x="504278" y="308609"/>
                  </a:lnTo>
                  <a:lnTo>
                    <a:pt x="503593" y="309879"/>
                  </a:lnTo>
                  <a:lnTo>
                    <a:pt x="531891" y="309879"/>
                  </a:lnTo>
                  <a:lnTo>
                    <a:pt x="531431" y="311150"/>
                  </a:lnTo>
                  <a:lnTo>
                    <a:pt x="530936" y="312420"/>
                  </a:lnTo>
                  <a:lnTo>
                    <a:pt x="530359" y="313689"/>
                  </a:lnTo>
                  <a:close/>
                </a:path>
                <a:path w="536575" h="353060">
                  <a:moveTo>
                    <a:pt x="35708" y="313689"/>
                  </a:moveTo>
                  <a:lnTo>
                    <a:pt x="35306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536575" h="353060">
                  <a:moveTo>
                    <a:pt x="529206" y="316229"/>
                  </a:moveTo>
                  <a:lnTo>
                    <a:pt x="498360" y="316229"/>
                  </a:lnTo>
                  <a:lnTo>
                    <a:pt x="501903" y="312420"/>
                  </a:lnTo>
                  <a:lnTo>
                    <a:pt x="501129" y="313689"/>
                  </a:lnTo>
                  <a:lnTo>
                    <a:pt x="530359" y="313689"/>
                  </a:lnTo>
                  <a:lnTo>
                    <a:pt x="529206" y="316229"/>
                  </a:lnTo>
                  <a:close/>
                </a:path>
                <a:path w="536575" h="353060">
                  <a:moveTo>
                    <a:pt x="38506" y="316229"/>
                  </a:moveTo>
                  <a:lnTo>
                    <a:pt x="38061" y="316229"/>
                  </a:lnTo>
                  <a:lnTo>
                    <a:pt x="37211" y="314960"/>
                  </a:lnTo>
                  <a:lnTo>
                    <a:pt x="38506" y="316229"/>
                  </a:lnTo>
                  <a:close/>
                </a:path>
                <a:path w="536575" h="353060">
                  <a:moveTo>
                    <a:pt x="528053" y="318770"/>
                  </a:moveTo>
                  <a:lnTo>
                    <a:pt x="495325" y="318770"/>
                  </a:lnTo>
                  <a:lnTo>
                    <a:pt x="499224" y="314960"/>
                  </a:lnTo>
                  <a:lnTo>
                    <a:pt x="498360" y="316229"/>
                  </a:lnTo>
                  <a:lnTo>
                    <a:pt x="529206" y="316229"/>
                  </a:lnTo>
                  <a:lnTo>
                    <a:pt x="528053" y="318770"/>
                  </a:lnTo>
                  <a:close/>
                </a:path>
                <a:path w="536575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536575" h="353060">
                  <a:moveTo>
                    <a:pt x="526224" y="321310"/>
                  </a:moveTo>
                  <a:lnTo>
                    <a:pt x="492048" y="321310"/>
                  </a:lnTo>
                  <a:lnTo>
                    <a:pt x="496265" y="317500"/>
                  </a:lnTo>
                  <a:lnTo>
                    <a:pt x="495325" y="318770"/>
                  </a:lnTo>
                  <a:lnTo>
                    <a:pt x="528053" y="318770"/>
                  </a:lnTo>
                  <a:lnTo>
                    <a:pt x="526224" y="321310"/>
                  </a:lnTo>
                  <a:close/>
                </a:path>
                <a:path w="536575" h="353060">
                  <a:moveTo>
                    <a:pt x="44873" y="321310"/>
                  </a:moveTo>
                  <a:lnTo>
                    <a:pt x="44373" y="321310"/>
                  </a:lnTo>
                  <a:lnTo>
                    <a:pt x="43370" y="320039"/>
                  </a:lnTo>
                  <a:lnTo>
                    <a:pt x="44873" y="321310"/>
                  </a:lnTo>
                  <a:close/>
                </a:path>
                <a:path w="536575" h="353060">
                  <a:moveTo>
                    <a:pt x="524624" y="323850"/>
                  </a:moveTo>
                  <a:lnTo>
                    <a:pt x="488543" y="323850"/>
                  </a:lnTo>
                  <a:lnTo>
                    <a:pt x="493064" y="320039"/>
                  </a:lnTo>
                  <a:lnTo>
                    <a:pt x="492048" y="321310"/>
                  </a:lnTo>
                  <a:lnTo>
                    <a:pt x="526224" y="321310"/>
                  </a:lnTo>
                  <a:lnTo>
                    <a:pt x="525310" y="322579"/>
                  </a:lnTo>
                  <a:lnTo>
                    <a:pt x="524624" y="323850"/>
                  </a:lnTo>
                  <a:close/>
                </a:path>
                <a:path w="536575" h="353060">
                  <a:moveTo>
                    <a:pt x="49193" y="323850"/>
                  </a:moveTo>
                  <a:lnTo>
                    <a:pt x="47878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536575" h="353060">
                  <a:moveTo>
                    <a:pt x="523833" y="325120"/>
                  </a:moveTo>
                  <a:lnTo>
                    <a:pt x="484835" y="325120"/>
                  </a:lnTo>
                  <a:lnTo>
                    <a:pt x="489623" y="322579"/>
                  </a:lnTo>
                  <a:lnTo>
                    <a:pt x="488543" y="323850"/>
                  </a:lnTo>
                  <a:lnTo>
                    <a:pt x="524624" y="323850"/>
                  </a:lnTo>
                  <a:lnTo>
                    <a:pt x="523833" y="325120"/>
                  </a:lnTo>
                  <a:close/>
                </a:path>
                <a:path w="536575" h="353060">
                  <a:moveTo>
                    <a:pt x="52959" y="325120"/>
                  </a:moveTo>
                  <a:lnTo>
                    <a:pt x="51587" y="325120"/>
                  </a:lnTo>
                  <a:lnTo>
                    <a:pt x="50444" y="323850"/>
                  </a:lnTo>
                  <a:lnTo>
                    <a:pt x="52959" y="325120"/>
                  </a:lnTo>
                  <a:close/>
                </a:path>
                <a:path w="536575" h="353060">
                  <a:moveTo>
                    <a:pt x="522252" y="327660"/>
                  </a:moveTo>
                  <a:lnTo>
                    <a:pt x="476910" y="327660"/>
                  </a:lnTo>
                  <a:lnTo>
                    <a:pt x="482155" y="326389"/>
                  </a:lnTo>
                  <a:lnTo>
                    <a:pt x="480961" y="326389"/>
                  </a:lnTo>
                  <a:lnTo>
                    <a:pt x="485990" y="323850"/>
                  </a:lnTo>
                  <a:lnTo>
                    <a:pt x="484835" y="325120"/>
                  </a:lnTo>
                  <a:lnTo>
                    <a:pt x="523833" y="325120"/>
                  </a:lnTo>
                  <a:lnTo>
                    <a:pt x="522252" y="327660"/>
                  </a:lnTo>
                  <a:close/>
                </a:path>
                <a:path w="536575" h="353060">
                  <a:moveTo>
                    <a:pt x="512419" y="337820"/>
                  </a:moveTo>
                  <a:lnTo>
                    <a:pt x="24015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20700" y="328929"/>
                  </a:lnTo>
                  <a:lnTo>
                    <a:pt x="517156" y="332739"/>
                  </a:lnTo>
                  <a:lnTo>
                    <a:pt x="516305" y="334010"/>
                  </a:lnTo>
                  <a:lnTo>
                    <a:pt x="512419" y="337820"/>
                  </a:lnTo>
                  <a:close/>
                </a:path>
                <a:path w="536575" h="353060">
                  <a:moveTo>
                    <a:pt x="507263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11479" y="337820"/>
                  </a:lnTo>
                  <a:lnTo>
                    <a:pt x="507263" y="341629"/>
                  </a:lnTo>
                  <a:close/>
                </a:path>
                <a:path w="536575" h="353060">
                  <a:moveTo>
                    <a:pt x="501738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06247" y="341629"/>
                  </a:lnTo>
                  <a:lnTo>
                    <a:pt x="501738" y="345439"/>
                  </a:lnTo>
                  <a:close/>
                </a:path>
                <a:path w="536575" h="353060">
                  <a:moveTo>
                    <a:pt x="495858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00646" y="345439"/>
                  </a:lnTo>
                  <a:lnTo>
                    <a:pt x="495858" y="347979"/>
                  </a:lnTo>
                  <a:close/>
                </a:path>
                <a:path w="536575" h="353060">
                  <a:moveTo>
                    <a:pt x="489686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494715" y="347979"/>
                  </a:lnTo>
                  <a:lnTo>
                    <a:pt x="489686" y="350520"/>
                  </a:lnTo>
                  <a:close/>
                </a:path>
                <a:path w="536575" h="353060">
                  <a:moveTo>
                    <a:pt x="483235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488480" y="350520"/>
                  </a:lnTo>
                  <a:lnTo>
                    <a:pt x="483235" y="351789"/>
                  </a:lnTo>
                  <a:close/>
                </a:path>
                <a:path w="536575" h="353060">
                  <a:moveTo>
                    <a:pt x="478980" y="353060"/>
                  </a:moveTo>
                  <a:lnTo>
                    <a:pt x="57454" y="353060"/>
                  </a:lnTo>
                  <a:lnTo>
                    <a:pt x="54127" y="351789"/>
                  </a:lnTo>
                  <a:lnTo>
                    <a:pt x="482307" y="351789"/>
                  </a:lnTo>
                  <a:lnTo>
                    <a:pt x="478980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997494" y="3671887"/>
            <a:ext cx="536575" cy="353060"/>
            <a:chOff x="4997494" y="3671887"/>
            <a:chExt cx="536575" cy="353060"/>
          </a:xfrm>
        </p:grpSpPr>
        <p:sp>
          <p:nvSpPr>
            <p:cNvPr id="16" name="object 16"/>
            <p:cNvSpPr/>
            <p:nvPr/>
          </p:nvSpPr>
          <p:spPr>
            <a:xfrm>
              <a:off x="5010912" y="3685031"/>
              <a:ext cx="510540" cy="327660"/>
            </a:xfrm>
            <a:custGeom>
              <a:avLst/>
              <a:gdLst/>
              <a:ahLst/>
              <a:cxnLst/>
              <a:rect l="l" t="t" r="r" b="b"/>
              <a:pathLst>
                <a:path w="510539" h="327660">
                  <a:moveTo>
                    <a:pt x="455675" y="327659"/>
                  </a:moveTo>
                  <a:lnTo>
                    <a:pt x="53339" y="327659"/>
                  </a:lnTo>
                  <a:lnTo>
                    <a:pt x="32420" y="323646"/>
                  </a:lnTo>
                  <a:lnTo>
                    <a:pt x="15292" y="311996"/>
                  </a:lnTo>
                  <a:lnTo>
                    <a:pt x="3853" y="294461"/>
                  </a:lnTo>
                  <a:lnTo>
                    <a:pt x="0" y="272795"/>
                  </a:lnTo>
                  <a:lnTo>
                    <a:pt x="0" y="54863"/>
                  </a:lnTo>
                  <a:lnTo>
                    <a:pt x="3853" y="33241"/>
                  </a:lnTo>
                  <a:lnTo>
                    <a:pt x="15292" y="15721"/>
                  </a:lnTo>
                  <a:lnTo>
                    <a:pt x="32420" y="4055"/>
                  </a:lnTo>
                  <a:lnTo>
                    <a:pt x="53339" y="0"/>
                  </a:lnTo>
                  <a:lnTo>
                    <a:pt x="455675" y="0"/>
                  </a:lnTo>
                  <a:lnTo>
                    <a:pt x="476984" y="4055"/>
                  </a:lnTo>
                  <a:lnTo>
                    <a:pt x="494399" y="15721"/>
                  </a:lnTo>
                  <a:lnTo>
                    <a:pt x="506169" y="33241"/>
                  </a:lnTo>
                  <a:lnTo>
                    <a:pt x="510539" y="54863"/>
                  </a:lnTo>
                  <a:lnTo>
                    <a:pt x="510539" y="272795"/>
                  </a:lnTo>
                  <a:lnTo>
                    <a:pt x="506169" y="294461"/>
                  </a:lnTo>
                  <a:lnTo>
                    <a:pt x="494399" y="311996"/>
                  </a:lnTo>
                  <a:lnTo>
                    <a:pt x="476984" y="323646"/>
                  </a:lnTo>
                  <a:lnTo>
                    <a:pt x="455675" y="32765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997494" y="3671887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39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479012" y="0"/>
                  </a:lnTo>
                  <a:lnTo>
                    <a:pt x="482339" y="1270"/>
                  </a:lnTo>
                  <a:close/>
                </a:path>
                <a:path w="536575" h="353060">
                  <a:moveTo>
                    <a:pt x="488524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483279" y="1270"/>
                  </a:lnTo>
                  <a:lnTo>
                    <a:pt x="488524" y="2539"/>
                  </a:lnTo>
                  <a:close/>
                </a:path>
                <a:path w="536575" h="353060">
                  <a:moveTo>
                    <a:pt x="500691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489731" y="2539"/>
                  </a:lnTo>
                  <a:lnTo>
                    <a:pt x="494760" y="3810"/>
                  </a:lnTo>
                  <a:lnTo>
                    <a:pt x="495903" y="5079"/>
                  </a:lnTo>
                  <a:lnTo>
                    <a:pt x="500691" y="7620"/>
                  </a:lnTo>
                  <a:close/>
                </a:path>
                <a:path w="536575" h="353060">
                  <a:moveTo>
                    <a:pt x="516337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01770" y="7620"/>
                  </a:lnTo>
                  <a:lnTo>
                    <a:pt x="506291" y="10160"/>
                  </a:lnTo>
                  <a:lnTo>
                    <a:pt x="507295" y="11429"/>
                  </a:lnTo>
                  <a:lnTo>
                    <a:pt x="511511" y="13970"/>
                  </a:lnTo>
                  <a:lnTo>
                    <a:pt x="512451" y="15239"/>
                  </a:lnTo>
                  <a:lnTo>
                    <a:pt x="516337" y="19050"/>
                  </a:lnTo>
                  <a:close/>
                </a:path>
                <a:path w="536575" h="353060">
                  <a:moveTo>
                    <a:pt x="46831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310" y="19050"/>
                  </a:lnTo>
                  <a:lnTo>
                    <a:pt x="517201" y="19050"/>
                  </a:lnTo>
                  <a:lnTo>
                    <a:pt x="520731" y="22860"/>
                  </a:lnTo>
                  <a:lnTo>
                    <a:pt x="522301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536575" h="353060">
                  <a:moveTo>
                    <a:pt x="489667" y="30479"/>
                  </a:moveTo>
                  <a:lnTo>
                    <a:pt x="484879" y="27939"/>
                  </a:lnTo>
                  <a:lnTo>
                    <a:pt x="486022" y="27939"/>
                  </a:lnTo>
                  <a:lnTo>
                    <a:pt x="480993" y="26670"/>
                  </a:lnTo>
                  <a:lnTo>
                    <a:pt x="482199" y="26670"/>
                  </a:lnTo>
                  <a:lnTo>
                    <a:pt x="476942" y="25400"/>
                  </a:lnTo>
                  <a:lnTo>
                    <a:pt x="522301" y="25400"/>
                  </a:lnTo>
                  <a:lnTo>
                    <a:pt x="524656" y="29210"/>
                  </a:lnTo>
                  <a:lnTo>
                    <a:pt x="488588" y="29210"/>
                  </a:lnTo>
                  <a:lnTo>
                    <a:pt x="489667" y="30479"/>
                  </a:lnTo>
                  <a:close/>
                </a:path>
                <a:path w="536575" h="353060">
                  <a:moveTo>
                    <a:pt x="25800" y="60960"/>
                  </a:moveTo>
                  <a:lnTo>
                    <a:pt x="25888" y="59689"/>
                  </a:lnTo>
                  <a:lnTo>
                    <a:pt x="349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106" y="36829"/>
                  </a:lnTo>
                  <a:lnTo>
                    <a:pt x="35744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7" y="50553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142" y="54284"/>
                  </a:lnTo>
                  <a:lnTo>
                    <a:pt x="27089" y="54610"/>
                  </a:lnTo>
                  <a:lnTo>
                    <a:pt x="26079" y="58420"/>
                  </a:lnTo>
                  <a:lnTo>
                    <a:pt x="26282" y="58420"/>
                  </a:lnTo>
                  <a:lnTo>
                    <a:pt x="25800" y="60960"/>
                  </a:lnTo>
                  <a:close/>
                </a:path>
                <a:path w="536575" h="353060">
                  <a:moveTo>
                    <a:pt x="499256" y="38100"/>
                  </a:moveTo>
                  <a:lnTo>
                    <a:pt x="495369" y="34289"/>
                  </a:lnTo>
                  <a:lnTo>
                    <a:pt x="496309" y="34289"/>
                  </a:lnTo>
                  <a:lnTo>
                    <a:pt x="492093" y="31750"/>
                  </a:lnTo>
                  <a:lnTo>
                    <a:pt x="493096" y="31750"/>
                  </a:lnTo>
                  <a:lnTo>
                    <a:pt x="488588" y="29210"/>
                  </a:lnTo>
                  <a:lnTo>
                    <a:pt x="525341" y="29210"/>
                  </a:lnTo>
                  <a:lnTo>
                    <a:pt x="528085" y="34289"/>
                  </a:lnTo>
                  <a:lnTo>
                    <a:pt x="528669" y="35560"/>
                  </a:lnTo>
                  <a:lnTo>
                    <a:pt x="529439" y="36829"/>
                  </a:lnTo>
                  <a:lnTo>
                    <a:pt x="498405" y="36829"/>
                  </a:lnTo>
                  <a:lnTo>
                    <a:pt x="499256" y="38100"/>
                  </a:lnTo>
                  <a:close/>
                </a:path>
                <a:path w="536575" h="353060">
                  <a:moveTo>
                    <a:pt x="37242" y="38100"/>
                  </a:moveTo>
                  <a:lnTo>
                    <a:pt x="38106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536575" h="353060">
                  <a:moveTo>
                    <a:pt x="501935" y="40639"/>
                  </a:moveTo>
                  <a:lnTo>
                    <a:pt x="498405" y="36829"/>
                  </a:lnTo>
                  <a:lnTo>
                    <a:pt x="529439" y="36829"/>
                  </a:lnTo>
                  <a:lnTo>
                    <a:pt x="530980" y="39370"/>
                  </a:lnTo>
                  <a:lnTo>
                    <a:pt x="501161" y="39370"/>
                  </a:lnTo>
                  <a:lnTo>
                    <a:pt x="501935" y="40639"/>
                  </a:lnTo>
                  <a:close/>
                </a:path>
                <a:path w="536575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44" y="39370"/>
                  </a:lnTo>
                  <a:lnTo>
                    <a:pt x="34563" y="40639"/>
                  </a:lnTo>
                  <a:close/>
                </a:path>
                <a:path w="536575" h="353060">
                  <a:moveTo>
                    <a:pt x="506355" y="46954"/>
                  </a:moveTo>
                  <a:lnTo>
                    <a:pt x="503637" y="43179"/>
                  </a:lnTo>
                  <a:lnTo>
                    <a:pt x="501161" y="39370"/>
                  </a:lnTo>
                  <a:lnTo>
                    <a:pt x="530980" y="39370"/>
                  </a:lnTo>
                  <a:lnTo>
                    <a:pt x="531463" y="40639"/>
                  </a:lnTo>
                  <a:lnTo>
                    <a:pt x="533304" y="45720"/>
                  </a:lnTo>
                  <a:lnTo>
                    <a:pt x="505796" y="45720"/>
                  </a:lnTo>
                  <a:lnTo>
                    <a:pt x="506355" y="46954"/>
                  </a:lnTo>
                  <a:close/>
                </a:path>
                <a:path w="536575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536575" h="353060">
                  <a:moveTo>
                    <a:pt x="504323" y="44450"/>
                  </a:moveTo>
                  <a:lnTo>
                    <a:pt x="503532" y="43179"/>
                  </a:lnTo>
                  <a:lnTo>
                    <a:pt x="504323" y="44450"/>
                  </a:lnTo>
                  <a:close/>
                </a:path>
                <a:path w="536575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536575" h="353060">
                  <a:moveTo>
                    <a:pt x="533685" y="46989"/>
                  </a:moveTo>
                  <a:lnTo>
                    <a:pt x="506380" y="46989"/>
                  </a:lnTo>
                  <a:lnTo>
                    <a:pt x="505796" y="45720"/>
                  </a:lnTo>
                  <a:lnTo>
                    <a:pt x="533304" y="45720"/>
                  </a:lnTo>
                  <a:lnTo>
                    <a:pt x="533685" y="46989"/>
                  </a:lnTo>
                  <a:close/>
                </a:path>
                <a:path w="536575" h="353060">
                  <a:moveTo>
                    <a:pt x="534695" y="50800"/>
                  </a:moveTo>
                  <a:lnTo>
                    <a:pt x="508095" y="50800"/>
                  </a:lnTo>
                  <a:lnTo>
                    <a:pt x="507612" y="49529"/>
                  </a:lnTo>
                  <a:lnTo>
                    <a:pt x="506355" y="46954"/>
                  </a:lnTo>
                  <a:lnTo>
                    <a:pt x="533685" y="46989"/>
                  </a:lnTo>
                  <a:lnTo>
                    <a:pt x="534695" y="50800"/>
                  </a:lnTo>
                  <a:close/>
                </a:path>
                <a:path w="536575" h="353060">
                  <a:moveTo>
                    <a:pt x="30137" y="46989"/>
                  </a:moveTo>
                  <a:close/>
                </a:path>
                <a:path w="536575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536575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536575" h="353060">
                  <a:moveTo>
                    <a:pt x="507983" y="50553"/>
                  </a:moveTo>
                  <a:lnTo>
                    <a:pt x="507520" y="49529"/>
                  </a:lnTo>
                  <a:lnTo>
                    <a:pt x="507983" y="50553"/>
                  </a:lnTo>
                  <a:close/>
                </a:path>
                <a:path w="536575" h="353060">
                  <a:moveTo>
                    <a:pt x="508095" y="50800"/>
                  </a:moveTo>
                  <a:lnTo>
                    <a:pt x="507983" y="50553"/>
                  </a:lnTo>
                  <a:lnTo>
                    <a:pt x="507612" y="49529"/>
                  </a:lnTo>
                  <a:lnTo>
                    <a:pt x="508095" y="50800"/>
                  </a:lnTo>
                  <a:close/>
                </a:path>
                <a:path w="536575" h="353060">
                  <a:moveTo>
                    <a:pt x="535476" y="54610"/>
                  </a:moveTo>
                  <a:lnTo>
                    <a:pt x="509454" y="54610"/>
                  </a:lnTo>
                  <a:lnTo>
                    <a:pt x="509085" y="53339"/>
                  </a:lnTo>
                  <a:lnTo>
                    <a:pt x="507983" y="50553"/>
                  </a:lnTo>
                  <a:lnTo>
                    <a:pt x="508095" y="50800"/>
                  </a:lnTo>
                  <a:lnTo>
                    <a:pt x="534695" y="50800"/>
                  </a:lnTo>
                  <a:lnTo>
                    <a:pt x="535031" y="52070"/>
                  </a:lnTo>
                  <a:lnTo>
                    <a:pt x="535235" y="53339"/>
                  </a:lnTo>
                  <a:lnTo>
                    <a:pt x="535476" y="54610"/>
                  </a:lnTo>
                  <a:close/>
                </a:path>
                <a:path w="536575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162" y="54284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27209" y="54154"/>
                  </a:moveTo>
                  <a:lnTo>
                    <a:pt x="27425" y="53339"/>
                  </a:lnTo>
                  <a:lnTo>
                    <a:pt x="27209" y="54154"/>
                  </a:lnTo>
                  <a:close/>
                </a:path>
                <a:path w="536575" h="353060">
                  <a:moveTo>
                    <a:pt x="509336" y="54284"/>
                  </a:moveTo>
                  <a:lnTo>
                    <a:pt x="508993" y="53339"/>
                  </a:lnTo>
                  <a:lnTo>
                    <a:pt x="509336" y="54284"/>
                  </a:lnTo>
                  <a:close/>
                </a:path>
                <a:path w="536575" h="353060">
                  <a:moveTo>
                    <a:pt x="509454" y="54610"/>
                  </a:moveTo>
                  <a:lnTo>
                    <a:pt x="509301" y="54154"/>
                  </a:lnTo>
                  <a:lnTo>
                    <a:pt x="509085" y="53339"/>
                  </a:lnTo>
                  <a:lnTo>
                    <a:pt x="509454" y="54610"/>
                  </a:lnTo>
                  <a:close/>
                </a:path>
                <a:path w="536575" h="353060">
                  <a:moveTo>
                    <a:pt x="27089" y="54610"/>
                  </a:moveTo>
                  <a:lnTo>
                    <a:pt x="27209" y="54154"/>
                  </a:lnTo>
                  <a:lnTo>
                    <a:pt x="27089" y="54610"/>
                  </a:lnTo>
                  <a:close/>
                </a:path>
                <a:path w="536575" h="353060">
                  <a:moveTo>
                    <a:pt x="510711" y="60960"/>
                  </a:moveTo>
                  <a:lnTo>
                    <a:pt x="510228" y="58420"/>
                  </a:lnTo>
                  <a:lnTo>
                    <a:pt x="510432" y="58420"/>
                  </a:lnTo>
                  <a:lnTo>
                    <a:pt x="509336" y="54284"/>
                  </a:lnTo>
                  <a:lnTo>
                    <a:pt x="509454" y="54610"/>
                  </a:lnTo>
                  <a:lnTo>
                    <a:pt x="535476" y="54610"/>
                  </a:lnTo>
                  <a:lnTo>
                    <a:pt x="535717" y="55879"/>
                  </a:lnTo>
                  <a:lnTo>
                    <a:pt x="536162" y="59689"/>
                  </a:lnTo>
                  <a:lnTo>
                    <a:pt x="510609" y="59689"/>
                  </a:lnTo>
                  <a:lnTo>
                    <a:pt x="510711" y="60960"/>
                  </a:lnTo>
                  <a:close/>
                </a:path>
                <a:path w="536575" h="353060">
                  <a:moveTo>
                    <a:pt x="521506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79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349" y="29337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6" y="62229"/>
                  </a:lnTo>
                  <a:lnTo>
                    <a:pt x="285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800" y="292100"/>
                  </a:lnTo>
                  <a:lnTo>
                    <a:pt x="26282" y="294639"/>
                  </a:lnTo>
                  <a:lnTo>
                    <a:pt x="2641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44" y="313689"/>
                  </a:lnTo>
                  <a:lnTo>
                    <a:pt x="38106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22293" y="327660"/>
                  </a:lnTo>
                  <a:lnTo>
                    <a:pt x="521506" y="328929"/>
                  </a:lnTo>
                  <a:close/>
                </a:path>
                <a:path w="536575" h="353060">
                  <a:moveTo>
                    <a:pt x="536348" y="290829"/>
                  </a:moveTo>
                  <a:lnTo>
                    <a:pt x="510901" y="290829"/>
                  </a:lnTo>
                  <a:lnTo>
                    <a:pt x="511105" y="288289"/>
                  </a:lnTo>
                  <a:lnTo>
                    <a:pt x="511079" y="64770"/>
                  </a:lnTo>
                  <a:lnTo>
                    <a:pt x="510901" y="62229"/>
                  </a:lnTo>
                  <a:lnTo>
                    <a:pt x="510609" y="59689"/>
                  </a:lnTo>
                  <a:lnTo>
                    <a:pt x="536162" y="59689"/>
                  </a:lnTo>
                  <a:lnTo>
                    <a:pt x="536441" y="63500"/>
                  </a:lnTo>
                  <a:lnTo>
                    <a:pt x="536348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40" y="294639"/>
                  </a:moveTo>
                  <a:lnTo>
                    <a:pt x="510228" y="294639"/>
                  </a:lnTo>
                  <a:lnTo>
                    <a:pt x="510711" y="292100"/>
                  </a:lnTo>
                  <a:lnTo>
                    <a:pt x="510965" y="289560"/>
                  </a:lnTo>
                  <a:lnTo>
                    <a:pt x="510901" y="290829"/>
                  </a:lnTo>
                  <a:lnTo>
                    <a:pt x="536348" y="290829"/>
                  </a:lnTo>
                  <a:lnTo>
                    <a:pt x="536162" y="293370"/>
                  </a:lnTo>
                  <a:lnTo>
                    <a:pt x="535940" y="294639"/>
                  </a:lnTo>
                  <a:close/>
                </a:path>
                <a:path w="536575" h="353060">
                  <a:moveTo>
                    <a:pt x="26416" y="294639"/>
                  </a:moveTo>
                  <a:lnTo>
                    <a:pt x="26282" y="294639"/>
                  </a:lnTo>
                  <a:lnTo>
                    <a:pt x="26079" y="293370"/>
                  </a:lnTo>
                  <a:lnTo>
                    <a:pt x="26416" y="294639"/>
                  </a:lnTo>
                  <a:close/>
                </a:path>
                <a:path w="536575" h="353060">
                  <a:moveTo>
                    <a:pt x="533304" y="306070"/>
                  </a:moveTo>
                  <a:lnTo>
                    <a:pt x="505796" y="306070"/>
                  </a:lnTo>
                  <a:lnTo>
                    <a:pt x="508095" y="302260"/>
                  </a:lnTo>
                  <a:lnTo>
                    <a:pt x="507612" y="302260"/>
                  </a:lnTo>
                  <a:lnTo>
                    <a:pt x="509454" y="298450"/>
                  </a:lnTo>
                  <a:lnTo>
                    <a:pt x="509085" y="298450"/>
                  </a:lnTo>
                  <a:lnTo>
                    <a:pt x="510432" y="293370"/>
                  </a:lnTo>
                  <a:lnTo>
                    <a:pt x="510228" y="294639"/>
                  </a:lnTo>
                  <a:lnTo>
                    <a:pt x="535940" y="294639"/>
                  </a:lnTo>
                  <a:lnTo>
                    <a:pt x="535717" y="295910"/>
                  </a:lnTo>
                  <a:lnTo>
                    <a:pt x="535235" y="299720"/>
                  </a:lnTo>
                  <a:lnTo>
                    <a:pt x="535031" y="299720"/>
                  </a:lnTo>
                  <a:lnTo>
                    <a:pt x="533685" y="304800"/>
                  </a:lnTo>
                  <a:lnTo>
                    <a:pt x="533304" y="306070"/>
                  </a:lnTo>
                  <a:close/>
                </a:path>
                <a:path w="536575" h="353060">
                  <a:moveTo>
                    <a:pt x="30816" y="306070"/>
                  </a:moveTo>
                  <a:lnTo>
                    <a:pt x="30130" y="304800"/>
                  </a:lnTo>
                  <a:lnTo>
                    <a:pt x="30816" y="306070"/>
                  </a:lnTo>
                  <a:close/>
                </a:path>
                <a:path w="536575" h="353060">
                  <a:moveTo>
                    <a:pt x="531923" y="309879"/>
                  </a:moveTo>
                  <a:lnTo>
                    <a:pt x="503637" y="309879"/>
                  </a:lnTo>
                  <a:lnTo>
                    <a:pt x="506380" y="304800"/>
                  </a:lnTo>
                  <a:lnTo>
                    <a:pt x="505796" y="306070"/>
                  </a:lnTo>
                  <a:lnTo>
                    <a:pt x="533304" y="306070"/>
                  </a:lnTo>
                  <a:lnTo>
                    <a:pt x="531923" y="309879"/>
                  </a:lnTo>
                  <a:close/>
                </a:path>
                <a:path w="536575" h="353060">
                  <a:moveTo>
                    <a:pt x="32975" y="309879"/>
                  </a:moveTo>
                  <a:lnTo>
                    <a:pt x="32188" y="308609"/>
                  </a:lnTo>
                  <a:lnTo>
                    <a:pt x="32975" y="309879"/>
                  </a:lnTo>
                  <a:close/>
                </a:path>
                <a:path w="536575" h="353060">
                  <a:moveTo>
                    <a:pt x="530401" y="313689"/>
                  </a:moveTo>
                  <a:lnTo>
                    <a:pt x="501161" y="313689"/>
                  </a:lnTo>
                  <a:lnTo>
                    <a:pt x="504323" y="308609"/>
                  </a:lnTo>
                  <a:lnTo>
                    <a:pt x="503637" y="309879"/>
                  </a:lnTo>
                  <a:lnTo>
                    <a:pt x="531923" y="309879"/>
                  </a:lnTo>
                  <a:lnTo>
                    <a:pt x="530980" y="312420"/>
                  </a:lnTo>
                  <a:lnTo>
                    <a:pt x="530401" y="313689"/>
                  </a:lnTo>
                  <a:close/>
                </a:path>
                <a:path w="536575" h="353060">
                  <a:moveTo>
                    <a:pt x="35744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44" y="313689"/>
                  </a:lnTo>
                  <a:close/>
                </a:path>
                <a:path w="536575" h="353060">
                  <a:moveTo>
                    <a:pt x="529243" y="316229"/>
                  </a:moveTo>
                  <a:lnTo>
                    <a:pt x="498405" y="316229"/>
                  </a:lnTo>
                  <a:lnTo>
                    <a:pt x="501935" y="312420"/>
                  </a:lnTo>
                  <a:lnTo>
                    <a:pt x="501161" y="313689"/>
                  </a:lnTo>
                  <a:lnTo>
                    <a:pt x="530401" y="313689"/>
                  </a:lnTo>
                  <a:lnTo>
                    <a:pt x="529243" y="316229"/>
                  </a:lnTo>
                  <a:close/>
                </a:path>
                <a:path w="536575" h="353060">
                  <a:moveTo>
                    <a:pt x="38538" y="316229"/>
                  </a:moveTo>
                  <a:lnTo>
                    <a:pt x="38106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536575" h="353060">
                  <a:moveTo>
                    <a:pt x="528085" y="318770"/>
                  </a:moveTo>
                  <a:lnTo>
                    <a:pt x="495369" y="318770"/>
                  </a:lnTo>
                  <a:lnTo>
                    <a:pt x="499256" y="314960"/>
                  </a:lnTo>
                  <a:lnTo>
                    <a:pt x="498405" y="316229"/>
                  </a:lnTo>
                  <a:lnTo>
                    <a:pt x="529243" y="316229"/>
                  </a:lnTo>
                  <a:lnTo>
                    <a:pt x="528085" y="318770"/>
                  </a:lnTo>
                  <a:close/>
                </a:path>
                <a:path w="536575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536575" h="353060">
                  <a:moveTo>
                    <a:pt x="526256" y="321310"/>
                  </a:moveTo>
                  <a:lnTo>
                    <a:pt x="492093" y="321310"/>
                  </a:lnTo>
                  <a:lnTo>
                    <a:pt x="496309" y="317500"/>
                  </a:lnTo>
                  <a:lnTo>
                    <a:pt x="495369" y="318770"/>
                  </a:lnTo>
                  <a:lnTo>
                    <a:pt x="528085" y="318770"/>
                  </a:lnTo>
                  <a:lnTo>
                    <a:pt x="526256" y="321310"/>
                  </a:lnTo>
                  <a:close/>
                </a:path>
                <a:path w="536575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536575" h="353060">
                  <a:moveTo>
                    <a:pt x="524656" y="323850"/>
                  </a:moveTo>
                  <a:lnTo>
                    <a:pt x="488588" y="323850"/>
                  </a:lnTo>
                  <a:lnTo>
                    <a:pt x="493096" y="320039"/>
                  </a:lnTo>
                  <a:lnTo>
                    <a:pt x="492093" y="321310"/>
                  </a:lnTo>
                  <a:lnTo>
                    <a:pt x="526256" y="321310"/>
                  </a:lnTo>
                  <a:lnTo>
                    <a:pt x="525341" y="322579"/>
                  </a:lnTo>
                  <a:lnTo>
                    <a:pt x="524656" y="323850"/>
                  </a:lnTo>
                  <a:close/>
                </a:path>
                <a:path w="536575" h="353060">
                  <a:moveTo>
                    <a:pt x="49225" y="323850"/>
                  </a:moveTo>
                  <a:lnTo>
                    <a:pt x="47923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536575" h="353060">
                  <a:moveTo>
                    <a:pt x="523868" y="325120"/>
                  </a:moveTo>
                  <a:lnTo>
                    <a:pt x="484879" y="325120"/>
                  </a:lnTo>
                  <a:lnTo>
                    <a:pt x="489667" y="322579"/>
                  </a:lnTo>
                  <a:lnTo>
                    <a:pt x="488588" y="323850"/>
                  </a:lnTo>
                  <a:lnTo>
                    <a:pt x="524656" y="323850"/>
                  </a:lnTo>
                  <a:lnTo>
                    <a:pt x="523868" y="325120"/>
                  </a:lnTo>
                  <a:close/>
                </a:path>
                <a:path w="536575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536575" h="353060">
                  <a:moveTo>
                    <a:pt x="522293" y="327660"/>
                  </a:moveTo>
                  <a:lnTo>
                    <a:pt x="476942" y="327660"/>
                  </a:lnTo>
                  <a:lnTo>
                    <a:pt x="482199" y="326389"/>
                  </a:lnTo>
                  <a:lnTo>
                    <a:pt x="480993" y="326389"/>
                  </a:lnTo>
                  <a:lnTo>
                    <a:pt x="486022" y="323850"/>
                  </a:lnTo>
                  <a:lnTo>
                    <a:pt x="484879" y="325120"/>
                  </a:lnTo>
                  <a:lnTo>
                    <a:pt x="523868" y="325120"/>
                  </a:lnTo>
                  <a:lnTo>
                    <a:pt x="522293" y="327660"/>
                  </a:lnTo>
                  <a:close/>
                </a:path>
                <a:path w="536575" h="353060">
                  <a:moveTo>
                    <a:pt x="512451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310" y="332739"/>
                  </a:lnTo>
                  <a:lnTo>
                    <a:pt x="15767" y="328929"/>
                  </a:lnTo>
                  <a:lnTo>
                    <a:pt x="520731" y="328929"/>
                  </a:lnTo>
                  <a:lnTo>
                    <a:pt x="517201" y="332739"/>
                  </a:lnTo>
                  <a:lnTo>
                    <a:pt x="516337" y="334010"/>
                  </a:lnTo>
                  <a:lnTo>
                    <a:pt x="512451" y="337820"/>
                  </a:lnTo>
                  <a:close/>
                </a:path>
                <a:path w="536575" h="353060">
                  <a:moveTo>
                    <a:pt x="507295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11511" y="337820"/>
                  </a:lnTo>
                  <a:lnTo>
                    <a:pt x="507295" y="341629"/>
                  </a:lnTo>
                  <a:close/>
                </a:path>
                <a:path w="536575" h="353060">
                  <a:moveTo>
                    <a:pt x="501770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06291" y="341629"/>
                  </a:lnTo>
                  <a:lnTo>
                    <a:pt x="501770" y="345439"/>
                  </a:lnTo>
                  <a:close/>
                </a:path>
                <a:path w="536575" h="353060">
                  <a:moveTo>
                    <a:pt x="495903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00691" y="345439"/>
                  </a:lnTo>
                  <a:lnTo>
                    <a:pt x="495903" y="347979"/>
                  </a:lnTo>
                  <a:close/>
                </a:path>
                <a:path w="536575" h="353060">
                  <a:moveTo>
                    <a:pt x="489731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494760" y="347979"/>
                  </a:lnTo>
                  <a:lnTo>
                    <a:pt x="489731" y="350520"/>
                  </a:lnTo>
                  <a:close/>
                </a:path>
                <a:path w="536575" h="353060">
                  <a:moveTo>
                    <a:pt x="483279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488524" y="350520"/>
                  </a:lnTo>
                  <a:lnTo>
                    <a:pt x="483279" y="351789"/>
                  </a:lnTo>
                  <a:close/>
                </a:path>
                <a:path w="536575" h="353060">
                  <a:moveTo>
                    <a:pt x="479012" y="353060"/>
                  </a:moveTo>
                  <a:lnTo>
                    <a:pt x="57486" y="353060"/>
                  </a:lnTo>
                  <a:lnTo>
                    <a:pt x="54159" y="351789"/>
                  </a:lnTo>
                  <a:lnTo>
                    <a:pt x="482339" y="351789"/>
                  </a:lnTo>
                  <a:lnTo>
                    <a:pt x="47901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5618213" y="3671887"/>
            <a:ext cx="536575" cy="353060"/>
            <a:chOff x="5618213" y="3671887"/>
            <a:chExt cx="536575" cy="353060"/>
          </a:xfrm>
        </p:grpSpPr>
        <p:sp>
          <p:nvSpPr>
            <p:cNvPr id="19" name="object 19"/>
            <p:cNvSpPr/>
            <p:nvPr/>
          </p:nvSpPr>
          <p:spPr>
            <a:xfrm>
              <a:off x="5631179" y="3685031"/>
              <a:ext cx="510540" cy="327660"/>
            </a:xfrm>
            <a:custGeom>
              <a:avLst/>
              <a:gdLst/>
              <a:ahLst/>
              <a:cxnLst/>
              <a:rect l="l" t="t" r="r" b="b"/>
              <a:pathLst>
                <a:path w="510539" h="327660">
                  <a:moveTo>
                    <a:pt x="455675" y="327659"/>
                  </a:moveTo>
                  <a:lnTo>
                    <a:pt x="54864" y="327659"/>
                  </a:lnTo>
                  <a:lnTo>
                    <a:pt x="33320" y="323646"/>
                  </a:lnTo>
                  <a:lnTo>
                    <a:pt x="15825" y="311996"/>
                  </a:lnTo>
                  <a:lnTo>
                    <a:pt x="4134" y="294461"/>
                  </a:lnTo>
                  <a:lnTo>
                    <a:pt x="0" y="272795"/>
                  </a:lnTo>
                  <a:lnTo>
                    <a:pt x="0" y="54863"/>
                  </a:lnTo>
                  <a:lnTo>
                    <a:pt x="4134" y="33241"/>
                  </a:lnTo>
                  <a:lnTo>
                    <a:pt x="15825" y="15721"/>
                  </a:lnTo>
                  <a:lnTo>
                    <a:pt x="33320" y="4055"/>
                  </a:lnTo>
                  <a:lnTo>
                    <a:pt x="54864" y="0"/>
                  </a:lnTo>
                  <a:lnTo>
                    <a:pt x="455675" y="0"/>
                  </a:lnTo>
                  <a:lnTo>
                    <a:pt x="477241" y="4055"/>
                  </a:lnTo>
                  <a:lnTo>
                    <a:pt x="494742" y="15721"/>
                  </a:lnTo>
                  <a:lnTo>
                    <a:pt x="506426" y="33241"/>
                  </a:lnTo>
                  <a:lnTo>
                    <a:pt x="510540" y="54863"/>
                  </a:lnTo>
                  <a:lnTo>
                    <a:pt x="510540" y="272795"/>
                  </a:lnTo>
                  <a:lnTo>
                    <a:pt x="506426" y="294461"/>
                  </a:lnTo>
                  <a:lnTo>
                    <a:pt x="494742" y="311996"/>
                  </a:lnTo>
                  <a:lnTo>
                    <a:pt x="477241" y="323646"/>
                  </a:lnTo>
                  <a:lnTo>
                    <a:pt x="455675" y="32765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18213" y="3671887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46" y="1270"/>
                  </a:moveTo>
                  <a:lnTo>
                    <a:pt x="54165" y="1270"/>
                  </a:lnTo>
                  <a:lnTo>
                    <a:pt x="57492" y="0"/>
                  </a:lnTo>
                  <a:lnTo>
                    <a:pt x="479018" y="0"/>
                  </a:lnTo>
                  <a:lnTo>
                    <a:pt x="482346" y="1270"/>
                  </a:lnTo>
                  <a:close/>
                </a:path>
                <a:path w="536575" h="353060">
                  <a:moveTo>
                    <a:pt x="488530" y="2539"/>
                  </a:moveTo>
                  <a:lnTo>
                    <a:pt x="47980" y="2539"/>
                  </a:lnTo>
                  <a:lnTo>
                    <a:pt x="53238" y="1270"/>
                  </a:lnTo>
                  <a:lnTo>
                    <a:pt x="483273" y="1270"/>
                  </a:lnTo>
                  <a:lnTo>
                    <a:pt x="488530" y="2539"/>
                  </a:lnTo>
                  <a:close/>
                </a:path>
                <a:path w="536575" h="353060">
                  <a:moveTo>
                    <a:pt x="500697" y="7620"/>
                  </a:moveTo>
                  <a:lnTo>
                    <a:pt x="35814" y="7620"/>
                  </a:lnTo>
                  <a:lnTo>
                    <a:pt x="40601" y="5079"/>
                  </a:lnTo>
                  <a:lnTo>
                    <a:pt x="41744" y="3810"/>
                  </a:lnTo>
                  <a:lnTo>
                    <a:pt x="46786" y="2539"/>
                  </a:lnTo>
                  <a:lnTo>
                    <a:pt x="489724" y="2539"/>
                  </a:lnTo>
                  <a:lnTo>
                    <a:pt x="494753" y="3810"/>
                  </a:lnTo>
                  <a:lnTo>
                    <a:pt x="495909" y="5079"/>
                  </a:lnTo>
                  <a:lnTo>
                    <a:pt x="500697" y="7620"/>
                  </a:lnTo>
                  <a:close/>
                </a:path>
                <a:path w="536575" h="353060">
                  <a:moveTo>
                    <a:pt x="516343" y="19050"/>
                  </a:moveTo>
                  <a:lnTo>
                    <a:pt x="20167" y="19050"/>
                  </a:lnTo>
                  <a:lnTo>
                    <a:pt x="24053" y="15239"/>
                  </a:lnTo>
                  <a:lnTo>
                    <a:pt x="24993" y="13970"/>
                  </a:lnTo>
                  <a:lnTo>
                    <a:pt x="29210" y="11429"/>
                  </a:lnTo>
                  <a:lnTo>
                    <a:pt x="30213" y="10160"/>
                  </a:lnTo>
                  <a:lnTo>
                    <a:pt x="34734" y="7620"/>
                  </a:lnTo>
                  <a:lnTo>
                    <a:pt x="501777" y="7620"/>
                  </a:lnTo>
                  <a:lnTo>
                    <a:pt x="506285" y="10160"/>
                  </a:lnTo>
                  <a:lnTo>
                    <a:pt x="507301" y="11429"/>
                  </a:lnTo>
                  <a:lnTo>
                    <a:pt x="511517" y="13970"/>
                  </a:lnTo>
                  <a:lnTo>
                    <a:pt x="512457" y="15239"/>
                  </a:lnTo>
                  <a:lnTo>
                    <a:pt x="516343" y="19050"/>
                  </a:lnTo>
                  <a:close/>
                </a:path>
                <a:path w="536575" h="353060">
                  <a:moveTo>
                    <a:pt x="46837" y="30479"/>
                  </a:moveTo>
                  <a:lnTo>
                    <a:pt x="47917" y="29210"/>
                  </a:lnTo>
                  <a:lnTo>
                    <a:pt x="11849" y="29210"/>
                  </a:lnTo>
                  <a:lnTo>
                    <a:pt x="15773" y="22860"/>
                  </a:lnTo>
                  <a:lnTo>
                    <a:pt x="19304" y="19050"/>
                  </a:lnTo>
                  <a:lnTo>
                    <a:pt x="517207" y="19050"/>
                  </a:lnTo>
                  <a:lnTo>
                    <a:pt x="520738" y="22860"/>
                  </a:lnTo>
                  <a:lnTo>
                    <a:pt x="522307" y="25400"/>
                  </a:lnTo>
                  <a:lnTo>
                    <a:pt x="59563" y="25400"/>
                  </a:lnTo>
                  <a:lnTo>
                    <a:pt x="54305" y="26670"/>
                  </a:lnTo>
                  <a:lnTo>
                    <a:pt x="55511" y="26670"/>
                  </a:lnTo>
                  <a:lnTo>
                    <a:pt x="50482" y="27939"/>
                  </a:lnTo>
                  <a:lnTo>
                    <a:pt x="51625" y="27939"/>
                  </a:lnTo>
                  <a:lnTo>
                    <a:pt x="46837" y="30479"/>
                  </a:lnTo>
                  <a:close/>
                </a:path>
                <a:path w="536575" h="353060">
                  <a:moveTo>
                    <a:pt x="489673" y="30479"/>
                  </a:moveTo>
                  <a:lnTo>
                    <a:pt x="484886" y="27939"/>
                  </a:lnTo>
                  <a:lnTo>
                    <a:pt x="486029" y="27939"/>
                  </a:lnTo>
                  <a:lnTo>
                    <a:pt x="480999" y="26670"/>
                  </a:lnTo>
                  <a:lnTo>
                    <a:pt x="482193" y="26670"/>
                  </a:lnTo>
                  <a:lnTo>
                    <a:pt x="476948" y="25400"/>
                  </a:lnTo>
                  <a:lnTo>
                    <a:pt x="522307" y="25400"/>
                  </a:lnTo>
                  <a:lnTo>
                    <a:pt x="524662" y="29210"/>
                  </a:lnTo>
                  <a:lnTo>
                    <a:pt x="488581" y="29210"/>
                  </a:lnTo>
                  <a:lnTo>
                    <a:pt x="489673" y="30479"/>
                  </a:lnTo>
                  <a:close/>
                </a:path>
                <a:path w="536575" h="353060">
                  <a:moveTo>
                    <a:pt x="25793" y="60960"/>
                  </a:moveTo>
                  <a:lnTo>
                    <a:pt x="25895" y="59689"/>
                  </a:lnTo>
                  <a:lnTo>
                    <a:pt x="342" y="59689"/>
                  </a:lnTo>
                  <a:lnTo>
                    <a:pt x="787" y="55879"/>
                  </a:lnTo>
                  <a:lnTo>
                    <a:pt x="1270" y="53339"/>
                  </a:lnTo>
                  <a:lnTo>
                    <a:pt x="1473" y="52070"/>
                  </a:lnTo>
                  <a:lnTo>
                    <a:pt x="2852" y="46918"/>
                  </a:lnTo>
                  <a:lnTo>
                    <a:pt x="3200" y="45720"/>
                  </a:lnTo>
                  <a:lnTo>
                    <a:pt x="5041" y="40639"/>
                  </a:lnTo>
                  <a:lnTo>
                    <a:pt x="5524" y="39370"/>
                  </a:lnTo>
                  <a:lnTo>
                    <a:pt x="7835" y="35560"/>
                  </a:lnTo>
                  <a:lnTo>
                    <a:pt x="8420" y="34289"/>
                  </a:lnTo>
                  <a:lnTo>
                    <a:pt x="11163" y="29210"/>
                  </a:lnTo>
                  <a:lnTo>
                    <a:pt x="47917" y="29210"/>
                  </a:lnTo>
                  <a:lnTo>
                    <a:pt x="43408" y="31750"/>
                  </a:lnTo>
                  <a:lnTo>
                    <a:pt x="44411" y="31750"/>
                  </a:lnTo>
                  <a:lnTo>
                    <a:pt x="40195" y="34289"/>
                  </a:lnTo>
                  <a:lnTo>
                    <a:pt x="41135" y="34289"/>
                  </a:lnTo>
                  <a:lnTo>
                    <a:pt x="38544" y="36829"/>
                  </a:lnTo>
                  <a:lnTo>
                    <a:pt x="38100" y="36829"/>
                  </a:lnTo>
                  <a:lnTo>
                    <a:pt x="35746" y="39370"/>
                  </a:lnTo>
                  <a:lnTo>
                    <a:pt x="35344" y="39370"/>
                  </a:lnTo>
                  <a:lnTo>
                    <a:pt x="32981" y="43179"/>
                  </a:lnTo>
                  <a:lnTo>
                    <a:pt x="31038" y="45720"/>
                  </a:lnTo>
                  <a:lnTo>
                    <a:pt x="30721" y="45720"/>
                  </a:lnTo>
                  <a:lnTo>
                    <a:pt x="30158" y="46918"/>
                  </a:lnTo>
                  <a:lnTo>
                    <a:pt x="28987" y="49529"/>
                  </a:lnTo>
                  <a:lnTo>
                    <a:pt x="28501" y="50559"/>
                  </a:lnTo>
                  <a:lnTo>
                    <a:pt x="28432" y="50800"/>
                  </a:lnTo>
                  <a:lnTo>
                    <a:pt x="27511" y="53339"/>
                  </a:lnTo>
                  <a:lnTo>
                    <a:pt x="27051" y="54610"/>
                  </a:lnTo>
                  <a:lnTo>
                    <a:pt x="26073" y="58420"/>
                  </a:lnTo>
                  <a:lnTo>
                    <a:pt x="26276" y="58420"/>
                  </a:lnTo>
                  <a:lnTo>
                    <a:pt x="25793" y="60960"/>
                  </a:lnTo>
                  <a:close/>
                </a:path>
                <a:path w="536575" h="353060">
                  <a:moveTo>
                    <a:pt x="499262" y="38100"/>
                  </a:moveTo>
                  <a:lnTo>
                    <a:pt x="495376" y="34289"/>
                  </a:lnTo>
                  <a:lnTo>
                    <a:pt x="496303" y="34289"/>
                  </a:lnTo>
                  <a:lnTo>
                    <a:pt x="492086" y="31750"/>
                  </a:lnTo>
                  <a:lnTo>
                    <a:pt x="493102" y="31750"/>
                  </a:lnTo>
                  <a:lnTo>
                    <a:pt x="488581" y="29210"/>
                  </a:lnTo>
                  <a:lnTo>
                    <a:pt x="525348" y="29210"/>
                  </a:lnTo>
                  <a:lnTo>
                    <a:pt x="528091" y="34289"/>
                  </a:lnTo>
                  <a:lnTo>
                    <a:pt x="528675" y="35560"/>
                  </a:lnTo>
                  <a:lnTo>
                    <a:pt x="529446" y="36829"/>
                  </a:lnTo>
                  <a:lnTo>
                    <a:pt x="498411" y="36829"/>
                  </a:lnTo>
                  <a:lnTo>
                    <a:pt x="499262" y="38100"/>
                  </a:lnTo>
                  <a:close/>
                </a:path>
                <a:path w="536575" h="353060">
                  <a:moveTo>
                    <a:pt x="37249" y="38100"/>
                  </a:moveTo>
                  <a:lnTo>
                    <a:pt x="38100" y="36829"/>
                  </a:lnTo>
                  <a:lnTo>
                    <a:pt x="38544" y="36829"/>
                  </a:lnTo>
                  <a:lnTo>
                    <a:pt x="37249" y="38100"/>
                  </a:lnTo>
                  <a:close/>
                </a:path>
                <a:path w="536575" h="353060">
                  <a:moveTo>
                    <a:pt x="501942" y="40639"/>
                  </a:moveTo>
                  <a:lnTo>
                    <a:pt x="498411" y="36829"/>
                  </a:lnTo>
                  <a:lnTo>
                    <a:pt x="529446" y="36829"/>
                  </a:lnTo>
                  <a:lnTo>
                    <a:pt x="530987" y="39370"/>
                  </a:lnTo>
                  <a:lnTo>
                    <a:pt x="501167" y="39370"/>
                  </a:lnTo>
                  <a:lnTo>
                    <a:pt x="501942" y="40639"/>
                  </a:lnTo>
                  <a:close/>
                </a:path>
                <a:path w="536575" h="353060">
                  <a:moveTo>
                    <a:pt x="34569" y="40639"/>
                  </a:moveTo>
                  <a:lnTo>
                    <a:pt x="35344" y="39370"/>
                  </a:lnTo>
                  <a:lnTo>
                    <a:pt x="35746" y="39370"/>
                  </a:lnTo>
                  <a:lnTo>
                    <a:pt x="34569" y="40639"/>
                  </a:lnTo>
                  <a:close/>
                </a:path>
                <a:path w="536575" h="353060">
                  <a:moveTo>
                    <a:pt x="506335" y="46919"/>
                  </a:moveTo>
                  <a:lnTo>
                    <a:pt x="503631" y="43179"/>
                  </a:lnTo>
                  <a:lnTo>
                    <a:pt x="501167" y="39370"/>
                  </a:lnTo>
                  <a:lnTo>
                    <a:pt x="530987" y="39370"/>
                  </a:lnTo>
                  <a:lnTo>
                    <a:pt x="531469" y="40639"/>
                  </a:lnTo>
                  <a:lnTo>
                    <a:pt x="533311" y="45720"/>
                  </a:lnTo>
                  <a:lnTo>
                    <a:pt x="505790" y="45720"/>
                  </a:lnTo>
                  <a:lnTo>
                    <a:pt x="506335" y="46919"/>
                  </a:lnTo>
                  <a:close/>
                </a:path>
                <a:path w="536575" h="353060">
                  <a:moveTo>
                    <a:pt x="32194" y="44450"/>
                  </a:moveTo>
                  <a:lnTo>
                    <a:pt x="32867" y="43179"/>
                  </a:lnTo>
                  <a:lnTo>
                    <a:pt x="32194" y="44450"/>
                  </a:lnTo>
                  <a:close/>
                </a:path>
                <a:path w="536575" h="353060">
                  <a:moveTo>
                    <a:pt x="504317" y="44450"/>
                  </a:moveTo>
                  <a:lnTo>
                    <a:pt x="503529" y="43179"/>
                  </a:lnTo>
                  <a:lnTo>
                    <a:pt x="504317" y="44450"/>
                  </a:lnTo>
                  <a:close/>
                </a:path>
                <a:path w="536575" h="353060">
                  <a:moveTo>
                    <a:pt x="30124" y="46989"/>
                  </a:moveTo>
                  <a:lnTo>
                    <a:pt x="30721" y="45720"/>
                  </a:lnTo>
                  <a:lnTo>
                    <a:pt x="30176" y="46918"/>
                  </a:lnTo>
                  <a:close/>
                </a:path>
                <a:path w="536575" h="353060">
                  <a:moveTo>
                    <a:pt x="30176" y="46918"/>
                  </a:moveTo>
                  <a:lnTo>
                    <a:pt x="30721" y="45720"/>
                  </a:lnTo>
                  <a:lnTo>
                    <a:pt x="31038" y="45720"/>
                  </a:lnTo>
                  <a:lnTo>
                    <a:pt x="30176" y="46918"/>
                  </a:lnTo>
                  <a:close/>
                </a:path>
                <a:path w="536575" h="353060">
                  <a:moveTo>
                    <a:pt x="506387" y="46989"/>
                  </a:moveTo>
                  <a:lnTo>
                    <a:pt x="505790" y="45720"/>
                  </a:lnTo>
                  <a:lnTo>
                    <a:pt x="506387" y="46989"/>
                  </a:lnTo>
                  <a:close/>
                </a:path>
                <a:path w="536575" h="353060">
                  <a:moveTo>
                    <a:pt x="533679" y="46989"/>
                  </a:moveTo>
                  <a:lnTo>
                    <a:pt x="506387" y="46989"/>
                  </a:lnTo>
                  <a:lnTo>
                    <a:pt x="505790" y="45720"/>
                  </a:lnTo>
                  <a:lnTo>
                    <a:pt x="533311" y="45720"/>
                  </a:lnTo>
                  <a:lnTo>
                    <a:pt x="533679" y="46989"/>
                  </a:lnTo>
                  <a:close/>
                </a:path>
                <a:path w="536575" h="353060">
                  <a:moveTo>
                    <a:pt x="30143" y="46989"/>
                  </a:moveTo>
                  <a:close/>
                </a:path>
                <a:path w="536575" h="353060">
                  <a:moveTo>
                    <a:pt x="534698" y="50800"/>
                  </a:moveTo>
                  <a:lnTo>
                    <a:pt x="508101" y="50800"/>
                  </a:lnTo>
                  <a:lnTo>
                    <a:pt x="507619" y="49529"/>
                  </a:lnTo>
                  <a:lnTo>
                    <a:pt x="506335" y="46919"/>
                  </a:lnTo>
                  <a:lnTo>
                    <a:pt x="533679" y="46989"/>
                  </a:lnTo>
                  <a:lnTo>
                    <a:pt x="534698" y="50800"/>
                  </a:lnTo>
                  <a:close/>
                </a:path>
                <a:path w="536575" h="353060">
                  <a:moveTo>
                    <a:pt x="28409" y="50800"/>
                  </a:moveTo>
                  <a:lnTo>
                    <a:pt x="28892" y="49529"/>
                  </a:lnTo>
                  <a:lnTo>
                    <a:pt x="28519" y="50559"/>
                  </a:lnTo>
                  <a:lnTo>
                    <a:pt x="28409" y="50800"/>
                  </a:lnTo>
                  <a:close/>
                </a:path>
                <a:path w="536575" h="353060">
                  <a:moveTo>
                    <a:pt x="28519" y="50559"/>
                  </a:moveTo>
                  <a:lnTo>
                    <a:pt x="28892" y="49529"/>
                  </a:lnTo>
                  <a:lnTo>
                    <a:pt x="28519" y="50559"/>
                  </a:lnTo>
                  <a:close/>
                </a:path>
                <a:path w="536575" h="353060">
                  <a:moveTo>
                    <a:pt x="507992" y="50559"/>
                  </a:moveTo>
                  <a:lnTo>
                    <a:pt x="507523" y="49529"/>
                  </a:lnTo>
                  <a:lnTo>
                    <a:pt x="507992" y="50559"/>
                  </a:lnTo>
                  <a:close/>
                </a:path>
                <a:path w="536575" h="353060">
                  <a:moveTo>
                    <a:pt x="508101" y="50800"/>
                  </a:moveTo>
                  <a:lnTo>
                    <a:pt x="507992" y="50559"/>
                  </a:lnTo>
                  <a:lnTo>
                    <a:pt x="507619" y="49529"/>
                  </a:lnTo>
                  <a:lnTo>
                    <a:pt x="508101" y="50800"/>
                  </a:lnTo>
                  <a:close/>
                </a:path>
                <a:path w="536575" h="353060">
                  <a:moveTo>
                    <a:pt x="28432" y="50800"/>
                  </a:moveTo>
                  <a:lnTo>
                    <a:pt x="28519" y="50559"/>
                  </a:lnTo>
                  <a:lnTo>
                    <a:pt x="28432" y="50800"/>
                  </a:lnTo>
                  <a:close/>
                </a:path>
                <a:path w="536575" h="353060">
                  <a:moveTo>
                    <a:pt x="535425" y="54610"/>
                  </a:moveTo>
                  <a:lnTo>
                    <a:pt x="509460" y="54610"/>
                  </a:lnTo>
                  <a:lnTo>
                    <a:pt x="509079" y="53339"/>
                  </a:lnTo>
                  <a:lnTo>
                    <a:pt x="507992" y="50559"/>
                  </a:lnTo>
                  <a:lnTo>
                    <a:pt x="508101" y="50800"/>
                  </a:lnTo>
                  <a:lnTo>
                    <a:pt x="534698" y="50800"/>
                  </a:lnTo>
                  <a:lnTo>
                    <a:pt x="535038" y="52070"/>
                  </a:lnTo>
                  <a:lnTo>
                    <a:pt x="535425" y="54610"/>
                  </a:lnTo>
                  <a:close/>
                </a:path>
                <a:path w="536575" h="353060">
                  <a:moveTo>
                    <a:pt x="27051" y="54610"/>
                  </a:moveTo>
                  <a:lnTo>
                    <a:pt x="27432" y="53339"/>
                  </a:lnTo>
                  <a:lnTo>
                    <a:pt x="27208" y="54175"/>
                  </a:lnTo>
                  <a:lnTo>
                    <a:pt x="27051" y="54610"/>
                  </a:lnTo>
                  <a:close/>
                </a:path>
                <a:path w="536575" h="353060">
                  <a:moveTo>
                    <a:pt x="27208" y="54175"/>
                  </a:moveTo>
                  <a:lnTo>
                    <a:pt x="27432" y="53339"/>
                  </a:lnTo>
                  <a:lnTo>
                    <a:pt x="27208" y="54175"/>
                  </a:lnTo>
                  <a:close/>
                </a:path>
                <a:path w="536575" h="353060">
                  <a:moveTo>
                    <a:pt x="509303" y="54175"/>
                  </a:moveTo>
                  <a:lnTo>
                    <a:pt x="509000" y="53339"/>
                  </a:lnTo>
                  <a:lnTo>
                    <a:pt x="509303" y="54175"/>
                  </a:lnTo>
                  <a:close/>
                </a:path>
                <a:path w="536575" h="353060">
                  <a:moveTo>
                    <a:pt x="509460" y="54610"/>
                  </a:moveTo>
                  <a:lnTo>
                    <a:pt x="509303" y="54175"/>
                  </a:lnTo>
                  <a:lnTo>
                    <a:pt x="509079" y="53339"/>
                  </a:lnTo>
                  <a:lnTo>
                    <a:pt x="509460" y="54610"/>
                  </a:lnTo>
                  <a:close/>
                </a:path>
                <a:path w="536575" h="353060">
                  <a:moveTo>
                    <a:pt x="27092" y="54610"/>
                  </a:moveTo>
                  <a:lnTo>
                    <a:pt x="27208" y="54175"/>
                  </a:lnTo>
                  <a:lnTo>
                    <a:pt x="27092" y="54610"/>
                  </a:lnTo>
                  <a:close/>
                </a:path>
                <a:path w="536575" h="353060">
                  <a:moveTo>
                    <a:pt x="510717" y="60960"/>
                  </a:moveTo>
                  <a:lnTo>
                    <a:pt x="510235" y="58420"/>
                  </a:lnTo>
                  <a:lnTo>
                    <a:pt x="510438" y="58420"/>
                  </a:lnTo>
                  <a:lnTo>
                    <a:pt x="509303" y="54175"/>
                  </a:lnTo>
                  <a:lnTo>
                    <a:pt x="509460" y="54610"/>
                  </a:lnTo>
                  <a:lnTo>
                    <a:pt x="535425" y="54610"/>
                  </a:lnTo>
                  <a:lnTo>
                    <a:pt x="535813" y="57150"/>
                  </a:lnTo>
                  <a:lnTo>
                    <a:pt x="536232" y="59689"/>
                  </a:lnTo>
                  <a:lnTo>
                    <a:pt x="510616" y="59689"/>
                  </a:lnTo>
                  <a:lnTo>
                    <a:pt x="510717" y="60960"/>
                  </a:lnTo>
                  <a:close/>
                </a:path>
                <a:path w="536575" h="353060">
                  <a:moveTo>
                    <a:pt x="521512" y="328929"/>
                  </a:moveTo>
                  <a:lnTo>
                    <a:pt x="14998" y="328929"/>
                  </a:lnTo>
                  <a:lnTo>
                    <a:pt x="11849" y="323850"/>
                  </a:lnTo>
                  <a:lnTo>
                    <a:pt x="11163" y="322579"/>
                  </a:lnTo>
                  <a:lnTo>
                    <a:pt x="8420" y="318770"/>
                  </a:lnTo>
                  <a:lnTo>
                    <a:pt x="1473" y="299720"/>
                  </a:lnTo>
                  <a:lnTo>
                    <a:pt x="1270" y="299720"/>
                  </a:lnTo>
                  <a:lnTo>
                    <a:pt x="787" y="295910"/>
                  </a:lnTo>
                  <a:lnTo>
                    <a:pt x="342" y="293370"/>
                  </a:lnTo>
                  <a:lnTo>
                    <a:pt x="279" y="292100"/>
                  </a:lnTo>
                  <a:lnTo>
                    <a:pt x="38" y="289560"/>
                  </a:lnTo>
                  <a:lnTo>
                    <a:pt x="0" y="64770"/>
                  </a:lnTo>
                  <a:lnTo>
                    <a:pt x="118" y="62229"/>
                  </a:lnTo>
                  <a:lnTo>
                    <a:pt x="279" y="59689"/>
                  </a:lnTo>
                  <a:lnTo>
                    <a:pt x="25895" y="59689"/>
                  </a:lnTo>
                  <a:lnTo>
                    <a:pt x="25539" y="62229"/>
                  </a:lnTo>
                  <a:lnTo>
                    <a:pt x="25425" y="64770"/>
                  </a:lnTo>
                  <a:lnTo>
                    <a:pt x="25400" y="288289"/>
                  </a:lnTo>
                  <a:lnTo>
                    <a:pt x="25615" y="290829"/>
                  </a:lnTo>
                  <a:lnTo>
                    <a:pt x="25793" y="292100"/>
                  </a:lnTo>
                  <a:lnTo>
                    <a:pt x="26276" y="294639"/>
                  </a:lnTo>
                  <a:lnTo>
                    <a:pt x="26412" y="294639"/>
                  </a:lnTo>
                  <a:lnTo>
                    <a:pt x="27432" y="298450"/>
                  </a:lnTo>
                  <a:lnTo>
                    <a:pt x="27051" y="298450"/>
                  </a:lnTo>
                  <a:lnTo>
                    <a:pt x="28892" y="302260"/>
                  </a:lnTo>
                  <a:lnTo>
                    <a:pt x="28409" y="302260"/>
                  </a:lnTo>
                  <a:lnTo>
                    <a:pt x="30721" y="306070"/>
                  </a:lnTo>
                  <a:lnTo>
                    <a:pt x="32867" y="309879"/>
                  </a:lnTo>
                  <a:lnTo>
                    <a:pt x="35344" y="313689"/>
                  </a:lnTo>
                  <a:lnTo>
                    <a:pt x="35746" y="313689"/>
                  </a:lnTo>
                  <a:lnTo>
                    <a:pt x="38100" y="316229"/>
                  </a:lnTo>
                  <a:lnTo>
                    <a:pt x="38544" y="316229"/>
                  </a:lnTo>
                  <a:lnTo>
                    <a:pt x="41135" y="318770"/>
                  </a:lnTo>
                  <a:lnTo>
                    <a:pt x="41600" y="318770"/>
                  </a:lnTo>
                  <a:lnTo>
                    <a:pt x="44411" y="321310"/>
                  </a:lnTo>
                  <a:lnTo>
                    <a:pt x="44911" y="321310"/>
                  </a:lnTo>
                  <a:lnTo>
                    <a:pt x="47917" y="323850"/>
                  </a:lnTo>
                  <a:lnTo>
                    <a:pt x="49231" y="323850"/>
                  </a:lnTo>
                  <a:lnTo>
                    <a:pt x="51625" y="325120"/>
                  </a:lnTo>
                  <a:lnTo>
                    <a:pt x="52997" y="325120"/>
                  </a:lnTo>
                  <a:lnTo>
                    <a:pt x="55511" y="326389"/>
                  </a:lnTo>
                  <a:lnTo>
                    <a:pt x="54305" y="326389"/>
                  </a:lnTo>
                  <a:lnTo>
                    <a:pt x="59563" y="327660"/>
                  </a:lnTo>
                  <a:lnTo>
                    <a:pt x="522300" y="327660"/>
                  </a:lnTo>
                  <a:lnTo>
                    <a:pt x="521512" y="328929"/>
                  </a:lnTo>
                  <a:close/>
                </a:path>
                <a:path w="536575" h="353060">
                  <a:moveTo>
                    <a:pt x="536352" y="290829"/>
                  </a:moveTo>
                  <a:lnTo>
                    <a:pt x="510895" y="290829"/>
                  </a:lnTo>
                  <a:lnTo>
                    <a:pt x="511111" y="288289"/>
                  </a:lnTo>
                  <a:lnTo>
                    <a:pt x="511073" y="64770"/>
                  </a:lnTo>
                  <a:lnTo>
                    <a:pt x="511003" y="63500"/>
                  </a:lnTo>
                  <a:lnTo>
                    <a:pt x="510895" y="62229"/>
                  </a:lnTo>
                  <a:lnTo>
                    <a:pt x="510616" y="59689"/>
                  </a:lnTo>
                  <a:lnTo>
                    <a:pt x="536232" y="59689"/>
                  </a:lnTo>
                  <a:lnTo>
                    <a:pt x="536392" y="62229"/>
                  </a:lnTo>
                  <a:lnTo>
                    <a:pt x="536498" y="64770"/>
                  </a:lnTo>
                  <a:lnTo>
                    <a:pt x="536473" y="289560"/>
                  </a:lnTo>
                  <a:lnTo>
                    <a:pt x="536352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39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52" y="294639"/>
                  </a:moveTo>
                  <a:lnTo>
                    <a:pt x="510235" y="294639"/>
                  </a:lnTo>
                  <a:lnTo>
                    <a:pt x="510717" y="292100"/>
                  </a:lnTo>
                  <a:lnTo>
                    <a:pt x="510959" y="289560"/>
                  </a:lnTo>
                  <a:lnTo>
                    <a:pt x="510895" y="290829"/>
                  </a:lnTo>
                  <a:lnTo>
                    <a:pt x="536352" y="290829"/>
                  </a:lnTo>
                  <a:lnTo>
                    <a:pt x="535952" y="294639"/>
                  </a:lnTo>
                  <a:close/>
                </a:path>
                <a:path w="536575" h="353060">
                  <a:moveTo>
                    <a:pt x="26412" y="294639"/>
                  </a:moveTo>
                  <a:lnTo>
                    <a:pt x="26276" y="294639"/>
                  </a:lnTo>
                  <a:lnTo>
                    <a:pt x="26073" y="293370"/>
                  </a:lnTo>
                  <a:lnTo>
                    <a:pt x="26412" y="294639"/>
                  </a:lnTo>
                  <a:close/>
                </a:path>
                <a:path w="536575" h="353060">
                  <a:moveTo>
                    <a:pt x="533311" y="306070"/>
                  </a:moveTo>
                  <a:lnTo>
                    <a:pt x="505790" y="306070"/>
                  </a:lnTo>
                  <a:lnTo>
                    <a:pt x="508101" y="302260"/>
                  </a:lnTo>
                  <a:lnTo>
                    <a:pt x="507619" y="302260"/>
                  </a:lnTo>
                  <a:lnTo>
                    <a:pt x="509460" y="298450"/>
                  </a:lnTo>
                  <a:lnTo>
                    <a:pt x="509079" y="298450"/>
                  </a:lnTo>
                  <a:lnTo>
                    <a:pt x="510438" y="293370"/>
                  </a:lnTo>
                  <a:lnTo>
                    <a:pt x="510235" y="294639"/>
                  </a:lnTo>
                  <a:lnTo>
                    <a:pt x="535952" y="294639"/>
                  </a:lnTo>
                  <a:lnTo>
                    <a:pt x="535813" y="295910"/>
                  </a:lnTo>
                  <a:lnTo>
                    <a:pt x="535228" y="299720"/>
                  </a:lnTo>
                  <a:lnTo>
                    <a:pt x="535038" y="299720"/>
                  </a:lnTo>
                  <a:lnTo>
                    <a:pt x="533679" y="304800"/>
                  </a:lnTo>
                  <a:lnTo>
                    <a:pt x="533311" y="306070"/>
                  </a:lnTo>
                  <a:close/>
                </a:path>
                <a:path w="536575" h="353060">
                  <a:moveTo>
                    <a:pt x="30810" y="306070"/>
                  </a:moveTo>
                  <a:lnTo>
                    <a:pt x="30124" y="304800"/>
                  </a:lnTo>
                  <a:lnTo>
                    <a:pt x="30810" y="306070"/>
                  </a:lnTo>
                  <a:close/>
                </a:path>
                <a:path w="536575" h="353060">
                  <a:moveTo>
                    <a:pt x="531929" y="309879"/>
                  </a:moveTo>
                  <a:lnTo>
                    <a:pt x="503631" y="309879"/>
                  </a:lnTo>
                  <a:lnTo>
                    <a:pt x="506387" y="304800"/>
                  </a:lnTo>
                  <a:lnTo>
                    <a:pt x="505790" y="306070"/>
                  </a:lnTo>
                  <a:lnTo>
                    <a:pt x="533311" y="306070"/>
                  </a:lnTo>
                  <a:lnTo>
                    <a:pt x="531929" y="309879"/>
                  </a:lnTo>
                  <a:close/>
                </a:path>
                <a:path w="536575" h="353060">
                  <a:moveTo>
                    <a:pt x="32981" y="309879"/>
                  </a:moveTo>
                  <a:lnTo>
                    <a:pt x="32194" y="308610"/>
                  </a:lnTo>
                  <a:lnTo>
                    <a:pt x="32981" y="309879"/>
                  </a:lnTo>
                  <a:close/>
                </a:path>
                <a:path w="536575" h="353060">
                  <a:moveTo>
                    <a:pt x="530407" y="313689"/>
                  </a:moveTo>
                  <a:lnTo>
                    <a:pt x="501167" y="313689"/>
                  </a:lnTo>
                  <a:lnTo>
                    <a:pt x="504317" y="308610"/>
                  </a:lnTo>
                  <a:lnTo>
                    <a:pt x="503631" y="309879"/>
                  </a:lnTo>
                  <a:lnTo>
                    <a:pt x="531929" y="309879"/>
                  </a:lnTo>
                  <a:lnTo>
                    <a:pt x="530987" y="312420"/>
                  </a:lnTo>
                  <a:lnTo>
                    <a:pt x="530407" y="313689"/>
                  </a:lnTo>
                  <a:close/>
                </a:path>
                <a:path w="536575" h="353060">
                  <a:moveTo>
                    <a:pt x="35746" y="313689"/>
                  </a:moveTo>
                  <a:lnTo>
                    <a:pt x="35344" y="313689"/>
                  </a:lnTo>
                  <a:lnTo>
                    <a:pt x="34569" y="312420"/>
                  </a:lnTo>
                  <a:lnTo>
                    <a:pt x="35746" y="313689"/>
                  </a:lnTo>
                  <a:close/>
                </a:path>
                <a:path w="536575" h="353060">
                  <a:moveTo>
                    <a:pt x="529249" y="316229"/>
                  </a:moveTo>
                  <a:lnTo>
                    <a:pt x="498411" y="316229"/>
                  </a:lnTo>
                  <a:lnTo>
                    <a:pt x="501942" y="312420"/>
                  </a:lnTo>
                  <a:lnTo>
                    <a:pt x="501167" y="313689"/>
                  </a:lnTo>
                  <a:lnTo>
                    <a:pt x="530407" y="313689"/>
                  </a:lnTo>
                  <a:lnTo>
                    <a:pt x="529249" y="316229"/>
                  </a:lnTo>
                  <a:close/>
                </a:path>
                <a:path w="536575" h="353060">
                  <a:moveTo>
                    <a:pt x="38544" y="316229"/>
                  </a:moveTo>
                  <a:lnTo>
                    <a:pt x="38100" y="316229"/>
                  </a:lnTo>
                  <a:lnTo>
                    <a:pt x="37249" y="314960"/>
                  </a:lnTo>
                  <a:lnTo>
                    <a:pt x="38544" y="316229"/>
                  </a:lnTo>
                  <a:close/>
                </a:path>
                <a:path w="536575" h="353060">
                  <a:moveTo>
                    <a:pt x="528091" y="318770"/>
                  </a:moveTo>
                  <a:lnTo>
                    <a:pt x="495376" y="318770"/>
                  </a:lnTo>
                  <a:lnTo>
                    <a:pt x="499262" y="314960"/>
                  </a:lnTo>
                  <a:lnTo>
                    <a:pt x="498411" y="316229"/>
                  </a:lnTo>
                  <a:lnTo>
                    <a:pt x="529249" y="316229"/>
                  </a:lnTo>
                  <a:lnTo>
                    <a:pt x="528091" y="318770"/>
                  </a:lnTo>
                  <a:close/>
                </a:path>
                <a:path w="536575" h="353060">
                  <a:moveTo>
                    <a:pt x="41600" y="318770"/>
                  </a:moveTo>
                  <a:lnTo>
                    <a:pt x="41135" y="318770"/>
                  </a:lnTo>
                  <a:lnTo>
                    <a:pt x="40195" y="317500"/>
                  </a:lnTo>
                  <a:lnTo>
                    <a:pt x="41600" y="318770"/>
                  </a:lnTo>
                  <a:close/>
                </a:path>
                <a:path w="536575" h="353060">
                  <a:moveTo>
                    <a:pt x="526262" y="321310"/>
                  </a:moveTo>
                  <a:lnTo>
                    <a:pt x="492086" y="321310"/>
                  </a:lnTo>
                  <a:lnTo>
                    <a:pt x="496303" y="317500"/>
                  </a:lnTo>
                  <a:lnTo>
                    <a:pt x="495376" y="318770"/>
                  </a:lnTo>
                  <a:lnTo>
                    <a:pt x="528091" y="318770"/>
                  </a:lnTo>
                  <a:lnTo>
                    <a:pt x="526262" y="321310"/>
                  </a:lnTo>
                  <a:close/>
                </a:path>
                <a:path w="536575" h="353060">
                  <a:moveTo>
                    <a:pt x="44911" y="321310"/>
                  </a:moveTo>
                  <a:lnTo>
                    <a:pt x="44411" y="321310"/>
                  </a:lnTo>
                  <a:lnTo>
                    <a:pt x="43408" y="320039"/>
                  </a:lnTo>
                  <a:lnTo>
                    <a:pt x="44911" y="321310"/>
                  </a:lnTo>
                  <a:close/>
                </a:path>
                <a:path w="536575" h="353060">
                  <a:moveTo>
                    <a:pt x="524662" y="323850"/>
                  </a:moveTo>
                  <a:lnTo>
                    <a:pt x="488581" y="323850"/>
                  </a:lnTo>
                  <a:lnTo>
                    <a:pt x="493102" y="320039"/>
                  </a:lnTo>
                  <a:lnTo>
                    <a:pt x="492086" y="321310"/>
                  </a:lnTo>
                  <a:lnTo>
                    <a:pt x="526262" y="321310"/>
                  </a:lnTo>
                  <a:lnTo>
                    <a:pt x="525348" y="322579"/>
                  </a:lnTo>
                  <a:lnTo>
                    <a:pt x="524662" y="323850"/>
                  </a:lnTo>
                  <a:close/>
                </a:path>
                <a:path w="536575" h="353060">
                  <a:moveTo>
                    <a:pt x="49231" y="323850"/>
                  </a:moveTo>
                  <a:lnTo>
                    <a:pt x="47917" y="323850"/>
                  </a:lnTo>
                  <a:lnTo>
                    <a:pt x="46837" y="322579"/>
                  </a:lnTo>
                  <a:lnTo>
                    <a:pt x="49231" y="323850"/>
                  </a:lnTo>
                  <a:close/>
                </a:path>
                <a:path w="536575" h="353060">
                  <a:moveTo>
                    <a:pt x="523875" y="325120"/>
                  </a:moveTo>
                  <a:lnTo>
                    <a:pt x="484886" y="325120"/>
                  </a:lnTo>
                  <a:lnTo>
                    <a:pt x="489673" y="322579"/>
                  </a:lnTo>
                  <a:lnTo>
                    <a:pt x="488581" y="323850"/>
                  </a:lnTo>
                  <a:lnTo>
                    <a:pt x="524662" y="323850"/>
                  </a:lnTo>
                  <a:lnTo>
                    <a:pt x="523875" y="325120"/>
                  </a:lnTo>
                  <a:close/>
                </a:path>
                <a:path w="536575" h="353060">
                  <a:moveTo>
                    <a:pt x="52997" y="325120"/>
                  </a:moveTo>
                  <a:lnTo>
                    <a:pt x="51625" y="325120"/>
                  </a:lnTo>
                  <a:lnTo>
                    <a:pt x="50482" y="323850"/>
                  </a:lnTo>
                  <a:lnTo>
                    <a:pt x="52997" y="325120"/>
                  </a:lnTo>
                  <a:close/>
                </a:path>
                <a:path w="536575" h="353060">
                  <a:moveTo>
                    <a:pt x="522300" y="327660"/>
                  </a:moveTo>
                  <a:lnTo>
                    <a:pt x="476948" y="327660"/>
                  </a:lnTo>
                  <a:lnTo>
                    <a:pt x="482193" y="326389"/>
                  </a:lnTo>
                  <a:lnTo>
                    <a:pt x="480999" y="326389"/>
                  </a:lnTo>
                  <a:lnTo>
                    <a:pt x="486029" y="323850"/>
                  </a:lnTo>
                  <a:lnTo>
                    <a:pt x="484886" y="325120"/>
                  </a:lnTo>
                  <a:lnTo>
                    <a:pt x="523875" y="325120"/>
                  </a:lnTo>
                  <a:lnTo>
                    <a:pt x="522300" y="327660"/>
                  </a:lnTo>
                  <a:close/>
                </a:path>
                <a:path w="536575" h="353060">
                  <a:moveTo>
                    <a:pt x="512457" y="337820"/>
                  </a:moveTo>
                  <a:lnTo>
                    <a:pt x="24053" y="337820"/>
                  </a:lnTo>
                  <a:lnTo>
                    <a:pt x="20167" y="334010"/>
                  </a:lnTo>
                  <a:lnTo>
                    <a:pt x="19304" y="332739"/>
                  </a:lnTo>
                  <a:lnTo>
                    <a:pt x="15773" y="328929"/>
                  </a:lnTo>
                  <a:lnTo>
                    <a:pt x="520738" y="328929"/>
                  </a:lnTo>
                  <a:lnTo>
                    <a:pt x="517207" y="332739"/>
                  </a:lnTo>
                  <a:lnTo>
                    <a:pt x="516343" y="334010"/>
                  </a:lnTo>
                  <a:lnTo>
                    <a:pt x="512457" y="337820"/>
                  </a:lnTo>
                  <a:close/>
                </a:path>
                <a:path w="536575" h="353060">
                  <a:moveTo>
                    <a:pt x="507301" y="341629"/>
                  </a:moveTo>
                  <a:lnTo>
                    <a:pt x="29210" y="341629"/>
                  </a:lnTo>
                  <a:lnTo>
                    <a:pt x="24993" y="337820"/>
                  </a:lnTo>
                  <a:lnTo>
                    <a:pt x="511517" y="337820"/>
                  </a:lnTo>
                  <a:lnTo>
                    <a:pt x="507301" y="341629"/>
                  </a:lnTo>
                  <a:close/>
                </a:path>
                <a:path w="536575" h="353060">
                  <a:moveTo>
                    <a:pt x="501777" y="345439"/>
                  </a:moveTo>
                  <a:lnTo>
                    <a:pt x="34734" y="345439"/>
                  </a:lnTo>
                  <a:lnTo>
                    <a:pt x="30213" y="341629"/>
                  </a:lnTo>
                  <a:lnTo>
                    <a:pt x="506285" y="341629"/>
                  </a:lnTo>
                  <a:lnTo>
                    <a:pt x="501777" y="345439"/>
                  </a:lnTo>
                  <a:close/>
                </a:path>
                <a:path w="536575" h="353060">
                  <a:moveTo>
                    <a:pt x="495909" y="347979"/>
                  </a:moveTo>
                  <a:lnTo>
                    <a:pt x="40601" y="347979"/>
                  </a:lnTo>
                  <a:lnTo>
                    <a:pt x="35814" y="345439"/>
                  </a:lnTo>
                  <a:lnTo>
                    <a:pt x="500697" y="345439"/>
                  </a:lnTo>
                  <a:lnTo>
                    <a:pt x="495909" y="347979"/>
                  </a:lnTo>
                  <a:close/>
                </a:path>
                <a:path w="536575" h="353060">
                  <a:moveTo>
                    <a:pt x="489724" y="350520"/>
                  </a:moveTo>
                  <a:lnTo>
                    <a:pt x="46786" y="350520"/>
                  </a:lnTo>
                  <a:lnTo>
                    <a:pt x="41744" y="347979"/>
                  </a:lnTo>
                  <a:lnTo>
                    <a:pt x="494753" y="347979"/>
                  </a:lnTo>
                  <a:lnTo>
                    <a:pt x="489724" y="350520"/>
                  </a:lnTo>
                  <a:close/>
                </a:path>
                <a:path w="536575" h="353060">
                  <a:moveTo>
                    <a:pt x="483273" y="351789"/>
                  </a:moveTo>
                  <a:lnTo>
                    <a:pt x="53238" y="351789"/>
                  </a:lnTo>
                  <a:lnTo>
                    <a:pt x="47980" y="350520"/>
                  </a:lnTo>
                  <a:lnTo>
                    <a:pt x="488530" y="350520"/>
                  </a:lnTo>
                  <a:lnTo>
                    <a:pt x="483273" y="351789"/>
                  </a:lnTo>
                  <a:close/>
                </a:path>
                <a:path w="536575" h="353060">
                  <a:moveTo>
                    <a:pt x="479018" y="353060"/>
                  </a:moveTo>
                  <a:lnTo>
                    <a:pt x="57492" y="353060"/>
                  </a:lnTo>
                  <a:lnTo>
                    <a:pt x="54165" y="351789"/>
                  </a:lnTo>
                  <a:lnTo>
                    <a:pt x="482346" y="351789"/>
                  </a:lnTo>
                  <a:lnTo>
                    <a:pt x="479018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6238976" y="3671887"/>
            <a:ext cx="536575" cy="353060"/>
            <a:chOff x="6238976" y="3671887"/>
            <a:chExt cx="536575" cy="353060"/>
          </a:xfrm>
        </p:grpSpPr>
        <p:sp>
          <p:nvSpPr>
            <p:cNvPr id="22" name="object 22"/>
            <p:cNvSpPr/>
            <p:nvPr/>
          </p:nvSpPr>
          <p:spPr>
            <a:xfrm>
              <a:off x="6251447" y="3685031"/>
              <a:ext cx="512445" cy="327660"/>
            </a:xfrm>
            <a:custGeom>
              <a:avLst/>
              <a:gdLst/>
              <a:ahLst/>
              <a:cxnLst/>
              <a:rect l="l" t="t" r="r" b="b"/>
              <a:pathLst>
                <a:path w="512445" h="327660">
                  <a:moveTo>
                    <a:pt x="457200" y="327659"/>
                  </a:moveTo>
                  <a:lnTo>
                    <a:pt x="54863" y="327659"/>
                  </a:lnTo>
                  <a:lnTo>
                    <a:pt x="33577" y="323646"/>
                  </a:lnTo>
                  <a:lnTo>
                    <a:pt x="16168" y="311996"/>
                  </a:lnTo>
                  <a:lnTo>
                    <a:pt x="4391" y="294461"/>
                  </a:lnTo>
                  <a:lnTo>
                    <a:pt x="0" y="272795"/>
                  </a:lnTo>
                  <a:lnTo>
                    <a:pt x="0" y="54863"/>
                  </a:lnTo>
                  <a:lnTo>
                    <a:pt x="4391" y="33241"/>
                  </a:lnTo>
                  <a:lnTo>
                    <a:pt x="16168" y="15721"/>
                  </a:lnTo>
                  <a:lnTo>
                    <a:pt x="33577" y="4055"/>
                  </a:lnTo>
                  <a:lnTo>
                    <a:pt x="54863" y="0"/>
                  </a:lnTo>
                  <a:lnTo>
                    <a:pt x="457200" y="0"/>
                  </a:lnTo>
                  <a:lnTo>
                    <a:pt x="478163" y="4055"/>
                  </a:lnTo>
                  <a:lnTo>
                    <a:pt x="495461" y="15721"/>
                  </a:lnTo>
                  <a:lnTo>
                    <a:pt x="507345" y="33241"/>
                  </a:lnTo>
                  <a:lnTo>
                    <a:pt x="512063" y="54863"/>
                  </a:lnTo>
                  <a:lnTo>
                    <a:pt x="512063" y="272795"/>
                  </a:lnTo>
                  <a:lnTo>
                    <a:pt x="507345" y="294461"/>
                  </a:lnTo>
                  <a:lnTo>
                    <a:pt x="495461" y="311996"/>
                  </a:lnTo>
                  <a:lnTo>
                    <a:pt x="478163" y="323646"/>
                  </a:lnTo>
                  <a:lnTo>
                    <a:pt x="457200" y="32765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238976" y="3671887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07" y="1270"/>
                  </a:moveTo>
                  <a:lnTo>
                    <a:pt x="54127" y="1270"/>
                  </a:lnTo>
                  <a:lnTo>
                    <a:pt x="57454" y="0"/>
                  </a:lnTo>
                  <a:lnTo>
                    <a:pt x="478980" y="0"/>
                  </a:lnTo>
                  <a:lnTo>
                    <a:pt x="482307" y="1270"/>
                  </a:lnTo>
                  <a:close/>
                </a:path>
                <a:path w="536575" h="353060">
                  <a:moveTo>
                    <a:pt x="488480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483235" y="1270"/>
                  </a:lnTo>
                  <a:lnTo>
                    <a:pt x="488480" y="2539"/>
                  </a:lnTo>
                  <a:close/>
                </a:path>
                <a:path w="536575" h="353060">
                  <a:moveTo>
                    <a:pt x="500646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489686" y="2539"/>
                  </a:lnTo>
                  <a:lnTo>
                    <a:pt x="494715" y="3810"/>
                  </a:lnTo>
                  <a:lnTo>
                    <a:pt x="495858" y="5079"/>
                  </a:lnTo>
                  <a:lnTo>
                    <a:pt x="500646" y="7620"/>
                  </a:lnTo>
                  <a:close/>
                </a:path>
                <a:path w="536575" h="353060">
                  <a:moveTo>
                    <a:pt x="516305" y="19050"/>
                  </a:moveTo>
                  <a:lnTo>
                    <a:pt x="20116" y="19050"/>
                  </a:lnTo>
                  <a:lnTo>
                    <a:pt x="24015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01738" y="7620"/>
                  </a:lnTo>
                  <a:lnTo>
                    <a:pt x="506247" y="10160"/>
                  </a:lnTo>
                  <a:lnTo>
                    <a:pt x="507263" y="11429"/>
                  </a:lnTo>
                  <a:lnTo>
                    <a:pt x="511479" y="13970"/>
                  </a:lnTo>
                  <a:lnTo>
                    <a:pt x="512419" y="15239"/>
                  </a:lnTo>
                  <a:lnTo>
                    <a:pt x="516305" y="19050"/>
                  </a:lnTo>
                  <a:close/>
                </a:path>
                <a:path w="536575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811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17156" y="19050"/>
                  </a:lnTo>
                  <a:lnTo>
                    <a:pt x="520700" y="22860"/>
                  </a:lnTo>
                  <a:lnTo>
                    <a:pt x="522252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31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536575" h="353060">
                  <a:moveTo>
                    <a:pt x="489623" y="30479"/>
                  </a:moveTo>
                  <a:lnTo>
                    <a:pt x="484835" y="27939"/>
                  </a:lnTo>
                  <a:lnTo>
                    <a:pt x="485990" y="27939"/>
                  </a:lnTo>
                  <a:lnTo>
                    <a:pt x="480949" y="26670"/>
                  </a:lnTo>
                  <a:lnTo>
                    <a:pt x="482155" y="26670"/>
                  </a:lnTo>
                  <a:lnTo>
                    <a:pt x="476910" y="25400"/>
                  </a:lnTo>
                  <a:lnTo>
                    <a:pt x="522252" y="25400"/>
                  </a:lnTo>
                  <a:lnTo>
                    <a:pt x="524624" y="29210"/>
                  </a:lnTo>
                  <a:lnTo>
                    <a:pt x="488543" y="29210"/>
                  </a:lnTo>
                  <a:lnTo>
                    <a:pt x="489623" y="30479"/>
                  </a:lnTo>
                  <a:close/>
                </a:path>
                <a:path w="536575" h="353060">
                  <a:moveTo>
                    <a:pt x="521462" y="328929"/>
                  </a:moveTo>
                  <a:lnTo>
                    <a:pt x="14960" y="328929"/>
                  </a:lnTo>
                  <a:lnTo>
                    <a:pt x="11811" y="323850"/>
                  </a:lnTo>
                  <a:lnTo>
                    <a:pt x="11125" y="322579"/>
                  </a:lnTo>
                  <a:lnTo>
                    <a:pt x="8382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749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49" y="55879"/>
                  </a:lnTo>
                  <a:lnTo>
                    <a:pt x="1231" y="53339"/>
                  </a:lnTo>
                  <a:lnTo>
                    <a:pt x="1435" y="52070"/>
                  </a:lnTo>
                  <a:lnTo>
                    <a:pt x="7785" y="35560"/>
                  </a:lnTo>
                  <a:lnTo>
                    <a:pt x="8382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506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293" y="39370"/>
                  </a:lnTo>
                  <a:lnTo>
                    <a:pt x="32931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57" y="59689"/>
                  </a:lnTo>
                  <a:lnTo>
                    <a:pt x="25501" y="62229"/>
                  </a:lnTo>
                  <a:lnTo>
                    <a:pt x="25387" y="64770"/>
                  </a:lnTo>
                  <a:lnTo>
                    <a:pt x="25361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293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506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2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22252" y="327660"/>
                  </a:lnTo>
                  <a:lnTo>
                    <a:pt x="521462" y="328929"/>
                  </a:lnTo>
                  <a:close/>
                </a:path>
                <a:path w="536575" h="353060">
                  <a:moveTo>
                    <a:pt x="499224" y="38100"/>
                  </a:moveTo>
                  <a:lnTo>
                    <a:pt x="495325" y="34289"/>
                  </a:lnTo>
                  <a:lnTo>
                    <a:pt x="496265" y="34289"/>
                  </a:lnTo>
                  <a:lnTo>
                    <a:pt x="492048" y="31750"/>
                  </a:lnTo>
                  <a:lnTo>
                    <a:pt x="493064" y="31750"/>
                  </a:lnTo>
                  <a:lnTo>
                    <a:pt x="488543" y="29210"/>
                  </a:lnTo>
                  <a:lnTo>
                    <a:pt x="525297" y="29210"/>
                  </a:lnTo>
                  <a:lnTo>
                    <a:pt x="528040" y="34289"/>
                  </a:lnTo>
                  <a:lnTo>
                    <a:pt x="528637" y="35560"/>
                  </a:lnTo>
                  <a:lnTo>
                    <a:pt x="529403" y="36829"/>
                  </a:lnTo>
                  <a:lnTo>
                    <a:pt x="498360" y="36829"/>
                  </a:lnTo>
                  <a:lnTo>
                    <a:pt x="499224" y="38100"/>
                  </a:lnTo>
                  <a:close/>
                </a:path>
                <a:path w="536575" h="353060">
                  <a:moveTo>
                    <a:pt x="37211" y="38100"/>
                  </a:moveTo>
                  <a:lnTo>
                    <a:pt x="38061" y="36829"/>
                  </a:lnTo>
                  <a:lnTo>
                    <a:pt x="38506" y="36829"/>
                  </a:lnTo>
                  <a:lnTo>
                    <a:pt x="37211" y="38100"/>
                  </a:lnTo>
                  <a:close/>
                </a:path>
                <a:path w="536575" h="353060">
                  <a:moveTo>
                    <a:pt x="501904" y="40639"/>
                  </a:moveTo>
                  <a:lnTo>
                    <a:pt x="498360" y="36829"/>
                  </a:lnTo>
                  <a:lnTo>
                    <a:pt x="529403" y="36829"/>
                  </a:lnTo>
                  <a:lnTo>
                    <a:pt x="530936" y="39370"/>
                  </a:lnTo>
                  <a:lnTo>
                    <a:pt x="501129" y="39370"/>
                  </a:lnTo>
                  <a:lnTo>
                    <a:pt x="501904" y="40639"/>
                  </a:lnTo>
                  <a:close/>
                </a:path>
                <a:path w="536575" h="353060">
                  <a:moveTo>
                    <a:pt x="34531" y="40639"/>
                  </a:moveTo>
                  <a:lnTo>
                    <a:pt x="35293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536575" h="353060">
                  <a:moveTo>
                    <a:pt x="506319" y="46966"/>
                  </a:moveTo>
                  <a:lnTo>
                    <a:pt x="503593" y="43179"/>
                  </a:lnTo>
                  <a:lnTo>
                    <a:pt x="501129" y="39370"/>
                  </a:lnTo>
                  <a:lnTo>
                    <a:pt x="530936" y="39370"/>
                  </a:lnTo>
                  <a:lnTo>
                    <a:pt x="531431" y="40639"/>
                  </a:lnTo>
                  <a:lnTo>
                    <a:pt x="533273" y="45720"/>
                  </a:lnTo>
                  <a:lnTo>
                    <a:pt x="505752" y="45720"/>
                  </a:lnTo>
                  <a:lnTo>
                    <a:pt x="506319" y="46966"/>
                  </a:lnTo>
                  <a:close/>
                </a:path>
                <a:path w="536575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536575" h="353060">
                  <a:moveTo>
                    <a:pt x="504278" y="44450"/>
                  </a:moveTo>
                  <a:lnTo>
                    <a:pt x="503491" y="43179"/>
                  </a:lnTo>
                  <a:lnTo>
                    <a:pt x="504278" y="44450"/>
                  </a:lnTo>
                  <a:close/>
                </a:path>
                <a:path w="536575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536575" h="353060">
                  <a:moveTo>
                    <a:pt x="533641" y="46989"/>
                  </a:moveTo>
                  <a:lnTo>
                    <a:pt x="506336" y="46989"/>
                  </a:lnTo>
                  <a:lnTo>
                    <a:pt x="505752" y="45720"/>
                  </a:lnTo>
                  <a:lnTo>
                    <a:pt x="533273" y="45720"/>
                  </a:lnTo>
                  <a:lnTo>
                    <a:pt x="533641" y="46989"/>
                  </a:lnTo>
                  <a:close/>
                </a:path>
                <a:path w="536575" h="353060">
                  <a:moveTo>
                    <a:pt x="30095" y="46989"/>
                  </a:moveTo>
                  <a:close/>
                </a:path>
                <a:path w="536575" h="353060">
                  <a:moveTo>
                    <a:pt x="534650" y="50800"/>
                  </a:moveTo>
                  <a:lnTo>
                    <a:pt x="508063" y="50800"/>
                  </a:lnTo>
                  <a:lnTo>
                    <a:pt x="507568" y="49529"/>
                  </a:lnTo>
                  <a:lnTo>
                    <a:pt x="506319" y="46966"/>
                  </a:lnTo>
                  <a:lnTo>
                    <a:pt x="533641" y="46989"/>
                  </a:lnTo>
                  <a:lnTo>
                    <a:pt x="534650" y="50800"/>
                  </a:lnTo>
                  <a:close/>
                </a:path>
                <a:path w="536575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536575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536575" h="353060">
                  <a:moveTo>
                    <a:pt x="507891" y="50422"/>
                  </a:moveTo>
                  <a:lnTo>
                    <a:pt x="507485" y="49529"/>
                  </a:lnTo>
                  <a:lnTo>
                    <a:pt x="507891" y="50422"/>
                  </a:lnTo>
                  <a:close/>
                </a:path>
                <a:path w="536575" h="353060">
                  <a:moveTo>
                    <a:pt x="508063" y="50800"/>
                  </a:moveTo>
                  <a:lnTo>
                    <a:pt x="507891" y="50422"/>
                  </a:lnTo>
                  <a:lnTo>
                    <a:pt x="507568" y="49529"/>
                  </a:lnTo>
                  <a:lnTo>
                    <a:pt x="508063" y="50800"/>
                  </a:lnTo>
                  <a:close/>
                </a:path>
                <a:path w="536575" h="353060">
                  <a:moveTo>
                    <a:pt x="535381" y="54610"/>
                  </a:moveTo>
                  <a:lnTo>
                    <a:pt x="509409" y="54610"/>
                  </a:lnTo>
                  <a:lnTo>
                    <a:pt x="509041" y="53339"/>
                  </a:lnTo>
                  <a:lnTo>
                    <a:pt x="507891" y="50422"/>
                  </a:lnTo>
                  <a:lnTo>
                    <a:pt x="508063" y="50800"/>
                  </a:lnTo>
                  <a:lnTo>
                    <a:pt x="534650" y="50800"/>
                  </a:lnTo>
                  <a:lnTo>
                    <a:pt x="534987" y="52070"/>
                  </a:lnTo>
                  <a:lnTo>
                    <a:pt x="535381" y="54610"/>
                  </a:lnTo>
                  <a:close/>
                </a:path>
                <a:path w="536575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536575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536575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536575" h="353060">
                  <a:moveTo>
                    <a:pt x="509291" y="54284"/>
                  </a:moveTo>
                  <a:lnTo>
                    <a:pt x="508949" y="53339"/>
                  </a:lnTo>
                  <a:lnTo>
                    <a:pt x="509291" y="54284"/>
                  </a:lnTo>
                  <a:close/>
                </a:path>
                <a:path w="536575" h="353060">
                  <a:moveTo>
                    <a:pt x="509409" y="54610"/>
                  </a:moveTo>
                  <a:lnTo>
                    <a:pt x="509291" y="54284"/>
                  </a:lnTo>
                  <a:lnTo>
                    <a:pt x="509041" y="53339"/>
                  </a:lnTo>
                  <a:lnTo>
                    <a:pt x="509409" y="5461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510666" y="60960"/>
                  </a:moveTo>
                  <a:lnTo>
                    <a:pt x="510184" y="58420"/>
                  </a:lnTo>
                  <a:lnTo>
                    <a:pt x="510387" y="58420"/>
                  </a:lnTo>
                  <a:lnTo>
                    <a:pt x="509291" y="54284"/>
                  </a:lnTo>
                  <a:lnTo>
                    <a:pt x="509409" y="54610"/>
                  </a:lnTo>
                  <a:lnTo>
                    <a:pt x="535381" y="54610"/>
                  </a:lnTo>
                  <a:lnTo>
                    <a:pt x="535774" y="57150"/>
                  </a:lnTo>
                  <a:lnTo>
                    <a:pt x="536117" y="59689"/>
                  </a:lnTo>
                  <a:lnTo>
                    <a:pt x="510578" y="59689"/>
                  </a:lnTo>
                  <a:lnTo>
                    <a:pt x="510666" y="60960"/>
                  </a:lnTo>
                  <a:close/>
                </a:path>
                <a:path w="536575" h="353060">
                  <a:moveTo>
                    <a:pt x="25755" y="60960"/>
                  </a:moveTo>
                  <a:lnTo>
                    <a:pt x="25857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536575" h="353060">
                  <a:moveTo>
                    <a:pt x="536304" y="290829"/>
                  </a:moveTo>
                  <a:lnTo>
                    <a:pt x="510857" y="290829"/>
                  </a:lnTo>
                  <a:lnTo>
                    <a:pt x="511073" y="288289"/>
                  </a:lnTo>
                  <a:lnTo>
                    <a:pt x="511111" y="285750"/>
                  </a:lnTo>
                  <a:lnTo>
                    <a:pt x="511098" y="67310"/>
                  </a:lnTo>
                  <a:lnTo>
                    <a:pt x="511035" y="64770"/>
                  </a:lnTo>
                  <a:lnTo>
                    <a:pt x="510965" y="63500"/>
                  </a:lnTo>
                  <a:lnTo>
                    <a:pt x="510857" y="62229"/>
                  </a:lnTo>
                  <a:lnTo>
                    <a:pt x="510578" y="59689"/>
                  </a:lnTo>
                  <a:lnTo>
                    <a:pt x="536117" y="59689"/>
                  </a:lnTo>
                  <a:lnTo>
                    <a:pt x="536397" y="63500"/>
                  </a:lnTo>
                  <a:lnTo>
                    <a:pt x="536304" y="290829"/>
                  </a:lnTo>
                  <a:close/>
                </a:path>
                <a:path w="536575" h="353060">
                  <a:moveTo>
                    <a:pt x="25679" y="290829"/>
                  </a:moveTo>
                  <a:lnTo>
                    <a:pt x="25501" y="289560"/>
                  </a:lnTo>
                  <a:lnTo>
                    <a:pt x="25679" y="290829"/>
                  </a:lnTo>
                  <a:close/>
                </a:path>
                <a:path w="536575" h="353060">
                  <a:moveTo>
                    <a:pt x="535946" y="294639"/>
                  </a:moveTo>
                  <a:lnTo>
                    <a:pt x="510184" y="294639"/>
                  </a:lnTo>
                  <a:lnTo>
                    <a:pt x="510666" y="292100"/>
                  </a:lnTo>
                  <a:lnTo>
                    <a:pt x="510921" y="289560"/>
                  </a:lnTo>
                  <a:lnTo>
                    <a:pt x="510857" y="290829"/>
                  </a:lnTo>
                  <a:lnTo>
                    <a:pt x="536304" y="290829"/>
                  </a:lnTo>
                  <a:lnTo>
                    <a:pt x="536117" y="293370"/>
                  </a:lnTo>
                  <a:lnTo>
                    <a:pt x="535946" y="294639"/>
                  </a:lnTo>
                  <a:close/>
                </a:path>
                <a:path w="536575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536575" h="353060">
                  <a:moveTo>
                    <a:pt x="533273" y="306070"/>
                  </a:moveTo>
                  <a:lnTo>
                    <a:pt x="505752" y="306070"/>
                  </a:lnTo>
                  <a:lnTo>
                    <a:pt x="508063" y="302260"/>
                  </a:lnTo>
                  <a:lnTo>
                    <a:pt x="507568" y="302260"/>
                  </a:lnTo>
                  <a:lnTo>
                    <a:pt x="509409" y="298450"/>
                  </a:lnTo>
                  <a:lnTo>
                    <a:pt x="509041" y="298450"/>
                  </a:lnTo>
                  <a:lnTo>
                    <a:pt x="510387" y="293370"/>
                  </a:lnTo>
                  <a:lnTo>
                    <a:pt x="510184" y="294639"/>
                  </a:lnTo>
                  <a:lnTo>
                    <a:pt x="535946" y="294639"/>
                  </a:lnTo>
                  <a:lnTo>
                    <a:pt x="535774" y="295910"/>
                  </a:lnTo>
                  <a:lnTo>
                    <a:pt x="535190" y="299720"/>
                  </a:lnTo>
                  <a:lnTo>
                    <a:pt x="534987" y="299720"/>
                  </a:lnTo>
                  <a:lnTo>
                    <a:pt x="533641" y="304800"/>
                  </a:lnTo>
                  <a:lnTo>
                    <a:pt x="533273" y="306070"/>
                  </a:lnTo>
                  <a:close/>
                </a:path>
                <a:path w="536575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536575" h="353060">
                  <a:moveTo>
                    <a:pt x="531891" y="309879"/>
                  </a:moveTo>
                  <a:lnTo>
                    <a:pt x="503593" y="309879"/>
                  </a:lnTo>
                  <a:lnTo>
                    <a:pt x="506336" y="304800"/>
                  </a:lnTo>
                  <a:lnTo>
                    <a:pt x="505752" y="306070"/>
                  </a:lnTo>
                  <a:lnTo>
                    <a:pt x="533273" y="306070"/>
                  </a:lnTo>
                  <a:lnTo>
                    <a:pt x="531891" y="309879"/>
                  </a:lnTo>
                  <a:close/>
                </a:path>
                <a:path w="536575" h="353060">
                  <a:moveTo>
                    <a:pt x="32931" y="309879"/>
                  </a:moveTo>
                  <a:lnTo>
                    <a:pt x="32143" y="308610"/>
                  </a:lnTo>
                  <a:lnTo>
                    <a:pt x="32931" y="309879"/>
                  </a:lnTo>
                  <a:close/>
                </a:path>
                <a:path w="536575" h="353060">
                  <a:moveTo>
                    <a:pt x="530361" y="313689"/>
                  </a:moveTo>
                  <a:lnTo>
                    <a:pt x="501129" y="313689"/>
                  </a:lnTo>
                  <a:lnTo>
                    <a:pt x="504278" y="308610"/>
                  </a:lnTo>
                  <a:lnTo>
                    <a:pt x="503593" y="309879"/>
                  </a:lnTo>
                  <a:lnTo>
                    <a:pt x="531891" y="309879"/>
                  </a:lnTo>
                  <a:lnTo>
                    <a:pt x="531431" y="311150"/>
                  </a:lnTo>
                  <a:lnTo>
                    <a:pt x="530936" y="312420"/>
                  </a:lnTo>
                  <a:lnTo>
                    <a:pt x="530361" y="313689"/>
                  </a:lnTo>
                  <a:close/>
                </a:path>
                <a:path w="536575" h="353060">
                  <a:moveTo>
                    <a:pt x="35708" y="313689"/>
                  </a:moveTo>
                  <a:lnTo>
                    <a:pt x="35293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536575" h="353060">
                  <a:moveTo>
                    <a:pt x="529212" y="316229"/>
                  </a:moveTo>
                  <a:lnTo>
                    <a:pt x="498360" y="316229"/>
                  </a:lnTo>
                  <a:lnTo>
                    <a:pt x="501904" y="312420"/>
                  </a:lnTo>
                  <a:lnTo>
                    <a:pt x="501129" y="313689"/>
                  </a:lnTo>
                  <a:lnTo>
                    <a:pt x="530361" y="313689"/>
                  </a:lnTo>
                  <a:lnTo>
                    <a:pt x="529212" y="316229"/>
                  </a:lnTo>
                  <a:close/>
                </a:path>
                <a:path w="536575" h="353060">
                  <a:moveTo>
                    <a:pt x="38506" y="316229"/>
                  </a:moveTo>
                  <a:lnTo>
                    <a:pt x="38061" y="316229"/>
                  </a:lnTo>
                  <a:lnTo>
                    <a:pt x="37211" y="314960"/>
                  </a:lnTo>
                  <a:lnTo>
                    <a:pt x="38506" y="316229"/>
                  </a:lnTo>
                  <a:close/>
                </a:path>
                <a:path w="536575" h="353060">
                  <a:moveTo>
                    <a:pt x="528040" y="318770"/>
                  </a:moveTo>
                  <a:lnTo>
                    <a:pt x="495325" y="318770"/>
                  </a:lnTo>
                  <a:lnTo>
                    <a:pt x="499224" y="314960"/>
                  </a:lnTo>
                  <a:lnTo>
                    <a:pt x="498360" y="316229"/>
                  </a:lnTo>
                  <a:lnTo>
                    <a:pt x="529212" y="316229"/>
                  </a:lnTo>
                  <a:lnTo>
                    <a:pt x="528040" y="318770"/>
                  </a:lnTo>
                  <a:close/>
                </a:path>
                <a:path w="536575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536575" h="353060">
                  <a:moveTo>
                    <a:pt x="526211" y="321310"/>
                  </a:moveTo>
                  <a:lnTo>
                    <a:pt x="492048" y="321310"/>
                  </a:lnTo>
                  <a:lnTo>
                    <a:pt x="496265" y="317500"/>
                  </a:lnTo>
                  <a:lnTo>
                    <a:pt x="495325" y="318770"/>
                  </a:lnTo>
                  <a:lnTo>
                    <a:pt x="528040" y="318770"/>
                  </a:lnTo>
                  <a:lnTo>
                    <a:pt x="526211" y="321310"/>
                  </a:lnTo>
                  <a:close/>
                </a:path>
                <a:path w="536575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536575" h="353060">
                  <a:moveTo>
                    <a:pt x="524624" y="323850"/>
                  </a:moveTo>
                  <a:lnTo>
                    <a:pt x="488543" y="323850"/>
                  </a:lnTo>
                  <a:lnTo>
                    <a:pt x="493064" y="320039"/>
                  </a:lnTo>
                  <a:lnTo>
                    <a:pt x="492048" y="321310"/>
                  </a:lnTo>
                  <a:lnTo>
                    <a:pt x="526211" y="321310"/>
                  </a:lnTo>
                  <a:lnTo>
                    <a:pt x="525297" y="322579"/>
                  </a:lnTo>
                  <a:lnTo>
                    <a:pt x="524624" y="323850"/>
                  </a:lnTo>
                  <a:close/>
                </a:path>
                <a:path w="536575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536575" h="353060">
                  <a:moveTo>
                    <a:pt x="523833" y="325120"/>
                  </a:moveTo>
                  <a:lnTo>
                    <a:pt x="484835" y="325120"/>
                  </a:lnTo>
                  <a:lnTo>
                    <a:pt x="489623" y="322579"/>
                  </a:lnTo>
                  <a:lnTo>
                    <a:pt x="488543" y="323850"/>
                  </a:lnTo>
                  <a:lnTo>
                    <a:pt x="524624" y="323850"/>
                  </a:lnTo>
                  <a:lnTo>
                    <a:pt x="523833" y="325120"/>
                  </a:lnTo>
                  <a:close/>
                </a:path>
                <a:path w="536575" h="353060">
                  <a:moveTo>
                    <a:pt x="52952" y="325120"/>
                  </a:moveTo>
                  <a:lnTo>
                    <a:pt x="51587" y="325120"/>
                  </a:lnTo>
                  <a:lnTo>
                    <a:pt x="50431" y="323850"/>
                  </a:lnTo>
                  <a:lnTo>
                    <a:pt x="52952" y="325120"/>
                  </a:lnTo>
                  <a:close/>
                </a:path>
                <a:path w="536575" h="353060">
                  <a:moveTo>
                    <a:pt x="522252" y="327660"/>
                  </a:moveTo>
                  <a:lnTo>
                    <a:pt x="476910" y="327660"/>
                  </a:lnTo>
                  <a:lnTo>
                    <a:pt x="482155" y="326389"/>
                  </a:lnTo>
                  <a:lnTo>
                    <a:pt x="480949" y="326389"/>
                  </a:lnTo>
                  <a:lnTo>
                    <a:pt x="485990" y="323850"/>
                  </a:lnTo>
                  <a:lnTo>
                    <a:pt x="484835" y="325120"/>
                  </a:lnTo>
                  <a:lnTo>
                    <a:pt x="523833" y="325120"/>
                  </a:lnTo>
                  <a:lnTo>
                    <a:pt x="522252" y="327660"/>
                  </a:lnTo>
                  <a:close/>
                </a:path>
                <a:path w="536575" h="353060">
                  <a:moveTo>
                    <a:pt x="512419" y="337820"/>
                  </a:moveTo>
                  <a:lnTo>
                    <a:pt x="24015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20700" y="328929"/>
                  </a:lnTo>
                  <a:lnTo>
                    <a:pt x="517156" y="332739"/>
                  </a:lnTo>
                  <a:lnTo>
                    <a:pt x="516305" y="334010"/>
                  </a:lnTo>
                  <a:lnTo>
                    <a:pt x="512419" y="337820"/>
                  </a:lnTo>
                  <a:close/>
                </a:path>
                <a:path w="536575" h="353060">
                  <a:moveTo>
                    <a:pt x="507263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11479" y="337820"/>
                  </a:lnTo>
                  <a:lnTo>
                    <a:pt x="507263" y="341629"/>
                  </a:lnTo>
                  <a:close/>
                </a:path>
                <a:path w="536575" h="353060">
                  <a:moveTo>
                    <a:pt x="501738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06247" y="341629"/>
                  </a:lnTo>
                  <a:lnTo>
                    <a:pt x="501738" y="345439"/>
                  </a:lnTo>
                  <a:close/>
                </a:path>
                <a:path w="536575" h="353060">
                  <a:moveTo>
                    <a:pt x="495858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00646" y="345439"/>
                  </a:lnTo>
                  <a:lnTo>
                    <a:pt x="495858" y="347979"/>
                  </a:lnTo>
                  <a:close/>
                </a:path>
                <a:path w="536575" h="353060">
                  <a:moveTo>
                    <a:pt x="489686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494715" y="347979"/>
                  </a:lnTo>
                  <a:lnTo>
                    <a:pt x="489686" y="350520"/>
                  </a:lnTo>
                  <a:close/>
                </a:path>
                <a:path w="536575" h="353060">
                  <a:moveTo>
                    <a:pt x="483235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488480" y="350520"/>
                  </a:lnTo>
                  <a:lnTo>
                    <a:pt x="483235" y="351789"/>
                  </a:lnTo>
                  <a:close/>
                </a:path>
                <a:path w="536575" h="353060">
                  <a:moveTo>
                    <a:pt x="478980" y="353060"/>
                  </a:moveTo>
                  <a:lnTo>
                    <a:pt x="57454" y="353060"/>
                  </a:lnTo>
                  <a:lnTo>
                    <a:pt x="54127" y="351789"/>
                  </a:lnTo>
                  <a:lnTo>
                    <a:pt x="482307" y="351789"/>
                  </a:lnTo>
                  <a:lnTo>
                    <a:pt x="478980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6859657" y="3671887"/>
            <a:ext cx="536575" cy="353060"/>
            <a:chOff x="6859657" y="3671887"/>
            <a:chExt cx="536575" cy="353060"/>
          </a:xfrm>
        </p:grpSpPr>
        <p:sp>
          <p:nvSpPr>
            <p:cNvPr id="25" name="object 25"/>
            <p:cNvSpPr/>
            <p:nvPr/>
          </p:nvSpPr>
          <p:spPr>
            <a:xfrm>
              <a:off x="6871715" y="3685031"/>
              <a:ext cx="512445" cy="327660"/>
            </a:xfrm>
            <a:custGeom>
              <a:avLst/>
              <a:gdLst/>
              <a:ahLst/>
              <a:cxnLst/>
              <a:rect l="l" t="t" r="r" b="b"/>
              <a:pathLst>
                <a:path w="512445" h="327660">
                  <a:moveTo>
                    <a:pt x="457200" y="327659"/>
                  </a:moveTo>
                  <a:lnTo>
                    <a:pt x="54863" y="327659"/>
                  </a:lnTo>
                  <a:lnTo>
                    <a:pt x="33827" y="323646"/>
                  </a:lnTo>
                  <a:lnTo>
                    <a:pt x="16502" y="311996"/>
                  </a:lnTo>
                  <a:lnTo>
                    <a:pt x="4641" y="294461"/>
                  </a:lnTo>
                  <a:lnTo>
                    <a:pt x="0" y="272795"/>
                  </a:lnTo>
                  <a:lnTo>
                    <a:pt x="0" y="54863"/>
                  </a:lnTo>
                  <a:lnTo>
                    <a:pt x="4641" y="33241"/>
                  </a:lnTo>
                  <a:lnTo>
                    <a:pt x="16502" y="15721"/>
                  </a:lnTo>
                  <a:lnTo>
                    <a:pt x="33827" y="4055"/>
                  </a:lnTo>
                  <a:lnTo>
                    <a:pt x="54863" y="0"/>
                  </a:lnTo>
                  <a:lnTo>
                    <a:pt x="457200" y="0"/>
                  </a:lnTo>
                  <a:lnTo>
                    <a:pt x="478415" y="4055"/>
                  </a:lnTo>
                  <a:lnTo>
                    <a:pt x="495800" y="15721"/>
                  </a:lnTo>
                  <a:lnTo>
                    <a:pt x="507600" y="33241"/>
                  </a:lnTo>
                  <a:lnTo>
                    <a:pt x="512063" y="54863"/>
                  </a:lnTo>
                  <a:lnTo>
                    <a:pt x="512063" y="272795"/>
                  </a:lnTo>
                  <a:lnTo>
                    <a:pt x="507600" y="294461"/>
                  </a:lnTo>
                  <a:lnTo>
                    <a:pt x="495800" y="311996"/>
                  </a:lnTo>
                  <a:lnTo>
                    <a:pt x="478415" y="323646"/>
                  </a:lnTo>
                  <a:lnTo>
                    <a:pt x="457200" y="32765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859657" y="3671887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39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479012" y="0"/>
                  </a:lnTo>
                  <a:lnTo>
                    <a:pt x="482339" y="1270"/>
                  </a:lnTo>
                  <a:close/>
                </a:path>
                <a:path w="536575" h="353060">
                  <a:moveTo>
                    <a:pt x="488524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483279" y="1270"/>
                  </a:lnTo>
                  <a:lnTo>
                    <a:pt x="488524" y="2539"/>
                  </a:lnTo>
                  <a:close/>
                </a:path>
                <a:path w="536575" h="353060">
                  <a:moveTo>
                    <a:pt x="500691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489731" y="2539"/>
                  </a:lnTo>
                  <a:lnTo>
                    <a:pt x="494760" y="3810"/>
                  </a:lnTo>
                  <a:lnTo>
                    <a:pt x="495903" y="5079"/>
                  </a:lnTo>
                  <a:lnTo>
                    <a:pt x="500691" y="7620"/>
                  </a:lnTo>
                  <a:close/>
                </a:path>
                <a:path w="536575" h="353060">
                  <a:moveTo>
                    <a:pt x="516337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01770" y="7620"/>
                  </a:lnTo>
                  <a:lnTo>
                    <a:pt x="506291" y="10160"/>
                  </a:lnTo>
                  <a:lnTo>
                    <a:pt x="507295" y="11429"/>
                  </a:lnTo>
                  <a:lnTo>
                    <a:pt x="511511" y="13970"/>
                  </a:lnTo>
                  <a:lnTo>
                    <a:pt x="512451" y="15239"/>
                  </a:lnTo>
                  <a:lnTo>
                    <a:pt x="516337" y="19050"/>
                  </a:lnTo>
                  <a:close/>
                </a:path>
                <a:path w="536575" h="353060">
                  <a:moveTo>
                    <a:pt x="46831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310" y="19050"/>
                  </a:lnTo>
                  <a:lnTo>
                    <a:pt x="517201" y="19050"/>
                  </a:lnTo>
                  <a:lnTo>
                    <a:pt x="520731" y="22860"/>
                  </a:lnTo>
                  <a:lnTo>
                    <a:pt x="522301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536575" h="353060">
                  <a:moveTo>
                    <a:pt x="489667" y="30479"/>
                  </a:moveTo>
                  <a:lnTo>
                    <a:pt x="484879" y="27939"/>
                  </a:lnTo>
                  <a:lnTo>
                    <a:pt x="486022" y="27939"/>
                  </a:lnTo>
                  <a:lnTo>
                    <a:pt x="480993" y="26670"/>
                  </a:lnTo>
                  <a:lnTo>
                    <a:pt x="482199" y="26670"/>
                  </a:lnTo>
                  <a:lnTo>
                    <a:pt x="476942" y="25400"/>
                  </a:lnTo>
                  <a:lnTo>
                    <a:pt x="522301" y="25400"/>
                  </a:lnTo>
                  <a:lnTo>
                    <a:pt x="524656" y="29210"/>
                  </a:lnTo>
                  <a:lnTo>
                    <a:pt x="488588" y="29210"/>
                  </a:lnTo>
                  <a:lnTo>
                    <a:pt x="489667" y="30479"/>
                  </a:lnTo>
                  <a:close/>
                </a:path>
                <a:path w="536575" h="353060">
                  <a:moveTo>
                    <a:pt x="25800" y="60960"/>
                  </a:moveTo>
                  <a:lnTo>
                    <a:pt x="25888" y="59689"/>
                  </a:lnTo>
                  <a:lnTo>
                    <a:pt x="349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106" y="36829"/>
                  </a:lnTo>
                  <a:lnTo>
                    <a:pt x="35744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7" y="50553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142" y="54284"/>
                  </a:lnTo>
                  <a:lnTo>
                    <a:pt x="27089" y="54610"/>
                  </a:lnTo>
                  <a:lnTo>
                    <a:pt x="26079" y="58420"/>
                  </a:lnTo>
                  <a:lnTo>
                    <a:pt x="26269" y="58420"/>
                  </a:lnTo>
                  <a:lnTo>
                    <a:pt x="25800" y="60960"/>
                  </a:lnTo>
                  <a:close/>
                </a:path>
                <a:path w="536575" h="353060">
                  <a:moveTo>
                    <a:pt x="499256" y="38100"/>
                  </a:moveTo>
                  <a:lnTo>
                    <a:pt x="495369" y="34289"/>
                  </a:lnTo>
                  <a:lnTo>
                    <a:pt x="496309" y="34289"/>
                  </a:lnTo>
                  <a:lnTo>
                    <a:pt x="492093" y="31750"/>
                  </a:lnTo>
                  <a:lnTo>
                    <a:pt x="493096" y="31750"/>
                  </a:lnTo>
                  <a:lnTo>
                    <a:pt x="488588" y="29210"/>
                  </a:lnTo>
                  <a:lnTo>
                    <a:pt x="525341" y="29210"/>
                  </a:lnTo>
                  <a:lnTo>
                    <a:pt x="528085" y="34289"/>
                  </a:lnTo>
                  <a:lnTo>
                    <a:pt x="528669" y="35560"/>
                  </a:lnTo>
                  <a:lnTo>
                    <a:pt x="529439" y="36829"/>
                  </a:lnTo>
                  <a:lnTo>
                    <a:pt x="498405" y="36829"/>
                  </a:lnTo>
                  <a:lnTo>
                    <a:pt x="499256" y="38100"/>
                  </a:lnTo>
                  <a:close/>
                </a:path>
                <a:path w="536575" h="353060">
                  <a:moveTo>
                    <a:pt x="37242" y="38100"/>
                  </a:moveTo>
                  <a:lnTo>
                    <a:pt x="38106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536575" h="353060">
                  <a:moveTo>
                    <a:pt x="501935" y="40639"/>
                  </a:moveTo>
                  <a:lnTo>
                    <a:pt x="498405" y="36829"/>
                  </a:lnTo>
                  <a:lnTo>
                    <a:pt x="529439" y="36829"/>
                  </a:lnTo>
                  <a:lnTo>
                    <a:pt x="530980" y="39370"/>
                  </a:lnTo>
                  <a:lnTo>
                    <a:pt x="501161" y="39370"/>
                  </a:lnTo>
                  <a:lnTo>
                    <a:pt x="501935" y="40639"/>
                  </a:lnTo>
                  <a:close/>
                </a:path>
                <a:path w="536575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44" y="39370"/>
                  </a:lnTo>
                  <a:lnTo>
                    <a:pt x="34563" y="40639"/>
                  </a:lnTo>
                  <a:close/>
                </a:path>
                <a:path w="536575" h="353060">
                  <a:moveTo>
                    <a:pt x="506355" y="46954"/>
                  </a:moveTo>
                  <a:lnTo>
                    <a:pt x="503637" y="43179"/>
                  </a:lnTo>
                  <a:lnTo>
                    <a:pt x="501161" y="39370"/>
                  </a:lnTo>
                  <a:lnTo>
                    <a:pt x="530980" y="39370"/>
                  </a:lnTo>
                  <a:lnTo>
                    <a:pt x="531463" y="40639"/>
                  </a:lnTo>
                  <a:lnTo>
                    <a:pt x="533304" y="45720"/>
                  </a:lnTo>
                  <a:lnTo>
                    <a:pt x="505796" y="45720"/>
                  </a:lnTo>
                  <a:lnTo>
                    <a:pt x="506355" y="46954"/>
                  </a:lnTo>
                  <a:close/>
                </a:path>
                <a:path w="536575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536575" h="353060">
                  <a:moveTo>
                    <a:pt x="504323" y="44450"/>
                  </a:moveTo>
                  <a:lnTo>
                    <a:pt x="503532" y="43179"/>
                  </a:lnTo>
                  <a:lnTo>
                    <a:pt x="504323" y="44450"/>
                  </a:lnTo>
                  <a:close/>
                </a:path>
                <a:path w="536575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536575" h="353060">
                  <a:moveTo>
                    <a:pt x="533685" y="46989"/>
                  </a:moveTo>
                  <a:lnTo>
                    <a:pt x="506380" y="46989"/>
                  </a:lnTo>
                  <a:lnTo>
                    <a:pt x="505796" y="45720"/>
                  </a:lnTo>
                  <a:lnTo>
                    <a:pt x="533304" y="45720"/>
                  </a:lnTo>
                  <a:lnTo>
                    <a:pt x="533685" y="46989"/>
                  </a:lnTo>
                  <a:close/>
                </a:path>
                <a:path w="536575" h="353060">
                  <a:moveTo>
                    <a:pt x="534695" y="50800"/>
                  </a:moveTo>
                  <a:lnTo>
                    <a:pt x="508095" y="50800"/>
                  </a:lnTo>
                  <a:lnTo>
                    <a:pt x="507612" y="49529"/>
                  </a:lnTo>
                  <a:lnTo>
                    <a:pt x="506355" y="46954"/>
                  </a:lnTo>
                  <a:lnTo>
                    <a:pt x="533685" y="46989"/>
                  </a:lnTo>
                  <a:lnTo>
                    <a:pt x="534695" y="50800"/>
                  </a:lnTo>
                  <a:close/>
                </a:path>
                <a:path w="536575" h="353060">
                  <a:moveTo>
                    <a:pt x="30137" y="46989"/>
                  </a:moveTo>
                  <a:close/>
                </a:path>
                <a:path w="536575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536575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536575" h="353060">
                  <a:moveTo>
                    <a:pt x="507983" y="50553"/>
                  </a:moveTo>
                  <a:lnTo>
                    <a:pt x="507520" y="49529"/>
                  </a:lnTo>
                  <a:lnTo>
                    <a:pt x="507983" y="50553"/>
                  </a:lnTo>
                  <a:close/>
                </a:path>
                <a:path w="536575" h="353060">
                  <a:moveTo>
                    <a:pt x="508095" y="50800"/>
                  </a:moveTo>
                  <a:lnTo>
                    <a:pt x="507983" y="50553"/>
                  </a:lnTo>
                  <a:lnTo>
                    <a:pt x="507612" y="49529"/>
                  </a:lnTo>
                  <a:lnTo>
                    <a:pt x="508095" y="50800"/>
                  </a:lnTo>
                  <a:close/>
                </a:path>
                <a:path w="536575" h="353060">
                  <a:moveTo>
                    <a:pt x="535476" y="54610"/>
                  </a:moveTo>
                  <a:lnTo>
                    <a:pt x="509454" y="54610"/>
                  </a:lnTo>
                  <a:lnTo>
                    <a:pt x="509085" y="53339"/>
                  </a:lnTo>
                  <a:lnTo>
                    <a:pt x="507983" y="50553"/>
                  </a:lnTo>
                  <a:lnTo>
                    <a:pt x="508095" y="50800"/>
                  </a:lnTo>
                  <a:lnTo>
                    <a:pt x="534695" y="50800"/>
                  </a:lnTo>
                  <a:lnTo>
                    <a:pt x="535031" y="52070"/>
                  </a:lnTo>
                  <a:lnTo>
                    <a:pt x="535235" y="53339"/>
                  </a:lnTo>
                  <a:lnTo>
                    <a:pt x="535476" y="54610"/>
                  </a:lnTo>
                  <a:close/>
                </a:path>
                <a:path w="536575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162" y="54284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27209" y="54154"/>
                  </a:moveTo>
                  <a:lnTo>
                    <a:pt x="27425" y="53339"/>
                  </a:lnTo>
                  <a:lnTo>
                    <a:pt x="27209" y="54154"/>
                  </a:lnTo>
                  <a:close/>
                </a:path>
                <a:path w="536575" h="353060">
                  <a:moveTo>
                    <a:pt x="509336" y="54284"/>
                  </a:moveTo>
                  <a:lnTo>
                    <a:pt x="508993" y="53339"/>
                  </a:lnTo>
                  <a:lnTo>
                    <a:pt x="509336" y="54284"/>
                  </a:lnTo>
                  <a:close/>
                </a:path>
                <a:path w="536575" h="353060">
                  <a:moveTo>
                    <a:pt x="509454" y="54610"/>
                  </a:moveTo>
                  <a:lnTo>
                    <a:pt x="509301" y="54154"/>
                  </a:lnTo>
                  <a:lnTo>
                    <a:pt x="509085" y="53339"/>
                  </a:lnTo>
                  <a:lnTo>
                    <a:pt x="509454" y="54610"/>
                  </a:lnTo>
                  <a:close/>
                </a:path>
                <a:path w="536575" h="353060">
                  <a:moveTo>
                    <a:pt x="27089" y="54610"/>
                  </a:moveTo>
                  <a:lnTo>
                    <a:pt x="27209" y="54154"/>
                  </a:lnTo>
                  <a:lnTo>
                    <a:pt x="27089" y="54610"/>
                  </a:lnTo>
                  <a:close/>
                </a:path>
                <a:path w="536575" h="353060">
                  <a:moveTo>
                    <a:pt x="510711" y="60960"/>
                  </a:moveTo>
                  <a:lnTo>
                    <a:pt x="510228" y="58420"/>
                  </a:lnTo>
                  <a:lnTo>
                    <a:pt x="510432" y="58420"/>
                  </a:lnTo>
                  <a:lnTo>
                    <a:pt x="509336" y="54284"/>
                  </a:lnTo>
                  <a:lnTo>
                    <a:pt x="509454" y="54610"/>
                  </a:lnTo>
                  <a:lnTo>
                    <a:pt x="535476" y="54610"/>
                  </a:lnTo>
                  <a:lnTo>
                    <a:pt x="535717" y="55879"/>
                  </a:lnTo>
                  <a:lnTo>
                    <a:pt x="536162" y="59689"/>
                  </a:lnTo>
                  <a:lnTo>
                    <a:pt x="510609" y="59689"/>
                  </a:lnTo>
                  <a:lnTo>
                    <a:pt x="510711" y="60960"/>
                  </a:lnTo>
                  <a:close/>
                </a:path>
                <a:path w="536575" h="353060">
                  <a:moveTo>
                    <a:pt x="521506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79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349" y="29337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6" y="62229"/>
                  </a:lnTo>
                  <a:lnTo>
                    <a:pt x="285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800" y="292100"/>
                  </a:lnTo>
                  <a:lnTo>
                    <a:pt x="26269" y="294639"/>
                  </a:lnTo>
                  <a:lnTo>
                    <a:pt x="26415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44" y="313689"/>
                  </a:lnTo>
                  <a:lnTo>
                    <a:pt x="38106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22293" y="327660"/>
                  </a:lnTo>
                  <a:lnTo>
                    <a:pt x="521506" y="328929"/>
                  </a:lnTo>
                  <a:close/>
                </a:path>
                <a:path w="536575" h="353060">
                  <a:moveTo>
                    <a:pt x="536348" y="290829"/>
                  </a:moveTo>
                  <a:lnTo>
                    <a:pt x="510901" y="290829"/>
                  </a:lnTo>
                  <a:lnTo>
                    <a:pt x="511105" y="288289"/>
                  </a:lnTo>
                  <a:lnTo>
                    <a:pt x="511079" y="64770"/>
                  </a:lnTo>
                  <a:lnTo>
                    <a:pt x="510901" y="62229"/>
                  </a:lnTo>
                  <a:lnTo>
                    <a:pt x="510609" y="59689"/>
                  </a:lnTo>
                  <a:lnTo>
                    <a:pt x="536162" y="59689"/>
                  </a:lnTo>
                  <a:lnTo>
                    <a:pt x="536441" y="63500"/>
                  </a:lnTo>
                  <a:lnTo>
                    <a:pt x="536348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40" y="294639"/>
                  </a:moveTo>
                  <a:lnTo>
                    <a:pt x="510228" y="294639"/>
                  </a:lnTo>
                  <a:lnTo>
                    <a:pt x="510711" y="292100"/>
                  </a:lnTo>
                  <a:lnTo>
                    <a:pt x="510965" y="289560"/>
                  </a:lnTo>
                  <a:lnTo>
                    <a:pt x="510901" y="290829"/>
                  </a:lnTo>
                  <a:lnTo>
                    <a:pt x="536348" y="290829"/>
                  </a:lnTo>
                  <a:lnTo>
                    <a:pt x="536162" y="293370"/>
                  </a:lnTo>
                  <a:lnTo>
                    <a:pt x="535940" y="294639"/>
                  </a:lnTo>
                  <a:close/>
                </a:path>
                <a:path w="536575" h="353060">
                  <a:moveTo>
                    <a:pt x="26415" y="294639"/>
                  </a:moveTo>
                  <a:lnTo>
                    <a:pt x="26269" y="294639"/>
                  </a:lnTo>
                  <a:lnTo>
                    <a:pt x="26079" y="293370"/>
                  </a:lnTo>
                  <a:lnTo>
                    <a:pt x="26415" y="294639"/>
                  </a:lnTo>
                  <a:close/>
                </a:path>
                <a:path w="536575" h="353060">
                  <a:moveTo>
                    <a:pt x="533304" y="306070"/>
                  </a:moveTo>
                  <a:lnTo>
                    <a:pt x="505796" y="306070"/>
                  </a:lnTo>
                  <a:lnTo>
                    <a:pt x="508095" y="302260"/>
                  </a:lnTo>
                  <a:lnTo>
                    <a:pt x="507612" y="302260"/>
                  </a:lnTo>
                  <a:lnTo>
                    <a:pt x="509454" y="298450"/>
                  </a:lnTo>
                  <a:lnTo>
                    <a:pt x="509085" y="298450"/>
                  </a:lnTo>
                  <a:lnTo>
                    <a:pt x="510432" y="293370"/>
                  </a:lnTo>
                  <a:lnTo>
                    <a:pt x="510228" y="294639"/>
                  </a:lnTo>
                  <a:lnTo>
                    <a:pt x="535940" y="294639"/>
                  </a:lnTo>
                  <a:lnTo>
                    <a:pt x="535717" y="295910"/>
                  </a:lnTo>
                  <a:lnTo>
                    <a:pt x="535235" y="299720"/>
                  </a:lnTo>
                  <a:lnTo>
                    <a:pt x="535031" y="299720"/>
                  </a:lnTo>
                  <a:lnTo>
                    <a:pt x="533685" y="304800"/>
                  </a:lnTo>
                  <a:lnTo>
                    <a:pt x="533304" y="306070"/>
                  </a:lnTo>
                  <a:close/>
                </a:path>
                <a:path w="536575" h="353060">
                  <a:moveTo>
                    <a:pt x="30816" y="306070"/>
                  </a:moveTo>
                  <a:lnTo>
                    <a:pt x="30130" y="304800"/>
                  </a:lnTo>
                  <a:lnTo>
                    <a:pt x="30816" y="306070"/>
                  </a:lnTo>
                  <a:close/>
                </a:path>
                <a:path w="536575" h="353060">
                  <a:moveTo>
                    <a:pt x="531923" y="309879"/>
                  </a:moveTo>
                  <a:lnTo>
                    <a:pt x="503637" y="309879"/>
                  </a:lnTo>
                  <a:lnTo>
                    <a:pt x="506380" y="304800"/>
                  </a:lnTo>
                  <a:lnTo>
                    <a:pt x="505796" y="306070"/>
                  </a:lnTo>
                  <a:lnTo>
                    <a:pt x="533304" y="306070"/>
                  </a:lnTo>
                  <a:lnTo>
                    <a:pt x="531923" y="309879"/>
                  </a:lnTo>
                  <a:close/>
                </a:path>
                <a:path w="536575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536575" h="353060">
                  <a:moveTo>
                    <a:pt x="530401" y="313689"/>
                  </a:moveTo>
                  <a:lnTo>
                    <a:pt x="501161" y="313689"/>
                  </a:lnTo>
                  <a:lnTo>
                    <a:pt x="504323" y="308610"/>
                  </a:lnTo>
                  <a:lnTo>
                    <a:pt x="503637" y="309879"/>
                  </a:lnTo>
                  <a:lnTo>
                    <a:pt x="531923" y="309879"/>
                  </a:lnTo>
                  <a:lnTo>
                    <a:pt x="530980" y="312420"/>
                  </a:lnTo>
                  <a:lnTo>
                    <a:pt x="530401" y="313689"/>
                  </a:lnTo>
                  <a:close/>
                </a:path>
                <a:path w="536575" h="353060">
                  <a:moveTo>
                    <a:pt x="35744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44" y="313689"/>
                  </a:lnTo>
                  <a:close/>
                </a:path>
                <a:path w="536575" h="353060">
                  <a:moveTo>
                    <a:pt x="529243" y="316229"/>
                  </a:moveTo>
                  <a:lnTo>
                    <a:pt x="498405" y="316229"/>
                  </a:lnTo>
                  <a:lnTo>
                    <a:pt x="501935" y="312420"/>
                  </a:lnTo>
                  <a:lnTo>
                    <a:pt x="501161" y="313689"/>
                  </a:lnTo>
                  <a:lnTo>
                    <a:pt x="530401" y="313689"/>
                  </a:lnTo>
                  <a:lnTo>
                    <a:pt x="529243" y="316229"/>
                  </a:lnTo>
                  <a:close/>
                </a:path>
                <a:path w="536575" h="353060">
                  <a:moveTo>
                    <a:pt x="38538" y="316229"/>
                  </a:moveTo>
                  <a:lnTo>
                    <a:pt x="38106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536575" h="353060">
                  <a:moveTo>
                    <a:pt x="528085" y="318770"/>
                  </a:moveTo>
                  <a:lnTo>
                    <a:pt x="495369" y="318770"/>
                  </a:lnTo>
                  <a:lnTo>
                    <a:pt x="499256" y="314960"/>
                  </a:lnTo>
                  <a:lnTo>
                    <a:pt x="498405" y="316229"/>
                  </a:lnTo>
                  <a:lnTo>
                    <a:pt x="529243" y="316229"/>
                  </a:lnTo>
                  <a:lnTo>
                    <a:pt x="528085" y="318770"/>
                  </a:lnTo>
                  <a:close/>
                </a:path>
                <a:path w="536575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536575" h="353060">
                  <a:moveTo>
                    <a:pt x="526256" y="321310"/>
                  </a:moveTo>
                  <a:lnTo>
                    <a:pt x="492093" y="321310"/>
                  </a:lnTo>
                  <a:lnTo>
                    <a:pt x="496309" y="317500"/>
                  </a:lnTo>
                  <a:lnTo>
                    <a:pt x="495369" y="318770"/>
                  </a:lnTo>
                  <a:lnTo>
                    <a:pt x="528085" y="318770"/>
                  </a:lnTo>
                  <a:lnTo>
                    <a:pt x="526256" y="321310"/>
                  </a:lnTo>
                  <a:close/>
                </a:path>
                <a:path w="536575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536575" h="353060">
                  <a:moveTo>
                    <a:pt x="524656" y="323850"/>
                  </a:moveTo>
                  <a:lnTo>
                    <a:pt x="488588" y="323850"/>
                  </a:lnTo>
                  <a:lnTo>
                    <a:pt x="493096" y="320039"/>
                  </a:lnTo>
                  <a:lnTo>
                    <a:pt x="492093" y="321310"/>
                  </a:lnTo>
                  <a:lnTo>
                    <a:pt x="526256" y="321310"/>
                  </a:lnTo>
                  <a:lnTo>
                    <a:pt x="525341" y="322579"/>
                  </a:lnTo>
                  <a:lnTo>
                    <a:pt x="524656" y="323850"/>
                  </a:lnTo>
                  <a:close/>
                </a:path>
                <a:path w="536575" h="353060">
                  <a:moveTo>
                    <a:pt x="49225" y="323850"/>
                  </a:moveTo>
                  <a:lnTo>
                    <a:pt x="47923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536575" h="353060">
                  <a:moveTo>
                    <a:pt x="523868" y="325120"/>
                  </a:moveTo>
                  <a:lnTo>
                    <a:pt x="484879" y="325120"/>
                  </a:lnTo>
                  <a:lnTo>
                    <a:pt x="489667" y="322579"/>
                  </a:lnTo>
                  <a:lnTo>
                    <a:pt x="488588" y="323850"/>
                  </a:lnTo>
                  <a:lnTo>
                    <a:pt x="524656" y="323850"/>
                  </a:lnTo>
                  <a:lnTo>
                    <a:pt x="523868" y="325120"/>
                  </a:lnTo>
                  <a:close/>
                </a:path>
                <a:path w="536575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536575" h="353060">
                  <a:moveTo>
                    <a:pt x="522293" y="327660"/>
                  </a:moveTo>
                  <a:lnTo>
                    <a:pt x="476942" y="327660"/>
                  </a:lnTo>
                  <a:lnTo>
                    <a:pt x="482199" y="326389"/>
                  </a:lnTo>
                  <a:lnTo>
                    <a:pt x="480993" y="326389"/>
                  </a:lnTo>
                  <a:lnTo>
                    <a:pt x="486022" y="323850"/>
                  </a:lnTo>
                  <a:lnTo>
                    <a:pt x="484879" y="325120"/>
                  </a:lnTo>
                  <a:lnTo>
                    <a:pt x="523868" y="325120"/>
                  </a:lnTo>
                  <a:lnTo>
                    <a:pt x="522293" y="327660"/>
                  </a:lnTo>
                  <a:close/>
                </a:path>
                <a:path w="536575" h="353060">
                  <a:moveTo>
                    <a:pt x="512451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310" y="332739"/>
                  </a:lnTo>
                  <a:lnTo>
                    <a:pt x="15767" y="328929"/>
                  </a:lnTo>
                  <a:lnTo>
                    <a:pt x="520731" y="328929"/>
                  </a:lnTo>
                  <a:lnTo>
                    <a:pt x="517201" y="332739"/>
                  </a:lnTo>
                  <a:lnTo>
                    <a:pt x="516337" y="334010"/>
                  </a:lnTo>
                  <a:lnTo>
                    <a:pt x="512451" y="337820"/>
                  </a:lnTo>
                  <a:close/>
                </a:path>
                <a:path w="536575" h="353060">
                  <a:moveTo>
                    <a:pt x="507295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11511" y="337820"/>
                  </a:lnTo>
                  <a:lnTo>
                    <a:pt x="507295" y="341629"/>
                  </a:lnTo>
                  <a:close/>
                </a:path>
                <a:path w="536575" h="353060">
                  <a:moveTo>
                    <a:pt x="501770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06291" y="341629"/>
                  </a:lnTo>
                  <a:lnTo>
                    <a:pt x="501770" y="345439"/>
                  </a:lnTo>
                  <a:close/>
                </a:path>
                <a:path w="536575" h="353060">
                  <a:moveTo>
                    <a:pt x="495903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00691" y="345439"/>
                  </a:lnTo>
                  <a:lnTo>
                    <a:pt x="495903" y="347979"/>
                  </a:lnTo>
                  <a:close/>
                </a:path>
                <a:path w="536575" h="353060">
                  <a:moveTo>
                    <a:pt x="489731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494760" y="347979"/>
                  </a:lnTo>
                  <a:lnTo>
                    <a:pt x="489731" y="350520"/>
                  </a:lnTo>
                  <a:close/>
                </a:path>
                <a:path w="536575" h="353060">
                  <a:moveTo>
                    <a:pt x="483279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488524" y="350520"/>
                  </a:lnTo>
                  <a:lnTo>
                    <a:pt x="483279" y="351789"/>
                  </a:lnTo>
                  <a:close/>
                </a:path>
                <a:path w="536575" h="353060">
                  <a:moveTo>
                    <a:pt x="479012" y="353060"/>
                  </a:moveTo>
                  <a:lnTo>
                    <a:pt x="57486" y="353060"/>
                  </a:lnTo>
                  <a:lnTo>
                    <a:pt x="54159" y="351789"/>
                  </a:lnTo>
                  <a:lnTo>
                    <a:pt x="482339" y="351789"/>
                  </a:lnTo>
                  <a:lnTo>
                    <a:pt x="47901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334352" y="1003808"/>
            <a:ext cx="8724265" cy="298132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第</a:t>
            </a:r>
            <a:r>
              <a:rPr dirty="0" sz="2800" spc="-5">
                <a:latin typeface="宋体"/>
                <a:cs typeface="宋体"/>
              </a:rPr>
              <a:t>3</a:t>
            </a:r>
            <a:r>
              <a:rPr dirty="0" sz="2800">
                <a:latin typeface="宋体"/>
                <a:cs typeface="宋体"/>
              </a:rPr>
              <a:t>步如何把两段排好序的序列合并成一个有序序列</a:t>
            </a:r>
            <a:r>
              <a:rPr dirty="0" sz="2800" spc="-5"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 marL="354965" marR="6350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考虑第一段中两个数</a:t>
            </a:r>
            <a:r>
              <a:rPr dirty="0" sz="2800">
                <a:latin typeface="Calibri"/>
                <a:cs typeface="Calibri"/>
              </a:rPr>
              <a:t>A[i],A[j]</a:t>
            </a:r>
            <a:r>
              <a:rPr dirty="0" sz="2800">
                <a:latin typeface="宋体"/>
                <a:cs typeface="宋体"/>
              </a:rPr>
              <a:t>，如果</a:t>
            </a:r>
            <a:r>
              <a:rPr dirty="0" sz="2800" spc="-5">
                <a:latin typeface="Calibri"/>
                <a:cs typeface="Calibri"/>
              </a:rPr>
              <a:t>i&lt;j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则</a:t>
            </a:r>
            <a:r>
              <a:rPr dirty="0" sz="2800" spc="-5">
                <a:latin typeface="Calibri"/>
                <a:cs typeface="Calibri"/>
              </a:rPr>
              <a:t>A[i]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肯</a:t>
            </a:r>
            <a:r>
              <a:rPr dirty="0" sz="2800" spc="-5">
                <a:latin typeface="宋体"/>
                <a:cs typeface="宋体"/>
              </a:rPr>
              <a:t>定 </a:t>
            </a:r>
            <a:r>
              <a:rPr dirty="0" sz="2800">
                <a:latin typeface="宋体"/>
                <a:cs typeface="宋体"/>
              </a:rPr>
              <a:t>比</a:t>
            </a:r>
            <a:r>
              <a:rPr dirty="0" sz="2800" spc="-5">
                <a:latin typeface="Calibri"/>
                <a:cs typeface="Calibri"/>
              </a:rPr>
              <a:t>A[j] </a:t>
            </a:r>
            <a:r>
              <a:rPr dirty="0" sz="2800">
                <a:latin typeface="宋体"/>
                <a:cs typeface="宋体"/>
              </a:rPr>
              <a:t>要早出</a:t>
            </a:r>
            <a:r>
              <a:rPr dirty="0" sz="2800" spc="-5">
                <a:latin typeface="宋体"/>
                <a:cs typeface="宋体"/>
              </a:rPr>
              <a:t>现</a:t>
            </a:r>
            <a:endParaRPr sz="2800">
              <a:latin typeface="宋体"/>
              <a:cs typeface="宋体"/>
            </a:endParaRPr>
          </a:p>
          <a:p>
            <a:pPr marL="354965" marR="54927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策略：比较两个序列最小的数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谁小谁在前</a:t>
            </a:r>
            <a:r>
              <a:rPr dirty="0" sz="2800" spc="-5">
                <a:latin typeface="Calibri"/>
                <a:cs typeface="Calibri"/>
              </a:rPr>
              <a:t>;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重复</a:t>
            </a:r>
            <a:r>
              <a:rPr dirty="0" sz="2800" spc="-5">
                <a:latin typeface="宋体"/>
                <a:cs typeface="宋体"/>
              </a:rPr>
              <a:t>比 </a:t>
            </a:r>
            <a:r>
              <a:rPr dirty="0" sz="2800">
                <a:latin typeface="宋体"/>
                <a:cs typeface="宋体"/>
              </a:rPr>
              <a:t>较直到没有数为止。时间复杂度为</a:t>
            </a:r>
            <a:r>
              <a:rPr dirty="0" sz="2800" spc="-5">
                <a:latin typeface="Calibri"/>
                <a:cs typeface="Calibri"/>
              </a:rPr>
              <a:t>O(n)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ctr" marR="314325">
              <a:lnSpc>
                <a:spcPct val="100000"/>
              </a:lnSpc>
              <a:spcBef>
                <a:spcPts val="2085"/>
              </a:spcBef>
              <a:tabLst>
                <a:tab pos="620395" algn="l"/>
                <a:tab pos="1240790" algn="l"/>
                <a:tab pos="1861820" algn="l"/>
                <a:tab pos="3322320" algn="l"/>
                <a:tab pos="3942715" algn="l"/>
                <a:tab pos="4563745" algn="l"/>
                <a:tab pos="518477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	3	5	6	2	4	7	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57375" y="4037025"/>
            <a:ext cx="171450" cy="427355"/>
          </a:xfrm>
          <a:custGeom>
            <a:avLst/>
            <a:gdLst/>
            <a:ahLst/>
            <a:cxnLst/>
            <a:rect l="l" t="t" r="r" b="b"/>
            <a:pathLst>
              <a:path w="171450" h="427354">
                <a:moveTo>
                  <a:pt x="36474" y="98425"/>
                </a:moveTo>
                <a:lnTo>
                  <a:pt x="12661" y="98425"/>
                </a:lnTo>
                <a:lnTo>
                  <a:pt x="9969" y="98132"/>
                </a:lnTo>
                <a:lnTo>
                  <a:pt x="0" y="86626"/>
                </a:lnTo>
                <a:lnTo>
                  <a:pt x="88" y="83908"/>
                </a:lnTo>
                <a:lnTo>
                  <a:pt x="76707" y="3721"/>
                </a:lnTo>
                <a:lnTo>
                  <a:pt x="85686" y="0"/>
                </a:lnTo>
                <a:lnTo>
                  <a:pt x="88163" y="241"/>
                </a:lnTo>
                <a:lnTo>
                  <a:pt x="90550" y="965"/>
                </a:lnTo>
                <a:lnTo>
                  <a:pt x="92748" y="2133"/>
                </a:lnTo>
                <a:lnTo>
                  <a:pt x="94665" y="3721"/>
                </a:lnTo>
                <a:lnTo>
                  <a:pt x="112623" y="21678"/>
                </a:lnTo>
                <a:lnTo>
                  <a:pt x="76707" y="21678"/>
                </a:lnTo>
                <a:lnTo>
                  <a:pt x="85686" y="30657"/>
                </a:lnTo>
                <a:lnTo>
                  <a:pt x="43319" y="73025"/>
                </a:lnTo>
                <a:lnTo>
                  <a:pt x="12661" y="73025"/>
                </a:lnTo>
                <a:lnTo>
                  <a:pt x="21640" y="94703"/>
                </a:lnTo>
                <a:lnTo>
                  <a:pt x="36474" y="94703"/>
                </a:lnTo>
                <a:lnTo>
                  <a:pt x="36474" y="98425"/>
                </a:lnTo>
                <a:close/>
              </a:path>
              <a:path w="171450" h="427354">
                <a:moveTo>
                  <a:pt x="85686" y="30657"/>
                </a:moveTo>
                <a:lnTo>
                  <a:pt x="76707" y="21678"/>
                </a:lnTo>
                <a:lnTo>
                  <a:pt x="94665" y="21678"/>
                </a:lnTo>
                <a:lnTo>
                  <a:pt x="85686" y="30657"/>
                </a:lnTo>
                <a:close/>
              </a:path>
              <a:path w="171450" h="427354">
                <a:moveTo>
                  <a:pt x="149732" y="94703"/>
                </a:moveTo>
                <a:lnTo>
                  <a:pt x="85686" y="30657"/>
                </a:lnTo>
                <a:lnTo>
                  <a:pt x="94665" y="21678"/>
                </a:lnTo>
                <a:lnTo>
                  <a:pt x="112623" y="21678"/>
                </a:lnTo>
                <a:lnTo>
                  <a:pt x="163969" y="73025"/>
                </a:lnTo>
                <a:lnTo>
                  <a:pt x="158711" y="73025"/>
                </a:lnTo>
                <a:lnTo>
                  <a:pt x="149732" y="94703"/>
                </a:lnTo>
                <a:close/>
              </a:path>
              <a:path w="171450" h="427354">
                <a:moveTo>
                  <a:pt x="21640" y="94703"/>
                </a:moveTo>
                <a:lnTo>
                  <a:pt x="12661" y="73025"/>
                </a:lnTo>
                <a:lnTo>
                  <a:pt x="43319" y="73025"/>
                </a:lnTo>
                <a:lnTo>
                  <a:pt x="21640" y="94703"/>
                </a:lnTo>
                <a:close/>
              </a:path>
              <a:path w="171450" h="427354">
                <a:moveTo>
                  <a:pt x="36474" y="94703"/>
                </a:moveTo>
                <a:lnTo>
                  <a:pt x="21640" y="94703"/>
                </a:lnTo>
                <a:lnTo>
                  <a:pt x="43319" y="73025"/>
                </a:lnTo>
                <a:lnTo>
                  <a:pt x="49174" y="73025"/>
                </a:lnTo>
                <a:lnTo>
                  <a:pt x="51650" y="73266"/>
                </a:lnTo>
                <a:lnTo>
                  <a:pt x="61874" y="85725"/>
                </a:lnTo>
                <a:lnTo>
                  <a:pt x="36474" y="85725"/>
                </a:lnTo>
                <a:lnTo>
                  <a:pt x="36474" y="94703"/>
                </a:lnTo>
                <a:close/>
              </a:path>
              <a:path w="171450" h="427354">
                <a:moveTo>
                  <a:pt x="109499" y="414337"/>
                </a:moveTo>
                <a:lnTo>
                  <a:pt x="109499" y="85725"/>
                </a:lnTo>
                <a:lnTo>
                  <a:pt x="109740" y="83248"/>
                </a:lnTo>
                <a:lnTo>
                  <a:pt x="122199" y="73025"/>
                </a:lnTo>
                <a:lnTo>
                  <a:pt x="128054" y="73025"/>
                </a:lnTo>
                <a:lnTo>
                  <a:pt x="140754" y="85725"/>
                </a:lnTo>
                <a:lnTo>
                  <a:pt x="134899" y="85725"/>
                </a:lnTo>
                <a:lnTo>
                  <a:pt x="122199" y="98425"/>
                </a:lnTo>
                <a:lnTo>
                  <a:pt x="134899" y="98425"/>
                </a:lnTo>
                <a:lnTo>
                  <a:pt x="134899" y="401637"/>
                </a:lnTo>
                <a:lnTo>
                  <a:pt x="122199" y="401637"/>
                </a:lnTo>
                <a:lnTo>
                  <a:pt x="109499" y="414337"/>
                </a:lnTo>
                <a:close/>
              </a:path>
              <a:path w="171450" h="427354">
                <a:moveTo>
                  <a:pt x="167602" y="94703"/>
                </a:moveTo>
                <a:lnTo>
                  <a:pt x="149732" y="94703"/>
                </a:lnTo>
                <a:lnTo>
                  <a:pt x="158711" y="73025"/>
                </a:lnTo>
                <a:lnTo>
                  <a:pt x="163969" y="73025"/>
                </a:lnTo>
                <a:lnTo>
                  <a:pt x="167690" y="76746"/>
                </a:lnTo>
                <a:lnTo>
                  <a:pt x="169405" y="78854"/>
                </a:lnTo>
                <a:lnTo>
                  <a:pt x="170611" y="81280"/>
                </a:lnTo>
                <a:lnTo>
                  <a:pt x="171284" y="83908"/>
                </a:lnTo>
                <a:lnTo>
                  <a:pt x="171386" y="86626"/>
                </a:lnTo>
                <a:lnTo>
                  <a:pt x="170903" y="89293"/>
                </a:lnTo>
                <a:lnTo>
                  <a:pt x="169862" y="91808"/>
                </a:lnTo>
                <a:lnTo>
                  <a:pt x="168313" y="94043"/>
                </a:lnTo>
                <a:lnTo>
                  <a:pt x="167602" y="94703"/>
                </a:lnTo>
                <a:close/>
              </a:path>
              <a:path w="171450" h="427354">
                <a:moveTo>
                  <a:pt x="122199" y="427037"/>
                </a:moveTo>
                <a:lnTo>
                  <a:pt x="49174" y="427037"/>
                </a:lnTo>
                <a:lnTo>
                  <a:pt x="46697" y="426796"/>
                </a:lnTo>
                <a:lnTo>
                  <a:pt x="36474" y="414337"/>
                </a:lnTo>
                <a:lnTo>
                  <a:pt x="36474" y="85725"/>
                </a:lnTo>
                <a:lnTo>
                  <a:pt x="49174" y="98425"/>
                </a:lnTo>
                <a:lnTo>
                  <a:pt x="61874" y="98425"/>
                </a:lnTo>
                <a:lnTo>
                  <a:pt x="61874" y="401637"/>
                </a:lnTo>
                <a:lnTo>
                  <a:pt x="49174" y="401637"/>
                </a:lnTo>
                <a:lnTo>
                  <a:pt x="61874" y="414337"/>
                </a:lnTo>
                <a:lnTo>
                  <a:pt x="134899" y="414337"/>
                </a:lnTo>
                <a:lnTo>
                  <a:pt x="134658" y="416814"/>
                </a:lnTo>
                <a:lnTo>
                  <a:pt x="124675" y="426796"/>
                </a:lnTo>
                <a:lnTo>
                  <a:pt x="122199" y="427037"/>
                </a:lnTo>
                <a:close/>
              </a:path>
              <a:path w="171450" h="427354">
                <a:moveTo>
                  <a:pt x="61874" y="98425"/>
                </a:moveTo>
                <a:lnTo>
                  <a:pt x="49174" y="98425"/>
                </a:lnTo>
                <a:lnTo>
                  <a:pt x="36474" y="85725"/>
                </a:lnTo>
                <a:lnTo>
                  <a:pt x="61874" y="85725"/>
                </a:lnTo>
                <a:lnTo>
                  <a:pt x="61874" y="98425"/>
                </a:lnTo>
                <a:close/>
              </a:path>
              <a:path w="171450" h="427354">
                <a:moveTo>
                  <a:pt x="134899" y="98425"/>
                </a:moveTo>
                <a:lnTo>
                  <a:pt x="122199" y="98425"/>
                </a:lnTo>
                <a:lnTo>
                  <a:pt x="134899" y="85725"/>
                </a:lnTo>
                <a:lnTo>
                  <a:pt x="134899" y="98425"/>
                </a:lnTo>
                <a:close/>
              </a:path>
              <a:path w="171450" h="427354">
                <a:moveTo>
                  <a:pt x="158711" y="98425"/>
                </a:moveTo>
                <a:lnTo>
                  <a:pt x="134899" y="98425"/>
                </a:lnTo>
                <a:lnTo>
                  <a:pt x="134899" y="85725"/>
                </a:lnTo>
                <a:lnTo>
                  <a:pt x="140754" y="85725"/>
                </a:lnTo>
                <a:lnTo>
                  <a:pt x="149732" y="94703"/>
                </a:lnTo>
                <a:lnTo>
                  <a:pt x="167602" y="94703"/>
                </a:lnTo>
                <a:lnTo>
                  <a:pt x="166331" y="95885"/>
                </a:lnTo>
                <a:lnTo>
                  <a:pt x="163995" y="97269"/>
                </a:lnTo>
                <a:lnTo>
                  <a:pt x="161417" y="98132"/>
                </a:lnTo>
                <a:lnTo>
                  <a:pt x="158711" y="98425"/>
                </a:lnTo>
                <a:close/>
              </a:path>
              <a:path w="171450" h="427354">
                <a:moveTo>
                  <a:pt x="61874" y="414337"/>
                </a:moveTo>
                <a:lnTo>
                  <a:pt x="49174" y="401637"/>
                </a:lnTo>
                <a:lnTo>
                  <a:pt x="61874" y="401637"/>
                </a:lnTo>
                <a:lnTo>
                  <a:pt x="61874" y="414337"/>
                </a:lnTo>
                <a:close/>
              </a:path>
              <a:path w="171450" h="427354">
                <a:moveTo>
                  <a:pt x="109499" y="414337"/>
                </a:moveTo>
                <a:lnTo>
                  <a:pt x="61874" y="414337"/>
                </a:lnTo>
                <a:lnTo>
                  <a:pt x="61874" y="401637"/>
                </a:lnTo>
                <a:lnTo>
                  <a:pt x="109499" y="401637"/>
                </a:lnTo>
                <a:lnTo>
                  <a:pt x="109499" y="414337"/>
                </a:lnTo>
                <a:close/>
              </a:path>
              <a:path w="171450" h="427354">
                <a:moveTo>
                  <a:pt x="134899" y="414337"/>
                </a:moveTo>
                <a:lnTo>
                  <a:pt x="109499" y="414337"/>
                </a:lnTo>
                <a:lnTo>
                  <a:pt x="122199" y="401637"/>
                </a:lnTo>
                <a:lnTo>
                  <a:pt x="134899" y="401637"/>
                </a:lnTo>
                <a:lnTo>
                  <a:pt x="134899" y="414337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80050" y="4037025"/>
            <a:ext cx="171450" cy="427355"/>
          </a:xfrm>
          <a:custGeom>
            <a:avLst/>
            <a:gdLst/>
            <a:ahLst/>
            <a:cxnLst/>
            <a:rect l="l" t="t" r="r" b="b"/>
            <a:pathLst>
              <a:path w="171450" h="427354">
                <a:moveTo>
                  <a:pt x="36487" y="98425"/>
                </a:moveTo>
                <a:lnTo>
                  <a:pt x="12674" y="98425"/>
                </a:lnTo>
                <a:lnTo>
                  <a:pt x="9969" y="98132"/>
                </a:lnTo>
                <a:lnTo>
                  <a:pt x="0" y="86626"/>
                </a:lnTo>
                <a:lnTo>
                  <a:pt x="101" y="83908"/>
                </a:lnTo>
                <a:lnTo>
                  <a:pt x="76720" y="3721"/>
                </a:lnTo>
                <a:lnTo>
                  <a:pt x="85699" y="0"/>
                </a:lnTo>
                <a:lnTo>
                  <a:pt x="88176" y="241"/>
                </a:lnTo>
                <a:lnTo>
                  <a:pt x="90550" y="965"/>
                </a:lnTo>
                <a:lnTo>
                  <a:pt x="92748" y="2133"/>
                </a:lnTo>
                <a:lnTo>
                  <a:pt x="94678" y="3721"/>
                </a:lnTo>
                <a:lnTo>
                  <a:pt x="112636" y="21678"/>
                </a:lnTo>
                <a:lnTo>
                  <a:pt x="76720" y="21678"/>
                </a:lnTo>
                <a:lnTo>
                  <a:pt x="85699" y="30657"/>
                </a:lnTo>
                <a:lnTo>
                  <a:pt x="43332" y="73025"/>
                </a:lnTo>
                <a:lnTo>
                  <a:pt x="12674" y="73025"/>
                </a:lnTo>
                <a:lnTo>
                  <a:pt x="21653" y="94703"/>
                </a:lnTo>
                <a:lnTo>
                  <a:pt x="36487" y="94703"/>
                </a:lnTo>
                <a:lnTo>
                  <a:pt x="36487" y="98425"/>
                </a:lnTo>
                <a:close/>
              </a:path>
              <a:path w="171450" h="427354">
                <a:moveTo>
                  <a:pt x="85699" y="30657"/>
                </a:moveTo>
                <a:lnTo>
                  <a:pt x="76720" y="21678"/>
                </a:lnTo>
                <a:lnTo>
                  <a:pt x="94678" y="21678"/>
                </a:lnTo>
                <a:lnTo>
                  <a:pt x="85699" y="30657"/>
                </a:lnTo>
                <a:close/>
              </a:path>
              <a:path w="171450" h="427354">
                <a:moveTo>
                  <a:pt x="149745" y="94703"/>
                </a:moveTo>
                <a:lnTo>
                  <a:pt x="85699" y="30657"/>
                </a:lnTo>
                <a:lnTo>
                  <a:pt x="94678" y="21678"/>
                </a:lnTo>
                <a:lnTo>
                  <a:pt x="112636" y="21678"/>
                </a:lnTo>
                <a:lnTo>
                  <a:pt x="163982" y="73025"/>
                </a:lnTo>
                <a:lnTo>
                  <a:pt x="158724" y="73025"/>
                </a:lnTo>
                <a:lnTo>
                  <a:pt x="149745" y="94703"/>
                </a:lnTo>
                <a:close/>
              </a:path>
              <a:path w="171450" h="427354">
                <a:moveTo>
                  <a:pt x="21653" y="94703"/>
                </a:moveTo>
                <a:lnTo>
                  <a:pt x="12674" y="73025"/>
                </a:lnTo>
                <a:lnTo>
                  <a:pt x="43332" y="73025"/>
                </a:lnTo>
                <a:lnTo>
                  <a:pt x="21653" y="94703"/>
                </a:lnTo>
                <a:close/>
              </a:path>
              <a:path w="171450" h="427354">
                <a:moveTo>
                  <a:pt x="36487" y="94703"/>
                </a:moveTo>
                <a:lnTo>
                  <a:pt x="21653" y="94703"/>
                </a:lnTo>
                <a:lnTo>
                  <a:pt x="43332" y="73025"/>
                </a:lnTo>
                <a:lnTo>
                  <a:pt x="49187" y="73025"/>
                </a:lnTo>
                <a:lnTo>
                  <a:pt x="51663" y="73266"/>
                </a:lnTo>
                <a:lnTo>
                  <a:pt x="61887" y="85725"/>
                </a:lnTo>
                <a:lnTo>
                  <a:pt x="36487" y="85725"/>
                </a:lnTo>
                <a:lnTo>
                  <a:pt x="36487" y="94703"/>
                </a:lnTo>
                <a:close/>
              </a:path>
              <a:path w="171450" h="427354">
                <a:moveTo>
                  <a:pt x="109512" y="414337"/>
                </a:moveTo>
                <a:lnTo>
                  <a:pt x="109512" y="85725"/>
                </a:lnTo>
                <a:lnTo>
                  <a:pt x="109753" y="83248"/>
                </a:lnTo>
                <a:lnTo>
                  <a:pt x="122212" y="73025"/>
                </a:lnTo>
                <a:lnTo>
                  <a:pt x="128066" y="73025"/>
                </a:lnTo>
                <a:lnTo>
                  <a:pt x="140766" y="85725"/>
                </a:lnTo>
                <a:lnTo>
                  <a:pt x="134912" y="85725"/>
                </a:lnTo>
                <a:lnTo>
                  <a:pt x="122212" y="98425"/>
                </a:lnTo>
                <a:lnTo>
                  <a:pt x="134912" y="98425"/>
                </a:lnTo>
                <a:lnTo>
                  <a:pt x="134912" y="401637"/>
                </a:lnTo>
                <a:lnTo>
                  <a:pt x="122212" y="401637"/>
                </a:lnTo>
                <a:lnTo>
                  <a:pt x="109512" y="414337"/>
                </a:lnTo>
                <a:close/>
              </a:path>
              <a:path w="171450" h="427354">
                <a:moveTo>
                  <a:pt x="167610" y="94703"/>
                </a:moveTo>
                <a:lnTo>
                  <a:pt x="149745" y="94703"/>
                </a:lnTo>
                <a:lnTo>
                  <a:pt x="158724" y="73025"/>
                </a:lnTo>
                <a:lnTo>
                  <a:pt x="163982" y="73025"/>
                </a:lnTo>
                <a:lnTo>
                  <a:pt x="167703" y="76746"/>
                </a:lnTo>
                <a:lnTo>
                  <a:pt x="169405" y="78854"/>
                </a:lnTo>
                <a:lnTo>
                  <a:pt x="170624" y="81280"/>
                </a:lnTo>
                <a:lnTo>
                  <a:pt x="171297" y="83908"/>
                </a:lnTo>
                <a:lnTo>
                  <a:pt x="171386" y="86626"/>
                </a:lnTo>
                <a:lnTo>
                  <a:pt x="170903" y="89293"/>
                </a:lnTo>
                <a:lnTo>
                  <a:pt x="169875" y="91808"/>
                </a:lnTo>
                <a:lnTo>
                  <a:pt x="168325" y="94043"/>
                </a:lnTo>
                <a:lnTo>
                  <a:pt x="167610" y="94703"/>
                </a:lnTo>
                <a:close/>
              </a:path>
              <a:path w="171450" h="427354">
                <a:moveTo>
                  <a:pt x="122212" y="427037"/>
                </a:moveTo>
                <a:lnTo>
                  <a:pt x="49187" y="427037"/>
                </a:lnTo>
                <a:lnTo>
                  <a:pt x="46710" y="426796"/>
                </a:lnTo>
                <a:lnTo>
                  <a:pt x="36487" y="414337"/>
                </a:lnTo>
                <a:lnTo>
                  <a:pt x="36487" y="85725"/>
                </a:lnTo>
                <a:lnTo>
                  <a:pt x="49187" y="98425"/>
                </a:lnTo>
                <a:lnTo>
                  <a:pt x="61887" y="98425"/>
                </a:lnTo>
                <a:lnTo>
                  <a:pt x="61887" y="401637"/>
                </a:lnTo>
                <a:lnTo>
                  <a:pt x="49187" y="401637"/>
                </a:lnTo>
                <a:lnTo>
                  <a:pt x="61887" y="414337"/>
                </a:lnTo>
                <a:lnTo>
                  <a:pt x="134912" y="414337"/>
                </a:lnTo>
                <a:lnTo>
                  <a:pt x="134670" y="416814"/>
                </a:lnTo>
                <a:lnTo>
                  <a:pt x="124688" y="426796"/>
                </a:lnTo>
                <a:lnTo>
                  <a:pt x="122212" y="427037"/>
                </a:lnTo>
                <a:close/>
              </a:path>
              <a:path w="171450" h="427354">
                <a:moveTo>
                  <a:pt x="61887" y="98425"/>
                </a:moveTo>
                <a:lnTo>
                  <a:pt x="49187" y="98425"/>
                </a:lnTo>
                <a:lnTo>
                  <a:pt x="36487" y="85725"/>
                </a:lnTo>
                <a:lnTo>
                  <a:pt x="61887" y="85725"/>
                </a:lnTo>
                <a:lnTo>
                  <a:pt x="61887" y="98425"/>
                </a:lnTo>
                <a:close/>
              </a:path>
              <a:path w="171450" h="427354">
                <a:moveTo>
                  <a:pt x="134912" y="98425"/>
                </a:moveTo>
                <a:lnTo>
                  <a:pt x="122212" y="98425"/>
                </a:lnTo>
                <a:lnTo>
                  <a:pt x="134912" y="85725"/>
                </a:lnTo>
                <a:lnTo>
                  <a:pt x="134912" y="98425"/>
                </a:lnTo>
                <a:close/>
              </a:path>
              <a:path w="171450" h="427354">
                <a:moveTo>
                  <a:pt x="158724" y="98425"/>
                </a:moveTo>
                <a:lnTo>
                  <a:pt x="134912" y="98425"/>
                </a:lnTo>
                <a:lnTo>
                  <a:pt x="134912" y="85725"/>
                </a:lnTo>
                <a:lnTo>
                  <a:pt x="140766" y="85725"/>
                </a:lnTo>
                <a:lnTo>
                  <a:pt x="149745" y="94703"/>
                </a:lnTo>
                <a:lnTo>
                  <a:pt x="167610" y="94703"/>
                </a:lnTo>
                <a:lnTo>
                  <a:pt x="166331" y="95885"/>
                </a:lnTo>
                <a:lnTo>
                  <a:pt x="163995" y="97269"/>
                </a:lnTo>
                <a:lnTo>
                  <a:pt x="161417" y="98132"/>
                </a:lnTo>
                <a:lnTo>
                  <a:pt x="158724" y="98425"/>
                </a:lnTo>
                <a:close/>
              </a:path>
              <a:path w="171450" h="427354">
                <a:moveTo>
                  <a:pt x="61887" y="414337"/>
                </a:moveTo>
                <a:lnTo>
                  <a:pt x="49187" y="401637"/>
                </a:lnTo>
                <a:lnTo>
                  <a:pt x="61887" y="401637"/>
                </a:lnTo>
                <a:lnTo>
                  <a:pt x="61887" y="414337"/>
                </a:lnTo>
                <a:close/>
              </a:path>
              <a:path w="171450" h="427354">
                <a:moveTo>
                  <a:pt x="109512" y="414337"/>
                </a:moveTo>
                <a:lnTo>
                  <a:pt x="61887" y="414337"/>
                </a:lnTo>
                <a:lnTo>
                  <a:pt x="61887" y="401637"/>
                </a:lnTo>
                <a:lnTo>
                  <a:pt x="109512" y="401637"/>
                </a:lnTo>
                <a:lnTo>
                  <a:pt x="109512" y="414337"/>
                </a:lnTo>
                <a:close/>
              </a:path>
              <a:path w="171450" h="427354">
                <a:moveTo>
                  <a:pt x="134912" y="414337"/>
                </a:moveTo>
                <a:lnTo>
                  <a:pt x="109512" y="414337"/>
                </a:lnTo>
                <a:lnTo>
                  <a:pt x="122212" y="401637"/>
                </a:lnTo>
                <a:lnTo>
                  <a:pt x="134912" y="401637"/>
                </a:lnTo>
                <a:lnTo>
                  <a:pt x="134912" y="41433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/>
          <p:cNvGrpSpPr/>
          <p:nvPr/>
        </p:nvGrpSpPr>
        <p:grpSpPr>
          <a:xfrm>
            <a:off x="1784388" y="4949850"/>
            <a:ext cx="609600" cy="353060"/>
            <a:chOff x="1784388" y="4949850"/>
            <a:chExt cx="609600" cy="353060"/>
          </a:xfrm>
        </p:grpSpPr>
        <p:sp>
          <p:nvSpPr>
            <p:cNvPr id="31" name="object 31"/>
            <p:cNvSpPr/>
            <p:nvPr/>
          </p:nvSpPr>
          <p:spPr>
            <a:xfrm>
              <a:off x="1796796" y="4962144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30352" y="329183"/>
                  </a:moveTo>
                  <a:lnTo>
                    <a:pt x="54864" y="329183"/>
                  </a:lnTo>
                  <a:lnTo>
                    <a:pt x="33613" y="324785"/>
                  </a:lnTo>
                  <a:lnTo>
                    <a:pt x="16216" y="313005"/>
                  </a:lnTo>
                  <a:lnTo>
                    <a:pt x="4427" y="295599"/>
                  </a:lnTo>
                  <a:lnTo>
                    <a:pt x="0" y="274319"/>
                  </a:lnTo>
                  <a:lnTo>
                    <a:pt x="0" y="54863"/>
                  </a:lnTo>
                  <a:lnTo>
                    <a:pt x="4427" y="33714"/>
                  </a:lnTo>
                  <a:lnTo>
                    <a:pt x="16216" y="16354"/>
                  </a:lnTo>
                  <a:lnTo>
                    <a:pt x="33613" y="4532"/>
                  </a:lnTo>
                  <a:lnTo>
                    <a:pt x="54864" y="0"/>
                  </a:lnTo>
                  <a:lnTo>
                    <a:pt x="530352" y="0"/>
                  </a:lnTo>
                  <a:lnTo>
                    <a:pt x="551257" y="4532"/>
                  </a:lnTo>
                  <a:lnTo>
                    <a:pt x="568380" y="16354"/>
                  </a:lnTo>
                  <a:lnTo>
                    <a:pt x="579824" y="33714"/>
                  </a:lnTo>
                  <a:lnTo>
                    <a:pt x="583692" y="54863"/>
                  </a:lnTo>
                  <a:lnTo>
                    <a:pt x="583692" y="274319"/>
                  </a:lnTo>
                  <a:lnTo>
                    <a:pt x="579824" y="295599"/>
                  </a:lnTo>
                  <a:lnTo>
                    <a:pt x="568380" y="313005"/>
                  </a:lnTo>
                  <a:lnTo>
                    <a:pt x="551257" y="324785"/>
                  </a:lnTo>
                  <a:lnTo>
                    <a:pt x="530352" y="329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784388" y="494985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32" y="1270"/>
                  </a:moveTo>
                  <a:lnTo>
                    <a:pt x="54127" y="1270"/>
                  </a:lnTo>
                  <a:lnTo>
                    <a:pt x="57454" y="0"/>
                  </a:lnTo>
                  <a:lnTo>
                    <a:pt x="552005" y="0"/>
                  </a:lnTo>
                  <a:lnTo>
                    <a:pt x="555332" y="1270"/>
                  </a:lnTo>
                  <a:close/>
                </a:path>
                <a:path w="609600" h="353060">
                  <a:moveTo>
                    <a:pt x="561505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556260" y="1270"/>
                  </a:lnTo>
                  <a:lnTo>
                    <a:pt x="561505" y="2539"/>
                  </a:lnTo>
                  <a:close/>
                </a:path>
                <a:path w="609600" h="353060">
                  <a:moveTo>
                    <a:pt x="573684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48" y="2539"/>
                  </a:lnTo>
                  <a:lnTo>
                    <a:pt x="562711" y="2539"/>
                  </a:lnTo>
                  <a:lnTo>
                    <a:pt x="567740" y="3810"/>
                  </a:lnTo>
                  <a:lnTo>
                    <a:pt x="568896" y="5079"/>
                  </a:lnTo>
                  <a:lnTo>
                    <a:pt x="573684" y="7620"/>
                  </a:lnTo>
                  <a:close/>
                </a:path>
                <a:path w="609600" h="353060">
                  <a:moveTo>
                    <a:pt x="589330" y="19050"/>
                  </a:moveTo>
                  <a:lnTo>
                    <a:pt x="20129" y="19050"/>
                  </a:lnTo>
                  <a:lnTo>
                    <a:pt x="24015" y="15239"/>
                  </a:lnTo>
                  <a:lnTo>
                    <a:pt x="24955" y="13970"/>
                  </a:lnTo>
                  <a:lnTo>
                    <a:pt x="29171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74763" y="7620"/>
                  </a:lnTo>
                  <a:lnTo>
                    <a:pt x="579272" y="10160"/>
                  </a:lnTo>
                  <a:lnTo>
                    <a:pt x="580288" y="11429"/>
                  </a:lnTo>
                  <a:lnTo>
                    <a:pt x="584504" y="13970"/>
                  </a:lnTo>
                  <a:lnTo>
                    <a:pt x="585444" y="15239"/>
                  </a:lnTo>
                  <a:lnTo>
                    <a:pt x="589330" y="19050"/>
                  </a:lnTo>
                  <a:close/>
                </a:path>
                <a:path w="609600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811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90194" y="19050"/>
                  </a:lnTo>
                  <a:lnTo>
                    <a:pt x="593725" y="22860"/>
                  </a:lnTo>
                  <a:lnTo>
                    <a:pt x="594509" y="24129"/>
                  </a:lnTo>
                  <a:lnTo>
                    <a:pt x="67716" y="24129"/>
                  </a:lnTo>
                  <a:lnTo>
                    <a:pt x="64897" y="25400"/>
                  </a:lnTo>
                  <a:lnTo>
                    <a:pt x="59524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44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609600" h="353060">
                  <a:moveTo>
                    <a:pt x="542061" y="25400"/>
                  </a:moveTo>
                  <a:lnTo>
                    <a:pt x="67398" y="25400"/>
                  </a:lnTo>
                  <a:lnTo>
                    <a:pt x="67716" y="24129"/>
                  </a:lnTo>
                  <a:lnTo>
                    <a:pt x="541743" y="24129"/>
                  </a:lnTo>
                  <a:lnTo>
                    <a:pt x="542061" y="25400"/>
                  </a:lnTo>
                  <a:close/>
                </a:path>
                <a:path w="609600" h="353060">
                  <a:moveTo>
                    <a:pt x="562660" y="30479"/>
                  </a:moveTo>
                  <a:lnTo>
                    <a:pt x="557872" y="27939"/>
                  </a:lnTo>
                  <a:lnTo>
                    <a:pt x="559015" y="27939"/>
                  </a:lnTo>
                  <a:lnTo>
                    <a:pt x="553986" y="26670"/>
                  </a:lnTo>
                  <a:lnTo>
                    <a:pt x="555180" y="26670"/>
                  </a:lnTo>
                  <a:lnTo>
                    <a:pt x="549935" y="25400"/>
                  </a:lnTo>
                  <a:lnTo>
                    <a:pt x="544563" y="25400"/>
                  </a:lnTo>
                  <a:lnTo>
                    <a:pt x="541743" y="24129"/>
                  </a:lnTo>
                  <a:lnTo>
                    <a:pt x="594509" y="24129"/>
                  </a:lnTo>
                  <a:lnTo>
                    <a:pt x="597649" y="29210"/>
                  </a:lnTo>
                  <a:lnTo>
                    <a:pt x="561568" y="29210"/>
                  </a:lnTo>
                  <a:lnTo>
                    <a:pt x="562660" y="30479"/>
                  </a:lnTo>
                  <a:close/>
                </a:path>
                <a:path w="609600" h="353060">
                  <a:moveTo>
                    <a:pt x="594499" y="328929"/>
                  </a:moveTo>
                  <a:lnTo>
                    <a:pt x="14960" y="328929"/>
                  </a:lnTo>
                  <a:lnTo>
                    <a:pt x="11811" y="323850"/>
                  </a:lnTo>
                  <a:lnTo>
                    <a:pt x="11125" y="322579"/>
                  </a:lnTo>
                  <a:lnTo>
                    <a:pt x="8382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749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49" y="55879"/>
                  </a:lnTo>
                  <a:lnTo>
                    <a:pt x="1231" y="53339"/>
                  </a:lnTo>
                  <a:lnTo>
                    <a:pt x="1435" y="52070"/>
                  </a:lnTo>
                  <a:lnTo>
                    <a:pt x="7797" y="35560"/>
                  </a:lnTo>
                  <a:lnTo>
                    <a:pt x="8382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70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506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306" y="39370"/>
                  </a:lnTo>
                  <a:lnTo>
                    <a:pt x="32934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38" y="54175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57" y="59689"/>
                  </a:lnTo>
                  <a:lnTo>
                    <a:pt x="25501" y="62229"/>
                  </a:lnTo>
                  <a:lnTo>
                    <a:pt x="25387" y="64770"/>
                  </a:lnTo>
                  <a:lnTo>
                    <a:pt x="25361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306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506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73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9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24" y="327660"/>
                  </a:lnTo>
                  <a:lnTo>
                    <a:pt x="595287" y="327660"/>
                  </a:lnTo>
                  <a:lnTo>
                    <a:pt x="594499" y="328929"/>
                  </a:lnTo>
                  <a:close/>
                </a:path>
                <a:path w="609600" h="353060">
                  <a:moveTo>
                    <a:pt x="572249" y="38100"/>
                  </a:moveTo>
                  <a:lnTo>
                    <a:pt x="568363" y="34289"/>
                  </a:lnTo>
                  <a:lnTo>
                    <a:pt x="569290" y="34289"/>
                  </a:lnTo>
                  <a:lnTo>
                    <a:pt x="565073" y="31750"/>
                  </a:lnTo>
                  <a:lnTo>
                    <a:pt x="566089" y="31750"/>
                  </a:lnTo>
                  <a:lnTo>
                    <a:pt x="561568" y="29210"/>
                  </a:lnTo>
                  <a:lnTo>
                    <a:pt x="598335" y="29210"/>
                  </a:lnTo>
                  <a:lnTo>
                    <a:pt x="601078" y="34289"/>
                  </a:lnTo>
                  <a:lnTo>
                    <a:pt x="601662" y="35560"/>
                  </a:lnTo>
                  <a:lnTo>
                    <a:pt x="602432" y="36829"/>
                  </a:lnTo>
                  <a:lnTo>
                    <a:pt x="571385" y="36829"/>
                  </a:lnTo>
                  <a:lnTo>
                    <a:pt x="572249" y="38100"/>
                  </a:lnTo>
                  <a:close/>
                </a:path>
                <a:path w="609600" h="353060">
                  <a:moveTo>
                    <a:pt x="37211" y="38100"/>
                  </a:moveTo>
                  <a:lnTo>
                    <a:pt x="38061" y="36829"/>
                  </a:lnTo>
                  <a:lnTo>
                    <a:pt x="38506" y="36829"/>
                  </a:lnTo>
                  <a:lnTo>
                    <a:pt x="37211" y="38100"/>
                  </a:lnTo>
                  <a:close/>
                </a:path>
                <a:path w="609600" h="353060">
                  <a:moveTo>
                    <a:pt x="574929" y="40639"/>
                  </a:moveTo>
                  <a:lnTo>
                    <a:pt x="571385" y="36829"/>
                  </a:lnTo>
                  <a:lnTo>
                    <a:pt x="602432" y="36829"/>
                  </a:lnTo>
                  <a:lnTo>
                    <a:pt x="603973" y="39370"/>
                  </a:lnTo>
                  <a:lnTo>
                    <a:pt x="574154" y="39370"/>
                  </a:lnTo>
                  <a:lnTo>
                    <a:pt x="574929" y="40639"/>
                  </a:lnTo>
                  <a:close/>
                </a:path>
                <a:path w="609600" h="353060">
                  <a:moveTo>
                    <a:pt x="34531" y="40639"/>
                  </a:moveTo>
                  <a:lnTo>
                    <a:pt x="35306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609600" h="353060">
                  <a:moveTo>
                    <a:pt x="579344" y="46966"/>
                  </a:moveTo>
                  <a:lnTo>
                    <a:pt x="576618" y="43179"/>
                  </a:lnTo>
                  <a:lnTo>
                    <a:pt x="574154" y="39370"/>
                  </a:lnTo>
                  <a:lnTo>
                    <a:pt x="603973" y="39370"/>
                  </a:lnTo>
                  <a:lnTo>
                    <a:pt x="604456" y="40639"/>
                  </a:lnTo>
                  <a:lnTo>
                    <a:pt x="606298" y="45720"/>
                  </a:lnTo>
                  <a:lnTo>
                    <a:pt x="578777" y="45720"/>
                  </a:lnTo>
                  <a:lnTo>
                    <a:pt x="579344" y="46966"/>
                  </a:lnTo>
                  <a:close/>
                </a:path>
                <a:path w="609600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609600" h="353060">
                  <a:moveTo>
                    <a:pt x="577303" y="44450"/>
                  </a:moveTo>
                  <a:lnTo>
                    <a:pt x="576516" y="43179"/>
                  </a:lnTo>
                  <a:lnTo>
                    <a:pt x="577303" y="44450"/>
                  </a:lnTo>
                  <a:close/>
                </a:path>
                <a:path w="609600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609600" h="353060">
                  <a:moveTo>
                    <a:pt x="606666" y="46989"/>
                  </a:moveTo>
                  <a:lnTo>
                    <a:pt x="579361" y="46989"/>
                  </a:lnTo>
                  <a:lnTo>
                    <a:pt x="578777" y="45720"/>
                  </a:lnTo>
                  <a:lnTo>
                    <a:pt x="606298" y="45720"/>
                  </a:lnTo>
                  <a:lnTo>
                    <a:pt x="606666" y="46989"/>
                  </a:lnTo>
                  <a:close/>
                </a:path>
                <a:path w="609600" h="353060">
                  <a:moveTo>
                    <a:pt x="30095" y="46989"/>
                  </a:moveTo>
                  <a:close/>
                </a:path>
                <a:path w="609600" h="353060">
                  <a:moveTo>
                    <a:pt x="607685" y="50800"/>
                  </a:moveTo>
                  <a:lnTo>
                    <a:pt x="581088" y="50800"/>
                  </a:lnTo>
                  <a:lnTo>
                    <a:pt x="580605" y="49529"/>
                  </a:lnTo>
                  <a:lnTo>
                    <a:pt x="579344" y="46966"/>
                  </a:lnTo>
                  <a:lnTo>
                    <a:pt x="606666" y="46989"/>
                  </a:lnTo>
                  <a:lnTo>
                    <a:pt x="607685" y="50800"/>
                  </a:lnTo>
                  <a:close/>
                </a:path>
                <a:path w="609600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609600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609600" h="353060">
                  <a:moveTo>
                    <a:pt x="580979" y="50559"/>
                  </a:moveTo>
                  <a:lnTo>
                    <a:pt x="580510" y="49529"/>
                  </a:lnTo>
                  <a:lnTo>
                    <a:pt x="580979" y="50559"/>
                  </a:lnTo>
                  <a:close/>
                </a:path>
                <a:path w="609600" h="353060">
                  <a:moveTo>
                    <a:pt x="581088" y="50800"/>
                  </a:moveTo>
                  <a:lnTo>
                    <a:pt x="580976" y="50553"/>
                  </a:lnTo>
                  <a:lnTo>
                    <a:pt x="580605" y="49529"/>
                  </a:lnTo>
                  <a:lnTo>
                    <a:pt x="581088" y="50800"/>
                  </a:lnTo>
                  <a:close/>
                </a:path>
                <a:path w="609600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609600" h="353060">
                  <a:moveTo>
                    <a:pt x="608412" y="54610"/>
                  </a:moveTo>
                  <a:lnTo>
                    <a:pt x="582447" y="54610"/>
                  </a:lnTo>
                  <a:lnTo>
                    <a:pt x="582066" y="53339"/>
                  </a:lnTo>
                  <a:lnTo>
                    <a:pt x="580979" y="50559"/>
                  </a:lnTo>
                  <a:lnTo>
                    <a:pt x="581088" y="50800"/>
                  </a:lnTo>
                  <a:lnTo>
                    <a:pt x="607685" y="50800"/>
                  </a:lnTo>
                  <a:lnTo>
                    <a:pt x="608025" y="52070"/>
                  </a:lnTo>
                  <a:lnTo>
                    <a:pt x="608412" y="54610"/>
                  </a:lnTo>
                  <a:close/>
                </a:path>
                <a:path w="609600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609600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609600" h="353060">
                  <a:moveTo>
                    <a:pt x="582289" y="54175"/>
                  </a:moveTo>
                  <a:lnTo>
                    <a:pt x="581987" y="53339"/>
                  </a:lnTo>
                  <a:lnTo>
                    <a:pt x="582289" y="54175"/>
                  </a:lnTo>
                  <a:close/>
                </a:path>
                <a:path w="609600" h="353060">
                  <a:moveTo>
                    <a:pt x="582447" y="54610"/>
                  </a:moveTo>
                  <a:lnTo>
                    <a:pt x="582289" y="54175"/>
                  </a:lnTo>
                  <a:lnTo>
                    <a:pt x="582066" y="53339"/>
                  </a:lnTo>
                  <a:lnTo>
                    <a:pt x="582447" y="54610"/>
                  </a:lnTo>
                  <a:close/>
                </a:path>
                <a:path w="609600" h="353060">
                  <a:moveTo>
                    <a:pt x="583704" y="60960"/>
                  </a:moveTo>
                  <a:lnTo>
                    <a:pt x="583222" y="58420"/>
                  </a:lnTo>
                  <a:lnTo>
                    <a:pt x="583425" y="58420"/>
                  </a:lnTo>
                  <a:lnTo>
                    <a:pt x="582289" y="54175"/>
                  </a:lnTo>
                  <a:lnTo>
                    <a:pt x="582447" y="54610"/>
                  </a:lnTo>
                  <a:lnTo>
                    <a:pt x="608412" y="54610"/>
                  </a:lnTo>
                  <a:lnTo>
                    <a:pt x="608799" y="57150"/>
                  </a:lnTo>
                  <a:lnTo>
                    <a:pt x="609142" y="59689"/>
                  </a:lnTo>
                  <a:lnTo>
                    <a:pt x="583603" y="59689"/>
                  </a:lnTo>
                  <a:lnTo>
                    <a:pt x="583704" y="6096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5755" y="60960"/>
                  </a:moveTo>
                  <a:lnTo>
                    <a:pt x="25857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609600" h="353060">
                  <a:moveTo>
                    <a:pt x="609333" y="290829"/>
                  </a:moveTo>
                  <a:lnTo>
                    <a:pt x="583882" y="290829"/>
                  </a:lnTo>
                  <a:lnTo>
                    <a:pt x="584098" y="288289"/>
                  </a:lnTo>
                  <a:lnTo>
                    <a:pt x="584060" y="64770"/>
                  </a:lnTo>
                  <a:lnTo>
                    <a:pt x="583990" y="63500"/>
                  </a:lnTo>
                  <a:lnTo>
                    <a:pt x="583882" y="62229"/>
                  </a:lnTo>
                  <a:lnTo>
                    <a:pt x="583603" y="59689"/>
                  </a:lnTo>
                  <a:lnTo>
                    <a:pt x="609142" y="59689"/>
                  </a:lnTo>
                  <a:lnTo>
                    <a:pt x="609460" y="63500"/>
                  </a:lnTo>
                  <a:lnTo>
                    <a:pt x="609333" y="290829"/>
                  </a:lnTo>
                  <a:close/>
                </a:path>
                <a:path w="609600" h="353060">
                  <a:moveTo>
                    <a:pt x="25679" y="290829"/>
                  </a:moveTo>
                  <a:lnTo>
                    <a:pt x="25501" y="289560"/>
                  </a:lnTo>
                  <a:lnTo>
                    <a:pt x="25679" y="290829"/>
                  </a:lnTo>
                  <a:close/>
                </a:path>
                <a:path w="609600" h="353060">
                  <a:moveTo>
                    <a:pt x="608971" y="294639"/>
                  </a:moveTo>
                  <a:lnTo>
                    <a:pt x="583222" y="294639"/>
                  </a:lnTo>
                  <a:lnTo>
                    <a:pt x="583704" y="292100"/>
                  </a:lnTo>
                  <a:lnTo>
                    <a:pt x="583946" y="289560"/>
                  </a:lnTo>
                  <a:lnTo>
                    <a:pt x="583882" y="290829"/>
                  </a:lnTo>
                  <a:lnTo>
                    <a:pt x="609333" y="290829"/>
                  </a:lnTo>
                  <a:lnTo>
                    <a:pt x="609206" y="292100"/>
                  </a:lnTo>
                  <a:lnTo>
                    <a:pt x="609142" y="293370"/>
                  </a:lnTo>
                  <a:lnTo>
                    <a:pt x="608971" y="294639"/>
                  </a:lnTo>
                  <a:close/>
                </a:path>
                <a:path w="609600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609600" h="353060">
                  <a:moveTo>
                    <a:pt x="606298" y="306070"/>
                  </a:moveTo>
                  <a:lnTo>
                    <a:pt x="578777" y="306070"/>
                  </a:lnTo>
                  <a:lnTo>
                    <a:pt x="581088" y="302260"/>
                  </a:lnTo>
                  <a:lnTo>
                    <a:pt x="580605" y="302260"/>
                  </a:lnTo>
                  <a:lnTo>
                    <a:pt x="582447" y="298450"/>
                  </a:lnTo>
                  <a:lnTo>
                    <a:pt x="582066" y="298450"/>
                  </a:lnTo>
                  <a:lnTo>
                    <a:pt x="583425" y="293370"/>
                  </a:lnTo>
                  <a:lnTo>
                    <a:pt x="583222" y="294639"/>
                  </a:lnTo>
                  <a:lnTo>
                    <a:pt x="608971" y="294639"/>
                  </a:lnTo>
                  <a:lnTo>
                    <a:pt x="608799" y="295910"/>
                  </a:lnTo>
                  <a:lnTo>
                    <a:pt x="608215" y="299720"/>
                  </a:lnTo>
                  <a:lnTo>
                    <a:pt x="608025" y="299720"/>
                  </a:lnTo>
                  <a:lnTo>
                    <a:pt x="606666" y="304800"/>
                  </a:lnTo>
                  <a:lnTo>
                    <a:pt x="606298" y="306070"/>
                  </a:lnTo>
                  <a:close/>
                </a:path>
                <a:path w="609600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609600" h="353060">
                  <a:moveTo>
                    <a:pt x="604916" y="309879"/>
                  </a:moveTo>
                  <a:lnTo>
                    <a:pt x="576618" y="309879"/>
                  </a:lnTo>
                  <a:lnTo>
                    <a:pt x="579361" y="304800"/>
                  </a:lnTo>
                  <a:lnTo>
                    <a:pt x="578777" y="306070"/>
                  </a:lnTo>
                  <a:lnTo>
                    <a:pt x="606298" y="306070"/>
                  </a:lnTo>
                  <a:lnTo>
                    <a:pt x="604916" y="309879"/>
                  </a:lnTo>
                  <a:close/>
                </a:path>
                <a:path w="609600" h="353060">
                  <a:moveTo>
                    <a:pt x="32934" y="309879"/>
                  </a:moveTo>
                  <a:lnTo>
                    <a:pt x="32143" y="308610"/>
                  </a:lnTo>
                  <a:lnTo>
                    <a:pt x="32934" y="309879"/>
                  </a:lnTo>
                  <a:close/>
                </a:path>
                <a:path w="609600" h="353060">
                  <a:moveTo>
                    <a:pt x="603394" y="313689"/>
                  </a:moveTo>
                  <a:lnTo>
                    <a:pt x="574154" y="313689"/>
                  </a:lnTo>
                  <a:lnTo>
                    <a:pt x="577303" y="308610"/>
                  </a:lnTo>
                  <a:lnTo>
                    <a:pt x="576618" y="309879"/>
                  </a:lnTo>
                  <a:lnTo>
                    <a:pt x="604916" y="309879"/>
                  </a:lnTo>
                  <a:lnTo>
                    <a:pt x="603973" y="312420"/>
                  </a:lnTo>
                  <a:lnTo>
                    <a:pt x="603394" y="313689"/>
                  </a:lnTo>
                  <a:close/>
                </a:path>
                <a:path w="609600" h="353060">
                  <a:moveTo>
                    <a:pt x="35708" y="313689"/>
                  </a:moveTo>
                  <a:lnTo>
                    <a:pt x="35306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609600" h="353060">
                  <a:moveTo>
                    <a:pt x="602236" y="316229"/>
                  </a:moveTo>
                  <a:lnTo>
                    <a:pt x="571385" y="316229"/>
                  </a:lnTo>
                  <a:lnTo>
                    <a:pt x="574929" y="312420"/>
                  </a:lnTo>
                  <a:lnTo>
                    <a:pt x="574154" y="313689"/>
                  </a:lnTo>
                  <a:lnTo>
                    <a:pt x="603394" y="313689"/>
                  </a:lnTo>
                  <a:lnTo>
                    <a:pt x="602236" y="316229"/>
                  </a:lnTo>
                  <a:close/>
                </a:path>
                <a:path w="609600" h="353060">
                  <a:moveTo>
                    <a:pt x="38506" y="316229"/>
                  </a:moveTo>
                  <a:lnTo>
                    <a:pt x="38061" y="316229"/>
                  </a:lnTo>
                  <a:lnTo>
                    <a:pt x="37211" y="314960"/>
                  </a:lnTo>
                  <a:lnTo>
                    <a:pt x="38506" y="316229"/>
                  </a:lnTo>
                  <a:close/>
                </a:path>
                <a:path w="609600" h="353060">
                  <a:moveTo>
                    <a:pt x="601078" y="318770"/>
                  </a:moveTo>
                  <a:lnTo>
                    <a:pt x="568363" y="318770"/>
                  </a:lnTo>
                  <a:lnTo>
                    <a:pt x="572249" y="314960"/>
                  </a:lnTo>
                  <a:lnTo>
                    <a:pt x="571385" y="316229"/>
                  </a:lnTo>
                  <a:lnTo>
                    <a:pt x="602236" y="316229"/>
                  </a:lnTo>
                  <a:lnTo>
                    <a:pt x="601078" y="318770"/>
                  </a:lnTo>
                  <a:close/>
                </a:path>
                <a:path w="609600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609600" h="353060">
                  <a:moveTo>
                    <a:pt x="599249" y="321310"/>
                  </a:moveTo>
                  <a:lnTo>
                    <a:pt x="565073" y="321310"/>
                  </a:lnTo>
                  <a:lnTo>
                    <a:pt x="569290" y="317500"/>
                  </a:lnTo>
                  <a:lnTo>
                    <a:pt x="568363" y="318770"/>
                  </a:lnTo>
                  <a:lnTo>
                    <a:pt x="601078" y="318770"/>
                  </a:lnTo>
                  <a:lnTo>
                    <a:pt x="599249" y="321310"/>
                  </a:lnTo>
                  <a:close/>
                </a:path>
                <a:path w="609600" h="353060">
                  <a:moveTo>
                    <a:pt x="44873" y="321310"/>
                  </a:moveTo>
                  <a:lnTo>
                    <a:pt x="44373" y="321310"/>
                  </a:lnTo>
                  <a:lnTo>
                    <a:pt x="43370" y="320039"/>
                  </a:lnTo>
                  <a:lnTo>
                    <a:pt x="44873" y="321310"/>
                  </a:lnTo>
                  <a:close/>
                </a:path>
                <a:path w="609600" h="353060">
                  <a:moveTo>
                    <a:pt x="597649" y="323850"/>
                  </a:moveTo>
                  <a:lnTo>
                    <a:pt x="561568" y="323850"/>
                  </a:lnTo>
                  <a:lnTo>
                    <a:pt x="566089" y="320039"/>
                  </a:lnTo>
                  <a:lnTo>
                    <a:pt x="565073" y="321310"/>
                  </a:lnTo>
                  <a:lnTo>
                    <a:pt x="599249" y="321310"/>
                  </a:lnTo>
                  <a:lnTo>
                    <a:pt x="598335" y="322579"/>
                  </a:lnTo>
                  <a:lnTo>
                    <a:pt x="597649" y="323850"/>
                  </a:lnTo>
                  <a:close/>
                </a:path>
                <a:path w="609600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609600" h="353060">
                  <a:moveTo>
                    <a:pt x="596861" y="325120"/>
                  </a:moveTo>
                  <a:lnTo>
                    <a:pt x="557872" y="325120"/>
                  </a:lnTo>
                  <a:lnTo>
                    <a:pt x="562660" y="322579"/>
                  </a:lnTo>
                  <a:lnTo>
                    <a:pt x="561568" y="323850"/>
                  </a:lnTo>
                  <a:lnTo>
                    <a:pt x="597649" y="323850"/>
                  </a:lnTo>
                  <a:lnTo>
                    <a:pt x="596861" y="325120"/>
                  </a:lnTo>
                  <a:close/>
                </a:path>
                <a:path w="609600" h="353060">
                  <a:moveTo>
                    <a:pt x="52959" y="325120"/>
                  </a:moveTo>
                  <a:lnTo>
                    <a:pt x="51587" y="325120"/>
                  </a:lnTo>
                  <a:lnTo>
                    <a:pt x="50444" y="323850"/>
                  </a:lnTo>
                  <a:lnTo>
                    <a:pt x="52959" y="325120"/>
                  </a:lnTo>
                  <a:close/>
                </a:path>
                <a:path w="609600" h="353060">
                  <a:moveTo>
                    <a:pt x="595287" y="327660"/>
                  </a:moveTo>
                  <a:lnTo>
                    <a:pt x="549935" y="327660"/>
                  </a:lnTo>
                  <a:lnTo>
                    <a:pt x="555180" y="326389"/>
                  </a:lnTo>
                  <a:lnTo>
                    <a:pt x="553986" y="326389"/>
                  </a:lnTo>
                  <a:lnTo>
                    <a:pt x="559015" y="323850"/>
                  </a:lnTo>
                  <a:lnTo>
                    <a:pt x="557872" y="325120"/>
                  </a:lnTo>
                  <a:lnTo>
                    <a:pt x="596861" y="325120"/>
                  </a:lnTo>
                  <a:lnTo>
                    <a:pt x="595287" y="327660"/>
                  </a:lnTo>
                  <a:close/>
                </a:path>
                <a:path w="609600" h="353060">
                  <a:moveTo>
                    <a:pt x="585444" y="337820"/>
                  </a:moveTo>
                  <a:lnTo>
                    <a:pt x="24015" y="337820"/>
                  </a:lnTo>
                  <a:lnTo>
                    <a:pt x="20129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93725" y="328929"/>
                  </a:lnTo>
                  <a:lnTo>
                    <a:pt x="590194" y="332739"/>
                  </a:lnTo>
                  <a:lnTo>
                    <a:pt x="589330" y="334010"/>
                  </a:lnTo>
                  <a:lnTo>
                    <a:pt x="585444" y="337820"/>
                  </a:lnTo>
                  <a:close/>
                </a:path>
                <a:path w="609600" h="353060">
                  <a:moveTo>
                    <a:pt x="580288" y="341629"/>
                  </a:moveTo>
                  <a:lnTo>
                    <a:pt x="29171" y="341629"/>
                  </a:lnTo>
                  <a:lnTo>
                    <a:pt x="24955" y="337820"/>
                  </a:lnTo>
                  <a:lnTo>
                    <a:pt x="584504" y="337820"/>
                  </a:lnTo>
                  <a:lnTo>
                    <a:pt x="580288" y="341629"/>
                  </a:lnTo>
                  <a:close/>
                </a:path>
                <a:path w="609600" h="353060">
                  <a:moveTo>
                    <a:pt x="574763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79272" y="341629"/>
                  </a:lnTo>
                  <a:lnTo>
                    <a:pt x="574763" y="345439"/>
                  </a:lnTo>
                  <a:close/>
                </a:path>
                <a:path w="609600" h="353060">
                  <a:moveTo>
                    <a:pt x="568896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73684" y="345439"/>
                  </a:lnTo>
                  <a:lnTo>
                    <a:pt x="568896" y="347979"/>
                  </a:lnTo>
                  <a:close/>
                </a:path>
                <a:path w="609600" h="353060">
                  <a:moveTo>
                    <a:pt x="562711" y="350520"/>
                  </a:moveTo>
                  <a:lnTo>
                    <a:pt x="46748" y="350520"/>
                  </a:lnTo>
                  <a:lnTo>
                    <a:pt x="41706" y="347979"/>
                  </a:lnTo>
                  <a:lnTo>
                    <a:pt x="567740" y="347979"/>
                  </a:lnTo>
                  <a:lnTo>
                    <a:pt x="562711" y="350520"/>
                  </a:lnTo>
                  <a:close/>
                </a:path>
                <a:path w="609600" h="353060">
                  <a:moveTo>
                    <a:pt x="556260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561505" y="350520"/>
                  </a:lnTo>
                  <a:lnTo>
                    <a:pt x="556260" y="351789"/>
                  </a:lnTo>
                  <a:close/>
                </a:path>
                <a:path w="609600" h="353060">
                  <a:moveTo>
                    <a:pt x="552640" y="353060"/>
                  </a:moveTo>
                  <a:lnTo>
                    <a:pt x="56819" y="353060"/>
                  </a:lnTo>
                  <a:lnTo>
                    <a:pt x="54127" y="351789"/>
                  </a:lnTo>
                  <a:lnTo>
                    <a:pt x="555332" y="351789"/>
                  </a:lnTo>
                  <a:lnTo>
                    <a:pt x="552640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018157" y="496335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478138" y="4949850"/>
            <a:ext cx="609600" cy="353060"/>
            <a:chOff x="2478138" y="4949850"/>
            <a:chExt cx="609600" cy="353060"/>
          </a:xfrm>
        </p:grpSpPr>
        <p:sp>
          <p:nvSpPr>
            <p:cNvPr id="35" name="object 35"/>
            <p:cNvSpPr/>
            <p:nvPr/>
          </p:nvSpPr>
          <p:spPr>
            <a:xfrm>
              <a:off x="2490215" y="4962144"/>
              <a:ext cx="585470" cy="329565"/>
            </a:xfrm>
            <a:custGeom>
              <a:avLst/>
              <a:gdLst/>
              <a:ahLst/>
              <a:cxnLst/>
              <a:rect l="l" t="t" r="r" b="b"/>
              <a:pathLst>
                <a:path w="585469" h="329564">
                  <a:moveTo>
                    <a:pt x="530351" y="329183"/>
                  </a:moveTo>
                  <a:lnTo>
                    <a:pt x="54863" y="329183"/>
                  </a:lnTo>
                  <a:lnTo>
                    <a:pt x="33798" y="324785"/>
                  </a:lnTo>
                  <a:lnTo>
                    <a:pt x="16463" y="313005"/>
                  </a:lnTo>
                  <a:lnTo>
                    <a:pt x="4613" y="295599"/>
                  </a:lnTo>
                  <a:lnTo>
                    <a:pt x="0" y="274319"/>
                  </a:lnTo>
                  <a:lnTo>
                    <a:pt x="0" y="54863"/>
                  </a:lnTo>
                  <a:lnTo>
                    <a:pt x="4613" y="33714"/>
                  </a:lnTo>
                  <a:lnTo>
                    <a:pt x="16463" y="16354"/>
                  </a:lnTo>
                  <a:lnTo>
                    <a:pt x="33798" y="4532"/>
                  </a:lnTo>
                  <a:lnTo>
                    <a:pt x="54863" y="0"/>
                  </a:lnTo>
                  <a:lnTo>
                    <a:pt x="530351" y="0"/>
                  </a:lnTo>
                  <a:lnTo>
                    <a:pt x="551465" y="4532"/>
                  </a:lnTo>
                  <a:lnTo>
                    <a:pt x="568813" y="16354"/>
                  </a:lnTo>
                  <a:lnTo>
                    <a:pt x="580647" y="33714"/>
                  </a:lnTo>
                  <a:lnTo>
                    <a:pt x="585215" y="54863"/>
                  </a:lnTo>
                  <a:lnTo>
                    <a:pt x="585215" y="274319"/>
                  </a:lnTo>
                  <a:lnTo>
                    <a:pt x="580647" y="295599"/>
                  </a:lnTo>
                  <a:lnTo>
                    <a:pt x="568813" y="313005"/>
                  </a:lnTo>
                  <a:lnTo>
                    <a:pt x="551465" y="324785"/>
                  </a:lnTo>
                  <a:lnTo>
                    <a:pt x="530351" y="329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478138" y="494985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32" y="1270"/>
                  </a:moveTo>
                  <a:lnTo>
                    <a:pt x="54114" y="1270"/>
                  </a:lnTo>
                  <a:lnTo>
                    <a:pt x="57454" y="0"/>
                  </a:lnTo>
                  <a:lnTo>
                    <a:pt x="552005" y="0"/>
                  </a:lnTo>
                  <a:lnTo>
                    <a:pt x="555332" y="1270"/>
                  </a:lnTo>
                  <a:close/>
                </a:path>
                <a:path w="609600" h="353060">
                  <a:moveTo>
                    <a:pt x="561505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556260" y="1270"/>
                  </a:lnTo>
                  <a:lnTo>
                    <a:pt x="561505" y="2539"/>
                  </a:lnTo>
                  <a:close/>
                </a:path>
                <a:path w="609600" h="353060">
                  <a:moveTo>
                    <a:pt x="573671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562711" y="2539"/>
                  </a:lnTo>
                  <a:lnTo>
                    <a:pt x="567740" y="3810"/>
                  </a:lnTo>
                  <a:lnTo>
                    <a:pt x="568883" y="5079"/>
                  </a:lnTo>
                  <a:lnTo>
                    <a:pt x="573671" y="7620"/>
                  </a:lnTo>
                  <a:close/>
                </a:path>
                <a:path w="609600" h="353060">
                  <a:moveTo>
                    <a:pt x="589330" y="19050"/>
                  </a:moveTo>
                  <a:lnTo>
                    <a:pt x="20116" y="19050"/>
                  </a:lnTo>
                  <a:lnTo>
                    <a:pt x="24015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74763" y="7620"/>
                  </a:lnTo>
                  <a:lnTo>
                    <a:pt x="579272" y="10160"/>
                  </a:lnTo>
                  <a:lnTo>
                    <a:pt x="580288" y="11429"/>
                  </a:lnTo>
                  <a:lnTo>
                    <a:pt x="584504" y="13970"/>
                  </a:lnTo>
                  <a:lnTo>
                    <a:pt x="585444" y="15239"/>
                  </a:lnTo>
                  <a:lnTo>
                    <a:pt x="589330" y="19050"/>
                  </a:lnTo>
                  <a:close/>
                </a:path>
                <a:path w="609600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798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90181" y="19050"/>
                  </a:lnTo>
                  <a:lnTo>
                    <a:pt x="593725" y="22860"/>
                  </a:lnTo>
                  <a:lnTo>
                    <a:pt x="594487" y="24129"/>
                  </a:lnTo>
                  <a:lnTo>
                    <a:pt x="67716" y="24129"/>
                  </a:lnTo>
                  <a:lnTo>
                    <a:pt x="64897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31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609600" h="353060">
                  <a:moveTo>
                    <a:pt x="542061" y="25400"/>
                  </a:moveTo>
                  <a:lnTo>
                    <a:pt x="67386" y="25400"/>
                  </a:lnTo>
                  <a:lnTo>
                    <a:pt x="67716" y="24129"/>
                  </a:lnTo>
                  <a:lnTo>
                    <a:pt x="541731" y="24129"/>
                  </a:lnTo>
                  <a:lnTo>
                    <a:pt x="542061" y="25400"/>
                  </a:lnTo>
                  <a:close/>
                </a:path>
                <a:path w="609600" h="353060">
                  <a:moveTo>
                    <a:pt x="562648" y="30479"/>
                  </a:moveTo>
                  <a:lnTo>
                    <a:pt x="557860" y="27939"/>
                  </a:lnTo>
                  <a:lnTo>
                    <a:pt x="559015" y="27939"/>
                  </a:lnTo>
                  <a:lnTo>
                    <a:pt x="553974" y="26670"/>
                  </a:lnTo>
                  <a:lnTo>
                    <a:pt x="555180" y="26670"/>
                  </a:lnTo>
                  <a:lnTo>
                    <a:pt x="549935" y="25400"/>
                  </a:lnTo>
                  <a:lnTo>
                    <a:pt x="544550" y="25400"/>
                  </a:lnTo>
                  <a:lnTo>
                    <a:pt x="541731" y="24129"/>
                  </a:lnTo>
                  <a:lnTo>
                    <a:pt x="594487" y="24129"/>
                  </a:lnTo>
                  <a:lnTo>
                    <a:pt x="597649" y="29210"/>
                  </a:lnTo>
                  <a:lnTo>
                    <a:pt x="561568" y="29210"/>
                  </a:lnTo>
                  <a:lnTo>
                    <a:pt x="562648" y="30479"/>
                  </a:lnTo>
                  <a:close/>
                </a:path>
                <a:path w="609600" h="353060">
                  <a:moveTo>
                    <a:pt x="594487" y="328929"/>
                  </a:moveTo>
                  <a:lnTo>
                    <a:pt x="14960" y="328929"/>
                  </a:lnTo>
                  <a:lnTo>
                    <a:pt x="11798" y="323850"/>
                  </a:lnTo>
                  <a:lnTo>
                    <a:pt x="11125" y="322579"/>
                  </a:lnTo>
                  <a:lnTo>
                    <a:pt x="8381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647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785" y="35560"/>
                  </a:lnTo>
                  <a:lnTo>
                    <a:pt x="8381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497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293" y="39370"/>
                  </a:lnTo>
                  <a:lnTo>
                    <a:pt x="32931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44" y="59689"/>
                  </a:lnTo>
                  <a:lnTo>
                    <a:pt x="25501" y="62229"/>
                  </a:lnTo>
                  <a:lnTo>
                    <a:pt x="25457" y="63500"/>
                  </a:lnTo>
                  <a:lnTo>
                    <a:pt x="25387" y="64770"/>
                  </a:lnTo>
                  <a:lnTo>
                    <a:pt x="25323" y="67310"/>
                  </a:lnTo>
                  <a:lnTo>
                    <a:pt x="25311" y="285750"/>
                  </a:lnTo>
                  <a:lnTo>
                    <a:pt x="25349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293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497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2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95277" y="327660"/>
                  </a:lnTo>
                  <a:lnTo>
                    <a:pt x="594487" y="328929"/>
                  </a:lnTo>
                  <a:close/>
                </a:path>
                <a:path w="609600" h="353060">
                  <a:moveTo>
                    <a:pt x="572249" y="38100"/>
                  </a:moveTo>
                  <a:lnTo>
                    <a:pt x="568350" y="34289"/>
                  </a:lnTo>
                  <a:lnTo>
                    <a:pt x="569290" y="34289"/>
                  </a:lnTo>
                  <a:lnTo>
                    <a:pt x="565073" y="31750"/>
                  </a:lnTo>
                  <a:lnTo>
                    <a:pt x="566089" y="31750"/>
                  </a:lnTo>
                  <a:lnTo>
                    <a:pt x="561568" y="29210"/>
                  </a:lnTo>
                  <a:lnTo>
                    <a:pt x="598335" y="29210"/>
                  </a:lnTo>
                  <a:lnTo>
                    <a:pt x="601078" y="34289"/>
                  </a:lnTo>
                  <a:lnTo>
                    <a:pt x="601662" y="35560"/>
                  </a:lnTo>
                  <a:lnTo>
                    <a:pt x="602428" y="36829"/>
                  </a:lnTo>
                  <a:lnTo>
                    <a:pt x="571385" y="36829"/>
                  </a:lnTo>
                  <a:lnTo>
                    <a:pt x="572249" y="38100"/>
                  </a:lnTo>
                  <a:close/>
                </a:path>
                <a:path w="609600" h="353060">
                  <a:moveTo>
                    <a:pt x="37198" y="38100"/>
                  </a:moveTo>
                  <a:lnTo>
                    <a:pt x="38061" y="36829"/>
                  </a:lnTo>
                  <a:lnTo>
                    <a:pt x="38497" y="36829"/>
                  </a:lnTo>
                  <a:lnTo>
                    <a:pt x="37198" y="38100"/>
                  </a:lnTo>
                  <a:close/>
                </a:path>
                <a:path w="609600" h="353060">
                  <a:moveTo>
                    <a:pt x="574929" y="40639"/>
                  </a:moveTo>
                  <a:lnTo>
                    <a:pt x="571385" y="36829"/>
                  </a:lnTo>
                  <a:lnTo>
                    <a:pt x="602428" y="36829"/>
                  </a:lnTo>
                  <a:lnTo>
                    <a:pt x="603961" y="39370"/>
                  </a:lnTo>
                  <a:lnTo>
                    <a:pt x="574154" y="39370"/>
                  </a:lnTo>
                  <a:lnTo>
                    <a:pt x="574929" y="40639"/>
                  </a:lnTo>
                  <a:close/>
                </a:path>
                <a:path w="609600" h="353060">
                  <a:moveTo>
                    <a:pt x="34531" y="40639"/>
                  </a:moveTo>
                  <a:lnTo>
                    <a:pt x="35293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609600" h="353060">
                  <a:moveTo>
                    <a:pt x="579344" y="46966"/>
                  </a:moveTo>
                  <a:lnTo>
                    <a:pt x="576618" y="43179"/>
                  </a:lnTo>
                  <a:lnTo>
                    <a:pt x="574154" y="39370"/>
                  </a:lnTo>
                  <a:lnTo>
                    <a:pt x="603961" y="39370"/>
                  </a:lnTo>
                  <a:lnTo>
                    <a:pt x="604456" y="40639"/>
                  </a:lnTo>
                  <a:lnTo>
                    <a:pt x="606298" y="45720"/>
                  </a:lnTo>
                  <a:lnTo>
                    <a:pt x="578777" y="45720"/>
                  </a:lnTo>
                  <a:lnTo>
                    <a:pt x="579344" y="46966"/>
                  </a:lnTo>
                  <a:close/>
                </a:path>
                <a:path w="609600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609600" h="353060">
                  <a:moveTo>
                    <a:pt x="577303" y="44450"/>
                  </a:moveTo>
                  <a:lnTo>
                    <a:pt x="576516" y="43179"/>
                  </a:lnTo>
                  <a:lnTo>
                    <a:pt x="577303" y="44450"/>
                  </a:lnTo>
                  <a:close/>
                </a:path>
                <a:path w="609600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609600" h="353060">
                  <a:moveTo>
                    <a:pt x="606666" y="46989"/>
                  </a:moveTo>
                  <a:lnTo>
                    <a:pt x="579361" y="46989"/>
                  </a:lnTo>
                  <a:lnTo>
                    <a:pt x="578777" y="45720"/>
                  </a:lnTo>
                  <a:lnTo>
                    <a:pt x="606298" y="45720"/>
                  </a:lnTo>
                  <a:lnTo>
                    <a:pt x="606666" y="46989"/>
                  </a:lnTo>
                  <a:close/>
                </a:path>
                <a:path w="609600" h="353060">
                  <a:moveTo>
                    <a:pt x="30095" y="46989"/>
                  </a:moveTo>
                  <a:close/>
                </a:path>
                <a:path w="609600" h="353060">
                  <a:moveTo>
                    <a:pt x="607675" y="50800"/>
                  </a:moveTo>
                  <a:lnTo>
                    <a:pt x="581088" y="50800"/>
                  </a:lnTo>
                  <a:lnTo>
                    <a:pt x="580593" y="49529"/>
                  </a:lnTo>
                  <a:lnTo>
                    <a:pt x="579344" y="46966"/>
                  </a:lnTo>
                  <a:lnTo>
                    <a:pt x="606666" y="46989"/>
                  </a:lnTo>
                  <a:lnTo>
                    <a:pt x="607675" y="50800"/>
                  </a:lnTo>
                  <a:close/>
                </a:path>
                <a:path w="609600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609600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609600" h="353060">
                  <a:moveTo>
                    <a:pt x="580916" y="50422"/>
                  </a:moveTo>
                  <a:lnTo>
                    <a:pt x="580510" y="49529"/>
                  </a:lnTo>
                  <a:lnTo>
                    <a:pt x="580916" y="50422"/>
                  </a:lnTo>
                  <a:close/>
                </a:path>
                <a:path w="609600" h="353060">
                  <a:moveTo>
                    <a:pt x="581088" y="50800"/>
                  </a:moveTo>
                  <a:lnTo>
                    <a:pt x="580916" y="50422"/>
                  </a:lnTo>
                  <a:lnTo>
                    <a:pt x="580593" y="49529"/>
                  </a:lnTo>
                  <a:lnTo>
                    <a:pt x="581088" y="50800"/>
                  </a:lnTo>
                  <a:close/>
                </a:path>
                <a:path w="609600" h="353060">
                  <a:moveTo>
                    <a:pt x="608406" y="54610"/>
                  </a:moveTo>
                  <a:lnTo>
                    <a:pt x="582434" y="54610"/>
                  </a:lnTo>
                  <a:lnTo>
                    <a:pt x="582066" y="53339"/>
                  </a:lnTo>
                  <a:lnTo>
                    <a:pt x="580916" y="50422"/>
                  </a:lnTo>
                  <a:lnTo>
                    <a:pt x="581088" y="50800"/>
                  </a:lnTo>
                  <a:lnTo>
                    <a:pt x="607675" y="50800"/>
                  </a:lnTo>
                  <a:lnTo>
                    <a:pt x="608012" y="52070"/>
                  </a:lnTo>
                  <a:lnTo>
                    <a:pt x="608406" y="54610"/>
                  </a:lnTo>
                  <a:close/>
                </a:path>
                <a:path w="609600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609600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609600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609600" h="353060">
                  <a:moveTo>
                    <a:pt x="582316" y="54284"/>
                  </a:moveTo>
                  <a:lnTo>
                    <a:pt x="581974" y="53339"/>
                  </a:lnTo>
                  <a:lnTo>
                    <a:pt x="582316" y="54284"/>
                  </a:lnTo>
                  <a:close/>
                </a:path>
                <a:path w="609600" h="353060">
                  <a:moveTo>
                    <a:pt x="582434" y="54610"/>
                  </a:moveTo>
                  <a:lnTo>
                    <a:pt x="582316" y="54284"/>
                  </a:lnTo>
                  <a:lnTo>
                    <a:pt x="582066" y="53339"/>
                  </a:lnTo>
                  <a:lnTo>
                    <a:pt x="582434" y="5461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583692" y="60960"/>
                  </a:moveTo>
                  <a:lnTo>
                    <a:pt x="583209" y="58420"/>
                  </a:lnTo>
                  <a:lnTo>
                    <a:pt x="583412" y="58420"/>
                  </a:lnTo>
                  <a:lnTo>
                    <a:pt x="582316" y="54284"/>
                  </a:lnTo>
                  <a:lnTo>
                    <a:pt x="582434" y="54610"/>
                  </a:lnTo>
                  <a:lnTo>
                    <a:pt x="608406" y="54610"/>
                  </a:lnTo>
                  <a:lnTo>
                    <a:pt x="608799" y="57150"/>
                  </a:lnTo>
                  <a:lnTo>
                    <a:pt x="609142" y="59689"/>
                  </a:lnTo>
                  <a:lnTo>
                    <a:pt x="583603" y="59689"/>
                  </a:lnTo>
                  <a:lnTo>
                    <a:pt x="583692" y="60960"/>
                  </a:lnTo>
                  <a:close/>
                </a:path>
                <a:path w="609600" h="353060">
                  <a:moveTo>
                    <a:pt x="25755" y="60960"/>
                  </a:moveTo>
                  <a:lnTo>
                    <a:pt x="25844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609600" h="353060">
                  <a:moveTo>
                    <a:pt x="609329" y="290829"/>
                  </a:moveTo>
                  <a:lnTo>
                    <a:pt x="583882" y="290829"/>
                  </a:lnTo>
                  <a:lnTo>
                    <a:pt x="584098" y="288289"/>
                  </a:lnTo>
                  <a:lnTo>
                    <a:pt x="584136" y="285750"/>
                  </a:lnTo>
                  <a:lnTo>
                    <a:pt x="584123" y="67310"/>
                  </a:lnTo>
                  <a:lnTo>
                    <a:pt x="584060" y="64770"/>
                  </a:lnTo>
                  <a:lnTo>
                    <a:pt x="583990" y="63500"/>
                  </a:lnTo>
                  <a:lnTo>
                    <a:pt x="583882" y="62229"/>
                  </a:lnTo>
                  <a:lnTo>
                    <a:pt x="583603" y="59689"/>
                  </a:lnTo>
                  <a:lnTo>
                    <a:pt x="609142" y="59689"/>
                  </a:lnTo>
                  <a:lnTo>
                    <a:pt x="609422" y="63500"/>
                  </a:lnTo>
                  <a:lnTo>
                    <a:pt x="609329" y="290829"/>
                  </a:lnTo>
                  <a:close/>
                </a:path>
                <a:path w="609600" h="353060">
                  <a:moveTo>
                    <a:pt x="25673" y="290829"/>
                  </a:moveTo>
                  <a:lnTo>
                    <a:pt x="25501" y="289560"/>
                  </a:lnTo>
                  <a:lnTo>
                    <a:pt x="25673" y="290829"/>
                  </a:lnTo>
                  <a:close/>
                </a:path>
                <a:path w="609600" h="353060">
                  <a:moveTo>
                    <a:pt x="608971" y="294639"/>
                  </a:moveTo>
                  <a:lnTo>
                    <a:pt x="583209" y="294639"/>
                  </a:lnTo>
                  <a:lnTo>
                    <a:pt x="583692" y="292100"/>
                  </a:lnTo>
                  <a:lnTo>
                    <a:pt x="583946" y="289560"/>
                  </a:lnTo>
                  <a:lnTo>
                    <a:pt x="583882" y="290829"/>
                  </a:lnTo>
                  <a:lnTo>
                    <a:pt x="609329" y="290829"/>
                  </a:lnTo>
                  <a:lnTo>
                    <a:pt x="609142" y="293370"/>
                  </a:lnTo>
                  <a:lnTo>
                    <a:pt x="608971" y="294639"/>
                  </a:lnTo>
                  <a:close/>
                </a:path>
                <a:path w="609600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609600" h="353060">
                  <a:moveTo>
                    <a:pt x="606298" y="306070"/>
                  </a:moveTo>
                  <a:lnTo>
                    <a:pt x="578777" y="306070"/>
                  </a:lnTo>
                  <a:lnTo>
                    <a:pt x="581088" y="302260"/>
                  </a:lnTo>
                  <a:lnTo>
                    <a:pt x="580593" y="302260"/>
                  </a:lnTo>
                  <a:lnTo>
                    <a:pt x="582434" y="298450"/>
                  </a:lnTo>
                  <a:lnTo>
                    <a:pt x="582066" y="298450"/>
                  </a:lnTo>
                  <a:lnTo>
                    <a:pt x="583412" y="293370"/>
                  </a:lnTo>
                  <a:lnTo>
                    <a:pt x="583209" y="294639"/>
                  </a:lnTo>
                  <a:lnTo>
                    <a:pt x="608971" y="294639"/>
                  </a:lnTo>
                  <a:lnTo>
                    <a:pt x="608799" y="295910"/>
                  </a:lnTo>
                  <a:lnTo>
                    <a:pt x="608215" y="299720"/>
                  </a:lnTo>
                  <a:lnTo>
                    <a:pt x="608012" y="299720"/>
                  </a:lnTo>
                  <a:lnTo>
                    <a:pt x="606666" y="304800"/>
                  </a:lnTo>
                  <a:lnTo>
                    <a:pt x="606298" y="306070"/>
                  </a:lnTo>
                  <a:close/>
                </a:path>
                <a:path w="609600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609600" h="353060">
                  <a:moveTo>
                    <a:pt x="604916" y="309879"/>
                  </a:moveTo>
                  <a:lnTo>
                    <a:pt x="576618" y="309879"/>
                  </a:lnTo>
                  <a:lnTo>
                    <a:pt x="579361" y="304800"/>
                  </a:lnTo>
                  <a:lnTo>
                    <a:pt x="578777" y="306070"/>
                  </a:lnTo>
                  <a:lnTo>
                    <a:pt x="606298" y="306070"/>
                  </a:lnTo>
                  <a:lnTo>
                    <a:pt x="604916" y="309879"/>
                  </a:lnTo>
                  <a:close/>
                </a:path>
                <a:path w="609600" h="353060">
                  <a:moveTo>
                    <a:pt x="32931" y="309879"/>
                  </a:moveTo>
                  <a:lnTo>
                    <a:pt x="32143" y="308610"/>
                  </a:lnTo>
                  <a:lnTo>
                    <a:pt x="32931" y="309879"/>
                  </a:lnTo>
                  <a:close/>
                </a:path>
                <a:path w="609600" h="353060">
                  <a:moveTo>
                    <a:pt x="603384" y="313689"/>
                  </a:moveTo>
                  <a:lnTo>
                    <a:pt x="574154" y="313689"/>
                  </a:lnTo>
                  <a:lnTo>
                    <a:pt x="577303" y="308610"/>
                  </a:lnTo>
                  <a:lnTo>
                    <a:pt x="576618" y="309879"/>
                  </a:lnTo>
                  <a:lnTo>
                    <a:pt x="604916" y="309879"/>
                  </a:lnTo>
                  <a:lnTo>
                    <a:pt x="604456" y="311150"/>
                  </a:lnTo>
                  <a:lnTo>
                    <a:pt x="603961" y="312420"/>
                  </a:lnTo>
                  <a:lnTo>
                    <a:pt x="603384" y="313689"/>
                  </a:lnTo>
                  <a:close/>
                </a:path>
                <a:path w="609600" h="353060">
                  <a:moveTo>
                    <a:pt x="35708" y="313689"/>
                  </a:moveTo>
                  <a:lnTo>
                    <a:pt x="35293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609600" h="353060">
                  <a:moveTo>
                    <a:pt x="602231" y="316229"/>
                  </a:moveTo>
                  <a:lnTo>
                    <a:pt x="571385" y="316229"/>
                  </a:lnTo>
                  <a:lnTo>
                    <a:pt x="574929" y="312420"/>
                  </a:lnTo>
                  <a:lnTo>
                    <a:pt x="574154" y="313689"/>
                  </a:lnTo>
                  <a:lnTo>
                    <a:pt x="603384" y="313689"/>
                  </a:lnTo>
                  <a:lnTo>
                    <a:pt x="602231" y="316229"/>
                  </a:lnTo>
                  <a:close/>
                </a:path>
                <a:path w="609600" h="353060">
                  <a:moveTo>
                    <a:pt x="38497" y="316229"/>
                  </a:moveTo>
                  <a:lnTo>
                    <a:pt x="38061" y="316229"/>
                  </a:lnTo>
                  <a:lnTo>
                    <a:pt x="37198" y="314960"/>
                  </a:lnTo>
                  <a:lnTo>
                    <a:pt x="38497" y="316229"/>
                  </a:lnTo>
                  <a:close/>
                </a:path>
                <a:path w="609600" h="353060">
                  <a:moveTo>
                    <a:pt x="601078" y="318770"/>
                  </a:moveTo>
                  <a:lnTo>
                    <a:pt x="568350" y="318770"/>
                  </a:lnTo>
                  <a:lnTo>
                    <a:pt x="572249" y="314960"/>
                  </a:lnTo>
                  <a:lnTo>
                    <a:pt x="571385" y="316229"/>
                  </a:lnTo>
                  <a:lnTo>
                    <a:pt x="602231" y="316229"/>
                  </a:lnTo>
                  <a:lnTo>
                    <a:pt x="601078" y="318770"/>
                  </a:lnTo>
                  <a:close/>
                </a:path>
                <a:path w="609600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609600" h="353060">
                  <a:moveTo>
                    <a:pt x="599249" y="321310"/>
                  </a:moveTo>
                  <a:lnTo>
                    <a:pt x="565073" y="321310"/>
                  </a:lnTo>
                  <a:lnTo>
                    <a:pt x="569290" y="317500"/>
                  </a:lnTo>
                  <a:lnTo>
                    <a:pt x="568350" y="318770"/>
                  </a:lnTo>
                  <a:lnTo>
                    <a:pt x="601078" y="318770"/>
                  </a:lnTo>
                  <a:lnTo>
                    <a:pt x="599249" y="321310"/>
                  </a:lnTo>
                  <a:close/>
                </a:path>
                <a:path w="609600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609600" h="353060">
                  <a:moveTo>
                    <a:pt x="597649" y="323850"/>
                  </a:moveTo>
                  <a:lnTo>
                    <a:pt x="561568" y="323850"/>
                  </a:lnTo>
                  <a:lnTo>
                    <a:pt x="566089" y="320039"/>
                  </a:lnTo>
                  <a:lnTo>
                    <a:pt x="565073" y="321310"/>
                  </a:lnTo>
                  <a:lnTo>
                    <a:pt x="599249" y="321310"/>
                  </a:lnTo>
                  <a:lnTo>
                    <a:pt x="598335" y="322579"/>
                  </a:lnTo>
                  <a:lnTo>
                    <a:pt x="597649" y="323850"/>
                  </a:lnTo>
                  <a:close/>
                </a:path>
                <a:path w="609600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609600" h="353060">
                  <a:moveTo>
                    <a:pt x="596858" y="325120"/>
                  </a:moveTo>
                  <a:lnTo>
                    <a:pt x="557860" y="325120"/>
                  </a:lnTo>
                  <a:lnTo>
                    <a:pt x="562648" y="322579"/>
                  </a:lnTo>
                  <a:lnTo>
                    <a:pt x="561568" y="323850"/>
                  </a:lnTo>
                  <a:lnTo>
                    <a:pt x="597649" y="323850"/>
                  </a:lnTo>
                  <a:lnTo>
                    <a:pt x="596858" y="325120"/>
                  </a:lnTo>
                  <a:close/>
                </a:path>
                <a:path w="609600" h="353060">
                  <a:moveTo>
                    <a:pt x="52952" y="325120"/>
                  </a:moveTo>
                  <a:lnTo>
                    <a:pt x="51587" y="325120"/>
                  </a:lnTo>
                  <a:lnTo>
                    <a:pt x="50431" y="323850"/>
                  </a:lnTo>
                  <a:lnTo>
                    <a:pt x="52952" y="325120"/>
                  </a:lnTo>
                  <a:close/>
                </a:path>
                <a:path w="609600" h="353060">
                  <a:moveTo>
                    <a:pt x="595277" y="327660"/>
                  </a:moveTo>
                  <a:lnTo>
                    <a:pt x="549935" y="327660"/>
                  </a:lnTo>
                  <a:lnTo>
                    <a:pt x="555180" y="326389"/>
                  </a:lnTo>
                  <a:lnTo>
                    <a:pt x="553974" y="326389"/>
                  </a:lnTo>
                  <a:lnTo>
                    <a:pt x="559015" y="323850"/>
                  </a:lnTo>
                  <a:lnTo>
                    <a:pt x="557860" y="325120"/>
                  </a:lnTo>
                  <a:lnTo>
                    <a:pt x="596858" y="325120"/>
                  </a:lnTo>
                  <a:lnTo>
                    <a:pt x="595277" y="327660"/>
                  </a:lnTo>
                  <a:close/>
                </a:path>
                <a:path w="609600" h="353060">
                  <a:moveTo>
                    <a:pt x="585444" y="337820"/>
                  </a:moveTo>
                  <a:lnTo>
                    <a:pt x="24015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93725" y="328929"/>
                  </a:lnTo>
                  <a:lnTo>
                    <a:pt x="590181" y="332739"/>
                  </a:lnTo>
                  <a:lnTo>
                    <a:pt x="589330" y="334010"/>
                  </a:lnTo>
                  <a:lnTo>
                    <a:pt x="585444" y="337820"/>
                  </a:lnTo>
                  <a:close/>
                </a:path>
                <a:path w="609600" h="353060">
                  <a:moveTo>
                    <a:pt x="580288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84504" y="337820"/>
                  </a:lnTo>
                  <a:lnTo>
                    <a:pt x="580288" y="341629"/>
                  </a:lnTo>
                  <a:close/>
                </a:path>
                <a:path w="609600" h="353060">
                  <a:moveTo>
                    <a:pt x="574763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79272" y="341629"/>
                  </a:lnTo>
                  <a:lnTo>
                    <a:pt x="574763" y="345439"/>
                  </a:lnTo>
                  <a:close/>
                </a:path>
                <a:path w="609600" h="353060">
                  <a:moveTo>
                    <a:pt x="568883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73671" y="345439"/>
                  </a:lnTo>
                  <a:lnTo>
                    <a:pt x="568883" y="347979"/>
                  </a:lnTo>
                  <a:close/>
                </a:path>
                <a:path w="609600" h="353060">
                  <a:moveTo>
                    <a:pt x="562711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567740" y="347979"/>
                  </a:lnTo>
                  <a:lnTo>
                    <a:pt x="562711" y="350520"/>
                  </a:lnTo>
                  <a:close/>
                </a:path>
                <a:path w="609600" h="353060">
                  <a:moveTo>
                    <a:pt x="556260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561505" y="350520"/>
                  </a:lnTo>
                  <a:lnTo>
                    <a:pt x="556260" y="351789"/>
                  </a:lnTo>
                  <a:close/>
                </a:path>
                <a:path w="609600" h="353060">
                  <a:moveTo>
                    <a:pt x="552627" y="353060"/>
                  </a:moveTo>
                  <a:lnTo>
                    <a:pt x="56819" y="353060"/>
                  </a:lnTo>
                  <a:lnTo>
                    <a:pt x="54114" y="351789"/>
                  </a:lnTo>
                  <a:lnTo>
                    <a:pt x="555332" y="351789"/>
                  </a:lnTo>
                  <a:lnTo>
                    <a:pt x="552627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2711907" y="496335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171843" y="4949850"/>
            <a:ext cx="609600" cy="353060"/>
            <a:chOff x="3171843" y="4949850"/>
            <a:chExt cx="609600" cy="353060"/>
          </a:xfrm>
        </p:grpSpPr>
        <p:sp>
          <p:nvSpPr>
            <p:cNvPr id="39" name="object 39"/>
            <p:cNvSpPr/>
            <p:nvPr/>
          </p:nvSpPr>
          <p:spPr>
            <a:xfrm>
              <a:off x="3185159" y="4962144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28827" y="329183"/>
                  </a:moveTo>
                  <a:lnTo>
                    <a:pt x="54863" y="329183"/>
                  </a:lnTo>
                  <a:lnTo>
                    <a:pt x="33120" y="324785"/>
                  </a:lnTo>
                  <a:lnTo>
                    <a:pt x="15559" y="313005"/>
                  </a:lnTo>
                  <a:lnTo>
                    <a:pt x="3934" y="295599"/>
                  </a:lnTo>
                  <a:lnTo>
                    <a:pt x="0" y="274319"/>
                  </a:lnTo>
                  <a:lnTo>
                    <a:pt x="0" y="54863"/>
                  </a:lnTo>
                  <a:lnTo>
                    <a:pt x="3934" y="33714"/>
                  </a:lnTo>
                  <a:lnTo>
                    <a:pt x="15559" y="16354"/>
                  </a:lnTo>
                  <a:lnTo>
                    <a:pt x="33120" y="4532"/>
                  </a:lnTo>
                  <a:lnTo>
                    <a:pt x="54863" y="0"/>
                  </a:lnTo>
                  <a:lnTo>
                    <a:pt x="528827" y="0"/>
                  </a:lnTo>
                  <a:lnTo>
                    <a:pt x="550121" y="4532"/>
                  </a:lnTo>
                  <a:lnTo>
                    <a:pt x="567532" y="16354"/>
                  </a:lnTo>
                  <a:lnTo>
                    <a:pt x="579307" y="33714"/>
                  </a:lnTo>
                  <a:lnTo>
                    <a:pt x="583691" y="54863"/>
                  </a:lnTo>
                  <a:lnTo>
                    <a:pt x="583691" y="274319"/>
                  </a:lnTo>
                  <a:lnTo>
                    <a:pt x="579307" y="295599"/>
                  </a:lnTo>
                  <a:lnTo>
                    <a:pt x="567532" y="313005"/>
                  </a:lnTo>
                  <a:lnTo>
                    <a:pt x="550121" y="324785"/>
                  </a:lnTo>
                  <a:lnTo>
                    <a:pt x="528827" y="329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3171843" y="494985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64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552037" y="0"/>
                  </a:lnTo>
                  <a:lnTo>
                    <a:pt x="555364" y="1270"/>
                  </a:lnTo>
                  <a:close/>
                </a:path>
                <a:path w="609600" h="353060">
                  <a:moveTo>
                    <a:pt x="561549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556304" y="1270"/>
                  </a:lnTo>
                  <a:lnTo>
                    <a:pt x="561549" y="2539"/>
                  </a:lnTo>
                  <a:close/>
                </a:path>
                <a:path w="609600" h="353060">
                  <a:moveTo>
                    <a:pt x="573716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562756" y="2539"/>
                  </a:lnTo>
                  <a:lnTo>
                    <a:pt x="567785" y="3810"/>
                  </a:lnTo>
                  <a:lnTo>
                    <a:pt x="568928" y="5079"/>
                  </a:lnTo>
                  <a:lnTo>
                    <a:pt x="573716" y="7620"/>
                  </a:lnTo>
                  <a:close/>
                </a:path>
                <a:path w="609600" h="353060">
                  <a:moveTo>
                    <a:pt x="589375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74795" y="7620"/>
                  </a:lnTo>
                  <a:lnTo>
                    <a:pt x="579316" y="10160"/>
                  </a:lnTo>
                  <a:lnTo>
                    <a:pt x="580332" y="11429"/>
                  </a:lnTo>
                  <a:lnTo>
                    <a:pt x="584549" y="13970"/>
                  </a:lnTo>
                  <a:lnTo>
                    <a:pt x="585476" y="15239"/>
                  </a:lnTo>
                  <a:lnTo>
                    <a:pt x="589375" y="19050"/>
                  </a:lnTo>
                  <a:close/>
                </a:path>
                <a:path w="609600" h="353060">
                  <a:moveTo>
                    <a:pt x="46831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310" y="19050"/>
                  </a:lnTo>
                  <a:lnTo>
                    <a:pt x="590226" y="19050"/>
                  </a:lnTo>
                  <a:lnTo>
                    <a:pt x="593756" y="22860"/>
                  </a:lnTo>
                  <a:lnTo>
                    <a:pt x="594541" y="24129"/>
                  </a:lnTo>
                  <a:lnTo>
                    <a:pt x="67748" y="24129"/>
                  </a:lnTo>
                  <a:lnTo>
                    <a:pt x="64928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609600" h="353060">
                  <a:moveTo>
                    <a:pt x="542093" y="25400"/>
                  </a:moveTo>
                  <a:lnTo>
                    <a:pt x="67430" y="25400"/>
                  </a:lnTo>
                  <a:lnTo>
                    <a:pt x="67748" y="24129"/>
                  </a:lnTo>
                  <a:lnTo>
                    <a:pt x="541775" y="24129"/>
                  </a:lnTo>
                  <a:lnTo>
                    <a:pt x="542093" y="25400"/>
                  </a:lnTo>
                  <a:close/>
                </a:path>
                <a:path w="609600" h="353060">
                  <a:moveTo>
                    <a:pt x="562692" y="30479"/>
                  </a:moveTo>
                  <a:lnTo>
                    <a:pt x="557904" y="27939"/>
                  </a:lnTo>
                  <a:lnTo>
                    <a:pt x="559047" y="27939"/>
                  </a:lnTo>
                  <a:lnTo>
                    <a:pt x="554018" y="26670"/>
                  </a:lnTo>
                  <a:lnTo>
                    <a:pt x="555224" y="26670"/>
                  </a:lnTo>
                  <a:lnTo>
                    <a:pt x="549979" y="25400"/>
                  </a:lnTo>
                  <a:lnTo>
                    <a:pt x="544595" y="25400"/>
                  </a:lnTo>
                  <a:lnTo>
                    <a:pt x="541775" y="24129"/>
                  </a:lnTo>
                  <a:lnTo>
                    <a:pt x="594541" y="24129"/>
                  </a:lnTo>
                  <a:lnTo>
                    <a:pt x="597681" y="29210"/>
                  </a:lnTo>
                  <a:lnTo>
                    <a:pt x="561613" y="29210"/>
                  </a:lnTo>
                  <a:lnTo>
                    <a:pt x="562692" y="30479"/>
                  </a:lnTo>
                  <a:close/>
                </a:path>
                <a:path w="609600" h="353060">
                  <a:moveTo>
                    <a:pt x="25800" y="60960"/>
                  </a:moveTo>
                  <a:lnTo>
                    <a:pt x="25888" y="59689"/>
                  </a:lnTo>
                  <a:lnTo>
                    <a:pt x="349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106" y="36829"/>
                  </a:lnTo>
                  <a:lnTo>
                    <a:pt x="35744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7" y="50553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142" y="54284"/>
                  </a:lnTo>
                  <a:lnTo>
                    <a:pt x="27089" y="54610"/>
                  </a:lnTo>
                  <a:lnTo>
                    <a:pt x="26079" y="58420"/>
                  </a:lnTo>
                  <a:lnTo>
                    <a:pt x="26282" y="58420"/>
                  </a:lnTo>
                  <a:lnTo>
                    <a:pt x="25800" y="60960"/>
                  </a:lnTo>
                  <a:close/>
                </a:path>
                <a:path w="609600" h="353060">
                  <a:moveTo>
                    <a:pt x="572281" y="38100"/>
                  </a:moveTo>
                  <a:lnTo>
                    <a:pt x="568394" y="34289"/>
                  </a:lnTo>
                  <a:lnTo>
                    <a:pt x="569334" y="34289"/>
                  </a:lnTo>
                  <a:lnTo>
                    <a:pt x="565118" y="31750"/>
                  </a:lnTo>
                  <a:lnTo>
                    <a:pt x="566121" y="31750"/>
                  </a:lnTo>
                  <a:lnTo>
                    <a:pt x="561613" y="29210"/>
                  </a:lnTo>
                  <a:lnTo>
                    <a:pt x="598366" y="29210"/>
                  </a:lnTo>
                  <a:lnTo>
                    <a:pt x="601110" y="34289"/>
                  </a:lnTo>
                  <a:lnTo>
                    <a:pt x="601706" y="35560"/>
                  </a:lnTo>
                  <a:lnTo>
                    <a:pt x="602473" y="36829"/>
                  </a:lnTo>
                  <a:lnTo>
                    <a:pt x="571430" y="36829"/>
                  </a:lnTo>
                  <a:lnTo>
                    <a:pt x="572281" y="38100"/>
                  </a:lnTo>
                  <a:close/>
                </a:path>
                <a:path w="609600" h="353060">
                  <a:moveTo>
                    <a:pt x="37242" y="38100"/>
                  </a:moveTo>
                  <a:lnTo>
                    <a:pt x="38106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609600" h="353060">
                  <a:moveTo>
                    <a:pt x="574960" y="40639"/>
                  </a:moveTo>
                  <a:lnTo>
                    <a:pt x="571430" y="36829"/>
                  </a:lnTo>
                  <a:lnTo>
                    <a:pt x="602473" y="36829"/>
                  </a:lnTo>
                  <a:lnTo>
                    <a:pt x="604005" y="39370"/>
                  </a:lnTo>
                  <a:lnTo>
                    <a:pt x="574186" y="39370"/>
                  </a:lnTo>
                  <a:lnTo>
                    <a:pt x="574960" y="40639"/>
                  </a:lnTo>
                  <a:close/>
                </a:path>
                <a:path w="609600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44" y="39370"/>
                  </a:lnTo>
                  <a:lnTo>
                    <a:pt x="34563" y="40639"/>
                  </a:lnTo>
                  <a:close/>
                </a:path>
                <a:path w="609600" h="353060">
                  <a:moveTo>
                    <a:pt x="579380" y="46954"/>
                  </a:moveTo>
                  <a:lnTo>
                    <a:pt x="576662" y="43179"/>
                  </a:lnTo>
                  <a:lnTo>
                    <a:pt x="574186" y="39370"/>
                  </a:lnTo>
                  <a:lnTo>
                    <a:pt x="604005" y="39370"/>
                  </a:lnTo>
                  <a:lnTo>
                    <a:pt x="604488" y="40639"/>
                  </a:lnTo>
                  <a:lnTo>
                    <a:pt x="606329" y="45720"/>
                  </a:lnTo>
                  <a:lnTo>
                    <a:pt x="578821" y="45720"/>
                  </a:lnTo>
                  <a:lnTo>
                    <a:pt x="579380" y="46954"/>
                  </a:lnTo>
                  <a:close/>
                </a:path>
                <a:path w="609600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609600" h="353060">
                  <a:moveTo>
                    <a:pt x="577348" y="44450"/>
                  </a:moveTo>
                  <a:lnTo>
                    <a:pt x="576557" y="43179"/>
                  </a:lnTo>
                  <a:lnTo>
                    <a:pt x="577348" y="44450"/>
                  </a:lnTo>
                  <a:close/>
                </a:path>
                <a:path w="609600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609600" h="353060">
                  <a:moveTo>
                    <a:pt x="606710" y="46989"/>
                  </a:moveTo>
                  <a:lnTo>
                    <a:pt x="579405" y="46989"/>
                  </a:lnTo>
                  <a:lnTo>
                    <a:pt x="578821" y="45720"/>
                  </a:lnTo>
                  <a:lnTo>
                    <a:pt x="606329" y="45720"/>
                  </a:lnTo>
                  <a:lnTo>
                    <a:pt x="606710" y="46989"/>
                  </a:lnTo>
                  <a:close/>
                </a:path>
                <a:path w="609600" h="353060">
                  <a:moveTo>
                    <a:pt x="607720" y="50800"/>
                  </a:moveTo>
                  <a:lnTo>
                    <a:pt x="581120" y="50800"/>
                  </a:lnTo>
                  <a:lnTo>
                    <a:pt x="580637" y="49529"/>
                  </a:lnTo>
                  <a:lnTo>
                    <a:pt x="579380" y="46954"/>
                  </a:lnTo>
                  <a:lnTo>
                    <a:pt x="606710" y="46989"/>
                  </a:lnTo>
                  <a:lnTo>
                    <a:pt x="607720" y="50800"/>
                  </a:lnTo>
                  <a:close/>
                </a:path>
                <a:path w="609600" h="353060">
                  <a:moveTo>
                    <a:pt x="30137" y="46989"/>
                  </a:moveTo>
                  <a:close/>
                </a:path>
                <a:path w="609600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609600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609600" h="353060">
                  <a:moveTo>
                    <a:pt x="581008" y="50553"/>
                  </a:moveTo>
                  <a:lnTo>
                    <a:pt x="580545" y="49529"/>
                  </a:lnTo>
                  <a:lnTo>
                    <a:pt x="581008" y="50553"/>
                  </a:lnTo>
                  <a:close/>
                </a:path>
                <a:path w="609600" h="353060">
                  <a:moveTo>
                    <a:pt x="581120" y="50800"/>
                  </a:moveTo>
                  <a:lnTo>
                    <a:pt x="581008" y="50553"/>
                  </a:lnTo>
                  <a:lnTo>
                    <a:pt x="580637" y="49529"/>
                  </a:lnTo>
                  <a:lnTo>
                    <a:pt x="581120" y="50800"/>
                  </a:lnTo>
                  <a:close/>
                </a:path>
                <a:path w="609600" h="353060">
                  <a:moveTo>
                    <a:pt x="608501" y="54610"/>
                  </a:moveTo>
                  <a:lnTo>
                    <a:pt x="582479" y="54610"/>
                  </a:lnTo>
                  <a:lnTo>
                    <a:pt x="582110" y="53339"/>
                  </a:lnTo>
                  <a:lnTo>
                    <a:pt x="581008" y="50553"/>
                  </a:lnTo>
                  <a:lnTo>
                    <a:pt x="581120" y="50800"/>
                  </a:lnTo>
                  <a:lnTo>
                    <a:pt x="607720" y="50800"/>
                  </a:lnTo>
                  <a:lnTo>
                    <a:pt x="608056" y="52070"/>
                  </a:lnTo>
                  <a:lnTo>
                    <a:pt x="608260" y="53339"/>
                  </a:lnTo>
                  <a:lnTo>
                    <a:pt x="608501" y="54610"/>
                  </a:lnTo>
                  <a:close/>
                </a:path>
                <a:path w="609600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162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7209" y="54154"/>
                  </a:moveTo>
                  <a:lnTo>
                    <a:pt x="27425" y="53339"/>
                  </a:lnTo>
                  <a:lnTo>
                    <a:pt x="27209" y="54154"/>
                  </a:lnTo>
                  <a:close/>
                </a:path>
                <a:path w="609600" h="353060">
                  <a:moveTo>
                    <a:pt x="582361" y="54284"/>
                  </a:moveTo>
                  <a:lnTo>
                    <a:pt x="582018" y="53339"/>
                  </a:lnTo>
                  <a:lnTo>
                    <a:pt x="582361" y="54284"/>
                  </a:lnTo>
                  <a:close/>
                </a:path>
                <a:path w="609600" h="353060">
                  <a:moveTo>
                    <a:pt x="582479" y="54610"/>
                  </a:moveTo>
                  <a:lnTo>
                    <a:pt x="582326" y="54154"/>
                  </a:lnTo>
                  <a:lnTo>
                    <a:pt x="582110" y="53339"/>
                  </a:lnTo>
                  <a:lnTo>
                    <a:pt x="582479" y="54610"/>
                  </a:lnTo>
                  <a:close/>
                </a:path>
                <a:path w="609600" h="353060">
                  <a:moveTo>
                    <a:pt x="27089" y="54610"/>
                  </a:moveTo>
                  <a:lnTo>
                    <a:pt x="27209" y="54154"/>
                  </a:lnTo>
                  <a:lnTo>
                    <a:pt x="27089" y="54610"/>
                  </a:lnTo>
                  <a:close/>
                </a:path>
                <a:path w="609600" h="353060">
                  <a:moveTo>
                    <a:pt x="583736" y="60960"/>
                  </a:moveTo>
                  <a:lnTo>
                    <a:pt x="583253" y="58420"/>
                  </a:lnTo>
                  <a:lnTo>
                    <a:pt x="583457" y="58420"/>
                  </a:lnTo>
                  <a:lnTo>
                    <a:pt x="582361" y="54284"/>
                  </a:lnTo>
                  <a:lnTo>
                    <a:pt x="582479" y="54610"/>
                  </a:lnTo>
                  <a:lnTo>
                    <a:pt x="608501" y="54610"/>
                  </a:lnTo>
                  <a:lnTo>
                    <a:pt x="608742" y="55879"/>
                  </a:lnTo>
                  <a:lnTo>
                    <a:pt x="609187" y="59689"/>
                  </a:lnTo>
                  <a:lnTo>
                    <a:pt x="583634" y="59689"/>
                  </a:lnTo>
                  <a:lnTo>
                    <a:pt x="583736" y="60960"/>
                  </a:lnTo>
                  <a:close/>
                </a:path>
                <a:path w="609600" h="353060">
                  <a:moveTo>
                    <a:pt x="594531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79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349" y="29337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6" y="62229"/>
                  </a:lnTo>
                  <a:lnTo>
                    <a:pt x="285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800" y="292100"/>
                  </a:lnTo>
                  <a:lnTo>
                    <a:pt x="26282" y="294639"/>
                  </a:lnTo>
                  <a:lnTo>
                    <a:pt x="2641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44" y="313689"/>
                  </a:lnTo>
                  <a:lnTo>
                    <a:pt x="38106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95318" y="327660"/>
                  </a:lnTo>
                  <a:lnTo>
                    <a:pt x="594531" y="328929"/>
                  </a:lnTo>
                  <a:close/>
                </a:path>
                <a:path w="609600" h="353060">
                  <a:moveTo>
                    <a:pt x="609373" y="290829"/>
                  </a:moveTo>
                  <a:lnTo>
                    <a:pt x="583926" y="290829"/>
                  </a:lnTo>
                  <a:lnTo>
                    <a:pt x="584130" y="288289"/>
                  </a:lnTo>
                  <a:lnTo>
                    <a:pt x="584104" y="64770"/>
                  </a:lnTo>
                  <a:lnTo>
                    <a:pt x="583926" y="62229"/>
                  </a:lnTo>
                  <a:lnTo>
                    <a:pt x="583634" y="59689"/>
                  </a:lnTo>
                  <a:lnTo>
                    <a:pt x="609187" y="59689"/>
                  </a:lnTo>
                  <a:lnTo>
                    <a:pt x="609466" y="63500"/>
                  </a:lnTo>
                  <a:lnTo>
                    <a:pt x="609373" y="290829"/>
                  </a:lnTo>
                  <a:close/>
                </a:path>
                <a:path w="609600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609600" h="353060">
                  <a:moveTo>
                    <a:pt x="608965" y="294639"/>
                  </a:moveTo>
                  <a:lnTo>
                    <a:pt x="583253" y="294639"/>
                  </a:lnTo>
                  <a:lnTo>
                    <a:pt x="583736" y="292100"/>
                  </a:lnTo>
                  <a:lnTo>
                    <a:pt x="583990" y="289560"/>
                  </a:lnTo>
                  <a:lnTo>
                    <a:pt x="583926" y="290829"/>
                  </a:lnTo>
                  <a:lnTo>
                    <a:pt x="609373" y="290829"/>
                  </a:lnTo>
                  <a:lnTo>
                    <a:pt x="609187" y="293370"/>
                  </a:lnTo>
                  <a:lnTo>
                    <a:pt x="608965" y="294639"/>
                  </a:lnTo>
                  <a:close/>
                </a:path>
                <a:path w="609600" h="353060">
                  <a:moveTo>
                    <a:pt x="26416" y="294639"/>
                  </a:moveTo>
                  <a:lnTo>
                    <a:pt x="26282" y="294639"/>
                  </a:lnTo>
                  <a:lnTo>
                    <a:pt x="26079" y="293370"/>
                  </a:lnTo>
                  <a:lnTo>
                    <a:pt x="26416" y="294639"/>
                  </a:lnTo>
                  <a:close/>
                </a:path>
                <a:path w="609600" h="353060">
                  <a:moveTo>
                    <a:pt x="606329" y="306070"/>
                  </a:moveTo>
                  <a:lnTo>
                    <a:pt x="578821" y="306070"/>
                  </a:lnTo>
                  <a:lnTo>
                    <a:pt x="581120" y="302260"/>
                  </a:lnTo>
                  <a:lnTo>
                    <a:pt x="580637" y="302260"/>
                  </a:lnTo>
                  <a:lnTo>
                    <a:pt x="582479" y="298450"/>
                  </a:lnTo>
                  <a:lnTo>
                    <a:pt x="582110" y="298450"/>
                  </a:lnTo>
                  <a:lnTo>
                    <a:pt x="583457" y="293370"/>
                  </a:lnTo>
                  <a:lnTo>
                    <a:pt x="583253" y="294639"/>
                  </a:lnTo>
                  <a:lnTo>
                    <a:pt x="608965" y="294639"/>
                  </a:lnTo>
                  <a:lnTo>
                    <a:pt x="608742" y="295910"/>
                  </a:lnTo>
                  <a:lnTo>
                    <a:pt x="608260" y="299720"/>
                  </a:lnTo>
                  <a:lnTo>
                    <a:pt x="608056" y="299720"/>
                  </a:lnTo>
                  <a:lnTo>
                    <a:pt x="606710" y="304800"/>
                  </a:lnTo>
                  <a:lnTo>
                    <a:pt x="606329" y="306070"/>
                  </a:lnTo>
                  <a:close/>
                </a:path>
                <a:path w="609600" h="353060">
                  <a:moveTo>
                    <a:pt x="30816" y="306070"/>
                  </a:moveTo>
                  <a:lnTo>
                    <a:pt x="30130" y="304800"/>
                  </a:lnTo>
                  <a:lnTo>
                    <a:pt x="30816" y="306070"/>
                  </a:lnTo>
                  <a:close/>
                </a:path>
                <a:path w="609600" h="353060">
                  <a:moveTo>
                    <a:pt x="604948" y="309879"/>
                  </a:moveTo>
                  <a:lnTo>
                    <a:pt x="576662" y="309879"/>
                  </a:lnTo>
                  <a:lnTo>
                    <a:pt x="579405" y="304800"/>
                  </a:lnTo>
                  <a:lnTo>
                    <a:pt x="578821" y="306070"/>
                  </a:lnTo>
                  <a:lnTo>
                    <a:pt x="606329" y="306070"/>
                  </a:lnTo>
                  <a:lnTo>
                    <a:pt x="604948" y="309879"/>
                  </a:lnTo>
                  <a:close/>
                </a:path>
                <a:path w="609600" h="353060">
                  <a:moveTo>
                    <a:pt x="32975" y="309879"/>
                  </a:moveTo>
                  <a:lnTo>
                    <a:pt x="32188" y="308609"/>
                  </a:lnTo>
                  <a:lnTo>
                    <a:pt x="32975" y="309879"/>
                  </a:lnTo>
                  <a:close/>
                </a:path>
                <a:path w="609600" h="353060">
                  <a:moveTo>
                    <a:pt x="603430" y="313689"/>
                  </a:moveTo>
                  <a:lnTo>
                    <a:pt x="574186" y="313689"/>
                  </a:lnTo>
                  <a:lnTo>
                    <a:pt x="577348" y="308609"/>
                  </a:lnTo>
                  <a:lnTo>
                    <a:pt x="576662" y="309879"/>
                  </a:lnTo>
                  <a:lnTo>
                    <a:pt x="604948" y="309879"/>
                  </a:lnTo>
                  <a:lnTo>
                    <a:pt x="604005" y="312420"/>
                  </a:lnTo>
                  <a:lnTo>
                    <a:pt x="603430" y="313689"/>
                  </a:lnTo>
                  <a:close/>
                </a:path>
                <a:path w="609600" h="353060">
                  <a:moveTo>
                    <a:pt x="35744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44" y="313689"/>
                  </a:lnTo>
                  <a:close/>
                </a:path>
                <a:path w="609600" h="353060">
                  <a:moveTo>
                    <a:pt x="602281" y="316229"/>
                  </a:moveTo>
                  <a:lnTo>
                    <a:pt x="571430" y="316229"/>
                  </a:lnTo>
                  <a:lnTo>
                    <a:pt x="574960" y="312420"/>
                  </a:lnTo>
                  <a:lnTo>
                    <a:pt x="574186" y="313689"/>
                  </a:lnTo>
                  <a:lnTo>
                    <a:pt x="603430" y="313689"/>
                  </a:lnTo>
                  <a:lnTo>
                    <a:pt x="602281" y="316229"/>
                  </a:lnTo>
                  <a:close/>
                </a:path>
                <a:path w="609600" h="353060">
                  <a:moveTo>
                    <a:pt x="38538" y="316229"/>
                  </a:moveTo>
                  <a:lnTo>
                    <a:pt x="38106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609600" h="353060">
                  <a:moveTo>
                    <a:pt x="601110" y="318770"/>
                  </a:moveTo>
                  <a:lnTo>
                    <a:pt x="568394" y="318770"/>
                  </a:lnTo>
                  <a:lnTo>
                    <a:pt x="572281" y="314960"/>
                  </a:lnTo>
                  <a:lnTo>
                    <a:pt x="571430" y="316229"/>
                  </a:lnTo>
                  <a:lnTo>
                    <a:pt x="602281" y="316229"/>
                  </a:lnTo>
                  <a:lnTo>
                    <a:pt x="601110" y="318770"/>
                  </a:lnTo>
                  <a:close/>
                </a:path>
                <a:path w="609600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609600" h="353060">
                  <a:moveTo>
                    <a:pt x="599281" y="321310"/>
                  </a:moveTo>
                  <a:lnTo>
                    <a:pt x="565118" y="321310"/>
                  </a:lnTo>
                  <a:lnTo>
                    <a:pt x="569334" y="317500"/>
                  </a:lnTo>
                  <a:lnTo>
                    <a:pt x="568394" y="318770"/>
                  </a:lnTo>
                  <a:lnTo>
                    <a:pt x="601110" y="318770"/>
                  </a:lnTo>
                  <a:lnTo>
                    <a:pt x="599281" y="321310"/>
                  </a:lnTo>
                  <a:close/>
                </a:path>
                <a:path w="609600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609600" h="353060">
                  <a:moveTo>
                    <a:pt x="597681" y="323850"/>
                  </a:moveTo>
                  <a:lnTo>
                    <a:pt x="561613" y="323850"/>
                  </a:lnTo>
                  <a:lnTo>
                    <a:pt x="566121" y="320039"/>
                  </a:lnTo>
                  <a:lnTo>
                    <a:pt x="565118" y="321310"/>
                  </a:lnTo>
                  <a:lnTo>
                    <a:pt x="599281" y="321310"/>
                  </a:lnTo>
                  <a:lnTo>
                    <a:pt x="598366" y="322579"/>
                  </a:lnTo>
                  <a:lnTo>
                    <a:pt x="597681" y="323850"/>
                  </a:lnTo>
                  <a:close/>
                </a:path>
                <a:path w="609600" h="353060">
                  <a:moveTo>
                    <a:pt x="49225" y="323850"/>
                  </a:moveTo>
                  <a:lnTo>
                    <a:pt x="47923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609600" h="353060">
                  <a:moveTo>
                    <a:pt x="596893" y="325120"/>
                  </a:moveTo>
                  <a:lnTo>
                    <a:pt x="557904" y="325120"/>
                  </a:lnTo>
                  <a:lnTo>
                    <a:pt x="562692" y="322579"/>
                  </a:lnTo>
                  <a:lnTo>
                    <a:pt x="561613" y="323850"/>
                  </a:lnTo>
                  <a:lnTo>
                    <a:pt x="597681" y="323850"/>
                  </a:lnTo>
                  <a:lnTo>
                    <a:pt x="596893" y="325120"/>
                  </a:lnTo>
                  <a:close/>
                </a:path>
                <a:path w="609600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609600" h="353060">
                  <a:moveTo>
                    <a:pt x="595318" y="327660"/>
                  </a:moveTo>
                  <a:lnTo>
                    <a:pt x="549979" y="327660"/>
                  </a:lnTo>
                  <a:lnTo>
                    <a:pt x="555224" y="326389"/>
                  </a:lnTo>
                  <a:lnTo>
                    <a:pt x="554018" y="326389"/>
                  </a:lnTo>
                  <a:lnTo>
                    <a:pt x="559047" y="323850"/>
                  </a:lnTo>
                  <a:lnTo>
                    <a:pt x="557904" y="325120"/>
                  </a:lnTo>
                  <a:lnTo>
                    <a:pt x="596893" y="325120"/>
                  </a:lnTo>
                  <a:lnTo>
                    <a:pt x="595318" y="327660"/>
                  </a:lnTo>
                  <a:close/>
                </a:path>
                <a:path w="609600" h="353060">
                  <a:moveTo>
                    <a:pt x="585476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310" y="332739"/>
                  </a:lnTo>
                  <a:lnTo>
                    <a:pt x="15767" y="328929"/>
                  </a:lnTo>
                  <a:lnTo>
                    <a:pt x="593756" y="328929"/>
                  </a:lnTo>
                  <a:lnTo>
                    <a:pt x="590226" y="332739"/>
                  </a:lnTo>
                  <a:lnTo>
                    <a:pt x="589375" y="334010"/>
                  </a:lnTo>
                  <a:lnTo>
                    <a:pt x="585476" y="337820"/>
                  </a:lnTo>
                  <a:close/>
                </a:path>
                <a:path w="609600" h="353060">
                  <a:moveTo>
                    <a:pt x="580332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84549" y="337820"/>
                  </a:lnTo>
                  <a:lnTo>
                    <a:pt x="580332" y="341629"/>
                  </a:lnTo>
                  <a:close/>
                </a:path>
                <a:path w="609600" h="353060">
                  <a:moveTo>
                    <a:pt x="574795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79316" y="341629"/>
                  </a:lnTo>
                  <a:lnTo>
                    <a:pt x="574795" y="345439"/>
                  </a:lnTo>
                  <a:close/>
                </a:path>
                <a:path w="609600" h="353060">
                  <a:moveTo>
                    <a:pt x="568928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73716" y="345439"/>
                  </a:lnTo>
                  <a:lnTo>
                    <a:pt x="568928" y="347979"/>
                  </a:lnTo>
                  <a:close/>
                </a:path>
                <a:path w="609600" h="353060">
                  <a:moveTo>
                    <a:pt x="562756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567785" y="347979"/>
                  </a:lnTo>
                  <a:lnTo>
                    <a:pt x="562756" y="350520"/>
                  </a:lnTo>
                  <a:close/>
                </a:path>
                <a:path w="609600" h="353060">
                  <a:moveTo>
                    <a:pt x="556304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561549" y="350520"/>
                  </a:lnTo>
                  <a:lnTo>
                    <a:pt x="556304" y="351789"/>
                  </a:lnTo>
                  <a:close/>
                </a:path>
                <a:path w="609600" h="353060">
                  <a:moveTo>
                    <a:pt x="552672" y="353060"/>
                  </a:moveTo>
                  <a:lnTo>
                    <a:pt x="56864" y="353060"/>
                  </a:lnTo>
                  <a:lnTo>
                    <a:pt x="54159" y="351789"/>
                  </a:lnTo>
                  <a:lnTo>
                    <a:pt x="555364" y="351789"/>
                  </a:lnTo>
                  <a:lnTo>
                    <a:pt x="55267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3405657" y="496335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865594" y="4949850"/>
            <a:ext cx="609600" cy="353060"/>
            <a:chOff x="3865594" y="4949850"/>
            <a:chExt cx="609600" cy="353060"/>
          </a:xfrm>
        </p:grpSpPr>
        <p:sp>
          <p:nvSpPr>
            <p:cNvPr id="43" name="object 43"/>
            <p:cNvSpPr/>
            <p:nvPr/>
          </p:nvSpPr>
          <p:spPr>
            <a:xfrm>
              <a:off x="3878580" y="4962144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28828" y="329183"/>
                  </a:moveTo>
                  <a:lnTo>
                    <a:pt x="54864" y="329183"/>
                  </a:lnTo>
                  <a:lnTo>
                    <a:pt x="33305" y="324785"/>
                  </a:lnTo>
                  <a:lnTo>
                    <a:pt x="15806" y="313005"/>
                  </a:lnTo>
                  <a:lnTo>
                    <a:pt x="4120" y="295599"/>
                  </a:lnTo>
                  <a:lnTo>
                    <a:pt x="0" y="274319"/>
                  </a:lnTo>
                  <a:lnTo>
                    <a:pt x="0" y="54863"/>
                  </a:lnTo>
                  <a:lnTo>
                    <a:pt x="4120" y="33714"/>
                  </a:lnTo>
                  <a:lnTo>
                    <a:pt x="15806" y="16354"/>
                  </a:lnTo>
                  <a:lnTo>
                    <a:pt x="33305" y="4532"/>
                  </a:lnTo>
                  <a:lnTo>
                    <a:pt x="54864" y="0"/>
                  </a:lnTo>
                  <a:lnTo>
                    <a:pt x="528828" y="0"/>
                  </a:lnTo>
                  <a:lnTo>
                    <a:pt x="550307" y="4532"/>
                  </a:lnTo>
                  <a:lnTo>
                    <a:pt x="567780" y="16354"/>
                  </a:lnTo>
                  <a:lnTo>
                    <a:pt x="579493" y="33714"/>
                  </a:lnTo>
                  <a:lnTo>
                    <a:pt x="583692" y="54863"/>
                  </a:lnTo>
                  <a:lnTo>
                    <a:pt x="583692" y="274319"/>
                  </a:lnTo>
                  <a:lnTo>
                    <a:pt x="579493" y="295599"/>
                  </a:lnTo>
                  <a:lnTo>
                    <a:pt x="567780" y="313005"/>
                  </a:lnTo>
                  <a:lnTo>
                    <a:pt x="550307" y="324785"/>
                  </a:lnTo>
                  <a:lnTo>
                    <a:pt x="528828" y="329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3865594" y="494985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64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552037" y="0"/>
                  </a:lnTo>
                  <a:lnTo>
                    <a:pt x="555364" y="1270"/>
                  </a:lnTo>
                  <a:close/>
                </a:path>
                <a:path w="609600" h="353060">
                  <a:moveTo>
                    <a:pt x="561549" y="2539"/>
                  </a:moveTo>
                  <a:lnTo>
                    <a:pt x="47974" y="2539"/>
                  </a:lnTo>
                  <a:lnTo>
                    <a:pt x="53232" y="1270"/>
                  </a:lnTo>
                  <a:lnTo>
                    <a:pt x="556291" y="1270"/>
                  </a:lnTo>
                  <a:lnTo>
                    <a:pt x="561549" y="2539"/>
                  </a:lnTo>
                  <a:close/>
                </a:path>
                <a:path w="609600" h="353060">
                  <a:moveTo>
                    <a:pt x="573716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38" y="3810"/>
                  </a:lnTo>
                  <a:lnTo>
                    <a:pt x="46780" y="2539"/>
                  </a:lnTo>
                  <a:lnTo>
                    <a:pt x="562743" y="2539"/>
                  </a:lnTo>
                  <a:lnTo>
                    <a:pt x="567785" y="3810"/>
                  </a:lnTo>
                  <a:lnTo>
                    <a:pt x="568928" y="5079"/>
                  </a:lnTo>
                  <a:lnTo>
                    <a:pt x="573716" y="7620"/>
                  </a:lnTo>
                  <a:close/>
                </a:path>
                <a:path w="609600" h="353060">
                  <a:moveTo>
                    <a:pt x="589362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06" y="10160"/>
                  </a:lnTo>
                  <a:lnTo>
                    <a:pt x="34728" y="7620"/>
                  </a:lnTo>
                  <a:lnTo>
                    <a:pt x="574795" y="7620"/>
                  </a:lnTo>
                  <a:lnTo>
                    <a:pt x="579316" y="10160"/>
                  </a:lnTo>
                  <a:lnTo>
                    <a:pt x="580320" y="11429"/>
                  </a:lnTo>
                  <a:lnTo>
                    <a:pt x="584536" y="13970"/>
                  </a:lnTo>
                  <a:lnTo>
                    <a:pt x="585476" y="15239"/>
                  </a:lnTo>
                  <a:lnTo>
                    <a:pt x="589362" y="19050"/>
                  </a:lnTo>
                  <a:close/>
                </a:path>
                <a:path w="609600" h="353060">
                  <a:moveTo>
                    <a:pt x="46831" y="30479"/>
                  </a:moveTo>
                  <a:lnTo>
                    <a:pt x="47910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297" y="19050"/>
                  </a:lnTo>
                  <a:lnTo>
                    <a:pt x="590226" y="19050"/>
                  </a:lnTo>
                  <a:lnTo>
                    <a:pt x="593756" y="22860"/>
                  </a:lnTo>
                  <a:lnTo>
                    <a:pt x="594541" y="24129"/>
                  </a:lnTo>
                  <a:lnTo>
                    <a:pt x="67748" y="24129"/>
                  </a:lnTo>
                  <a:lnTo>
                    <a:pt x="64928" y="25400"/>
                  </a:lnTo>
                  <a:lnTo>
                    <a:pt x="59556" y="25400"/>
                  </a:lnTo>
                  <a:lnTo>
                    <a:pt x="54298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609600" h="353060">
                  <a:moveTo>
                    <a:pt x="542093" y="25400"/>
                  </a:moveTo>
                  <a:lnTo>
                    <a:pt x="67430" y="25400"/>
                  </a:lnTo>
                  <a:lnTo>
                    <a:pt x="67748" y="24129"/>
                  </a:lnTo>
                  <a:lnTo>
                    <a:pt x="541775" y="24129"/>
                  </a:lnTo>
                  <a:lnTo>
                    <a:pt x="542093" y="25400"/>
                  </a:lnTo>
                  <a:close/>
                </a:path>
                <a:path w="609600" h="353060">
                  <a:moveTo>
                    <a:pt x="562692" y="30479"/>
                  </a:moveTo>
                  <a:lnTo>
                    <a:pt x="557904" y="27939"/>
                  </a:lnTo>
                  <a:lnTo>
                    <a:pt x="559047" y="27939"/>
                  </a:lnTo>
                  <a:lnTo>
                    <a:pt x="554018" y="26670"/>
                  </a:lnTo>
                  <a:lnTo>
                    <a:pt x="555224" y="26670"/>
                  </a:lnTo>
                  <a:lnTo>
                    <a:pt x="549967" y="25400"/>
                  </a:lnTo>
                  <a:lnTo>
                    <a:pt x="544595" y="25400"/>
                  </a:lnTo>
                  <a:lnTo>
                    <a:pt x="541775" y="24129"/>
                  </a:lnTo>
                  <a:lnTo>
                    <a:pt x="594541" y="24129"/>
                  </a:lnTo>
                  <a:lnTo>
                    <a:pt x="597681" y="29210"/>
                  </a:lnTo>
                  <a:lnTo>
                    <a:pt x="561613" y="29210"/>
                  </a:lnTo>
                  <a:lnTo>
                    <a:pt x="562692" y="30479"/>
                  </a:lnTo>
                  <a:close/>
                </a:path>
                <a:path w="609600" h="353060">
                  <a:moveTo>
                    <a:pt x="25787" y="60960"/>
                  </a:moveTo>
                  <a:lnTo>
                    <a:pt x="25888" y="59689"/>
                  </a:lnTo>
                  <a:lnTo>
                    <a:pt x="336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10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093" y="36829"/>
                  </a:lnTo>
                  <a:lnTo>
                    <a:pt x="35739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32" y="45720"/>
                  </a:lnTo>
                  <a:lnTo>
                    <a:pt x="30714" y="45720"/>
                  </a:lnTo>
                  <a:lnTo>
                    <a:pt x="30151" y="46918"/>
                  </a:lnTo>
                  <a:lnTo>
                    <a:pt x="28981" y="49529"/>
                  </a:lnTo>
                  <a:lnTo>
                    <a:pt x="28494" y="50559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044" y="54610"/>
                  </a:lnTo>
                  <a:lnTo>
                    <a:pt x="26066" y="58420"/>
                  </a:lnTo>
                  <a:lnTo>
                    <a:pt x="26269" y="58420"/>
                  </a:lnTo>
                  <a:lnTo>
                    <a:pt x="25787" y="60960"/>
                  </a:lnTo>
                  <a:close/>
                </a:path>
                <a:path w="609600" h="353060">
                  <a:moveTo>
                    <a:pt x="572281" y="38100"/>
                  </a:moveTo>
                  <a:lnTo>
                    <a:pt x="568394" y="34289"/>
                  </a:lnTo>
                  <a:lnTo>
                    <a:pt x="569334" y="34289"/>
                  </a:lnTo>
                  <a:lnTo>
                    <a:pt x="565118" y="31750"/>
                  </a:lnTo>
                  <a:lnTo>
                    <a:pt x="566121" y="31750"/>
                  </a:lnTo>
                  <a:lnTo>
                    <a:pt x="561613" y="29210"/>
                  </a:lnTo>
                  <a:lnTo>
                    <a:pt x="598366" y="29210"/>
                  </a:lnTo>
                  <a:lnTo>
                    <a:pt x="601110" y="34289"/>
                  </a:lnTo>
                  <a:lnTo>
                    <a:pt x="601694" y="35560"/>
                  </a:lnTo>
                  <a:lnTo>
                    <a:pt x="602464" y="36829"/>
                  </a:lnTo>
                  <a:lnTo>
                    <a:pt x="571430" y="36829"/>
                  </a:lnTo>
                  <a:lnTo>
                    <a:pt x="572281" y="38100"/>
                  </a:lnTo>
                  <a:close/>
                </a:path>
                <a:path w="609600" h="353060">
                  <a:moveTo>
                    <a:pt x="37242" y="38100"/>
                  </a:moveTo>
                  <a:lnTo>
                    <a:pt x="38093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609600" h="353060">
                  <a:moveTo>
                    <a:pt x="574960" y="40639"/>
                  </a:moveTo>
                  <a:lnTo>
                    <a:pt x="571430" y="36829"/>
                  </a:lnTo>
                  <a:lnTo>
                    <a:pt x="602464" y="36829"/>
                  </a:lnTo>
                  <a:lnTo>
                    <a:pt x="604005" y="39370"/>
                  </a:lnTo>
                  <a:lnTo>
                    <a:pt x="574186" y="39370"/>
                  </a:lnTo>
                  <a:lnTo>
                    <a:pt x="574960" y="40639"/>
                  </a:lnTo>
                  <a:close/>
                </a:path>
                <a:path w="609600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39" y="39370"/>
                  </a:lnTo>
                  <a:lnTo>
                    <a:pt x="34563" y="40639"/>
                  </a:lnTo>
                  <a:close/>
                </a:path>
                <a:path w="609600" h="353060">
                  <a:moveTo>
                    <a:pt x="579353" y="46918"/>
                  </a:moveTo>
                  <a:lnTo>
                    <a:pt x="576662" y="43179"/>
                  </a:lnTo>
                  <a:lnTo>
                    <a:pt x="574186" y="39370"/>
                  </a:lnTo>
                  <a:lnTo>
                    <a:pt x="604005" y="39370"/>
                  </a:lnTo>
                  <a:lnTo>
                    <a:pt x="604488" y="40639"/>
                  </a:lnTo>
                  <a:lnTo>
                    <a:pt x="606329" y="45720"/>
                  </a:lnTo>
                  <a:lnTo>
                    <a:pt x="578808" y="45720"/>
                  </a:lnTo>
                  <a:lnTo>
                    <a:pt x="579353" y="46918"/>
                  </a:lnTo>
                  <a:close/>
                </a:path>
                <a:path w="609600" h="353060">
                  <a:moveTo>
                    <a:pt x="32188" y="44450"/>
                  </a:moveTo>
                  <a:lnTo>
                    <a:pt x="32861" y="43179"/>
                  </a:lnTo>
                  <a:lnTo>
                    <a:pt x="32188" y="44450"/>
                  </a:lnTo>
                  <a:close/>
                </a:path>
                <a:path w="609600" h="353060">
                  <a:moveTo>
                    <a:pt x="577335" y="44450"/>
                  </a:moveTo>
                  <a:lnTo>
                    <a:pt x="576548" y="43179"/>
                  </a:lnTo>
                  <a:lnTo>
                    <a:pt x="577335" y="44450"/>
                  </a:lnTo>
                  <a:close/>
                </a:path>
                <a:path w="609600" h="353060">
                  <a:moveTo>
                    <a:pt x="30118" y="46989"/>
                  </a:moveTo>
                  <a:lnTo>
                    <a:pt x="30714" y="45720"/>
                  </a:lnTo>
                  <a:lnTo>
                    <a:pt x="30169" y="46918"/>
                  </a:lnTo>
                  <a:close/>
                </a:path>
                <a:path w="609600" h="353060">
                  <a:moveTo>
                    <a:pt x="30169" y="46918"/>
                  </a:moveTo>
                  <a:lnTo>
                    <a:pt x="30714" y="45720"/>
                  </a:lnTo>
                  <a:lnTo>
                    <a:pt x="31032" y="45720"/>
                  </a:lnTo>
                  <a:lnTo>
                    <a:pt x="30169" y="46918"/>
                  </a:lnTo>
                  <a:close/>
                </a:path>
                <a:path w="609600" h="353060">
                  <a:moveTo>
                    <a:pt x="579405" y="46989"/>
                  </a:moveTo>
                  <a:lnTo>
                    <a:pt x="578808" y="45720"/>
                  </a:lnTo>
                  <a:lnTo>
                    <a:pt x="579405" y="46989"/>
                  </a:lnTo>
                  <a:close/>
                </a:path>
                <a:path w="609600" h="353060">
                  <a:moveTo>
                    <a:pt x="606698" y="46989"/>
                  </a:moveTo>
                  <a:lnTo>
                    <a:pt x="579405" y="46989"/>
                  </a:lnTo>
                  <a:lnTo>
                    <a:pt x="578808" y="45720"/>
                  </a:lnTo>
                  <a:lnTo>
                    <a:pt x="606329" y="45720"/>
                  </a:lnTo>
                  <a:lnTo>
                    <a:pt x="606698" y="46989"/>
                  </a:lnTo>
                  <a:close/>
                </a:path>
                <a:path w="609600" h="353060">
                  <a:moveTo>
                    <a:pt x="30137" y="46989"/>
                  </a:moveTo>
                  <a:close/>
                </a:path>
                <a:path w="609600" h="353060">
                  <a:moveTo>
                    <a:pt x="607717" y="50800"/>
                  </a:moveTo>
                  <a:lnTo>
                    <a:pt x="581120" y="50800"/>
                  </a:lnTo>
                  <a:lnTo>
                    <a:pt x="580637" y="49529"/>
                  </a:lnTo>
                  <a:lnTo>
                    <a:pt x="579353" y="46918"/>
                  </a:lnTo>
                  <a:lnTo>
                    <a:pt x="606698" y="46989"/>
                  </a:lnTo>
                  <a:lnTo>
                    <a:pt x="607717" y="50800"/>
                  </a:lnTo>
                  <a:close/>
                </a:path>
                <a:path w="609600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2" y="50559"/>
                  </a:lnTo>
                  <a:lnTo>
                    <a:pt x="28403" y="50800"/>
                  </a:lnTo>
                  <a:close/>
                </a:path>
                <a:path w="609600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609600" h="353060">
                  <a:moveTo>
                    <a:pt x="581010" y="50559"/>
                  </a:moveTo>
                  <a:lnTo>
                    <a:pt x="580542" y="49529"/>
                  </a:lnTo>
                  <a:lnTo>
                    <a:pt x="581010" y="50559"/>
                  </a:lnTo>
                  <a:close/>
                </a:path>
                <a:path w="609600" h="353060">
                  <a:moveTo>
                    <a:pt x="581120" y="50800"/>
                  </a:moveTo>
                  <a:lnTo>
                    <a:pt x="581010" y="50559"/>
                  </a:lnTo>
                  <a:lnTo>
                    <a:pt x="580637" y="49529"/>
                  </a:lnTo>
                  <a:lnTo>
                    <a:pt x="581120" y="50800"/>
                  </a:lnTo>
                  <a:close/>
                </a:path>
                <a:path w="609600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609600" h="353060">
                  <a:moveTo>
                    <a:pt x="608501" y="54610"/>
                  </a:moveTo>
                  <a:lnTo>
                    <a:pt x="582479" y="54610"/>
                  </a:lnTo>
                  <a:lnTo>
                    <a:pt x="582098" y="53339"/>
                  </a:lnTo>
                  <a:lnTo>
                    <a:pt x="581010" y="50559"/>
                  </a:lnTo>
                  <a:lnTo>
                    <a:pt x="581120" y="50800"/>
                  </a:lnTo>
                  <a:lnTo>
                    <a:pt x="607717" y="50800"/>
                  </a:lnTo>
                  <a:lnTo>
                    <a:pt x="608056" y="52070"/>
                  </a:lnTo>
                  <a:lnTo>
                    <a:pt x="608260" y="53339"/>
                  </a:lnTo>
                  <a:lnTo>
                    <a:pt x="608501" y="5461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202" y="54175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7202" y="54175"/>
                  </a:moveTo>
                  <a:lnTo>
                    <a:pt x="27425" y="53339"/>
                  </a:lnTo>
                  <a:lnTo>
                    <a:pt x="27202" y="54175"/>
                  </a:lnTo>
                  <a:close/>
                </a:path>
                <a:path w="609600" h="353060">
                  <a:moveTo>
                    <a:pt x="582321" y="54175"/>
                  </a:moveTo>
                  <a:lnTo>
                    <a:pt x="582018" y="53339"/>
                  </a:lnTo>
                  <a:lnTo>
                    <a:pt x="582321" y="54175"/>
                  </a:lnTo>
                  <a:close/>
                </a:path>
                <a:path w="609600" h="353060">
                  <a:moveTo>
                    <a:pt x="582479" y="54610"/>
                  </a:moveTo>
                  <a:lnTo>
                    <a:pt x="582321" y="54175"/>
                  </a:lnTo>
                  <a:lnTo>
                    <a:pt x="582098" y="53339"/>
                  </a:lnTo>
                  <a:lnTo>
                    <a:pt x="582479" y="54610"/>
                  </a:lnTo>
                  <a:close/>
                </a:path>
                <a:path w="609600" h="353060">
                  <a:moveTo>
                    <a:pt x="27085" y="54610"/>
                  </a:moveTo>
                  <a:lnTo>
                    <a:pt x="27202" y="54175"/>
                  </a:lnTo>
                  <a:lnTo>
                    <a:pt x="27085" y="54610"/>
                  </a:lnTo>
                  <a:close/>
                </a:path>
                <a:path w="609600" h="353060">
                  <a:moveTo>
                    <a:pt x="583736" y="60960"/>
                  </a:moveTo>
                  <a:lnTo>
                    <a:pt x="583253" y="58420"/>
                  </a:lnTo>
                  <a:lnTo>
                    <a:pt x="583457" y="58420"/>
                  </a:lnTo>
                  <a:lnTo>
                    <a:pt x="582321" y="54175"/>
                  </a:lnTo>
                  <a:lnTo>
                    <a:pt x="582479" y="54610"/>
                  </a:lnTo>
                  <a:lnTo>
                    <a:pt x="608501" y="54610"/>
                  </a:lnTo>
                  <a:lnTo>
                    <a:pt x="608742" y="55879"/>
                  </a:lnTo>
                  <a:lnTo>
                    <a:pt x="609187" y="59689"/>
                  </a:lnTo>
                  <a:lnTo>
                    <a:pt x="583634" y="59689"/>
                  </a:lnTo>
                  <a:lnTo>
                    <a:pt x="583736" y="60960"/>
                  </a:lnTo>
                  <a:close/>
                </a:path>
                <a:path w="609600" h="353060">
                  <a:moveTo>
                    <a:pt x="594531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66" y="299720"/>
                  </a:lnTo>
                  <a:lnTo>
                    <a:pt x="1263" y="299720"/>
                  </a:lnTo>
                  <a:lnTo>
                    <a:pt x="692" y="295910"/>
                  </a:lnTo>
                  <a:lnTo>
                    <a:pt x="336" y="293370"/>
                  </a:lnTo>
                  <a:lnTo>
                    <a:pt x="273" y="29210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2" y="62229"/>
                  </a:lnTo>
                  <a:lnTo>
                    <a:pt x="273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787" y="292100"/>
                  </a:lnTo>
                  <a:lnTo>
                    <a:pt x="26269" y="294639"/>
                  </a:lnTo>
                  <a:lnTo>
                    <a:pt x="2640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61" y="309879"/>
                  </a:lnTo>
                  <a:lnTo>
                    <a:pt x="35337" y="313689"/>
                  </a:lnTo>
                  <a:lnTo>
                    <a:pt x="35739" y="313689"/>
                  </a:lnTo>
                  <a:lnTo>
                    <a:pt x="38093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5" y="321310"/>
                  </a:lnTo>
                  <a:lnTo>
                    <a:pt x="47910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298" y="326389"/>
                  </a:lnTo>
                  <a:lnTo>
                    <a:pt x="59556" y="327660"/>
                  </a:lnTo>
                  <a:lnTo>
                    <a:pt x="595318" y="327660"/>
                  </a:lnTo>
                  <a:lnTo>
                    <a:pt x="594531" y="328929"/>
                  </a:lnTo>
                  <a:close/>
                </a:path>
                <a:path w="609600" h="353060">
                  <a:moveTo>
                    <a:pt x="609371" y="290829"/>
                  </a:moveTo>
                  <a:lnTo>
                    <a:pt x="583914" y="290829"/>
                  </a:lnTo>
                  <a:lnTo>
                    <a:pt x="584130" y="288289"/>
                  </a:lnTo>
                  <a:lnTo>
                    <a:pt x="584104" y="64770"/>
                  </a:lnTo>
                  <a:lnTo>
                    <a:pt x="583914" y="62229"/>
                  </a:lnTo>
                  <a:lnTo>
                    <a:pt x="583634" y="59689"/>
                  </a:lnTo>
                  <a:lnTo>
                    <a:pt x="609250" y="59689"/>
                  </a:lnTo>
                  <a:lnTo>
                    <a:pt x="609411" y="62229"/>
                  </a:lnTo>
                  <a:lnTo>
                    <a:pt x="609530" y="64770"/>
                  </a:lnTo>
                  <a:lnTo>
                    <a:pt x="609492" y="289560"/>
                  </a:lnTo>
                  <a:lnTo>
                    <a:pt x="609371" y="290829"/>
                  </a:lnTo>
                  <a:close/>
                </a:path>
                <a:path w="609600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609600" h="353060">
                  <a:moveTo>
                    <a:pt x="608965" y="294639"/>
                  </a:moveTo>
                  <a:lnTo>
                    <a:pt x="583253" y="294639"/>
                  </a:lnTo>
                  <a:lnTo>
                    <a:pt x="583736" y="292100"/>
                  </a:lnTo>
                  <a:lnTo>
                    <a:pt x="583990" y="289560"/>
                  </a:lnTo>
                  <a:lnTo>
                    <a:pt x="583914" y="290829"/>
                  </a:lnTo>
                  <a:lnTo>
                    <a:pt x="609371" y="290829"/>
                  </a:lnTo>
                  <a:lnTo>
                    <a:pt x="609250" y="292100"/>
                  </a:lnTo>
                  <a:lnTo>
                    <a:pt x="609187" y="293370"/>
                  </a:lnTo>
                  <a:lnTo>
                    <a:pt x="608965" y="294639"/>
                  </a:lnTo>
                  <a:close/>
                </a:path>
                <a:path w="609600" h="353060">
                  <a:moveTo>
                    <a:pt x="26406" y="294639"/>
                  </a:moveTo>
                  <a:lnTo>
                    <a:pt x="26269" y="294639"/>
                  </a:lnTo>
                  <a:lnTo>
                    <a:pt x="26066" y="293370"/>
                  </a:lnTo>
                  <a:lnTo>
                    <a:pt x="26406" y="294639"/>
                  </a:lnTo>
                  <a:close/>
                </a:path>
                <a:path w="609600" h="353060">
                  <a:moveTo>
                    <a:pt x="606329" y="306070"/>
                  </a:moveTo>
                  <a:lnTo>
                    <a:pt x="578808" y="306070"/>
                  </a:lnTo>
                  <a:lnTo>
                    <a:pt x="581120" y="302260"/>
                  </a:lnTo>
                  <a:lnTo>
                    <a:pt x="580637" y="302260"/>
                  </a:lnTo>
                  <a:lnTo>
                    <a:pt x="582479" y="298450"/>
                  </a:lnTo>
                  <a:lnTo>
                    <a:pt x="582098" y="298450"/>
                  </a:lnTo>
                  <a:lnTo>
                    <a:pt x="583457" y="293370"/>
                  </a:lnTo>
                  <a:lnTo>
                    <a:pt x="583253" y="294639"/>
                  </a:lnTo>
                  <a:lnTo>
                    <a:pt x="608965" y="294639"/>
                  </a:lnTo>
                  <a:lnTo>
                    <a:pt x="608742" y="295910"/>
                  </a:lnTo>
                  <a:lnTo>
                    <a:pt x="608260" y="299720"/>
                  </a:lnTo>
                  <a:lnTo>
                    <a:pt x="608056" y="299720"/>
                  </a:lnTo>
                  <a:lnTo>
                    <a:pt x="606698" y="304800"/>
                  </a:lnTo>
                  <a:lnTo>
                    <a:pt x="606329" y="306070"/>
                  </a:lnTo>
                  <a:close/>
                </a:path>
                <a:path w="609600" h="353060">
                  <a:moveTo>
                    <a:pt x="30803" y="306070"/>
                  </a:moveTo>
                  <a:lnTo>
                    <a:pt x="30118" y="304800"/>
                  </a:lnTo>
                  <a:lnTo>
                    <a:pt x="30803" y="306070"/>
                  </a:lnTo>
                  <a:close/>
                </a:path>
                <a:path w="609600" h="353060">
                  <a:moveTo>
                    <a:pt x="604948" y="309879"/>
                  </a:moveTo>
                  <a:lnTo>
                    <a:pt x="576662" y="309879"/>
                  </a:lnTo>
                  <a:lnTo>
                    <a:pt x="579405" y="304800"/>
                  </a:lnTo>
                  <a:lnTo>
                    <a:pt x="578808" y="306070"/>
                  </a:lnTo>
                  <a:lnTo>
                    <a:pt x="606329" y="306070"/>
                  </a:lnTo>
                  <a:lnTo>
                    <a:pt x="604948" y="309879"/>
                  </a:lnTo>
                  <a:close/>
                </a:path>
                <a:path w="609600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609600" h="353060">
                  <a:moveTo>
                    <a:pt x="603426" y="313689"/>
                  </a:moveTo>
                  <a:lnTo>
                    <a:pt x="574186" y="313689"/>
                  </a:lnTo>
                  <a:lnTo>
                    <a:pt x="577335" y="308610"/>
                  </a:lnTo>
                  <a:lnTo>
                    <a:pt x="576662" y="309879"/>
                  </a:lnTo>
                  <a:lnTo>
                    <a:pt x="604948" y="309879"/>
                  </a:lnTo>
                  <a:lnTo>
                    <a:pt x="604005" y="312420"/>
                  </a:lnTo>
                  <a:lnTo>
                    <a:pt x="603426" y="313689"/>
                  </a:lnTo>
                  <a:close/>
                </a:path>
                <a:path w="609600" h="353060">
                  <a:moveTo>
                    <a:pt x="35739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39" y="313689"/>
                  </a:lnTo>
                  <a:close/>
                </a:path>
                <a:path w="609600" h="353060">
                  <a:moveTo>
                    <a:pt x="602268" y="316229"/>
                  </a:moveTo>
                  <a:lnTo>
                    <a:pt x="571430" y="316229"/>
                  </a:lnTo>
                  <a:lnTo>
                    <a:pt x="574960" y="312420"/>
                  </a:lnTo>
                  <a:lnTo>
                    <a:pt x="574186" y="313689"/>
                  </a:lnTo>
                  <a:lnTo>
                    <a:pt x="603426" y="313689"/>
                  </a:lnTo>
                  <a:lnTo>
                    <a:pt x="602268" y="316229"/>
                  </a:lnTo>
                  <a:close/>
                </a:path>
                <a:path w="609600" h="353060">
                  <a:moveTo>
                    <a:pt x="38538" y="316229"/>
                  </a:moveTo>
                  <a:lnTo>
                    <a:pt x="38093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609600" h="353060">
                  <a:moveTo>
                    <a:pt x="601110" y="318770"/>
                  </a:moveTo>
                  <a:lnTo>
                    <a:pt x="568394" y="318770"/>
                  </a:lnTo>
                  <a:lnTo>
                    <a:pt x="572281" y="314960"/>
                  </a:lnTo>
                  <a:lnTo>
                    <a:pt x="571430" y="316229"/>
                  </a:lnTo>
                  <a:lnTo>
                    <a:pt x="602268" y="316229"/>
                  </a:lnTo>
                  <a:lnTo>
                    <a:pt x="601110" y="318770"/>
                  </a:lnTo>
                  <a:close/>
                </a:path>
                <a:path w="609600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609600" h="353060">
                  <a:moveTo>
                    <a:pt x="599281" y="321310"/>
                  </a:moveTo>
                  <a:lnTo>
                    <a:pt x="565118" y="321310"/>
                  </a:lnTo>
                  <a:lnTo>
                    <a:pt x="569334" y="317500"/>
                  </a:lnTo>
                  <a:lnTo>
                    <a:pt x="568394" y="318770"/>
                  </a:lnTo>
                  <a:lnTo>
                    <a:pt x="601110" y="318770"/>
                  </a:lnTo>
                  <a:lnTo>
                    <a:pt x="599281" y="321310"/>
                  </a:lnTo>
                  <a:close/>
                </a:path>
                <a:path w="609600" h="353060">
                  <a:moveTo>
                    <a:pt x="44905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5" y="321310"/>
                  </a:lnTo>
                  <a:close/>
                </a:path>
                <a:path w="609600" h="353060">
                  <a:moveTo>
                    <a:pt x="597681" y="323850"/>
                  </a:moveTo>
                  <a:lnTo>
                    <a:pt x="561613" y="323850"/>
                  </a:lnTo>
                  <a:lnTo>
                    <a:pt x="566121" y="320039"/>
                  </a:lnTo>
                  <a:lnTo>
                    <a:pt x="565118" y="321310"/>
                  </a:lnTo>
                  <a:lnTo>
                    <a:pt x="599281" y="321310"/>
                  </a:lnTo>
                  <a:lnTo>
                    <a:pt x="598366" y="322579"/>
                  </a:lnTo>
                  <a:lnTo>
                    <a:pt x="597681" y="323850"/>
                  </a:lnTo>
                  <a:close/>
                </a:path>
                <a:path w="609600" h="353060">
                  <a:moveTo>
                    <a:pt x="49225" y="323850"/>
                  </a:moveTo>
                  <a:lnTo>
                    <a:pt x="47910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609600" h="353060">
                  <a:moveTo>
                    <a:pt x="596893" y="325120"/>
                  </a:moveTo>
                  <a:lnTo>
                    <a:pt x="557904" y="325120"/>
                  </a:lnTo>
                  <a:lnTo>
                    <a:pt x="562692" y="322579"/>
                  </a:lnTo>
                  <a:lnTo>
                    <a:pt x="561613" y="323850"/>
                  </a:lnTo>
                  <a:lnTo>
                    <a:pt x="597681" y="323850"/>
                  </a:lnTo>
                  <a:lnTo>
                    <a:pt x="596893" y="325120"/>
                  </a:lnTo>
                  <a:close/>
                </a:path>
                <a:path w="609600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609600" h="353060">
                  <a:moveTo>
                    <a:pt x="595318" y="327660"/>
                  </a:moveTo>
                  <a:lnTo>
                    <a:pt x="549967" y="327660"/>
                  </a:lnTo>
                  <a:lnTo>
                    <a:pt x="555224" y="326389"/>
                  </a:lnTo>
                  <a:lnTo>
                    <a:pt x="554018" y="326389"/>
                  </a:lnTo>
                  <a:lnTo>
                    <a:pt x="559047" y="323850"/>
                  </a:lnTo>
                  <a:lnTo>
                    <a:pt x="557904" y="325120"/>
                  </a:lnTo>
                  <a:lnTo>
                    <a:pt x="596893" y="325120"/>
                  </a:lnTo>
                  <a:lnTo>
                    <a:pt x="595318" y="327660"/>
                  </a:lnTo>
                  <a:close/>
                </a:path>
                <a:path w="609600" h="353060">
                  <a:moveTo>
                    <a:pt x="585476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297" y="332739"/>
                  </a:lnTo>
                  <a:lnTo>
                    <a:pt x="15767" y="328929"/>
                  </a:lnTo>
                  <a:lnTo>
                    <a:pt x="593756" y="328929"/>
                  </a:lnTo>
                  <a:lnTo>
                    <a:pt x="590226" y="332739"/>
                  </a:lnTo>
                  <a:lnTo>
                    <a:pt x="589362" y="334010"/>
                  </a:lnTo>
                  <a:lnTo>
                    <a:pt x="585476" y="337820"/>
                  </a:lnTo>
                  <a:close/>
                </a:path>
                <a:path w="609600" h="353060">
                  <a:moveTo>
                    <a:pt x="580320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84536" y="337820"/>
                  </a:lnTo>
                  <a:lnTo>
                    <a:pt x="580320" y="341629"/>
                  </a:lnTo>
                  <a:close/>
                </a:path>
                <a:path w="609600" h="353060">
                  <a:moveTo>
                    <a:pt x="574795" y="345439"/>
                  </a:moveTo>
                  <a:lnTo>
                    <a:pt x="34728" y="345439"/>
                  </a:lnTo>
                  <a:lnTo>
                    <a:pt x="30206" y="341629"/>
                  </a:lnTo>
                  <a:lnTo>
                    <a:pt x="579316" y="341629"/>
                  </a:lnTo>
                  <a:lnTo>
                    <a:pt x="574795" y="345439"/>
                  </a:lnTo>
                  <a:close/>
                </a:path>
                <a:path w="609600" h="353060">
                  <a:moveTo>
                    <a:pt x="568928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73716" y="345439"/>
                  </a:lnTo>
                  <a:lnTo>
                    <a:pt x="568928" y="347979"/>
                  </a:lnTo>
                  <a:close/>
                </a:path>
                <a:path w="609600" h="353060">
                  <a:moveTo>
                    <a:pt x="562743" y="350520"/>
                  </a:moveTo>
                  <a:lnTo>
                    <a:pt x="46780" y="350520"/>
                  </a:lnTo>
                  <a:lnTo>
                    <a:pt x="41738" y="347979"/>
                  </a:lnTo>
                  <a:lnTo>
                    <a:pt x="567785" y="347979"/>
                  </a:lnTo>
                  <a:lnTo>
                    <a:pt x="562743" y="350520"/>
                  </a:lnTo>
                  <a:close/>
                </a:path>
                <a:path w="609600" h="353060">
                  <a:moveTo>
                    <a:pt x="556291" y="351789"/>
                  </a:moveTo>
                  <a:lnTo>
                    <a:pt x="53232" y="351789"/>
                  </a:lnTo>
                  <a:lnTo>
                    <a:pt x="47974" y="350520"/>
                  </a:lnTo>
                  <a:lnTo>
                    <a:pt x="561549" y="350520"/>
                  </a:lnTo>
                  <a:lnTo>
                    <a:pt x="556291" y="351789"/>
                  </a:lnTo>
                  <a:close/>
                </a:path>
                <a:path w="609600" h="353060">
                  <a:moveTo>
                    <a:pt x="552672" y="353060"/>
                  </a:moveTo>
                  <a:lnTo>
                    <a:pt x="56851" y="353060"/>
                  </a:lnTo>
                  <a:lnTo>
                    <a:pt x="54159" y="351789"/>
                  </a:lnTo>
                  <a:lnTo>
                    <a:pt x="555364" y="351789"/>
                  </a:lnTo>
                  <a:lnTo>
                    <a:pt x="55267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4099394" y="496335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559376" y="4949850"/>
            <a:ext cx="609600" cy="353060"/>
            <a:chOff x="4559376" y="4949850"/>
            <a:chExt cx="609600" cy="353060"/>
          </a:xfrm>
        </p:grpSpPr>
        <p:sp>
          <p:nvSpPr>
            <p:cNvPr id="47" name="object 47"/>
            <p:cNvSpPr/>
            <p:nvPr/>
          </p:nvSpPr>
          <p:spPr>
            <a:xfrm>
              <a:off x="4572000" y="4962144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28827" y="329183"/>
                  </a:moveTo>
                  <a:lnTo>
                    <a:pt x="54863" y="329183"/>
                  </a:lnTo>
                  <a:lnTo>
                    <a:pt x="33491" y="324785"/>
                  </a:lnTo>
                  <a:lnTo>
                    <a:pt x="16054" y="313005"/>
                  </a:lnTo>
                  <a:lnTo>
                    <a:pt x="4305" y="295599"/>
                  </a:lnTo>
                  <a:lnTo>
                    <a:pt x="0" y="274319"/>
                  </a:lnTo>
                  <a:lnTo>
                    <a:pt x="0" y="54863"/>
                  </a:lnTo>
                  <a:lnTo>
                    <a:pt x="4305" y="33714"/>
                  </a:lnTo>
                  <a:lnTo>
                    <a:pt x="16054" y="16354"/>
                  </a:lnTo>
                  <a:lnTo>
                    <a:pt x="33491" y="4532"/>
                  </a:lnTo>
                  <a:lnTo>
                    <a:pt x="54863" y="0"/>
                  </a:lnTo>
                  <a:lnTo>
                    <a:pt x="528827" y="0"/>
                  </a:lnTo>
                  <a:lnTo>
                    <a:pt x="550493" y="4532"/>
                  </a:lnTo>
                  <a:lnTo>
                    <a:pt x="568028" y="16354"/>
                  </a:lnTo>
                  <a:lnTo>
                    <a:pt x="579678" y="33714"/>
                  </a:lnTo>
                  <a:lnTo>
                    <a:pt x="583691" y="54863"/>
                  </a:lnTo>
                  <a:lnTo>
                    <a:pt x="583691" y="274319"/>
                  </a:lnTo>
                  <a:lnTo>
                    <a:pt x="579678" y="295599"/>
                  </a:lnTo>
                  <a:lnTo>
                    <a:pt x="568028" y="313005"/>
                  </a:lnTo>
                  <a:lnTo>
                    <a:pt x="550493" y="324785"/>
                  </a:lnTo>
                  <a:lnTo>
                    <a:pt x="528827" y="329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559376" y="494985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32" y="1270"/>
                  </a:moveTo>
                  <a:lnTo>
                    <a:pt x="54127" y="1270"/>
                  </a:lnTo>
                  <a:lnTo>
                    <a:pt x="57454" y="0"/>
                  </a:lnTo>
                  <a:lnTo>
                    <a:pt x="552005" y="0"/>
                  </a:lnTo>
                  <a:lnTo>
                    <a:pt x="555332" y="1270"/>
                  </a:lnTo>
                  <a:close/>
                </a:path>
                <a:path w="609600" h="353060">
                  <a:moveTo>
                    <a:pt x="561505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556260" y="1270"/>
                  </a:lnTo>
                  <a:lnTo>
                    <a:pt x="561505" y="2539"/>
                  </a:lnTo>
                  <a:close/>
                </a:path>
                <a:path w="609600" h="353060">
                  <a:moveTo>
                    <a:pt x="573684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562711" y="2539"/>
                  </a:lnTo>
                  <a:lnTo>
                    <a:pt x="567740" y="3810"/>
                  </a:lnTo>
                  <a:lnTo>
                    <a:pt x="568896" y="5079"/>
                  </a:lnTo>
                  <a:lnTo>
                    <a:pt x="573684" y="7620"/>
                  </a:lnTo>
                  <a:close/>
                </a:path>
                <a:path w="609600" h="353060">
                  <a:moveTo>
                    <a:pt x="589330" y="19050"/>
                  </a:moveTo>
                  <a:lnTo>
                    <a:pt x="20129" y="19050"/>
                  </a:lnTo>
                  <a:lnTo>
                    <a:pt x="24015" y="15239"/>
                  </a:lnTo>
                  <a:lnTo>
                    <a:pt x="24955" y="13970"/>
                  </a:lnTo>
                  <a:lnTo>
                    <a:pt x="29171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74763" y="7620"/>
                  </a:lnTo>
                  <a:lnTo>
                    <a:pt x="579272" y="10160"/>
                  </a:lnTo>
                  <a:lnTo>
                    <a:pt x="580288" y="11429"/>
                  </a:lnTo>
                  <a:lnTo>
                    <a:pt x="584504" y="13970"/>
                  </a:lnTo>
                  <a:lnTo>
                    <a:pt x="585444" y="15239"/>
                  </a:lnTo>
                  <a:lnTo>
                    <a:pt x="589330" y="19050"/>
                  </a:lnTo>
                  <a:close/>
                </a:path>
                <a:path w="609600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811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90194" y="19050"/>
                  </a:lnTo>
                  <a:lnTo>
                    <a:pt x="593725" y="22860"/>
                  </a:lnTo>
                  <a:lnTo>
                    <a:pt x="594509" y="24129"/>
                  </a:lnTo>
                  <a:lnTo>
                    <a:pt x="67716" y="24129"/>
                  </a:lnTo>
                  <a:lnTo>
                    <a:pt x="64897" y="25400"/>
                  </a:lnTo>
                  <a:lnTo>
                    <a:pt x="59524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44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609600" h="353060">
                  <a:moveTo>
                    <a:pt x="542061" y="25400"/>
                  </a:moveTo>
                  <a:lnTo>
                    <a:pt x="67398" y="25400"/>
                  </a:lnTo>
                  <a:lnTo>
                    <a:pt x="67716" y="24129"/>
                  </a:lnTo>
                  <a:lnTo>
                    <a:pt x="541743" y="24129"/>
                  </a:lnTo>
                  <a:lnTo>
                    <a:pt x="542061" y="25400"/>
                  </a:lnTo>
                  <a:close/>
                </a:path>
                <a:path w="609600" h="353060">
                  <a:moveTo>
                    <a:pt x="562660" y="30479"/>
                  </a:moveTo>
                  <a:lnTo>
                    <a:pt x="557872" y="27939"/>
                  </a:lnTo>
                  <a:lnTo>
                    <a:pt x="559015" y="27939"/>
                  </a:lnTo>
                  <a:lnTo>
                    <a:pt x="553986" y="26670"/>
                  </a:lnTo>
                  <a:lnTo>
                    <a:pt x="555180" y="26670"/>
                  </a:lnTo>
                  <a:lnTo>
                    <a:pt x="549935" y="25400"/>
                  </a:lnTo>
                  <a:lnTo>
                    <a:pt x="544563" y="25400"/>
                  </a:lnTo>
                  <a:lnTo>
                    <a:pt x="541743" y="24129"/>
                  </a:lnTo>
                  <a:lnTo>
                    <a:pt x="594509" y="24129"/>
                  </a:lnTo>
                  <a:lnTo>
                    <a:pt x="597649" y="29210"/>
                  </a:lnTo>
                  <a:lnTo>
                    <a:pt x="561568" y="29210"/>
                  </a:lnTo>
                  <a:lnTo>
                    <a:pt x="562660" y="30479"/>
                  </a:lnTo>
                  <a:close/>
                </a:path>
                <a:path w="609600" h="353060">
                  <a:moveTo>
                    <a:pt x="594499" y="328929"/>
                  </a:moveTo>
                  <a:lnTo>
                    <a:pt x="14960" y="328929"/>
                  </a:lnTo>
                  <a:lnTo>
                    <a:pt x="11811" y="323850"/>
                  </a:lnTo>
                  <a:lnTo>
                    <a:pt x="11125" y="322579"/>
                  </a:lnTo>
                  <a:lnTo>
                    <a:pt x="8382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749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49" y="55879"/>
                  </a:lnTo>
                  <a:lnTo>
                    <a:pt x="1231" y="53339"/>
                  </a:lnTo>
                  <a:lnTo>
                    <a:pt x="1435" y="52070"/>
                  </a:lnTo>
                  <a:lnTo>
                    <a:pt x="7797" y="35560"/>
                  </a:lnTo>
                  <a:lnTo>
                    <a:pt x="8382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70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506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306" y="39370"/>
                  </a:lnTo>
                  <a:lnTo>
                    <a:pt x="32934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38" y="54175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57" y="59689"/>
                  </a:lnTo>
                  <a:lnTo>
                    <a:pt x="25501" y="62229"/>
                  </a:lnTo>
                  <a:lnTo>
                    <a:pt x="25387" y="64770"/>
                  </a:lnTo>
                  <a:lnTo>
                    <a:pt x="25361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306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506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73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9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24" y="327660"/>
                  </a:lnTo>
                  <a:lnTo>
                    <a:pt x="595287" y="327660"/>
                  </a:lnTo>
                  <a:lnTo>
                    <a:pt x="594499" y="328929"/>
                  </a:lnTo>
                  <a:close/>
                </a:path>
                <a:path w="609600" h="353060">
                  <a:moveTo>
                    <a:pt x="572249" y="38100"/>
                  </a:moveTo>
                  <a:lnTo>
                    <a:pt x="568363" y="34289"/>
                  </a:lnTo>
                  <a:lnTo>
                    <a:pt x="569290" y="34289"/>
                  </a:lnTo>
                  <a:lnTo>
                    <a:pt x="565073" y="31750"/>
                  </a:lnTo>
                  <a:lnTo>
                    <a:pt x="566089" y="31750"/>
                  </a:lnTo>
                  <a:lnTo>
                    <a:pt x="561568" y="29210"/>
                  </a:lnTo>
                  <a:lnTo>
                    <a:pt x="598335" y="29210"/>
                  </a:lnTo>
                  <a:lnTo>
                    <a:pt x="601078" y="34289"/>
                  </a:lnTo>
                  <a:lnTo>
                    <a:pt x="601662" y="35560"/>
                  </a:lnTo>
                  <a:lnTo>
                    <a:pt x="602432" y="36829"/>
                  </a:lnTo>
                  <a:lnTo>
                    <a:pt x="571385" y="36829"/>
                  </a:lnTo>
                  <a:lnTo>
                    <a:pt x="572249" y="38100"/>
                  </a:lnTo>
                  <a:close/>
                </a:path>
                <a:path w="609600" h="353060">
                  <a:moveTo>
                    <a:pt x="37211" y="38100"/>
                  </a:moveTo>
                  <a:lnTo>
                    <a:pt x="38061" y="36829"/>
                  </a:lnTo>
                  <a:lnTo>
                    <a:pt x="38506" y="36829"/>
                  </a:lnTo>
                  <a:lnTo>
                    <a:pt x="37211" y="38100"/>
                  </a:lnTo>
                  <a:close/>
                </a:path>
                <a:path w="609600" h="353060">
                  <a:moveTo>
                    <a:pt x="574929" y="40639"/>
                  </a:moveTo>
                  <a:lnTo>
                    <a:pt x="571385" y="36829"/>
                  </a:lnTo>
                  <a:lnTo>
                    <a:pt x="602432" y="36829"/>
                  </a:lnTo>
                  <a:lnTo>
                    <a:pt x="603973" y="39370"/>
                  </a:lnTo>
                  <a:lnTo>
                    <a:pt x="574154" y="39370"/>
                  </a:lnTo>
                  <a:lnTo>
                    <a:pt x="574929" y="40639"/>
                  </a:lnTo>
                  <a:close/>
                </a:path>
                <a:path w="609600" h="353060">
                  <a:moveTo>
                    <a:pt x="34531" y="40639"/>
                  </a:moveTo>
                  <a:lnTo>
                    <a:pt x="35306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609600" h="353060">
                  <a:moveTo>
                    <a:pt x="579344" y="46966"/>
                  </a:moveTo>
                  <a:lnTo>
                    <a:pt x="576618" y="43179"/>
                  </a:lnTo>
                  <a:lnTo>
                    <a:pt x="574154" y="39370"/>
                  </a:lnTo>
                  <a:lnTo>
                    <a:pt x="603973" y="39370"/>
                  </a:lnTo>
                  <a:lnTo>
                    <a:pt x="604456" y="40639"/>
                  </a:lnTo>
                  <a:lnTo>
                    <a:pt x="606298" y="45720"/>
                  </a:lnTo>
                  <a:lnTo>
                    <a:pt x="578777" y="45720"/>
                  </a:lnTo>
                  <a:lnTo>
                    <a:pt x="579344" y="46966"/>
                  </a:lnTo>
                  <a:close/>
                </a:path>
                <a:path w="609600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609600" h="353060">
                  <a:moveTo>
                    <a:pt x="577303" y="44450"/>
                  </a:moveTo>
                  <a:lnTo>
                    <a:pt x="576516" y="43179"/>
                  </a:lnTo>
                  <a:lnTo>
                    <a:pt x="577303" y="44450"/>
                  </a:lnTo>
                  <a:close/>
                </a:path>
                <a:path w="609600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609600" h="353060">
                  <a:moveTo>
                    <a:pt x="606666" y="46989"/>
                  </a:moveTo>
                  <a:lnTo>
                    <a:pt x="579361" y="46989"/>
                  </a:lnTo>
                  <a:lnTo>
                    <a:pt x="578777" y="45720"/>
                  </a:lnTo>
                  <a:lnTo>
                    <a:pt x="606298" y="45720"/>
                  </a:lnTo>
                  <a:lnTo>
                    <a:pt x="606666" y="46989"/>
                  </a:lnTo>
                  <a:close/>
                </a:path>
                <a:path w="609600" h="353060">
                  <a:moveTo>
                    <a:pt x="30095" y="46989"/>
                  </a:moveTo>
                  <a:close/>
                </a:path>
                <a:path w="609600" h="353060">
                  <a:moveTo>
                    <a:pt x="607685" y="50800"/>
                  </a:moveTo>
                  <a:lnTo>
                    <a:pt x="581088" y="50800"/>
                  </a:lnTo>
                  <a:lnTo>
                    <a:pt x="580605" y="49529"/>
                  </a:lnTo>
                  <a:lnTo>
                    <a:pt x="579344" y="46966"/>
                  </a:lnTo>
                  <a:lnTo>
                    <a:pt x="606666" y="46989"/>
                  </a:lnTo>
                  <a:lnTo>
                    <a:pt x="607685" y="50800"/>
                  </a:lnTo>
                  <a:close/>
                </a:path>
                <a:path w="609600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609600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609600" h="353060">
                  <a:moveTo>
                    <a:pt x="580979" y="50559"/>
                  </a:moveTo>
                  <a:lnTo>
                    <a:pt x="580510" y="49529"/>
                  </a:lnTo>
                  <a:lnTo>
                    <a:pt x="580979" y="50559"/>
                  </a:lnTo>
                  <a:close/>
                </a:path>
                <a:path w="609600" h="353060">
                  <a:moveTo>
                    <a:pt x="581088" y="50800"/>
                  </a:moveTo>
                  <a:lnTo>
                    <a:pt x="580976" y="50553"/>
                  </a:lnTo>
                  <a:lnTo>
                    <a:pt x="580605" y="49529"/>
                  </a:lnTo>
                  <a:lnTo>
                    <a:pt x="581088" y="50800"/>
                  </a:lnTo>
                  <a:close/>
                </a:path>
                <a:path w="609600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609600" h="353060">
                  <a:moveTo>
                    <a:pt x="608412" y="54610"/>
                  </a:moveTo>
                  <a:lnTo>
                    <a:pt x="582447" y="54610"/>
                  </a:lnTo>
                  <a:lnTo>
                    <a:pt x="582066" y="53339"/>
                  </a:lnTo>
                  <a:lnTo>
                    <a:pt x="580979" y="50559"/>
                  </a:lnTo>
                  <a:lnTo>
                    <a:pt x="581088" y="50800"/>
                  </a:lnTo>
                  <a:lnTo>
                    <a:pt x="607685" y="50800"/>
                  </a:lnTo>
                  <a:lnTo>
                    <a:pt x="608025" y="52070"/>
                  </a:lnTo>
                  <a:lnTo>
                    <a:pt x="608412" y="54610"/>
                  </a:lnTo>
                  <a:close/>
                </a:path>
                <a:path w="609600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609600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609600" h="353060">
                  <a:moveTo>
                    <a:pt x="582289" y="54175"/>
                  </a:moveTo>
                  <a:lnTo>
                    <a:pt x="581987" y="53339"/>
                  </a:lnTo>
                  <a:lnTo>
                    <a:pt x="582289" y="54175"/>
                  </a:lnTo>
                  <a:close/>
                </a:path>
                <a:path w="609600" h="353060">
                  <a:moveTo>
                    <a:pt x="582447" y="54610"/>
                  </a:moveTo>
                  <a:lnTo>
                    <a:pt x="582289" y="54175"/>
                  </a:lnTo>
                  <a:lnTo>
                    <a:pt x="582066" y="53339"/>
                  </a:lnTo>
                  <a:lnTo>
                    <a:pt x="582447" y="54610"/>
                  </a:lnTo>
                  <a:close/>
                </a:path>
                <a:path w="609600" h="353060">
                  <a:moveTo>
                    <a:pt x="583704" y="60960"/>
                  </a:moveTo>
                  <a:lnTo>
                    <a:pt x="583222" y="58420"/>
                  </a:lnTo>
                  <a:lnTo>
                    <a:pt x="583425" y="58420"/>
                  </a:lnTo>
                  <a:lnTo>
                    <a:pt x="582289" y="54175"/>
                  </a:lnTo>
                  <a:lnTo>
                    <a:pt x="582447" y="54610"/>
                  </a:lnTo>
                  <a:lnTo>
                    <a:pt x="608412" y="54610"/>
                  </a:lnTo>
                  <a:lnTo>
                    <a:pt x="608799" y="57150"/>
                  </a:lnTo>
                  <a:lnTo>
                    <a:pt x="609142" y="59689"/>
                  </a:lnTo>
                  <a:lnTo>
                    <a:pt x="583603" y="59689"/>
                  </a:lnTo>
                  <a:lnTo>
                    <a:pt x="583704" y="6096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5755" y="60960"/>
                  </a:moveTo>
                  <a:lnTo>
                    <a:pt x="25857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609600" h="353060">
                  <a:moveTo>
                    <a:pt x="609333" y="290829"/>
                  </a:moveTo>
                  <a:lnTo>
                    <a:pt x="583882" y="290829"/>
                  </a:lnTo>
                  <a:lnTo>
                    <a:pt x="584098" y="288289"/>
                  </a:lnTo>
                  <a:lnTo>
                    <a:pt x="584060" y="64770"/>
                  </a:lnTo>
                  <a:lnTo>
                    <a:pt x="583990" y="63500"/>
                  </a:lnTo>
                  <a:lnTo>
                    <a:pt x="583882" y="62229"/>
                  </a:lnTo>
                  <a:lnTo>
                    <a:pt x="583603" y="59689"/>
                  </a:lnTo>
                  <a:lnTo>
                    <a:pt x="609142" y="59689"/>
                  </a:lnTo>
                  <a:lnTo>
                    <a:pt x="609460" y="63500"/>
                  </a:lnTo>
                  <a:lnTo>
                    <a:pt x="609333" y="290829"/>
                  </a:lnTo>
                  <a:close/>
                </a:path>
                <a:path w="609600" h="353060">
                  <a:moveTo>
                    <a:pt x="25679" y="290829"/>
                  </a:moveTo>
                  <a:lnTo>
                    <a:pt x="25501" y="289560"/>
                  </a:lnTo>
                  <a:lnTo>
                    <a:pt x="25679" y="290829"/>
                  </a:lnTo>
                  <a:close/>
                </a:path>
                <a:path w="609600" h="353060">
                  <a:moveTo>
                    <a:pt x="608971" y="294639"/>
                  </a:moveTo>
                  <a:lnTo>
                    <a:pt x="583222" y="294639"/>
                  </a:lnTo>
                  <a:lnTo>
                    <a:pt x="583704" y="292100"/>
                  </a:lnTo>
                  <a:lnTo>
                    <a:pt x="583946" y="289560"/>
                  </a:lnTo>
                  <a:lnTo>
                    <a:pt x="583882" y="290829"/>
                  </a:lnTo>
                  <a:lnTo>
                    <a:pt x="609333" y="290829"/>
                  </a:lnTo>
                  <a:lnTo>
                    <a:pt x="609206" y="292100"/>
                  </a:lnTo>
                  <a:lnTo>
                    <a:pt x="609142" y="293370"/>
                  </a:lnTo>
                  <a:lnTo>
                    <a:pt x="608971" y="294639"/>
                  </a:lnTo>
                  <a:close/>
                </a:path>
                <a:path w="609600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609600" h="353060">
                  <a:moveTo>
                    <a:pt x="606298" y="306070"/>
                  </a:moveTo>
                  <a:lnTo>
                    <a:pt x="578777" y="306070"/>
                  </a:lnTo>
                  <a:lnTo>
                    <a:pt x="581088" y="302260"/>
                  </a:lnTo>
                  <a:lnTo>
                    <a:pt x="580605" y="302260"/>
                  </a:lnTo>
                  <a:lnTo>
                    <a:pt x="582447" y="298450"/>
                  </a:lnTo>
                  <a:lnTo>
                    <a:pt x="582066" y="298450"/>
                  </a:lnTo>
                  <a:lnTo>
                    <a:pt x="583425" y="293370"/>
                  </a:lnTo>
                  <a:lnTo>
                    <a:pt x="583222" y="294639"/>
                  </a:lnTo>
                  <a:lnTo>
                    <a:pt x="608971" y="294639"/>
                  </a:lnTo>
                  <a:lnTo>
                    <a:pt x="608799" y="295910"/>
                  </a:lnTo>
                  <a:lnTo>
                    <a:pt x="608215" y="299720"/>
                  </a:lnTo>
                  <a:lnTo>
                    <a:pt x="608025" y="299720"/>
                  </a:lnTo>
                  <a:lnTo>
                    <a:pt x="606666" y="304800"/>
                  </a:lnTo>
                  <a:lnTo>
                    <a:pt x="606298" y="306070"/>
                  </a:lnTo>
                  <a:close/>
                </a:path>
                <a:path w="609600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609600" h="353060">
                  <a:moveTo>
                    <a:pt x="604916" y="309879"/>
                  </a:moveTo>
                  <a:lnTo>
                    <a:pt x="576618" y="309879"/>
                  </a:lnTo>
                  <a:lnTo>
                    <a:pt x="579361" y="304800"/>
                  </a:lnTo>
                  <a:lnTo>
                    <a:pt x="578777" y="306070"/>
                  </a:lnTo>
                  <a:lnTo>
                    <a:pt x="606298" y="306070"/>
                  </a:lnTo>
                  <a:lnTo>
                    <a:pt x="604916" y="309879"/>
                  </a:lnTo>
                  <a:close/>
                </a:path>
                <a:path w="609600" h="353060">
                  <a:moveTo>
                    <a:pt x="32934" y="309879"/>
                  </a:moveTo>
                  <a:lnTo>
                    <a:pt x="32143" y="308610"/>
                  </a:lnTo>
                  <a:lnTo>
                    <a:pt x="32934" y="309879"/>
                  </a:lnTo>
                  <a:close/>
                </a:path>
                <a:path w="609600" h="353060">
                  <a:moveTo>
                    <a:pt x="603394" y="313689"/>
                  </a:moveTo>
                  <a:lnTo>
                    <a:pt x="574154" y="313689"/>
                  </a:lnTo>
                  <a:lnTo>
                    <a:pt x="577303" y="308610"/>
                  </a:lnTo>
                  <a:lnTo>
                    <a:pt x="576618" y="309879"/>
                  </a:lnTo>
                  <a:lnTo>
                    <a:pt x="604916" y="309879"/>
                  </a:lnTo>
                  <a:lnTo>
                    <a:pt x="603973" y="312420"/>
                  </a:lnTo>
                  <a:lnTo>
                    <a:pt x="603394" y="313689"/>
                  </a:lnTo>
                  <a:close/>
                </a:path>
                <a:path w="609600" h="353060">
                  <a:moveTo>
                    <a:pt x="35708" y="313689"/>
                  </a:moveTo>
                  <a:lnTo>
                    <a:pt x="35306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609600" h="353060">
                  <a:moveTo>
                    <a:pt x="602236" y="316229"/>
                  </a:moveTo>
                  <a:lnTo>
                    <a:pt x="571385" y="316229"/>
                  </a:lnTo>
                  <a:lnTo>
                    <a:pt x="574929" y="312420"/>
                  </a:lnTo>
                  <a:lnTo>
                    <a:pt x="574154" y="313689"/>
                  </a:lnTo>
                  <a:lnTo>
                    <a:pt x="603394" y="313689"/>
                  </a:lnTo>
                  <a:lnTo>
                    <a:pt x="602236" y="316229"/>
                  </a:lnTo>
                  <a:close/>
                </a:path>
                <a:path w="609600" h="353060">
                  <a:moveTo>
                    <a:pt x="38506" y="316229"/>
                  </a:moveTo>
                  <a:lnTo>
                    <a:pt x="38061" y="316229"/>
                  </a:lnTo>
                  <a:lnTo>
                    <a:pt x="37211" y="314960"/>
                  </a:lnTo>
                  <a:lnTo>
                    <a:pt x="38506" y="316229"/>
                  </a:lnTo>
                  <a:close/>
                </a:path>
                <a:path w="609600" h="353060">
                  <a:moveTo>
                    <a:pt x="601078" y="318770"/>
                  </a:moveTo>
                  <a:lnTo>
                    <a:pt x="568363" y="318770"/>
                  </a:lnTo>
                  <a:lnTo>
                    <a:pt x="572249" y="314960"/>
                  </a:lnTo>
                  <a:lnTo>
                    <a:pt x="571385" y="316229"/>
                  </a:lnTo>
                  <a:lnTo>
                    <a:pt x="602236" y="316229"/>
                  </a:lnTo>
                  <a:lnTo>
                    <a:pt x="601078" y="318770"/>
                  </a:lnTo>
                  <a:close/>
                </a:path>
                <a:path w="609600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609600" h="353060">
                  <a:moveTo>
                    <a:pt x="599249" y="321310"/>
                  </a:moveTo>
                  <a:lnTo>
                    <a:pt x="565073" y="321310"/>
                  </a:lnTo>
                  <a:lnTo>
                    <a:pt x="569290" y="317500"/>
                  </a:lnTo>
                  <a:lnTo>
                    <a:pt x="568363" y="318770"/>
                  </a:lnTo>
                  <a:lnTo>
                    <a:pt x="601078" y="318770"/>
                  </a:lnTo>
                  <a:lnTo>
                    <a:pt x="599249" y="321310"/>
                  </a:lnTo>
                  <a:close/>
                </a:path>
                <a:path w="609600" h="353060">
                  <a:moveTo>
                    <a:pt x="44873" y="321310"/>
                  </a:moveTo>
                  <a:lnTo>
                    <a:pt x="44373" y="321310"/>
                  </a:lnTo>
                  <a:lnTo>
                    <a:pt x="43370" y="320039"/>
                  </a:lnTo>
                  <a:lnTo>
                    <a:pt x="44873" y="321310"/>
                  </a:lnTo>
                  <a:close/>
                </a:path>
                <a:path w="609600" h="353060">
                  <a:moveTo>
                    <a:pt x="597649" y="323850"/>
                  </a:moveTo>
                  <a:lnTo>
                    <a:pt x="561568" y="323850"/>
                  </a:lnTo>
                  <a:lnTo>
                    <a:pt x="566089" y="320039"/>
                  </a:lnTo>
                  <a:lnTo>
                    <a:pt x="565073" y="321310"/>
                  </a:lnTo>
                  <a:lnTo>
                    <a:pt x="599249" y="321310"/>
                  </a:lnTo>
                  <a:lnTo>
                    <a:pt x="598335" y="322579"/>
                  </a:lnTo>
                  <a:lnTo>
                    <a:pt x="597649" y="323850"/>
                  </a:lnTo>
                  <a:close/>
                </a:path>
                <a:path w="609600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609600" h="353060">
                  <a:moveTo>
                    <a:pt x="596861" y="325120"/>
                  </a:moveTo>
                  <a:lnTo>
                    <a:pt x="557872" y="325120"/>
                  </a:lnTo>
                  <a:lnTo>
                    <a:pt x="562660" y="322579"/>
                  </a:lnTo>
                  <a:lnTo>
                    <a:pt x="561568" y="323850"/>
                  </a:lnTo>
                  <a:lnTo>
                    <a:pt x="597649" y="323850"/>
                  </a:lnTo>
                  <a:lnTo>
                    <a:pt x="596861" y="325120"/>
                  </a:lnTo>
                  <a:close/>
                </a:path>
                <a:path w="609600" h="353060">
                  <a:moveTo>
                    <a:pt x="52959" y="325120"/>
                  </a:moveTo>
                  <a:lnTo>
                    <a:pt x="51587" y="325120"/>
                  </a:lnTo>
                  <a:lnTo>
                    <a:pt x="50444" y="323850"/>
                  </a:lnTo>
                  <a:lnTo>
                    <a:pt x="52959" y="325120"/>
                  </a:lnTo>
                  <a:close/>
                </a:path>
                <a:path w="609600" h="353060">
                  <a:moveTo>
                    <a:pt x="595287" y="327660"/>
                  </a:moveTo>
                  <a:lnTo>
                    <a:pt x="549935" y="327660"/>
                  </a:lnTo>
                  <a:lnTo>
                    <a:pt x="555180" y="326389"/>
                  </a:lnTo>
                  <a:lnTo>
                    <a:pt x="553986" y="326389"/>
                  </a:lnTo>
                  <a:lnTo>
                    <a:pt x="559015" y="323850"/>
                  </a:lnTo>
                  <a:lnTo>
                    <a:pt x="557872" y="325120"/>
                  </a:lnTo>
                  <a:lnTo>
                    <a:pt x="596861" y="325120"/>
                  </a:lnTo>
                  <a:lnTo>
                    <a:pt x="595287" y="327660"/>
                  </a:lnTo>
                  <a:close/>
                </a:path>
                <a:path w="609600" h="353060">
                  <a:moveTo>
                    <a:pt x="585444" y="337820"/>
                  </a:moveTo>
                  <a:lnTo>
                    <a:pt x="24015" y="337820"/>
                  </a:lnTo>
                  <a:lnTo>
                    <a:pt x="20129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93725" y="328929"/>
                  </a:lnTo>
                  <a:lnTo>
                    <a:pt x="590194" y="332739"/>
                  </a:lnTo>
                  <a:lnTo>
                    <a:pt x="589330" y="334010"/>
                  </a:lnTo>
                  <a:lnTo>
                    <a:pt x="585444" y="337820"/>
                  </a:lnTo>
                  <a:close/>
                </a:path>
                <a:path w="609600" h="353060">
                  <a:moveTo>
                    <a:pt x="580288" y="341629"/>
                  </a:moveTo>
                  <a:lnTo>
                    <a:pt x="29171" y="341629"/>
                  </a:lnTo>
                  <a:lnTo>
                    <a:pt x="24955" y="337820"/>
                  </a:lnTo>
                  <a:lnTo>
                    <a:pt x="584504" y="337820"/>
                  </a:lnTo>
                  <a:lnTo>
                    <a:pt x="580288" y="341629"/>
                  </a:lnTo>
                  <a:close/>
                </a:path>
                <a:path w="609600" h="353060">
                  <a:moveTo>
                    <a:pt x="574763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79272" y="341629"/>
                  </a:lnTo>
                  <a:lnTo>
                    <a:pt x="574763" y="345439"/>
                  </a:lnTo>
                  <a:close/>
                </a:path>
                <a:path w="609600" h="353060">
                  <a:moveTo>
                    <a:pt x="568896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73684" y="345439"/>
                  </a:lnTo>
                  <a:lnTo>
                    <a:pt x="568896" y="347979"/>
                  </a:lnTo>
                  <a:close/>
                </a:path>
                <a:path w="609600" h="353060">
                  <a:moveTo>
                    <a:pt x="562711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567740" y="347979"/>
                  </a:lnTo>
                  <a:lnTo>
                    <a:pt x="562711" y="350520"/>
                  </a:lnTo>
                  <a:close/>
                </a:path>
                <a:path w="609600" h="353060">
                  <a:moveTo>
                    <a:pt x="556260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561505" y="350520"/>
                  </a:lnTo>
                  <a:lnTo>
                    <a:pt x="556260" y="351789"/>
                  </a:lnTo>
                  <a:close/>
                </a:path>
                <a:path w="609600" h="353060">
                  <a:moveTo>
                    <a:pt x="552640" y="353060"/>
                  </a:moveTo>
                  <a:lnTo>
                    <a:pt x="56819" y="353060"/>
                  </a:lnTo>
                  <a:lnTo>
                    <a:pt x="54127" y="351789"/>
                  </a:lnTo>
                  <a:lnTo>
                    <a:pt x="555332" y="351789"/>
                  </a:lnTo>
                  <a:lnTo>
                    <a:pt x="552640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4793145" y="496335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53126" y="4949850"/>
            <a:ext cx="609600" cy="353060"/>
            <a:chOff x="5253126" y="4949850"/>
            <a:chExt cx="609600" cy="353060"/>
          </a:xfrm>
        </p:grpSpPr>
        <p:sp>
          <p:nvSpPr>
            <p:cNvPr id="51" name="object 51"/>
            <p:cNvSpPr/>
            <p:nvPr/>
          </p:nvSpPr>
          <p:spPr>
            <a:xfrm>
              <a:off x="5265419" y="4962144"/>
              <a:ext cx="585470" cy="329565"/>
            </a:xfrm>
            <a:custGeom>
              <a:avLst/>
              <a:gdLst/>
              <a:ahLst/>
              <a:cxnLst/>
              <a:rect l="l" t="t" r="r" b="b"/>
              <a:pathLst>
                <a:path w="585470" h="329564">
                  <a:moveTo>
                    <a:pt x="530351" y="329183"/>
                  </a:moveTo>
                  <a:lnTo>
                    <a:pt x="54863" y="329183"/>
                  </a:lnTo>
                  <a:lnTo>
                    <a:pt x="33677" y="324785"/>
                  </a:lnTo>
                  <a:lnTo>
                    <a:pt x="16302" y="313005"/>
                  </a:lnTo>
                  <a:lnTo>
                    <a:pt x="4491" y="295599"/>
                  </a:lnTo>
                  <a:lnTo>
                    <a:pt x="0" y="274319"/>
                  </a:lnTo>
                  <a:lnTo>
                    <a:pt x="0" y="54863"/>
                  </a:lnTo>
                  <a:lnTo>
                    <a:pt x="4491" y="33714"/>
                  </a:lnTo>
                  <a:lnTo>
                    <a:pt x="16302" y="16354"/>
                  </a:lnTo>
                  <a:lnTo>
                    <a:pt x="33677" y="4532"/>
                  </a:lnTo>
                  <a:lnTo>
                    <a:pt x="54863" y="0"/>
                  </a:lnTo>
                  <a:lnTo>
                    <a:pt x="530351" y="0"/>
                  </a:lnTo>
                  <a:lnTo>
                    <a:pt x="551343" y="4532"/>
                  </a:lnTo>
                  <a:lnTo>
                    <a:pt x="568652" y="16354"/>
                  </a:lnTo>
                  <a:lnTo>
                    <a:pt x="580526" y="33714"/>
                  </a:lnTo>
                  <a:lnTo>
                    <a:pt x="585215" y="54863"/>
                  </a:lnTo>
                  <a:lnTo>
                    <a:pt x="585215" y="274319"/>
                  </a:lnTo>
                  <a:lnTo>
                    <a:pt x="580526" y="295599"/>
                  </a:lnTo>
                  <a:lnTo>
                    <a:pt x="568652" y="313005"/>
                  </a:lnTo>
                  <a:lnTo>
                    <a:pt x="551343" y="324785"/>
                  </a:lnTo>
                  <a:lnTo>
                    <a:pt x="530351" y="329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253126" y="494985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32" y="1270"/>
                  </a:moveTo>
                  <a:lnTo>
                    <a:pt x="54114" y="1270"/>
                  </a:lnTo>
                  <a:lnTo>
                    <a:pt x="57454" y="0"/>
                  </a:lnTo>
                  <a:lnTo>
                    <a:pt x="552005" y="0"/>
                  </a:lnTo>
                  <a:lnTo>
                    <a:pt x="555332" y="1270"/>
                  </a:lnTo>
                  <a:close/>
                </a:path>
                <a:path w="609600" h="353060">
                  <a:moveTo>
                    <a:pt x="561505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556260" y="1270"/>
                  </a:lnTo>
                  <a:lnTo>
                    <a:pt x="561505" y="2539"/>
                  </a:lnTo>
                  <a:close/>
                </a:path>
                <a:path w="609600" h="353060">
                  <a:moveTo>
                    <a:pt x="573671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562711" y="2539"/>
                  </a:lnTo>
                  <a:lnTo>
                    <a:pt x="567740" y="3810"/>
                  </a:lnTo>
                  <a:lnTo>
                    <a:pt x="568883" y="5079"/>
                  </a:lnTo>
                  <a:lnTo>
                    <a:pt x="573671" y="7620"/>
                  </a:lnTo>
                  <a:close/>
                </a:path>
                <a:path w="609600" h="353060">
                  <a:moveTo>
                    <a:pt x="589330" y="19050"/>
                  </a:moveTo>
                  <a:lnTo>
                    <a:pt x="20116" y="19050"/>
                  </a:lnTo>
                  <a:lnTo>
                    <a:pt x="24015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83" y="7620"/>
                  </a:lnTo>
                  <a:lnTo>
                    <a:pt x="574763" y="7620"/>
                  </a:lnTo>
                  <a:lnTo>
                    <a:pt x="579272" y="10160"/>
                  </a:lnTo>
                  <a:lnTo>
                    <a:pt x="580288" y="11429"/>
                  </a:lnTo>
                  <a:lnTo>
                    <a:pt x="584504" y="13970"/>
                  </a:lnTo>
                  <a:lnTo>
                    <a:pt x="585444" y="15239"/>
                  </a:lnTo>
                  <a:lnTo>
                    <a:pt x="589330" y="19050"/>
                  </a:lnTo>
                  <a:close/>
                </a:path>
                <a:path w="609600" h="353060">
                  <a:moveTo>
                    <a:pt x="46799" y="30479"/>
                  </a:moveTo>
                  <a:lnTo>
                    <a:pt x="47878" y="29210"/>
                  </a:lnTo>
                  <a:lnTo>
                    <a:pt x="11798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90181" y="19050"/>
                  </a:lnTo>
                  <a:lnTo>
                    <a:pt x="593725" y="22860"/>
                  </a:lnTo>
                  <a:lnTo>
                    <a:pt x="594487" y="24129"/>
                  </a:lnTo>
                  <a:lnTo>
                    <a:pt x="67716" y="24129"/>
                  </a:lnTo>
                  <a:lnTo>
                    <a:pt x="64897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31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609600" h="353060">
                  <a:moveTo>
                    <a:pt x="542061" y="25400"/>
                  </a:moveTo>
                  <a:lnTo>
                    <a:pt x="67386" y="25400"/>
                  </a:lnTo>
                  <a:lnTo>
                    <a:pt x="67716" y="24129"/>
                  </a:lnTo>
                  <a:lnTo>
                    <a:pt x="541731" y="24129"/>
                  </a:lnTo>
                  <a:lnTo>
                    <a:pt x="542061" y="25400"/>
                  </a:lnTo>
                  <a:close/>
                </a:path>
                <a:path w="609600" h="353060">
                  <a:moveTo>
                    <a:pt x="562648" y="30479"/>
                  </a:moveTo>
                  <a:lnTo>
                    <a:pt x="557860" y="27939"/>
                  </a:lnTo>
                  <a:lnTo>
                    <a:pt x="559015" y="27939"/>
                  </a:lnTo>
                  <a:lnTo>
                    <a:pt x="553974" y="26670"/>
                  </a:lnTo>
                  <a:lnTo>
                    <a:pt x="555180" y="26670"/>
                  </a:lnTo>
                  <a:lnTo>
                    <a:pt x="549935" y="25400"/>
                  </a:lnTo>
                  <a:lnTo>
                    <a:pt x="544550" y="25400"/>
                  </a:lnTo>
                  <a:lnTo>
                    <a:pt x="541731" y="24129"/>
                  </a:lnTo>
                  <a:lnTo>
                    <a:pt x="594487" y="24129"/>
                  </a:lnTo>
                  <a:lnTo>
                    <a:pt x="597649" y="29210"/>
                  </a:lnTo>
                  <a:lnTo>
                    <a:pt x="561568" y="29210"/>
                  </a:lnTo>
                  <a:lnTo>
                    <a:pt x="562648" y="30479"/>
                  </a:lnTo>
                  <a:close/>
                </a:path>
                <a:path w="609600" h="353060">
                  <a:moveTo>
                    <a:pt x="594487" y="328929"/>
                  </a:moveTo>
                  <a:lnTo>
                    <a:pt x="14960" y="328929"/>
                  </a:lnTo>
                  <a:lnTo>
                    <a:pt x="11798" y="323850"/>
                  </a:lnTo>
                  <a:lnTo>
                    <a:pt x="11125" y="322579"/>
                  </a:lnTo>
                  <a:lnTo>
                    <a:pt x="8381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647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785" y="35560"/>
                  </a:lnTo>
                  <a:lnTo>
                    <a:pt x="8381" y="34289"/>
                  </a:lnTo>
                  <a:lnTo>
                    <a:pt x="11125" y="29210"/>
                  </a:lnTo>
                  <a:lnTo>
                    <a:pt x="47878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497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293" y="39370"/>
                  </a:lnTo>
                  <a:lnTo>
                    <a:pt x="32931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44" y="59689"/>
                  </a:lnTo>
                  <a:lnTo>
                    <a:pt x="25501" y="62229"/>
                  </a:lnTo>
                  <a:lnTo>
                    <a:pt x="25457" y="63500"/>
                  </a:lnTo>
                  <a:lnTo>
                    <a:pt x="25387" y="64770"/>
                  </a:lnTo>
                  <a:lnTo>
                    <a:pt x="25323" y="67310"/>
                  </a:lnTo>
                  <a:lnTo>
                    <a:pt x="25311" y="285750"/>
                  </a:lnTo>
                  <a:lnTo>
                    <a:pt x="25349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293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497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8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2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95277" y="327660"/>
                  </a:lnTo>
                  <a:lnTo>
                    <a:pt x="594487" y="328929"/>
                  </a:lnTo>
                  <a:close/>
                </a:path>
                <a:path w="609600" h="353060">
                  <a:moveTo>
                    <a:pt x="572249" y="38100"/>
                  </a:moveTo>
                  <a:lnTo>
                    <a:pt x="568350" y="34289"/>
                  </a:lnTo>
                  <a:lnTo>
                    <a:pt x="569290" y="34289"/>
                  </a:lnTo>
                  <a:lnTo>
                    <a:pt x="565073" y="31750"/>
                  </a:lnTo>
                  <a:lnTo>
                    <a:pt x="566089" y="31750"/>
                  </a:lnTo>
                  <a:lnTo>
                    <a:pt x="561568" y="29210"/>
                  </a:lnTo>
                  <a:lnTo>
                    <a:pt x="598322" y="29210"/>
                  </a:lnTo>
                  <a:lnTo>
                    <a:pt x="601065" y="34289"/>
                  </a:lnTo>
                  <a:lnTo>
                    <a:pt x="601662" y="35560"/>
                  </a:lnTo>
                  <a:lnTo>
                    <a:pt x="602428" y="36829"/>
                  </a:lnTo>
                  <a:lnTo>
                    <a:pt x="571385" y="36829"/>
                  </a:lnTo>
                  <a:lnTo>
                    <a:pt x="572249" y="38100"/>
                  </a:lnTo>
                  <a:close/>
                </a:path>
                <a:path w="609600" h="353060">
                  <a:moveTo>
                    <a:pt x="37198" y="38100"/>
                  </a:moveTo>
                  <a:lnTo>
                    <a:pt x="38061" y="36829"/>
                  </a:lnTo>
                  <a:lnTo>
                    <a:pt x="38497" y="36829"/>
                  </a:lnTo>
                  <a:lnTo>
                    <a:pt x="37198" y="38100"/>
                  </a:lnTo>
                  <a:close/>
                </a:path>
                <a:path w="609600" h="353060">
                  <a:moveTo>
                    <a:pt x="574928" y="40639"/>
                  </a:moveTo>
                  <a:lnTo>
                    <a:pt x="571385" y="36829"/>
                  </a:lnTo>
                  <a:lnTo>
                    <a:pt x="602428" y="36829"/>
                  </a:lnTo>
                  <a:lnTo>
                    <a:pt x="603961" y="39370"/>
                  </a:lnTo>
                  <a:lnTo>
                    <a:pt x="574154" y="39370"/>
                  </a:lnTo>
                  <a:lnTo>
                    <a:pt x="574928" y="40639"/>
                  </a:lnTo>
                  <a:close/>
                </a:path>
                <a:path w="609600" h="353060">
                  <a:moveTo>
                    <a:pt x="34531" y="40639"/>
                  </a:moveTo>
                  <a:lnTo>
                    <a:pt x="35293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609600" h="353060">
                  <a:moveTo>
                    <a:pt x="579344" y="46966"/>
                  </a:moveTo>
                  <a:lnTo>
                    <a:pt x="576618" y="43179"/>
                  </a:lnTo>
                  <a:lnTo>
                    <a:pt x="574154" y="39370"/>
                  </a:lnTo>
                  <a:lnTo>
                    <a:pt x="603961" y="39370"/>
                  </a:lnTo>
                  <a:lnTo>
                    <a:pt x="604456" y="40639"/>
                  </a:lnTo>
                  <a:lnTo>
                    <a:pt x="606298" y="45720"/>
                  </a:lnTo>
                  <a:lnTo>
                    <a:pt x="578777" y="45720"/>
                  </a:lnTo>
                  <a:lnTo>
                    <a:pt x="579344" y="46966"/>
                  </a:lnTo>
                  <a:close/>
                </a:path>
                <a:path w="609600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609600" h="353060">
                  <a:moveTo>
                    <a:pt x="577303" y="44450"/>
                  </a:moveTo>
                  <a:lnTo>
                    <a:pt x="576516" y="43179"/>
                  </a:lnTo>
                  <a:lnTo>
                    <a:pt x="577303" y="44450"/>
                  </a:lnTo>
                  <a:close/>
                </a:path>
                <a:path w="609600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609600" h="353060">
                  <a:moveTo>
                    <a:pt x="606666" y="46989"/>
                  </a:moveTo>
                  <a:lnTo>
                    <a:pt x="579361" y="46989"/>
                  </a:lnTo>
                  <a:lnTo>
                    <a:pt x="578777" y="45720"/>
                  </a:lnTo>
                  <a:lnTo>
                    <a:pt x="606298" y="45720"/>
                  </a:lnTo>
                  <a:lnTo>
                    <a:pt x="606666" y="46989"/>
                  </a:lnTo>
                  <a:close/>
                </a:path>
                <a:path w="609600" h="353060">
                  <a:moveTo>
                    <a:pt x="30095" y="46989"/>
                  </a:moveTo>
                  <a:close/>
                </a:path>
                <a:path w="609600" h="353060">
                  <a:moveTo>
                    <a:pt x="607675" y="50800"/>
                  </a:moveTo>
                  <a:lnTo>
                    <a:pt x="581088" y="50800"/>
                  </a:lnTo>
                  <a:lnTo>
                    <a:pt x="580593" y="49529"/>
                  </a:lnTo>
                  <a:lnTo>
                    <a:pt x="579344" y="46966"/>
                  </a:lnTo>
                  <a:lnTo>
                    <a:pt x="606666" y="46989"/>
                  </a:lnTo>
                  <a:lnTo>
                    <a:pt x="607675" y="50800"/>
                  </a:lnTo>
                  <a:close/>
                </a:path>
                <a:path w="609600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609600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609600" h="353060">
                  <a:moveTo>
                    <a:pt x="580916" y="50422"/>
                  </a:moveTo>
                  <a:lnTo>
                    <a:pt x="580510" y="49529"/>
                  </a:lnTo>
                  <a:lnTo>
                    <a:pt x="580916" y="50422"/>
                  </a:lnTo>
                  <a:close/>
                </a:path>
                <a:path w="609600" h="353060">
                  <a:moveTo>
                    <a:pt x="581088" y="50800"/>
                  </a:moveTo>
                  <a:lnTo>
                    <a:pt x="580916" y="50422"/>
                  </a:lnTo>
                  <a:lnTo>
                    <a:pt x="580593" y="49529"/>
                  </a:lnTo>
                  <a:lnTo>
                    <a:pt x="581088" y="50800"/>
                  </a:lnTo>
                  <a:close/>
                </a:path>
                <a:path w="609600" h="353060">
                  <a:moveTo>
                    <a:pt x="608406" y="54610"/>
                  </a:moveTo>
                  <a:lnTo>
                    <a:pt x="582434" y="54610"/>
                  </a:lnTo>
                  <a:lnTo>
                    <a:pt x="582066" y="53339"/>
                  </a:lnTo>
                  <a:lnTo>
                    <a:pt x="580916" y="50422"/>
                  </a:lnTo>
                  <a:lnTo>
                    <a:pt x="581088" y="50800"/>
                  </a:lnTo>
                  <a:lnTo>
                    <a:pt x="607675" y="50800"/>
                  </a:lnTo>
                  <a:lnTo>
                    <a:pt x="608012" y="52070"/>
                  </a:lnTo>
                  <a:lnTo>
                    <a:pt x="608406" y="54610"/>
                  </a:lnTo>
                  <a:close/>
                </a:path>
                <a:path w="609600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609600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609600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609600" h="353060">
                  <a:moveTo>
                    <a:pt x="582316" y="54284"/>
                  </a:moveTo>
                  <a:lnTo>
                    <a:pt x="581974" y="53339"/>
                  </a:lnTo>
                  <a:lnTo>
                    <a:pt x="582316" y="54284"/>
                  </a:lnTo>
                  <a:close/>
                </a:path>
                <a:path w="609600" h="353060">
                  <a:moveTo>
                    <a:pt x="582434" y="54610"/>
                  </a:moveTo>
                  <a:lnTo>
                    <a:pt x="582316" y="54284"/>
                  </a:lnTo>
                  <a:lnTo>
                    <a:pt x="582066" y="53339"/>
                  </a:lnTo>
                  <a:lnTo>
                    <a:pt x="582434" y="5461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583691" y="60960"/>
                  </a:moveTo>
                  <a:lnTo>
                    <a:pt x="583209" y="58420"/>
                  </a:lnTo>
                  <a:lnTo>
                    <a:pt x="583412" y="58420"/>
                  </a:lnTo>
                  <a:lnTo>
                    <a:pt x="582316" y="54284"/>
                  </a:lnTo>
                  <a:lnTo>
                    <a:pt x="582434" y="54610"/>
                  </a:lnTo>
                  <a:lnTo>
                    <a:pt x="608406" y="54610"/>
                  </a:lnTo>
                  <a:lnTo>
                    <a:pt x="608799" y="57150"/>
                  </a:lnTo>
                  <a:lnTo>
                    <a:pt x="609142" y="59689"/>
                  </a:lnTo>
                  <a:lnTo>
                    <a:pt x="583603" y="59689"/>
                  </a:lnTo>
                  <a:lnTo>
                    <a:pt x="583691" y="60960"/>
                  </a:lnTo>
                  <a:close/>
                </a:path>
                <a:path w="609600" h="353060">
                  <a:moveTo>
                    <a:pt x="25755" y="60960"/>
                  </a:moveTo>
                  <a:lnTo>
                    <a:pt x="25844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609600" h="353060">
                  <a:moveTo>
                    <a:pt x="609329" y="290829"/>
                  </a:moveTo>
                  <a:lnTo>
                    <a:pt x="583882" y="290829"/>
                  </a:lnTo>
                  <a:lnTo>
                    <a:pt x="584098" y="288289"/>
                  </a:lnTo>
                  <a:lnTo>
                    <a:pt x="584136" y="285750"/>
                  </a:lnTo>
                  <a:lnTo>
                    <a:pt x="584123" y="67310"/>
                  </a:lnTo>
                  <a:lnTo>
                    <a:pt x="584060" y="64770"/>
                  </a:lnTo>
                  <a:lnTo>
                    <a:pt x="583990" y="63500"/>
                  </a:lnTo>
                  <a:lnTo>
                    <a:pt x="583882" y="62229"/>
                  </a:lnTo>
                  <a:lnTo>
                    <a:pt x="583603" y="59689"/>
                  </a:lnTo>
                  <a:lnTo>
                    <a:pt x="609142" y="59689"/>
                  </a:lnTo>
                  <a:lnTo>
                    <a:pt x="609422" y="63500"/>
                  </a:lnTo>
                  <a:lnTo>
                    <a:pt x="609329" y="290829"/>
                  </a:lnTo>
                  <a:close/>
                </a:path>
                <a:path w="609600" h="353060">
                  <a:moveTo>
                    <a:pt x="25673" y="290829"/>
                  </a:moveTo>
                  <a:lnTo>
                    <a:pt x="25501" y="289560"/>
                  </a:lnTo>
                  <a:lnTo>
                    <a:pt x="25673" y="290829"/>
                  </a:lnTo>
                  <a:close/>
                </a:path>
                <a:path w="609600" h="353060">
                  <a:moveTo>
                    <a:pt x="608971" y="294639"/>
                  </a:moveTo>
                  <a:lnTo>
                    <a:pt x="583209" y="294639"/>
                  </a:lnTo>
                  <a:lnTo>
                    <a:pt x="583691" y="292100"/>
                  </a:lnTo>
                  <a:lnTo>
                    <a:pt x="583946" y="289560"/>
                  </a:lnTo>
                  <a:lnTo>
                    <a:pt x="583882" y="290829"/>
                  </a:lnTo>
                  <a:lnTo>
                    <a:pt x="609329" y="290829"/>
                  </a:lnTo>
                  <a:lnTo>
                    <a:pt x="609142" y="293370"/>
                  </a:lnTo>
                  <a:lnTo>
                    <a:pt x="608971" y="294639"/>
                  </a:lnTo>
                  <a:close/>
                </a:path>
                <a:path w="609600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609600" h="353060">
                  <a:moveTo>
                    <a:pt x="606298" y="306070"/>
                  </a:moveTo>
                  <a:lnTo>
                    <a:pt x="578777" y="306070"/>
                  </a:lnTo>
                  <a:lnTo>
                    <a:pt x="581088" y="302260"/>
                  </a:lnTo>
                  <a:lnTo>
                    <a:pt x="580593" y="302260"/>
                  </a:lnTo>
                  <a:lnTo>
                    <a:pt x="582434" y="298450"/>
                  </a:lnTo>
                  <a:lnTo>
                    <a:pt x="582066" y="298450"/>
                  </a:lnTo>
                  <a:lnTo>
                    <a:pt x="583412" y="293370"/>
                  </a:lnTo>
                  <a:lnTo>
                    <a:pt x="583209" y="294639"/>
                  </a:lnTo>
                  <a:lnTo>
                    <a:pt x="608971" y="294639"/>
                  </a:lnTo>
                  <a:lnTo>
                    <a:pt x="608799" y="295910"/>
                  </a:lnTo>
                  <a:lnTo>
                    <a:pt x="608215" y="299720"/>
                  </a:lnTo>
                  <a:lnTo>
                    <a:pt x="608012" y="299720"/>
                  </a:lnTo>
                  <a:lnTo>
                    <a:pt x="606666" y="304800"/>
                  </a:lnTo>
                  <a:lnTo>
                    <a:pt x="606298" y="306070"/>
                  </a:lnTo>
                  <a:close/>
                </a:path>
                <a:path w="609600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609600" h="353060">
                  <a:moveTo>
                    <a:pt x="604916" y="309879"/>
                  </a:moveTo>
                  <a:lnTo>
                    <a:pt x="576618" y="309879"/>
                  </a:lnTo>
                  <a:lnTo>
                    <a:pt x="579361" y="304800"/>
                  </a:lnTo>
                  <a:lnTo>
                    <a:pt x="578777" y="306070"/>
                  </a:lnTo>
                  <a:lnTo>
                    <a:pt x="606298" y="306070"/>
                  </a:lnTo>
                  <a:lnTo>
                    <a:pt x="604916" y="309879"/>
                  </a:lnTo>
                  <a:close/>
                </a:path>
                <a:path w="609600" h="353060">
                  <a:moveTo>
                    <a:pt x="32931" y="309879"/>
                  </a:moveTo>
                  <a:lnTo>
                    <a:pt x="32143" y="308609"/>
                  </a:lnTo>
                  <a:lnTo>
                    <a:pt x="32931" y="309879"/>
                  </a:lnTo>
                  <a:close/>
                </a:path>
                <a:path w="609600" h="353060">
                  <a:moveTo>
                    <a:pt x="603386" y="313689"/>
                  </a:moveTo>
                  <a:lnTo>
                    <a:pt x="574154" y="313689"/>
                  </a:lnTo>
                  <a:lnTo>
                    <a:pt x="577303" y="308609"/>
                  </a:lnTo>
                  <a:lnTo>
                    <a:pt x="576618" y="309879"/>
                  </a:lnTo>
                  <a:lnTo>
                    <a:pt x="604916" y="309879"/>
                  </a:lnTo>
                  <a:lnTo>
                    <a:pt x="604456" y="311150"/>
                  </a:lnTo>
                  <a:lnTo>
                    <a:pt x="603961" y="312420"/>
                  </a:lnTo>
                  <a:lnTo>
                    <a:pt x="603386" y="313689"/>
                  </a:lnTo>
                  <a:close/>
                </a:path>
                <a:path w="609600" h="353060">
                  <a:moveTo>
                    <a:pt x="35708" y="313689"/>
                  </a:moveTo>
                  <a:lnTo>
                    <a:pt x="35293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609600" h="353060">
                  <a:moveTo>
                    <a:pt x="602237" y="316229"/>
                  </a:moveTo>
                  <a:lnTo>
                    <a:pt x="571385" y="316229"/>
                  </a:lnTo>
                  <a:lnTo>
                    <a:pt x="574928" y="312420"/>
                  </a:lnTo>
                  <a:lnTo>
                    <a:pt x="574154" y="313689"/>
                  </a:lnTo>
                  <a:lnTo>
                    <a:pt x="603386" y="313689"/>
                  </a:lnTo>
                  <a:lnTo>
                    <a:pt x="602237" y="316229"/>
                  </a:lnTo>
                  <a:close/>
                </a:path>
                <a:path w="609600" h="353060">
                  <a:moveTo>
                    <a:pt x="38497" y="316229"/>
                  </a:moveTo>
                  <a:lnTo>
                    <a:pt x="38061" y="316229"/>
                  </a:lnTo>
                  <a:lnTo>
                    <a:pt x="37198" y="314960"/>
                  </a:lnTo>
                  <a:lnTo>
                    <a:pt x="38497" y="316229"/>
                  </a:lnTo>
                  <a:close/>
                </a:path>
                <a:path w="609600" h="353060">
                  <a:moveTo>
                    <a:pt x="601065" y="318770"/>
                  </a:moveTo>
                  <a:lnTo>
                    <a:pt x="568350" y="318770"/>
                  </a:lnTo>
                  <a:lnTo>
                    <a:pt x="572249" y="314960"/>
                  </a:lnTo>
                  <a:lnTo>
                    <a:pt x="571385" y="316229"/>
                  </a:lnTo>
                  <a:lnTo>
                    <a:pt x="602237" y="316229"/>
                  </a:lnTo>
                  <a:lnTo>
                    <a:pt x="601065" y="318770"/>
                  </a:lnTo>
                  <a:close/>
                </a:path>
                <a:path w="609600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609600" h="353060">
                  <a:moveTo>
                    <a:pt x="599236" y="321310"/>
                  </a:moveTo>
                  <a:lnTo>
                    <a:pt x="565073" y="321310"/>
                  </a:lnTo>
                  <a:lnTo>
                    <a:pt x="569290" y="317500"/>
                  </a:lnTo>
                  <a:lnTo>
                    <a:pt x="568350" y="318770"/>
                  </a:lnTo>
                  <a:lnTo>
                    <a:pt x="601065" y="318770"/>
                  </a:lnTo>
                  <a:lnTo>
                    <a:pt x="599236" y="321310"/>
                  </a:lnTo>
                  <a:close/>
                </a:path>
                <a:path w="609600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609600" h="353060">
                  <a:moveTo>
                    <a:pt x="597649" y="323850"/>
                  </a:moveTo>
                  <a:lnTo>
                    <a:pt x="561568" y="323850"/>
                  </a:lnTo>
                  <a:lnTo>
                    <a:pt x="566089" y="320039"/>
                  </a:lnTo>
                  <a:lnTo>
                    <a:pt x="565073" y="321310"/>
                  </a:lnTo>
                  <a:lnTo>
                    <a:pt x="599236" y="321310"/>
                  </a:lnTo>
                  <a:lnTo>
                    <a:pt x="598322" y="322579"/>
                  </a:lnTo>
                  <a:lnTo>
                    <a:pt x="597649" y="323850"/>
                  </a:lnTo>
                  <a:close/>
                </a:path>
                <a:path w="609600" h="353060">
                  <a:moveTo>
                    <a:pt x="49193" y="323850"/>
                  </a:moveTo>
                  <a:lnTo>
                    <a:pt x="47878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609600" h="353060">
                  <a:moveTo>
                    <a:pt x="596858" y="325120"/>
                  </a:moveTo>
                  <a:lnTo>
                    <a:pt x="557860" y="325120"/>
                  </a:lnTo>
                  <a:lnTo>
                    <a:pt x="562648" y="322579"/>
                  </a:lnTo>
                  <a:lnTo>
                    <a:pt x="561568" y="323850"/>
                  </a:lnTo>
                  <a:lnTo>
                    <a:pt x="597649" y="323850"/>
                  </a:lnTo>
                  <a:lnTo>
                    <a:pt x="596858" y="325120"/>
                  </a:lnTo>
                  <a:close/>
                </a:path>
                <a:path w="609600" h="353060">
                  <a:moveTo>
                    <a:pt x="52952" y="325120"/>
                  </a:moveTo>
                  <a:lnTo>
                    <a:pt x="51587" y="325120"/>
                  </a:lnTo>
                  <a:lnTo>
                    <a:pt x="50431" y="323850"/>
                  </a:lnTo>
                  <a:lnTo>
                    <a:pt x="52952" y="325120"/>
                  </a:lnTo>
                  <a:close/>
                </a:path>
                <a:path w="609600" h="353060">
                  <a:moveTo>
                    <a:pt x="595277" y="327660"/>
                  </a:moveTo>
                  <a:lnTo>
                    <a:pt x="549935" y="327660"/>
                  </a:lnTo>
                  <a:lnTo>
                    <a:pt x="555180" y="326389"/>
                  </a:lnTo>
                  <a:lnTo>
                    <a:pt x="553974" y="326389"/>
                  </a:lnTo>
                  <a:lnTo>
                    <a:pt x="559015" y="323850"/>
                  </a:lnTo>
                  <a:lnTo>
                    <a:pt x="557860" y="325120"/>
                  </a:lnTo>
                  <a:lnTo>
                    <a:pt x="596858" y="325120"/>
                  </a:lnTo>
                  <a:lnTo>
                    <a:pt x="595277" y="327660"/>
                  </a:lnTo>
                  <a:close/>
                </a:path>
                <a:path w="609600" h="353060">
                  <a:moveTo>
                    <a:pt x="585444" y="337820"/>
                  </a:moveTo>
                  <a:lnTo>
                    <a:pt x="24015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93725" y="328929"/>
                  </a:lnTo>
                  <a:lnTo>
                    <a:pt x="590181" y="332739"/>
                  </a:lnTo>
                  <a:lnTo>
                    <a:pt x="589330" y="334010"/>
                  </a:lnTo>
                  <a:lnTo>
                    <a:pt x="585444" y="337820"/>
                  </a:lnTo>
                  <a:close/>
                </a:path>
                <a:path w="609600" h="353060">
                  <a:moveTo>
                    <a:pt x="580288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84504" y="337820"/>
                  </a:lnTo>
                  <a:lnTo>
                    <a:pt x="580288" y="341629"/>
                  </a:lnTo>
                  <a:close/>
                </a:path>
                <a:path w="609600" h="353060">
                  <a:moveTo>
                    <a:pt x="574763" y="345439"/>
                  </a:moveTo>
                  <a:lnTo>
                    <a:pt x="34683" y="345439"/>
                  </a:lnTo>
                  <a:lnTo>
                    <a:pt x="30175" y="341629"/>
                  </a:lnTo>
                  <a:lnTo>
                    <a:pt x="579272" y="341629"/>
                  </a:lnTo>
                  <a:lnTo>
                    <a:pt x="574763" y="345439"/>
                  </a:lnTo>
                  <a:close/>
                </a:path>
                <a:path w="609600" h="353060">
                  <a:moveTo>
                    <a:pt x="568883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73671" y="345439"/>
                  </a:lnTo>
                  <a:lnTo>
                    <a:pt x="568883" y="347979"/>
                  </a:lnTo>
                  <a:close/>
                </a:path>
                <a:path w="609600" h="353060">
                  <a:moveTo>
                    <a:pt x="562711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567740" y="347979"/>
                  </a:lnTo>
                  <a:lnTo>
                    <a:pt x="562711" y="350520"/>
                  </a:lnTo>
                  <a:close/>
                </a:path>
                <a:path w="609600" h="353060">
                  <a:moveTo>
                    <a:pt x="556260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561505" y="350520"/>
                  </a:lnTo>
                  <a:lnTo>
                    <a:pt x="556260" y="351789"/>
                  </a:lnTo>
                  <a:close/>
                </a:path>
                <a:path w="609600" h="353060">
                  <a:moveTo>
                    <a:pt x="552627" y="353060"/>
                  </a:moveTo>
                  <a:lnTo>
                    <a:pt x="56819" y="353060"/>
                  </a:lnTo>
                  <a:lnTo>
                    <a:pt x="54114" y="351789"/>
                  </a:lnTo>
                  <a:lnTo>
                    <a:pt x="555332" y="351789"/>
                  </a:lnTo>
                  <a:lnTo>
                    <a:pt x="552627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486895" y="496335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983344" y="4949850"/>
            <a:ext cx="609600" cy="353060"/>
            <a:chOff x="5983344" y="4949850"/>
            <a:chExt cx="609600" cy="353060"/>
          </a:xfrm>
        </p:grpSpPr>
        <p:sp>
          <p:nvSpPr>
            <p:cNvPr id="55" name="object 55"/>
            <p:cNvSpPr/>
            <p:nvPr/>
          </p:nvSpPr>
          <p:spPr>
            <a:xfrm>
              <a:off x="5995415" y="4962144"/>
              <a:ext cx="585470" cy="329565"/>
            </a:xfrm>
            <a:custGeom>
              <a:avLst/>
              <a:gdLst/>
              <a:ahLst/>
              <a:cxnLst/>
              <a:rect l="l" t="t" r="r" b="b"/>
              <a:pathLst>
                <a:path w="585470" h="329564">
                  <a:moveTo>
                    <a:pt x="530352" y="329183"/>
                  </a:moveTo>
                  <a:lnTo>
                    <a:pt x="54863" y="329183"/>
                  </a:lnTo>
                  <a:lnTo>
                    <a:pt x="33822" y="324785"/>
                  </a:lnTo>
                  <a:lnTo>
                    <a:pt x="16497" y="313005"/>
                  </a:lnTo>
                  <a:lnTo>
                    <a:pt x="4639" y="295599"/>
                  </a:lnTo>
                  <a:lnTo>
                    <a:pt x="0" y="274319"/>
                  </a:lnTo>
                  <a:lnTo>
                    <a:pt x="0" y="54863"/>
                  </a:lnTo>
                  <a:lnTo>
                    <a:pt x="4639" y="33714"/>
                  </a:lnTo>
                  <a:lnTo>
                    <a:pt x="16497" y="16354"/>
                  </a:lnTo>
                  <a:lnTo>
                    <a:pt x="33822" y="4532"/>
                  </a:lnTo>
                  <a:lnTo>
                    <a:pt x="54863" y="0"/>
                  </a:lnTo>
                  <a:lnTo>
                    <a:pt x="530352" y="0"/>
                  </a:lnTo>
                  <a:lnTo>
                    <a:pt x="551488" y="4532"/>
                  </a:lnTo>
                  <a:lnTo>
                    <a:pt x="568847" y="16354"/>
                  </a:lnTo>
                  <a:lnTo>
                    <a:pt x="580674" y="33714"/>
                  </a:lnTo>
                  <a:lnTo>
                    <a:pt x="585215" y="54863"/>
                  </a:lnTo>
                  <a:lnTo>
                    <a:pt x="585215" y="274319"/>
                  </a:lnTo>
                  <a:lnTo>
                    <a:pt x="580674" y="295599"/>
                  </a:lnTo>
                  <a:lnTo>
                    <a:pt x="568847" y="313005"/>
                  </a:lnTo>
                  <a:lnTo>
                    <a:pt x="551488" y="324785"/>
                  </a:lnTo>
                  <a:lnTo>
                    <a:pt x="530352" y="329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5983344" y="494985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64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552037" y="0"/>
                  </a:lnTo>
                  <a:lnTo>
                    <a:pt x="555364" y="1270"/>
                  </a:lnTo>
                  <a:close/>
                </a:path>
                <a:path w="609600" h="353060">
                  <a:moveTo>
                    <a:pt x="561549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556304" y="1270"/>
                  </a:lnTo>
                  <a:lnTo>
                    <a:pt x="561549" y="2539"/>
                  </a:lnTo>
                  <a:close/>
                </a:path>
                <a:path w="609600" h="353060">
                  <a:moveTo>
                    <a:pt x="573716" y="7620"/>
                  </a:moveTo>
                  <a:lnTo>
                    <a:pt x="35820" y="7620"/>
                  </a:lnTo>
                  <a:lnTo>
                    <a:pt x="40608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562756" y="2539"/>
                  </a:lnTo>
                  <a:lnTo>
                    <a:pt x="567785" y="3810"/>
                  </a:lnTo>
                  <a:lnTo>
                    <a:pt x="568928" y="5079"/>
                  </a:lnTo>
                  <a:lnTo>
                    <a:pt x="573716" y="7620"/>
                  </a:lnTo>
                  <a:close/>
                </a:path>
                <a:path w="609600" h="353060">
                  <a:moveTo>
                    <a:pt x="589375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74795" y="7620"/>
                  </a:lnTo>
                  <a:lnTo>
                    <a:pt x="579316" y="10160"/>
                  </a:lnTo>
                  <a:lnTo>
                    <a:pt x="580332" y="11429"/>
                  </a:lnTo>
                  <a:lnTo>
                    <a:pt x="584549" y="13970"/>
                  </a:lnTo>
                  <a:lnTo>
                    <a:pt x="585476" y="15239"/>
                  </a:lnTo>
                  <a:lnTo>
                    <a:pt x="589375" y="19050"/>
                  </a:lnTo>
                  <a:close/>
                </a:path>
                <a:path w="609600" h="353060">
                  <a:moveTo>
                    <a:pt x="46843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310" y="19050"/>
                  </a:lnTo>
                  <a:lnTo>
                    <a:pt x="590226" y="19050"/>
                  </a:lnTo>
                  <a:lnTo>
                    <a:pt x="593756" y="22860"/>
                  </a:lnTo>
                  <a:lnTo>
                    <a:pt x="594541" y="24129"/>
                  </a:lnTo>
                  <a:lnTo>
                    <a:pt x="67748" y="24129"/>
                  </a:lnTo>
                  <a:lnTo>
                    <a:pt x="64941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43" y="30479"/>
                  </a:lnTo>
                  <a:close/>
                </a:path>
                <a:path w="609600" h="353060">
                  <a:moveTo>
                    <a:pt x="542105" y="25400"/>
                  </a:moveTo>
                  <a:lnTo>
                    <a:pt x="67430" y="25400"/>
                  </a:lnTo>
                  <a:lnTo>
                    <a:pt x="67748" y="24129"/>
                  </a:lnTo>
                  <a:lnTo>
                    <a:pt x="541775" y="24129"/>
                  </a:lnTo>
                  <a:lnTo>
                    <a:pt x="542105" y="25400"/>
                  </a:lnTo>
                  <a:close/>
                </a:path>
                <a:path w="609600" h="353060">
                  <a:moveTo>
                    <a:pt x="562692" y="30479"/>
                  </a:moveTo>
                  <a:lnTo>
                    <a:pt x="557904" y="27939"/>
                  </a:lnTo>
                  <a:lnTo>
                    <a:pt x="559047" y="27939"/>
                  </a:lnTo>
                  <a:lnTo>
                    <a:pt x="554018" y="26670"/>
                  </a:lnTo>
                  <a:lnTo>
                    <a:pt x="555224" y="26670"/>
                  </a:lnTo>
                  <a:lnTo>
                    <a:pt x="549979" y="25400"/>
                  </a:lnTo>
                  <a:lnTo>
                    <a:pt x="544595" y="25400"/>
                  </a:lnTo>
                  <a:lnTo>
                    <a:pt x="541775" y="24129"/>
                  </a:lnTo>
                  <a:lnTo>
                    <a:pt x="594541" y="24129"/>
                  </a:lnTo>
                  <a:lnTo>
                    <a:pt x="597681" y="29210"/>
                  </a:lnTo>
                  <a:lnTo>
                    <a:pt x="561613" y="29210"/>
                  </a:lnTo>
                  <a:lnTo>
                    <a:pt x="562692" y="30479"/>
                  </a:lnTo>
                  <a:close/>
                </a:path>
                <a:path w="609600" h="353060">
                  <a:moveTo>
                    <a:pt x="25800" y="60960"/>
                  </a:moveTo>
                  <a:lnTo>
                    <a:pt x="25888" y="59689"/>
                  </a:lnTo>
                  <a:lnTo>
                    <a:pt x="349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106" y="36829"/>
                  </a:lnTo>
                  <a:lnTo>
                    <a:pt x="35744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9" y="50553"/>
                  </a:lnTo>
                  <a:lnTo>
                    <a:pt x="28435" y="50800"/>
                  </a:lnTo>
                  <a:lnTo>
                    <a:pt x="27508" y="53339"/>
                  </a:lnTo>
                  <a:lnTo>
                    <a:pt x="27142" y="54284"/>
                  </a:lnTo>
                  <a:lnTo>
                    <a:pt x="27089" y="54610"/>
                  </a:lnTo>
                  <a:lnTo>
                    <a:pt x="26079" y="58420"/>
                  </a:lnTo>
                  <a:lnTo>
                    <a:pt x="26282" y="58420"/>
                  </a:lnTo>
                  <a:lnTo>
                    <a:pt x="25800" y="60960"/>
                  </a:lnTo>
                  <a:close/>
                </a:path>
                <a:path w="609600" h="353060">
                  <a:moveTo>
                    <a:pt x="572281" y="38100"/>
                  </a:moveTo>
                  <a:lnTo>
                    <a:pt x="568394" y="34289"/>
                  </a:lnTo>
                  <a:lnTo>
                    <a:pt x="569334" y="34289"/>
                  </a:lnTo>
                  <a:lnTo>
                    <a:pt x="565118" y="31750"/>
                  </a:lnTo>
                  <a:lnTo>
                    <a:pt x="566134" y="31750"/>
                  </a:lnTo>
                  <a:lnTo>
                    <a:pt x="561613" y="29210"/>
                  </a:lnTo>
                  <a:lnTo>
                    <a:pt x="598366" y="29210"/>
                  </a:lnTo>
                  <a:lnTo>
                    <a:pt x="601110" y="34289"/>
                  </a:lnTo>
                  <a:lnTo>
                    <a:pt x="601706" y="35560"/>
                  </a:lnTo>
                  <a:lnTo>
                    <a:pt x="602473" y="36829"/>
                  </a:lnTo>
                  <a:lnTo>
                    <a:pt x="571430" y="36829"/>
                  </a:lnTo>
                  <a:lnTo>
                    <a:pt x="572281" y="38100"/>
                  </a:lnTo>
                  <a:close/>
                </a:path>
                <a:path w="609600" h="353060">
                  <a:moveTo>
                    <a:pt x="37242" y="38100"/>
                  </a:moveTo>
                  <a:lnTo>
                    <a:pt x="38106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609600" h="353060">
                  <a:moveTo>
                    <a:pt x="574960" y="40639"/>
                  </a:moveTo>
                  <a:lnTo>
                    <a:pt x="571430" y="36829"/>
                  </a:lnTo>
                  <a:lnTo>
                    <a:pt x="602473" y="36829"/>
                  </a:lnTo>
                  <a:lnTo>
                    <a:pt x="604005" y="39370"/>
                  </a:lnTo>
                  <a:lnTo>
                    <a:pt x="574186" y="39370"/>
                  </a:lnTo>
                  <a:lnTo>
                    <a:pt x="574960" y="40639"/>
                  </a:lnTo>
                  <a:close/>
                </a:path>
                <a:path w="609600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44" y="39370"/>
                  </a:lnTo>
                  <a:lnTo>
                    <a:pt x="34563" y="40639"/>
                  </a:lnTo>
                  <a:close/>
                </a:path>
                <a:path w="609600" h="353060">
                  <a:moveTo>
                    <a:pt x="579380" y="46954"/>
                  </a:moveTo>
                  <a:lnTo>
                    <a:pt x="576662" y="43179"/>
                  </a:lnTo>
                  <a:lnTo>
                    <a:pt x="574186" y="39370"/>
                  </a:lnTo>
                  <a:lnTo>
                    <a:pt x="604005" y="39370"/>
                  </a:lnTo>
                  <a:lnTo>
                    <a:pt x="604488" y="40639"/>
                  </a:lnTo>
                  <a:lnTo>
                    <a:pt x="606329" y="45720"/>
                  </a:lnTo>
                  <a:lnTo>
                    <a:pt x="578821" y="45720"/>
                  </a:lnTo>
                  <a:lnTo>
                    <a:pt x="579380" y="46954"/>
                  </a:lnTo>
                  <a:close/>
                </a:path>
                <a:path w="609600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609600" h="353060">
                  <a:moveTo>
                    <a:pt x="577348" y="44450"/>
                  </a:moveTo>
                  <a:lnTo>
                    <a:pt x="576557" y="43179"/>
                  </a:lnTo>
                  <a:lnTo>
                    <a:pt x="577348" y="44450"/>
                  </a:lnTo>
                  <a:close/>
                </a:path>
                <a:path w="609600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609600" h="353060">
                  <a:moveTo>
                    <a:pt x="606710" y="46989"/>
                  </a:moveTo>
                  <a:lnTo>
                    <a:pt x="579405" y="46989"/>
                  </a:lnTo>
                  <a:lnTo>
                    <a:pt x="578821" y="45720"/>
                  </a:lnTo>
                  <a:lnTo>
                    <a:pt x="606329" y="45720"/>
                  </a:lnTo>
                  <a:lnTo>
                    <a:pt x="606710" y="46989"/>
                  </a:lnTo>
                  <a:close/>
                </a:path>
                <a:path w="609600" h="353060">
                  <a:moveTo>
                    <a:pt x="607720" y="50800"/>
                  </a:moveTo>
                  <a:lnTo>
                    <a:pt x="581120" y="50800"/>
                  </a:lnTo>
                  <a:lnTo>
                    <a:pt x="580637" y="49529"/>
                  </a:lnTo>
                  <a:lnTo>
                    <a:pt x="579380" y="46954"/>
                  </a:lnTo>
                  <a:lnTo>
                    <a:pt x="606710" y="46989"/>
                  </a:lnTo>
                  <a:lnTo>
                    <a:pt x="607720" y="50800"/>
                  </a:lnTo>
                  <a:close/>
                </a:path>
                <a:path w="609600" h="353060">
                  <a:moveTo>
                    <a:pt x="30137" y="46989"/>
                  </a:moveTo>
                  <a:close/>
                </a:path>
                <a:path w="609600" h="353060">
                  <a:moveTo>
                    <a:pt x="28403" y="50800"/>
                  </a:moveTo>
                  <a:lnTo>
                    <a:pt x="28898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609600" h="353060">
                  <a:moveTo>
                    <a:pt x="28564" y="50447"/>
                  </a:moveTo>
                  <a:lnTo>
                    <a:pt x="28898" y="49529"/>
                  </a:lnTo>
                  <a:lnTo>
                    <a:pt x="28564" y="50447"/>
                  </a:lnTo>
                  <a:close/>
                </a:path>
                <a:path w="609600" h="353060">
                  <a:moveTo>
                    <a:pt x="581008" y="50553"/>
                  </a:moveTo>
                  <a:lnTo>
                    <a:pt x="580545" y="49529"/>
                  </a:lnTo>
                  <a:lnTo>
                    <a:pt x="581008" y="50553"/>
                  </a:lnTo>
                  <a:close/>
                </a:path>
                <a:path w="609600" h="353060">
                  <a:moveTo>
                    <a:pt x="581120" y="50800"/>
                  </a:moveTo>
                  <a:lnTo>
                    <a:pt x="580970" y="50447"/>
                  </a:lnTo>
                  <a:lnTo>
                    <a:pt x="580637" y="49529"/>
                  </a:lnTo>
                  <a:lnTo>
                    <a:pt x="581120" y="50800"/>
                  </a:lnTo>
                  <a:close/>
                </a:path>
                <a:path w="609600" h="353060">
                  <a:moveTo>
                    <a:pt x="28435" y="50800"/>
                  </a:moveTo>
                  <a:lnTo>
                    <a:pt x="28564" y="50447"/>
                  </a:lnTo>
                  <a:lnTo>
                    <a:pt x="28435" y="50800"/>
                  </a:lnTo>
                  <a:close/>
                </a:path>
                <a:path w="609600" h="353060">
                  <a:moveTo>
                    <a:pt x="608501" y="54610"/>
                  </a:moveTo>
                  <a:lnTo>
                    <a:pt x="582479" y="54610"/>
                  </a:lnTo>
                  <a:lnTo>
                    <a:pt x="582110" y="53339"/>
                  </a:lnTo>
                  <a:lnTo>
                    <a:pt x="581008" y="50553"/>
                  </a:lnTo>
                  <a:lnTo>
                    <a:pt x="581120" y="50800"/>
                  </a:lnTo>
                  <a:lnTo>
                    <a:pt x="607720" y="50800"/>
                  </a:lnTo>
                  <a:lnTo>
                    <a:pt x="608056" y="52070"/>
                  </a:lnTo>
                  <a:lnTo>
                    <a:pt x="608260" y="53339"/>
                  </a:lnTo>
                  <a:lnTo>
                    <a:pt x="608501" y="5461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163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7206" y="54165"/>
                  </a:moveTo>
                  <a:lnTo>
                    <a:pt x="27425" y="53339"/>
                  </a:lnTo>
                  <a:lnTo>
                    <a:pt x="27206" y="54165"/>
                  </a:lnTo>
                  <a:close/>
                </a:path>
                <a:path w="609600" h="353060">
                  <a:moveTo>
                    <a:pt x="582361" y="54284"/>
                  </a:moveTo>
                  <a:lnTo>
                    <a:pt x="582018" y="53339"/>
                  </a:lnTo>
                  <a:lnTo>
                    <a:pt x="582361" y="54284"/>
                  </a:lnTo>
                  <a:close/>
                </a:path>
                <a:path w="609600" h="353060">
                  <a:moveTo>
                    <a:pt x="582479" y="54610"/>
                  </a:moveTo>
                  <a:lnTo>
                    <a:pt x="582329" y="54165"/>
                  </a:lnTo>
                  <a:lnTo>
                    <a:pt x="582110" y="53339"/>
                  </a:lnTo>
                  <a:lnTo>
                    <a:pt x="582479" y="54610"/>
                  </a:lnTo>
                  <a:close/>
                </a:path>
                <a:path w="609600" h="353060">
                  <a:moveTo>
                    <a:pt x="27089" y="54610"/>
                  </a:moveTo>
                  <a:lnTo>
                    <a:pt x="27206" y="54165"/>
                  </a:lnTo>
                  <a:lnTo>
                    <a:pt x="27089" y="54610"/>
                  </a:lnTo>
                  <a:close/>
                </a:path>
                <a:path w="609600" h="353060">
                  <a:moveTo>
                    <a:pt x="583736" y="60960"/>
                  </a:moveTo>
                  <a:lnTo>
                    <a:pt x="583253" y="58420"/>
                  </a:lnTo>
                  <a:lnTo>
                    <a:pt x="583457" y="58420"/>
                  </a:lnTo>
                  <a:lnTo>
                    <a:pt x="582361" y="54284"/>
                  </a:lnTo>
                  <a:lnTo>
                    <a:pt x="582479" y="54610"/>
                  </a:lnTo>
                  <a:lnTo>
                    <a:pt x="608501" y="54610"/>
                  </a:lnTo>
                  <a:lnTo>
                    <a:pt x="608742" y="55879"/>
                  </a:lnTo>
                  <a:lnTo>
                    <a:pt x="609187" y="59689"/>
                  </a:lnTo>
                  <a:lnTo>
                    <a:pt x="583634" y="59689"/>
                  </a:lnTo>
                  <a:lnTo>
                    <a:pt x="583736" y="60960"/>
                  </a:lnTo>
                  <a:close/>
                </a:path>
                <a:path w="609600" h="353060">
                  <a:moveTo>
                    <a:pt x="594531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79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349" y="29337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6" y="62229"/>
                  </a:lnTo>
                  <a:lnTo>
                    <a:pt x="285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68" y="67310"/>
                  </a:lnTo>
                  <a:lnTo>
                    <a:pt x="25355" y="28575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800" y="292100"/>
                  </a:lnTo>
                  <a:lnTo>
                    <a:pt x="26282" y="294639"/>
                  </a:lnTo>
                  <a:lnTo>
                    <a:pt x="26415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98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44" y="313689"/>
                  </a:lnTo>
                  <a:lnTo>
                    <a:pt x="38106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31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95318" y="327660"/>
                  </a:lnTo>
                  <a:lnTo>
                    <a:pt x="594531" y="328929"/>
                  </a:lnTo>
                  <a:close/>
                </a:path>
                <a:path w="609600" h="353060">
                  <a:moveTo>
                    <a:pt x="609373" y="290829"/>
                  </a:moveTo>
                  <a:lnTo>
                    <a:pt x="583926" y="290829"/>
                  </a:lnTo>
                  <a:lnTo>
                    <a:pt x="584130" y="288289"/>
                  </a:lnTo>
                  <a:lnTo>
                    <a:pt x="584180" y="285750"/>
                  </a:lnTo>
                  <a:lnTo>
                    <a:pt x="584168" y="67310"/>
                  </a:lnTo>
                  <a:lnTo>
                    <a:pt x="584104" y="64770"/>
                  </a:lnTo>
                  <a:lnTo>
                    <a:pt x="583926" y="62229"/>
                  </a:lnTo>
                  <a:lnTo>
                    <a:pt x="583634" y="59689"/>
                  </a:lnTo>
                  <a:lnTo>
                    <a:pt x="609187" y="59689"/>
                  </a:lnTo>
                  <a:lnTo>
                    <a:pt x="609466" y="63500"/>
                  </a:lnTo>
                  <a:lnTo>
                    <a:pt x="609373" y="290829"/>
                  </a:lnTo>
                  <a:close/>
                </a:path>
                <a:path w="609600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609600" h="353060">
                  <a:moveTo>
                    <a:pt x="608965" y="294639"/>
                  </a:moveTo>
                  <a:lnTo>
                    <a:pt x="583253" y="294639"/>
                  </a:lnTo>
                  <a:lnTo>
                    <a:pt x="583736" y="292100"/>
                  </a:lnTo>
                  <a:lnTo>
                    <a:pt x="583990" y="289560"/>
                  </a:lnTo>
                  <a:lnTo>
                    <a:pt x="583926" y="290829"/>
                  </a:lnTo>
                  <a:lnTo>
                    <a:pt x="609373" y="290829"/>
                  </a:lnTo>
                  <a:lnTo>
                    <a:pt x="609187" y="293370"/>
                  </a:lnTo>
                  <a:lnTo>
                    <a:pt x="608965" y="294639"/>
                  </a:lnTo>
                  <a:close/>
                </a:path>
                <a:path w="609600" h="353060">
                  <a:moveTo>
                    <a:pt x="26415" y="294639"/>
                  </a:moveTo>
                  <a:lnTo>
                    <a:pt x="26282" y="294639"/>
                  </a:lnTo>
                  <a:lnTo>
                    <a:pt x="26079" y="293370"/>
                  </a:lnTo>
                  <a:lnTo>
                    <a:pt x="26415" y="294639"/>
                  </a:lnTo>
                  <a:close/>
                </a:path>
                <a:path w="609600" h="353060">
                  <a:moveTo>
                    <a:pt x="606329" y="306070"/>
                  </a:moveTo>
                  <a:lnTo>
                    <a:pt x="578821" y="306070"/>
                  </a:lnTo>
                  <a:lnTo>
                    <a:pt x="581120" y="302260"/>
                  </a:lnTo>
                  <a:lnTo>
                    <a:pt x="580637" y="302260"/>
                  </a:lnTo>
                  <a:lnTo>
                    <a:pt x="582479" y="298450"/>
                  </a:lnTo>
                  <a:lnTo>
                    <a:pt x="582110" y="298450"/>
                  </a:lnTo>
                  <a:lnTo>
                    <a:pt x="583457" y="293370"/>
                  </a:lnTo>
                  <a:lnTo>
                    <a:pt x="583253" y="294639"/>
                  </a:lnTo>
                  <a:lnTo>
                    <a:pt x="608965" y="294639"/>
                  </a:lnTo>
                  <a:lnTo>
                    <a:pt x="608742" y="295910"/>
                  </a:lnTo>
                  <a:lnTo>
                    <a:pt x="608260" y="299720"/>
                  </a:lnTo>
                  <a:lnTo>
                    <a:pt x="608056" y="299720"/>
                  </a:lnTo>
                  <a:lnTo>
                    <a:pt x="606710" y="304800"/>
                  </a:lnTo>
                  <a:lnTo>
                    <a:pt x="606329" y="306070"/>
                  </a:lnTo>
                  <a:close/>
                </a:path>
                <a:path w="609600" h="353060">
                  <a:moveTo>
                    <a:pt x="30816" y="306070"/>
                  </a:moveTo>
                  <a:lnTo>
                    <a:pt x="30130" y="304800"/>
                  </a:lnTo>
                  <a:lnTo>
                    <a:pt x="30816" y="306070"/>
                  </a:lnTo>
                  <a:close/>
                </a:path>
                <a:path w="609600" h="353060">
                  <a:moveTo>
                    <a:pt x="604948" y="309879"/>
                  </a:moveTo>
                  <a:lnTo>
                    <a:pt x="576662" y="309879"/>
                  </a:lnTo>
                  <a:lnTo>
                    <a:pt x="579405" y="304800"/>
                  </a:lnTo>
                  <a:lnTo>
                    <a:pt x="578821" y="306070"/>
                  </a:lnTo>
                  <a:lnTo>
                    <a:pt x="606329" y="306070"/>
                  </a:lnTo>
                  <a:lnTo>
                    <a:pt x="604948" y="309879"/>
                  </a:lnTo>
                  <a:close/>
                </a:path>
                <a:path w="609600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609600" h="353060">
                  <a:moveTo>
                    <a:pt x="603430" y="313689"/>
                  </a:moveTo>
                  <a:lnTo>
                    <a:pt x="574186" y="313689"/>
                  </a:lnTo>
                  <a:lnTo>
                    <a:pt x="577348" y="308610"/>
                  </a:lnTo>
                  <a:lnTo>
                    <a:pt x="576662" y="309879"/>
                  </a:lnTo>
                  <a:lnTo>
                    <a:pt x="604948" y="309879"/>
                  </a:lnTo>
                  <a:lnTo>
                    <a:pt x="604005" y="312420"/>
                  </a:lnTo>
                  <a:lnTo>
                    <a:pt x="603430" y="313689"/>
                  </a:lnTo>
                  <a:close/>
                </a:path>
                <a:path w="609600" h="353060">
                  <a:moveTo>
                    <a:pt x="35744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44" y="313689"/>
                  </a:lnTo>
                  <a:close/>
                </a:path>
                <a:path w="609600" h="353060">
                  <a:moveTo>
                    <a:pt x="602281" y="316229"/>
                  </a:moveTo>
                  <a:lnTo>
                    <a:pt x="571430" y="316229"/>
                  </a:lnTo>
                  <a:lnTo>
                    <a:pt x="574960" y="312420"/>
                  </a:lnTo>
                  <a:lnTo>
                    <a:pt x="574186" y="313689"/>
                  </a:lnTo>
                  <a:lnTo>
                    <a:pt x="603430" y="313689"/>
                  </a:lnTo>
                  <a:lnTo>
                    <a:pt x="602281" y="316229"/>
                  </a:lnTo>
                  <a:close/>
                </a:path>
                <a:path w="609600" h="353060">
                  <a:moveTo>
                    <a:pt x="38538" y="316229"/>
                  </a:moveTo>
                  <a:lnTo>
                    <a:pt x="38106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609600" h="353060">
                  <a:moveTo>
                    <a:pt x="601110" y="318770"/>
                  </a:moveTo>
                  <a:lnTo>
                    <a:pt x="568394" y="318770"/>
                  </a:lnTo>
                  <a:lnTo>
                    <a:pt x="572281" y="314960"/>
                  </a:lnTo>
                  <a:lnTo>
                    <a:pt x="571430" y="316229"/>
                  </a:lnTo>
                  <a:lnTo>
                    <a:pt x="602281" y="316229"/>
                  </a:lnTo>
                  <a:lnTo>
                    <a:pt x="601110" y="318770"/>
                  </a:lnTo>
                  <a:close/>
                </a:path>
                <a:path w="609600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609600" h="353060">
                  <a:moveTo>
                    <a:pt x="599281" y="321310"/>
                  </a:moveTo>
                  <a:lnTo>
                    <a:pt x="565118" y="321310"/>
                  </a:lnTo>
                  <a:lnTo>
                    <a:pt x="569334" y="317500"/>
                  </a:lnTo>
                  <a:lnTo>
                    <a:pt x="568394" y="318770"/>
                  </a:lnTo>
                  <a:lnTo>
                    <a:pt x="601110" y="318770"/>
                  </a:lnTo>
                  <a:lnTo>
                    <a:pt x="599281" y="321310"/>
                  </a:lnTo>
                  <a:close/>
                </a:path>
                <a:path w="609600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609600" h="353060">
                  <a:moveTo>
                    <a:pt x="597681" y="323850"/>
                  </a:moveTo>
                  <a:lnTo>
                    <a:pt x="561613" y="323850"/>
                  </a:lnTo>
                  <a:lnTo>
                    <a:pt x="566134" y="320039"/>
                  </a:lnTo>
                  <a:lnTo>
                    <a:pt x="565118" y="321310"/>
                  </a:lnTo>
                  <a:lnTo>
                    <a:pt x="599281" y="321310"/>
                  </a:lnTo>
                  <a:lnTo>
                    <a:pt x="598366" y="322579"/>
                  </a:lnTo>
                  <a:lnTo>
                    <a:pt x="597681" y="323850"/>
                  </a:lnTo>
                  <a:close/>
                </a:path>
                <a:path w="609600" h="353060">
                  <a:moveTo>
                    <a:pt x="49231" y="323850"/>
                  </a:moveTo>
                  <a:lnTo>
                    <a:pt x="47923" y="323850"/>
                  </a:lnTo>
                  <a:lnTo>
                    <a:pt x="46843" y="322579"/>
                  </a:lnTo>
                  <a:lnTo>
                    <a:pt x="49231" y="323850"/>
                  </a:lnTo>
                  <a:close/>
                </a:path>
                <a:path w="609600" h="353060">
                  <a:moveTo>
                    <a:pt x="596893" y="325120"/>
                  </a:moveTo>
                  <a:lnTo>
                    <a:pt x="557904" y="325120"/>
                  </a:lnTo>
                  <a:lnTo>
                    <a:pt x="562692" y="322579"/>
                  </a:lnTo>
                  <a:lnTo>
                    <a:pt x="561613" y="323850"/>
                  </a:lnTo>
                  <a:lnTo>
                    <a:pt x="597681" y="323850"/>
                  </a:lnTo>
                  <a:lnTo>
                    <a:pt x="596893" y="325120"/>
                  </a:lnTo>
                  <a:close/>
                </a:path>
                <a:path w="609600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609600" h="353060">
                  <a:moveTo>
                    <a:pt x="595318" y="327660"/>
                  </a:moveTo>
                  <a:lnTo>
                    <a:pt x="549979" y="327660"/>
                  </a:lnTo>
                  <a:lnTo>
                    <a:pt x="555224" y="326389"/>
                  </a:lnTo>
                  <a:lnTo>
                    <a:pt x="554018" y="326389"/>
                  </a:lnTo>
                  <a:lnTo>
                    <a:pt x="559047" y="323850"/>
                  </a:lnTo>
                  <a:lnTo>
                    <a:pt x="557904" y="325120"/>
                  </a:lnTo>
                  <a:lnTo>
                    <a:pt x="596893" y="325120"/>
                  </a:lnTo>
                  <a:lnTo>
                    <a:pt x="595318" y="327660"/>
                  </a:lnTo>
                  <a:close/>
                </a:path>
                <a:path w="609600" h="353060">
                  <a:moveTo>
                    <a:pt x="585476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310" y="332739"/>
                  </a:lnTo>
                  <a:lnTo>
                    <a:pt x="15767" y="328929"/>
                  </a:lnTo>
                  <a:lnTo>
                    <a:pt x="593756" y="328929"/>
                  </a:lnTo>
                  <a:lnTo>
                    <a:pt x="590226" y="332739"/>
                  </a:lnTo>
                  <a:lnTo>
                    <a:pt x="589375" y="334010"/>
                  </a:lnTo>
                  <a:lnTo>
                    <a:pt x="585476" y="337820"/>
                  </a:lnTo>
                  <a:close/>
                </a:path>
                <a:path w="609600" h="353060">
                  <a:moveTo>
                    <a:pt x="580332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84549" y="337820"/>
                  </a:lnTo>
                  <a:lnTo>
                    <a:pt x="580332" y="341629"/>
                  </a:lnTo>
                  <a:close/>
                </a:path>
                <a:path w="609600" h="353060">
                  <a:moveTo>
                    <a:pt x="574795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79316" y="341629"/>
                  </a:lnTo>
                  <a:lnTo>
                    <a:pt x="574795" y="345439"/>
                  </a:lnTo>
                  <a:close/>
                </a:path>
                <a:path w="609600" h="353060">
                  <a:moveTo>
                    <a:pt x="568928" y="347979"/>
                  </a:moveTo>
                  <a:lnTo>
                    <a:pt x="40608" y="347979"/>
                  </a:lnTo>
                  <a:lnTo>
                    <a:pt x="35820" y="345439"/>
                  </a:lnTo>
                  <a:lnTo>
                    <a:pt x="573716" y="345439"/>
                  </a:lnTo>
                  <a:lnTo>
                    <a:pt x="568928" y="347979"/>
                  </a:lnTo>
                  <a:close/>
                </a:path>
                <a:path w="609600" h="353060">
                  <a:moveTo>
                    <a:pt x="562756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567785" y="347979"/>
                  </a:lnTo>
                  <a:lnTo>
                    <a:pt x="562756" y="350520"/>
                  </a:lnTo>
                  <a:close/>
                </a:path>
                <a:path w="609600" h="353060">
                  <a:moveTo>
                    <a:pt x="556304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561549" y="350520"/>
                  </a:lnTo>
                  <a:lnTo>
                    <a:pt x="556304" y="351789"/>
                  </a:lnTo>
                  <a:close/>
                </a:path>
                <a:path w="609600" h="353060">
                  <a:moveTo>
                    <a:pt x="552672" y="353060"/>
                  </a:moveTo>
                  <a:lnTo>
                    <a:pt x="56864" y="353060"/>
                  </a:lnTo>
                  <a:lnTo>
                    <a:pt x="54159" y="351789"/>
                  </a:lnTo>
                  <a:lnTo>
                    <a:pt x="555364" y="351789"/>
                  </a:lnTo>
                  <a:lnTo>
                    <a:pt x="55267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6217158" y="496335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713607" y="4949850"/>
            <a:ext cx="609600" cy="353060"/>
            <a:chOff x="6713607" y="4949850"/>
            <a:chExt cx="609600" cy="353060"/>
          </a:xfrm>
        </p:grpSpPr>
        <p:sp>
          <p:nvSpPr>
            <p:cNvPr id="59" name="object 59"/>
            <p:cNvSpPr/>
            <p:nvPr/>
          </p:nvSpPr>
          <p:spPr>
            <a:xfrm>
              <a:off x="6726935" y="4962144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28828" y="329183"/>
                  </a:moveTo>
                  <a:lnTo>
                    <a:pt x="53340" y="329183"/>
                  </a:lnTo>
                  <a:lnTo>
                    <a:pt x="32470" y="324785"/>
                  </a:lnTo>
                  <a:lnTo>
                    <a:pt x="15359" y="313005"/>
                  </a:lnTo>
                  <a:lnTo>
                    <a:pt x="3903" y="295599"/>
                  </a:lnTo>
                  <a:lnTo>
                    <a:pt x="0" y="274319"/>
                  </a:lnTo>
                  <a:lnTo>
                    <a:pt x="0" y="54863"/>
                  </a:lnTo>
                  <a:lnTo>
                    <a:pt x="3903" y="33714"/>
                  </a:lnTo>
                  <a:lnTo>
                    <a:pt x="15359" y="16354"/>
                  </a:lnTo>
                  <a:lnTo>
                    <a:pt x="32470" y="4532"/>
                  </a:lnTo>
                  <a:lnTo>
                    <a:pt x="53340" y="0"/>
                  </a:lnTo>
                  <a:lnTo>
                    <a:pt x="528828" y="0"/>
                  </a:lnTo>
                  <a:lnTo>
                    <a:pt x="550114" y="4532"/>
                  </a:lnTo>
                  <a:lnTo>
                    <a:pt x="567523" y="16354"/>
                  </a:lnTo>
                  <a:lnTo>
                    <a:pt x="579300" y="33714"/>
                  </a:lnTo>
                  <a:lnTo>
                    <a:pt x="583692" y="54863"/>
                  </a:lnTo>
                  <a:lnTo>
                    <a:pt x="583692" y="274319"/>
                  </a:lnTo>
                  <a:lnTo>
                    <a:pt x="579300" y="295599"/>
                  </a:lnTo>
                  <a:lnTo>
                    <a:pt x="567523" y="313005"/>
                  </a:lnTo>
                  <a:lnTo>
                    <a:pt x="550114" y="324785"/>
                  </a:lnTo>
                  <a:lnTo>
                    <a:pt x="528828" y="3291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6713607" y="494985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64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552037" y="0"/>
                  </a:lnTo>
                  <a:lnTo>
                    <a:pt x="555364" y="1270"/>
                  </a:lnTo>
                  <a:close/>
                </a:path>
                <a:path w="609600" h="353060">
                  <a:moveTo>
                    <a:pt x="561549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556291" y="1270"/>
                  </a:lnTo>
                  <a:lnTo>
                    <a:pt x="561549" y="2539"/>
                  </a:lnTo>
                  <a:close/>
                </a:path>
                <a:path w="609600" h="353060">
                  <a:moveTo>
                    <a:pt x="573716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562743" y="2539"/>
                  </a:lnTo>
                  <a:lnTo>
                    <a:pt x="567785" y="3810"/>
                  </a:lnTo>
                  <a:lnTo>
                    <a:pt x="568928" y="5079"/>
                  </a:lnTo>
                  <a:lnTo>
                    <a:pt x="573716" y="7620"/>
                  </a:lnTo>
                  <a:close/>
                </a:path>
                <a:path w="609600" h="353060">
                  <a:moveTo>
                    <a:pt x="589362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74795" y="7620"/>
                  </a:lnTo>
                  <a:lnTo>
                    <a:pt x="579316" y="10160"/>
                  </a:lnTo>
                  <a:lnTo>
                    <a:pt x="580320" y="11429"/>
                  </a:lnTo>
                  <a:lnTo>
                    <a:pt x="584536" y="13970"/>
                  </a:lnTo>
                  <a:lnTo>
                    <a:pt x="585476" y="15239"/>
                  </a:lnTo>
                  <a:lnTo>
                    <a:pt x="589362" y="19050"/>
                  </a:lnTo>
                  <a:close/>
                </a:path>
                <a:path w="609600" h="353060">
                  <a:moveTo>
                    <a:pt x="46831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297" y="19050"/>
                  </a:lnTo>
                  <a:lnTo>
                    <a:pt x="590226" y="19050"/>
                  </a:lnTo>
                  <a:lnTo>
                    <a:pt x="593756" y="22860"/>
                  </a:lnTo>
                  <a:lnTo>
                    <a:pt x="594541" y="24129"/>
                  </a:lnTo>
                  <a:lnTo>
                    <a:pt x="67748" y="24129"/>
                  </a:lnTo>
                  <a:lnTo>
                    <a:pt x="64928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609600" h="353060">
                  <a:moveTo>
                    <a:pt x="542093" y="25400"/>
                  </a:moveTo>
                  <a:lnTo>
                    <a:pt x="67430" y="25400"/>
                  </a:lnTo>
                  <a:lnTo>
                    <a:pt x="67748" y="24129"/>
                  </a:lnTo>
                  <a:lnTo>
                    <a:pt x="541775" y="24129"/>
                  </a:lnTo>
                  <a:lnTo>
                    <a:pt x="542093" y="25400"/>
                  </a:lnTo>
                  <a:close/>
                </a:path>
                <a:path w="609600" h="353060">
                  <a:moveTo>
                    <a:pt x="562692" y="30479"/>
                  </a:moveTo>
                  <a:lnTo>
                    <a:pt x="557904" y="27939"/>
                  </a:lnTo>
                  <a:lnTo>
                    <a:pt x="559047" y="27939"/>
                  </a:lnTo>
                  <a:lnTo>
                    <a:pt x="554018" y="26670"/>
                  </a:lnTo>
                  <a:lnTo>
                    <a:pt x="555224" y="26670"/>
                  </a:lnTo>
                  <a:lnTo>
                    <a:pt x="549967" y="25400"/>
                  </a:lnTo>
                  <a:lnTo>
                    <a:pt x="544595" y="25400"/>
                  </a:lnTo>
                  <a:lnTo>
                    <a:pt x="541775" y="24129"/>
                  </a:lnTo>
                  <a:lnTo>
                    <a:pt x="594541" y="24129"/>
                  </a:lnTo>
                  <a:lnTo>
                    <a:pt x="597681" y="29210"/>
                  </a:lnTo>
                  <a:lnTo>
                    <a:pt x="561613" y="29210"/>
                  </a:lnTo>
                  <a:lnTo>
                    <a:pt x="562692" y="30479"/>
                  </a:lnTo>
                  <a:close/>
                </a:path>
                <a:path w="609600" h="353060">
                  <a:moveTo>
                    <a:pt x="594531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66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273" y="29210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2" y="62229"/>
                  </a:lnTo>
                  <a:lnTo>
                    <a:pt x="273" y="59689"/>
                  </a:lnTo>
                  <a:lnTo>
                    <a:pt x="692" y="57150"/>
                  </a:lnTo>
                  <a:lnTo>
                    <a:pt x="1466" y="5207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093" y="36829"/>
                  </a:lnTo>
                  <a:lnTo>
                    <a:pt x="35739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7" y="50553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142" y="54284"/>
                  </a:lnTo>
                  <a:lnTo>
                    <a:pt x="27085" y="54610"/>
                  </a:lnTo>
                  <a:lnTo>
                    <a:pt x="26066" y="58420"/>
                  </a:lnTo>
                  <a:lnTo>
                    <a:pt x="26269" y="58420"/>
                  </a:lnTo>
                  <a:lnTo>
                    <a:pt x="26028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787" y="292100"/>
                  </a:lnTo>
                  <a:lnTo>
                    <a:pt x="26269" y="294639"/>
                  </a:lnTo>
                  <a:lnTo>
                    <a:pt x="2640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39" y="313689"/>
                  </a:lnTo>
                  <a:lnTo>
                    <a:pt x="38093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95318" y="327660"/>
                  </a:lnTo>
                  <a:lnTo>
                    <a:pt x="594531" y="328929"/>
                  </a:lnTo>
                  <a:close/>
                </a:path>
                <a:path w="609600" h="353060">
                  <a:moveTo>
                    <a:pt x="572281" y="38100"/>
                  </a:moveTo>
                  <a:lnTo>
                    <a:pt x="568394" y="34289"/>
                  </a:lnTo>
                  <a:lnTo>
                    <a:pt x="569334" y="34289"/>
                  </a:lnTo>
                  <a:lnTo>
                    <a:pt x="565118" y="31750"/>
                  </a:lnTo>
                  <a:lnTo>
                    <a:pt x="566121" y="31750"/>
                  </a:lnTo>
                  <a:lnTo>
                    <a:pt x="561613" y="29210"/>
                  </a:lnTo>
                  <a:lnTo>
                    <a:pt x="598366" y="29210"/>
                  </a:lnTo>
                  <a:lnTo>
                    <a:pt x="601110" y="34289"/>
                  </a:lnTo>
                  <a:lnTo>
                    <a:pt x="601694" y="35560"/>
                  </a:lnTo>
                  <a:lnTo>
                    <a:pt x="602464" y="36829"/>
                  </a:lnTo>
                  <a:lnTo>
                    <a:pt x="571430" y="36829"/>
                  </a:lnTo>
                  <a:lnTo>
                    <a:pt x="572281" y="38100"/>
                  </a:lnTo>
                  <a:close/>
                </a:path>
                <a:path w="609600" h="353060">
                  <a:moveTo>
                    <a:pt x="37242" y="38100"/>
                  </a:moveTo>
                  <a:lnTo>
                    <a:pt x="38093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609600" h="353060">
                  <a:moveTo>
                    <a:pt x="574960" y="40639"/>
                  </a:moveTo>
                  <a:lnTo>
                    <a:pt x="571430" y="36829"/>
                  </a:lnTo>
                  <a:lnTo>
                    <a:pt x="602464" y="36829"/>
                  </a:lnTo>
                  <a:lnTo>
                    <a:pt x="604005" y="39370"/>
                  </a:lnTo>
                  <a:lnTo>
                    <a:pt x="574186" y="39370"/>
                  </a:lnTo>
                  <a:lnTo>
                    <a:pt x="574960" y="40639"/>
                  </a:lnTo>
                  <a:close/>
                </a:path>
                <a:path w="609600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39" y="39370"/>
                  </a:lnTo>
                  <a:lnTo>
                    <a:pt x="34563" y="40639"/>
                  </a:lnTo>
                  <a:close/>
                </a:path>
                <a:path w="609600" h="353060">
                  <a:moveTo>
                    <a:pt x="579380" y="46954"/>
                  </a:moveTo>
                  <a:lnTo>
                    <a:pt x="576662" y="43179"/>
                  </a:lnTo>
                  <a:lnTo>
                    <a:pt x="574186" y="39370"/>
                  </a:lnTo>
                  <a:lnTo>
                    <a:pt x="604005" y="39370"/>
                  </a:lnTo>
                  <a:lnTo>
                    <a:pt x="604488" y="40639"/>
                  </a:lnTo>
                  <a:lnTo>
                    <a:pt x="606329" y="45720"/>
                  </a:lnTo>
                  <a:lnTo>
                    <a:pt x="578821" y="45720"/>
                  </a:lnTo>
                  <a:lnTo>
                    <a:pt x="579380" y="46954"/>
                  </a:lnTo>
                  <a:close/>
                </a:path>
                <a:path w="609600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609600" h="353060">
                  <a:moveTo>
                    <a:pt x="577348" y="44450"/>
                  </a:moveTo>
                  <a:lnTo>
                    <a:pt x="576557" y="43179"/>
                  </a:lnTo>
                  <a:lnTo>
                    <a:pt x="577348" y="44450"/>
                  </a:lnTo>
                  <a:close/>
                </a:path>
                <a:path w="609600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609600" h="353060">
                  <a:moveTo>
                    <a:pt x="606710" y="46989"/>
                  </a:moveTo>
                  <a:lnTo>
                    <a:pt x="579405" y="46989"/>
                  </a:lnTo>
                  <a:lnTo>
                    <a:pt x="578821" y="45720"/>
                  </a:lnTo>
                  <a:lnTo>
                    <a:pt x="606329" y="45720"/>
                  </a:lnTo>
                  <a:lnTo>
                    <a:pt x="606710" y="46989"/>
                  </a:lnTo>
                  <a:close/>
                </a:path>
                <a:path w="609600" h="353060">
                  <a:moveTo>
                    <a:pt x="607720" y="50800"/>
                  </a:moveTo>
                  <a:lnTo>
                    <a:pt x="581120" y="50800"/>
                  </a:lnTo>
                  <a:lnTo>
                    <a:pt x="580637" y="49529"/>
                  </a:lnTo>
                  <a:lnTo>
                    <a:pt x="579380" y="46954"/>
                  </a:lnTo>
                  <a:lnTo>
                    <a:pt x="606710" y="46989"/>
                  </a:lnTo>
                  <a:lnTo>
                    <a:pt x="607720" y="50800"/>
                  </a:lnTo>
                  <a:close/>
                </a:path>
                <a:path w="609600" h="353060">
                  <a:moveTo>
                    <a:pt x="30137" y="46989"/>
                  </a:moveTo>
                  <a:close/>
                </a:path>
                <a:path w="609600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609600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609600" h="353060">
                  <a:moveTo>
                    <a:pt x="581008" y="50553"/>
                  </a:moveTo>
                  <a:lnTo>
                    <a:pt x="580545" y="49529"/>
                  </a:lnTo>
                  <a:lnTo>
                    <a:pt x="581008" y="50553"/>
                  </a:lnTo>
                  <a:close/>
                </a:path>
                <a:path w="609600" h="353060">
                  <a:moveTo>
                    <a:pt x="581120" y="50800"/>
                  </a:moveTo>
                  <a:lnTo>
                    <a:pt x="581008" y="50553"/>
                  </a:lnTo>
                  <a:lnTo>
                    <a:pt x="580637" y="49529"/>
                  </a:lnTo>
                  <a:lnTo>
                    <a:pt x="581120" y="50800"/>
                  </a:lnTo>
                  <a:close/>
                </a:path>
                <a:path w="609600" h="353060">
                  <a:moveTo>
                    <a:pt x="608501" y="54610"/>
                  </a:moveTo>
                  <a:lnTo>
                    <a:pt x="582479" y="54610"/>
                  </a:lnTo>
                  <a:lnTo>
                    <a:pt x="582110" y="53339"/>
                  </a:lnTo>
                  <a:lnTo>
                    <a:pt x="581008" y="50553"/>
                  </a:lnTo>
                  <a:lnTo>
                    <a:pt x="581120" y="50800"/>
                  </a:lnTo>
                  <a:lnTo>
                    <a:pt x="607720" y="50800"/>
                  </a:lnTo>
                  <a:lnTo>
                    <a:pt x="608056" y="52070"/>
                  </a:lnTo>
                  <a:lnTo>
                    <a:pt x="608260" y="53339"/>
                  </a:lnTo>
                  <a:lnTo>
                    <a:pt x="608501" y="54610"/>
                  </a:lnTo>
                  <a:close/>
                </a:path>
                <a:path w="609600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162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7202" y="54175"/>
                  </a:moveTo>
                  <a:lnTo>
                    <a:pt x="27425" y="53339"/>
                  </a:lnTo>
                  <a:lnTo>
                    <a:pt x="27202" y="54175"/>
                  </a:lnTo>
                  <a:close/>
                </a:path>
                <a:path w="609600" h="353060">
                  <a:moveTo>
                    <a:pt x="582361" y="54284"/>
                  </a:moveTo>
                  <a:lnTo>
                    <a:pt x="582018" y="53339"/>
                  </a:lnTo>
                  <a:lnTo>
                    <a:pt x="582361" y="54284"/>
                  </a:lnTo>
                  <a:close/>
                </a:path>
                <a:path w="609600" h="353060">
                  <a:moveTo>
                    <a:pt x="582479" y="54610"/>
                  </a:moveTo>
                  <a:lnTo>
                    <a:pt x="582332" y="54175"/>
                  </a:lnTo>
                  <a:lnTo>
                    <a:pt x="582110" y="53339"/>
                  </a:lnTo>
                  <a:lnTo>
                    <a:pt x="582479" y="54610"/>
                  </a:lnTo>
                  <a:close/>
                </a:path>
                <a:path w="609600" h="353060">
                  <a:moveTo>
                    <a:pt x="27085" y="54610"/>
                  </a:moveTo>
                  <a:lnTo>
                    <a:pt x="27202" y="54175"/>
                  </a:lnTo>
                  <a:lnTo>
                    <a:pt x="27085" y="54610"/>
                  </a:lnTo>
                  <a:close/>
                </a:path>
                <a:path w="609600" h="353060">
                  <a:moveTo>
                    <a:pt x="583736" y="60960"/>
                  </a:moveTo>
                  <a:lnTo>
                    <a:pt x="583253" y="58420"/>
                  </a:lnTo>
                  <a:lnTo>
                    <a:pt x="583457" y="58420"/>
                  </a:lnTo>
                  <a:lnTo>
                    <a:pt x="582361" y="54284"/>
                  </a:lnTo>
                  <a:lnTo>
                    <a:pt x="582479" y="54610"/>
                  </a:lnTo>
                  <a:lnTo>
                    <a:pt x="608501" y="54610"/>
                  </a:lnTo>
                  <a:lnTo>
                    <a:pt x="608742" y="55879"/>
                  </a:lnTo>
                  <a:lnTo>
                    <a:pt x="609187" y="59689"/>
                  </a:lnTo>
                  <a:lnTo>
                    <a:pt x="583634" y="59689"/>
                  </a:lnTo>
                  <a:lnTo>
                    <a:pt x="583736" y="60960"/>
                  </a:lnTo>
                  <a:close/>
                </a:path>
                <a:path w="609600" h="353060">
                  <a:moveTo>
                    <a:pt x="25787" y="60960"/>
                  </a:moveTo>
                  <a:lnTo>
                    <a:pt x="25888" y="59689"/>
                  </a:lnTo>
                  <a:lnTo>
                    <a:pt x="26028" y="59689"/>
                  </a:lnTo>
                  <a:lnTo>
                    <a:pt x="25787" y="60960"/>
                  </a:lnTo>
                  <a:close/>
                </a:path>
                <a:path w="609600" h="353060">
                  <a:moveTo>
                    <a:pt x="609371" y="290829"/>
                  </a:moveTo>
                  <a:lnTo>
                    <a:pt x="583926" y="290829"/>
                  </a:lnTo>
                  <a:lnTo>
                    <a:pt x="584130" y="288289"/>
                  </a:lnTo>
                  <a:lnTo>
                    <a:pt x="584104" y="64770"/>
                  </a:lnTo>
                  <a:lnTo>
                    <a:pt x="583926" y="62229"/>
                  </a:lnTo>
                  <a:lnTo>
                    <a:pt x="583634" y="59689"/>
                  </a:lnTo>
                  <a:lnTo>
                    <a:pt x="609250" y="59689"/>
                  </a:lnTo>
                  <a:lnTo>
                    <a:pt x="609411" y="62229"/>
                  </a:lnTo>
                  <a:lnTo>
                    <a:pt x="609530" y="64770"/>
                  </a:lnTo>
                  <a:lnTo>
                    <a:pt x="609492" y="289560"/>
                  </a:lnTo>
                  <a:lnTo>
                    <a:pt x="609371" y="290829"/>
                  </a:lnTo>
                  <a:close/>
                </a:path>
                <a:path w="609600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609600" h="353060">
                  <a:moveTo>
                    <a:pt x="608965" y="294639"/>
                  </a:moveTo>
                  <a:lnTo>
                    <a:pt x="583253" y="294639"/>
                  </a:lnTo>
                  <a:lnTo>
                    <a:pt x="583736" y="292100"/>
                  </a:lnTo>
                  <a:lnTo>
                    <a:pt x="583990" y="289560"/>
                  </a:lnTo>
                  <a:lnTo>
                    <a:pt x="583926" y="290829"/>
                  </a:lnTo>
                  <a:lnTo>
                    <a:pt x="609371" y="290829"/>
                  </a:lnTo>
                  <a:lnTo>
                    <a:pt x="609250" y="292100"/>
                  </a:lnTo>
                  <a:lnTo>
                    <a:pt x="609187" y="293370"/>
                  </a:lnTo>
                  <a:lnTo>
                    <a:pt x="608965" y="294639"/>
                  </a:lnTo>
                  <a:close/>
                </a:path>
                <a:path w="609600" h="353060">
                  <a:moveTo>
                    <a:pt x="26406" y="294639"/>
                  </a:moveTo>
                  <a:lnTo>
                    <a:pt x="26269" y="294639"/>
                  </a:lnTo>
                  <a:lnTo>
                    <a:pt x="26066" y="293370"/>
                  </a:lnTo>
                  <a:lnTo>
                    <a:pt x="26406" y="294639"/>
                  </a:lnTo>
                  <a:close/>
                </a:path>
                <a:path w="609600" h="353060">
                  <a:moveTo>
                    <a:pt x="606329" y="306070"/>
                  </a:moveTo>
                  <a:lnTo>
                    <a:pt x="578821" y="306070"/>
                  </a:lnTo>
                  <a:lnTo>
                    <a:pt x="581120" y="302260"/>
                  </a:lnTo>
                  <a:lnTo>
                    <a:pt x="580637" y="302260"/>
                  </a:lnTo>
                  <a:lnTo>
                    <a:pt x="582479" y="298450"/>
                  </a:lnTo>
                  <a:lnTo>
                    <a:pt x="582110" y="298450"/>
                  </a:lnTo>
                  <a:lnTo>
                    <a:pt x="583457" y="293370"/>
                  </a:lnTo>
                  <a:lnTo>
                    <a:pt x="583253" y="294639"/>
                  </a:lnTo>
                  <a:lnTo>
                    <a:pt x="608965" y="294639"/>
                  </a:lnTo>
                  <a:lnTo>
                    <a:pt x="608742" y="295910"/>
                  </a:lnTo>
                  <a:lnTo>
                    <a:pt x="608260" y="299720"/>
                  </a:lnTo>
                  <a:lnTo>
                    <a:pt x="608056" y="299720"/>
                  </a:lnTo>
                  <a:lnTo>
                    <a:pt x="606710" y="304800"/>
                  </a:lnTo>
                  <a:lnTo>
                    <a:pt x="606329" y="306070"/>
                  </a:lnTo>
                  <a:close/>
                </a:path>
                <a:path w="609600" h="353060">
                  <a:moveTo>
                    <a:pt x="30816" y="306070"/>
                  </a:moveTo>
                  <a:lnTo>
                    <a:pt x="30130" y="304800"/>
                  </a:lnTo>
                  <a:lnTo>
                    <a:pt x="30816" y="306070"/>
                  </a:lnTo>
                  <a:close/>
                </a:path>
                <a:path w="609600" h="353060">
                  <a:moveTo>
                    <a:pt x="604948" y="309879"/>
                  </a:moveTo>
                  <a:lnTo>
                    <a:pt x="576662" y="309879"/>
                  </a:lnTo>
                  <a:lnTo>
                    <a:pt x="579405" y="304800"/>
                  </a:lnTo>
                  <a:lnTo>
                    <a:pt x="578821" y="306070"/>
                  </a:lnTo>
                  <a:lnTo>
                    <a:pt x="606329" y="306070"/>
                  </a:lnTo>
                  <a:lnTo>
                    <a:pt x="604948" y="309879"/>
                  </a:lnTo>
                  <a:close/>
                </a:path>
                <a:path w="609600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609600" h="353060">
                  <a:moveTo>
                    <a:pt x="603426" y="313689"/>
                  </a:moveTo>
                  <a:lnTo>
                    <a:pt x="574186" y="313689"/>
                  </a:lnTo>
                  <a:lnTo>
                    <a:pt x="577348" y="308610"/>
                  </a:lnTo>
                  <a:lnTo>
                    <a:pt x="576662" y="309879"/>
                  </a:lnTo>
                  <a:lnTo>
                    <a:pt x="604948" y="309879"/>
                  </a:lnTo>
                  <a:lnTo>
                    <a:pt x="604005" y="312420"/>
                  </a:lnTo>
                  <a:lnTo>
                    <a:pt x="603426" y="313689"/>
                  </a:lnTo>
                  <a:close/>
                </a:path>
                <a:path w="609600" h="353060">
                  <a:moveTo>
                    <a:pt x="35739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39" y="313689"/>
                  </a:lnTo>
                  <a:close/>
                </a:path>
                <a:path w="609600" h="353060">
                  <a:moveTo>
                    <a:pt x="602268" y="316229"/>
                  </a:moveTo>
                  <a:lnTo>
                    <a:pt x="571430" y="316229"/>
                  </a:lnTo>
                  <a:lnTo>
                    <a:pt x="574960" y="312420"/>
                  </a:lnTo>
                  <a:lnTo>
                    <a:pt x="574186" y="313689"/>
                  </a:lnTo>
                  <a:lnTo>
                    <a:pt x="603426" y="313689"/>
                  </a:lnTo>
                  <a:lnTo>
                    <a:pt x="602268" y="316229"/>
                  </a:lnTo>
                  <a:close/>
                </a:path>
                <a:path w="609600" h="353060">
                  <a:moveTo>
                    <a:pt x="38538" y="316229"/>
                  </a:moveTo>
                  <a:lnTo>
                    <a:pt x="38093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609600" h="353060">
                  <a:moveTo>
                    <a:pt x="601110" y="318770"/>
                  </a:moveTo>
                  <a:lnTo>
                    <a:pt x="568394" y="318770"/>
                  </a:lnTo>
                  <a:lnTo>
                    <a:pt x="572281" y="314960"/>
                  </a:lnTo>
                  <a:lnTo>
                    <a:pt x="571430" y="316229"/>
                  </a:lnTo>
                  <a:lnTo>
                    <a:pt x="602268" y="316229"/>
                  </a:lnTo>
                  <a:lnTo>
                    <a:pt x="601110" y="318770"/>
                  </a:lnTo>
                  <a:close/>
                </a:path>
                <a:path w="609600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609600" h="353060">
                  <a:moveTo>
                    <a:pt x="599281" y="321310"/>
                  </a:moveTo>
                  <a:lnTo>
                    <a:pt x="565118" y="321310"/>
                  </a:lnTo>
                  <a:lnTo>
                    <a:pt x="569334" y="317500"/>
                  </a:lnTo>
                  <a:lnTo>
                    <a:pt x="568394" y="318770"/>
                  </a:lnTo>
                  <a:lnTo>
                    <a:pt x="601110" y="318770"/>
                  </a:lnTo>
                  <a:lnTo>
                    <a:pt x="599281" y="321310"/>
                  </a:lnTo>
                  <a:close/>
                </a:path>
                <a:path w="609600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609600" h="353060">
                  <a:moveTo>
                    <a:pt x="597681" y="323850"/>
                  </a:moveTo>
                  <a:lnTo>
                    <a:pt x="561613" y="323850"/>
                  </a:lnTo>
                  <a:lnTo>
                    <a:pt x="566121" y="320039"/>
                  </a:lnTo>
                  <a:lnTo>
                    <a:pt x="565118" y="321310"/>
                  </a:lnTo>
                  <a:lnTo>
                    <a:pt x="599281" y="321310"/>
                  </a:lnTo>
                  <a:lnTo>
                    <a:pt x="598366" y="322579"/>
                  </a:lnTo>
                  <a:lnTo>
                    <a:pt x="597681" y="323850"/>
                  </a:lnTo>
                  <a:close/>
                </a:path>
                <a:path w="609600" h="353060">
                  <a:moveTo>
                    <a:pt x="49225" y="323850"/>
                  </a:moveTo>
                  <a:lnTo>
                    <a:pt x="47923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609600" h="353060">
                  <a:moveTo>
                    <a:pt x="596893" y="325120"/>
                  </a:moveTo>
                  <a:lnTo>
                    <a:pt x="557904" y="325120"/>
                  </a:lnTo>
                  <a:lnTo>
                    <a:pt x="562692" y="322579"/>
                  </a:lnTo>
                  <a:lnTo>
                    <a:pt x="561613" y="323850"/>
                  </a:lnTo>
                  <a:lnTo>
                    <a:pt x="597681" y="323850"/>
                  </a:lnTo>
                  <a:lnTo>
                    <a:pt x="596893" y="325120"/>
                  </a:lnTo>
                  <a:close/>
                </a:path>
                <a:path w="609600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609600" h="353060">
                  <a:moveTo>
                    <a:pt x="595318" y="327660"/>
                  </a:moveTo>
                  <a:lnTo>
                    <a:pt x="549967" y="327660"/>
                  </a:lnTo>
                  <a:lnTo>
                    <a:pt x="555224" y="326389"/>
                  </a:lnTo>
                  <a:lnTo>
                    <a:pt x="554018" y="326389"/>
                  </a:lnTo>
                  <a:lnTo>
                    <a:pt x="559047" y="323850"/>
                  </a:lnTo>
                  <a:lnTo>
                    <a:pt x="557904" y="325120"/>
                  </a:lnTo>
                  <a:lnTo>
                    <a:pt x="596893" y="325120"/>
                  </a:lnTo>
                  <a:lnTo>
                    <a:pt x="595318" y="327660"/>
                  </a:lnTo>
                  <a:close/>
                </a:path>
                <a:path w="609600" h="353060">
                  <a:moveTo>
                    <a:pt x="585476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297" y="332739"/>
                  </a:lnTo>
                  <a:lnTo>
                    <a:pt x="15767" y="328929"/>
                  </a:lnTo>
                  <a:lnTo>
                    <a:pt x="593756" y="328929"/>
                  </a:lnTo>
                  <a:lnTo>
                    <a:pt x="590226" y="332739"/>
                  </a:lnTo>
                  <a:lnTo>
                    <a:pt x="589362" y="334010"/>
                  </a:lnTo>
                  <a:lnTo>
                    <a:pt x="585476" y="337820"/>
                  </a:lnTo>
                  <a:close/>
                </a:path>
                <a:path w="609600" h="353060">
                  <a:moveTo>
                    <a:pt x="580320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84536" y="337820"/>
                  </a:lnTo>
                  <a:lnTo>
                    <a:pt x="580320" y="341629"/>
                  </a:lnTo>
                  <a:close/>
                </a:path>
                <a:path w="609600" h="353060">
                  <a:moveTo>
                    <a:pt x="574795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79316" y="341629"/>
                  </a:lnTo>
                  <a:lnTo>
                    <a:pt x="574795" y="345439"/>
                  </a:lnTo>
                  <a:close/>
                </a:path>
                <a:path w="609600" h="353060">
                  <a:moveTo>
                    <a:pt x="568928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73716" y="345439"/>
                  </a:lnTo>
                  <a:lnTo>
                    <a:pt x="568928" y="347979"/>
                  </a:lnTo>
                  <a:close/>
                </a:path>
                <a:path w="609600" h="353060">
                  <a:moveTo>
                    <a:pt x="562743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567785" y="347979"/>
                  </a:lnTo>
                  <a:lnTo>
                    <a:pt x="562743" y="350520"/>
                  </a:lnTo>
                  <a:close/>
                </a:path>
                <a:path w="609600" h="353060">
                  <a:moveTo>
                    <a:pt x="556291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561549" y="350520"/>
                  </a:lnTo>
                  <a:lnTo>
                    <a:pt x="556291" y="351789"/>
                  </a:lnTo>
                  <a:close/>
                </a:path>
                <a:path w="609600" h="353060">
                  <a:moveTo>
                    <a:pt x="552672" y="353060"/>
                  </a:moveTo>
                  <a:lnTo>
                    <a:pt x="56851" y="353060"/>
                  </a:lnTo>
                  <a:lnTo>
                    <a:pt x="54159" y="351789"/>
                  </a:lnTo>
                  <a:lnTo>
                    <a:pt x="555364" y="351789"/>
                  </a:lnTo>
                  <a:lnTo>
                    <a:pt x="55267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6947407" y="496335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0482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2—</a:t>
            </a:r>
            <a:r>
              <a:rPr dirty="0"/>
              <a:t>归并排序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代</a:t>
            </a:r>
            <a:r>
              <a:rPr dirty="0" spc="-10"/>
              <a:t>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52" y="974725"/>
            <a:ext cx="8435340" cy="5137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void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merge(l,m,r)//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合并操作</a:t>
            </a:r>
            <a:endParaRPr sz="2400">
              <a:latin typeface="宋体"/>
              <a:cs typeface="宋体"/>
            </a:endParaRPr>
          </a:p>
          <a:p>
            <a:pPr marL="358775">
              <a:lnSpc>
                <a:spcPts val="2875"/>
              </a:lnSpc>
            </a:pP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566420">
              <a:lnSpc>
                <a:spcPts val="2875"/>
              </a:lnSpc>
            </a:pPr>
            <a:r>
              <a:rPr dirty="0" sz="2400" spc="-5">
                <a:latin typeface="Calibri"/>
                <a:cs typeface="Calibri"/>
              </a:rPr>
              <a:t>// </a:t>
            </a:r>
            <a:r>
              <a:rPr dirty="0" sz="2400">
                <a:latin typeface="Calibri"/>
                <a:cs typeface="Calibri"/>
              </a:rPr>
              <a:t>i </a:t>
            </a:r>
            <a:r>
              <a:rPr dirty="0" sz="2400">
                <a:latin typeface="宋体"/>
                <a:cs typeface="宋体"/>
              </a:rPr>
              <a:t>代表左半序列目前最小的位置</a:t>
            </a:r>
            <a:endParaRPr sz="2400">
              <a:latin typeface="宋体"/>
              <a:cs typeface="宋体"/>
            </a:endParaRPr>
          </a:p>
          <a:p>
            <a:pPr marL="497205">
              <a:lnSpc>
                <a:spcPts val="2875"/>
              </a:lnSpc>
            </a:pPr>
            <a:r>
              <a:rPr dirty="0" sz="2400" spc="-5">
                <a:latin typeface="Calibri"/>
                <a:cs typeface="Calibri"/>
              </a:rPr>
              <a:t>// </a:t>
            </a:r>
            <a:r>
              <a:rPr dirty="0" sz="2400">
                <a:latin typeface="Calibri"/>
                <a:cs typeface="Calibri"/>
              </a:rPr>
              <a:t>j </a:t>
            </a:r>
            <a:r>
              <a:rPr dirty="0" sz="2400">
                <a:latin typeface="宋体"/>
                <a:cs typeface="宋体"/>
              </a:rPr>
              <a:t>代表右半序列目前最小的位置</a:t>
            </a:r>
            <a:endParaRPr sz="2400">
              <a:latin typeface="宋体"/>
              <a:cs typeface="宋体"/>
            </a:endParaRPr>
          </a:p>
          <a:p>
            <a:pPr marL="427990">
              <a:lnSpc>
                <a:spcPts val="2875"/>
              </a:lnSpc>
            </a:pPr>
            <a:r>
              <a:rPr dirty="0" sz="2400" spc="-5">
                <a:latin typeface="Calibri"/>
                <a:cs typeface="Calibri"/>
              </a:rPr>
              <a:t>//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：原数组</a:t>
            </a:r>
            <a:r>
              <a:rPr dirty="0" sz="2400">
                <a:latin typeface="Calibri"/>
                <a:cs typeface="Calibri"/>
              </a:rPr>
              <a:t>b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数组：暂存数组（合并过程不能覆盖原数组）</a:t>
            </a:r>
            <a:endParaRPr sz="2400">
              <a:latin typeface="宋体"/>
              <a:cs typeface="宋体"/>
            </a:endParaRPr>
          </a:p>
          <a:p>
            <a:pPr marL="427990" marR="5387975">
              <a:lnSpc>
                <a:spcPts val="2880"/>
              </a:lnSpc>
              <a:spcBef>
                <a:spcPts val="90"/>
              </a:spcBef>
            </a:pPr>
            <a:r>
              <a:rPr dirty="0" sz="2400" spc="-15">
                <a:latin typeface="Calibri"/>
                <a:cs typeface="Calibri"/>
              </a:rPr>
              <a:t>int </a:t>
            </a:r>
            <a:r>
              <a:rPr dirty="0" sz="2400">
                <a:latin typeface="Calibri"/>
                <a:cs typeface="Calibri"/>
              </a:rPr>
              <a:t>i = </a:t>
            </a:r>
            <a:r>
              <a:rPr dirty="0" sz="2400" spc="-5">
                <a:latin typeface="Calibri"/>
                <a:cs typeface="Calibri"/>
              </a:rPr>
              <a:t>l, </a:t>
            </a:r>
            <a:r>
              <a:rPr dirty="0" sz="2400">
                <a:latin typeface="Calibri"/>
                <a:cs typeface="Calibri"/>
              </a:rPr>
              <a:t>j = </a:t>
            </a:r>
            <a:r>
              <a:rPr dirty="0" sz="2400" spc="-5">
                <a:latin typeface="Calibri"/>
                <a:cs typeface="Calibri"/>
              </a:rPr>
              <a:t>m+1, </a:t>
            </a:r>
            <a:r>
              <a:rPr dirty="0" sz="2400">
                <a:latin typeface="Calibri"/>
                <a:cs typeface="Calibri"/>
              </a:rPr>
              <a:t>k = </a:t>
            </a:r>
            <a:r>
              <a:rPr dirty="0" sz="2400" spc="-5">
                <a:latin typeface="Calibri"/>
                <a:cs typeface="Calibri"/>
              </a:rPr>
              <a:t>l;  </a:t>
            </a:r>
            <a:r>
              <a:rPr dirty="0" sz="2400" spc="-15">
                <a:latin typeface="Calibri"/>
                <a:cs typeface="Calibri"/>
              </a:rPr>
              <a:t>for(; </a:t>
            </a:r>
            <a:r>
              <a:rPr dirty="0" sz="2400" spc="-5">
                <a:latin typeface="Calibri"/>
                <a:cs typeface="Calibri"/>
              </a:rPr>
              <a:t>i&lt;=m &amp;&amp; j&lt;=r;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27990">
              <a:lnSpc>
                <a:spcPts val="2770"/>
              </a:lnSpc>
            </a:pPr>
            <a:r>
              <a:rPr dirty="0" sz="2400" spc="-5">
                <a:latin typeface="Calibri"/>
                <a:cs typeface="Calibri"/>
              </a:rPr>
              <a:t>if(a[i] &lt;=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a[j])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b[k++]</a:t>
            </a:r>
            <a:r>
              <a:rPr dirty="0" sz="2400">
                <a:latin typeface="Calibri"/>
                <a:cs typeface="Calibri"/>
              </a:rPr>
              <a:t> = </a:t>
            </a:r>
            <a:r>
              <a:rPr dirty="0" sz="2400" spc="-5">
                <a:latin typeface="Calibri"/>
                <a:cs typeface="Calibri"/>
              </a:rPr>
              <a:t>a[i++];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//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加入左边最小的</a:t>
            </a:r>
            <a:endParaRPr sz="2400">
              <a:latin typeface="宋体"/>
              <a:cs typeface="宋体"/>
            </a:endParaRPr>
          </a:p>
          <a:p>
            <a:pPr marL="427990">
              <a:lnSpc>
                <a:spcPts val="2875"/>
              </a:lnSpc>
            </a:pPr>
            <a:r>
              <a:rPr dirty="0" sz="2400" spc="-5">
                <a:latin typeface="Calibri"/>
                <a:cs typeface="Calibri"/>
              </a:rPr>
              <a:t>else b[k++]</a:t>
            </a:r>
            <a:r>
              <a:rPr dirty="0" sz="2400">
                <a:latin typeface="Calibri"/>
                <a:cs typeface="Calibri"/>
              </a:rPr>
              <a:t> = </a:t>
            </a:r>
            <a:r>
              <a:rPr dirty="0" sz="2400" spc="-5">
                <a:latin typeface="Calibri"/>
                <a:cs typeface="Calibri"/>
              </a:rPr>
              <a:t>a[j++];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//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加入右边最小的</a:t>
            </a:r>
            <a:endParaRPr sz="2400">
              <a:latin typeface="宋体"/>
              <a:cs typeface="宋体"/>
            </a:endParaRPr>
          </a:p>
          <a:p>
            <a:pPr marL="427990">
              <a:lnSpc>
                <a:spcPts val="2875"/>
              </a:lnSpc>
            </a:pPr>
            <a:r>
              <a:rPr dirty="0" sz="2400" spc="-5">
                <a:latin typeface="Calibri"/>
                <a:cs typeface="Calibri"/>
              </a:rPr>
              <a:t>// </a:t>
            </a:r>
            <a:r>
              <a:rPr dirty="0" sz="2400">
                <a:latin typeface="宋体"/>
                <a:cs typeface="宋体"/>
              </a:rPr>
              <a:t>加入剩余的数</a:t>
            </a:r>
            <a:endParaRPr sz="2400">
              <a:latin typeface="宋体"/>
              <a:cs typeface="宋体"/>
            </a:endParaRPr>
          </a:p>
          <a:p>
            <a:pPr marL="427990" marR="1862455">
              <a:lnSpc>
                <a:spcPts val="2880"/>
              </a:lnSpc>
              <a:spcBef>
                <a:spcPts val="95"/>
              </a:spcBef>
            </a:pPr>
            <a:r>
              <a:rPr dirty="0" sz="2400" spc="-15">
                <a:latin typeface="Calibri"/>
                <a:cs typeface="Calibri"/>
              </a:rPr>
              <a:t>for(;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i&lt;=m; b[k++]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a[i++]); // </a:t>
            </a:r>
            <a:r>
              <a:rPr dirty="0" sz="2400">
                <a:latin typeface="宋体"/>
                <a:cs typeface="宋体"/>
              </a:rPr>
              <a:t>加入剩余左半的数 </a:t>
            </a:r>
            <a:r>
              <a:rPr dirty="0" sz="2400" spc="-15">
                <a:latin typeface="Calibri"/>
                <a:cs typeface="Calibri"/>
              </a:rPr>
              <a:t>for(;</a:t>
            </a:r>
            <a:r>
              <a:rPr dirty="0" sz="2400" spc="-5">
                <a:latin typeface="Calibri"/>
                <a:cs typeface="Calibri"/>
              </a:rPr>
              <a:t> j&lt;=r; b[k++]</a:t>
            </a:r>
            <a:r>
              <a:rPr dirty="0" sz="2400">
                <a:latin typeface="Calibri"/>
                <a:cs typeface="Calibri"/>
              </a:rPr>
              <a:t> =</a:t>
            </a:r>
            <a:r>
              <a:rPr dirty="0" sz="2400" spc="-5">
                <a:latin typeface="Calibri"/>
                <a:cs typeface="Calibri"/>
              </a:rPr>
              <a:t> a[j++]); //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加入剩余右半的数 </a:t>
            </a:r>
            <a:r>
              <a:rPr dirty="0" sz="2400" spc="-15">
                <a:latin typeface="Calibri"/>
                <a:cs typeface="Calibri"/>
              </a:rPr>
              <a:t>for(i=l;</a:t>
            </a:r>
            <a:r>
              <a:rPr dirty="0" sz="2400" spc="-5">
                <a:latin typeface="Calibri"/>
                <a:cs typeface="Calibri"/>
              </a:rPr>
              <a:t> i&lt;=r; </a:t>
            </a:r>
            <a:r>
              <a:rPr dirty="0" sz="2400">
                <a:latin typeface="Calibri"/>
                <a:cs typeface="Calibri"/>
              </a:rPr>
              <a:t>i++)</a:t>
            </a:r>
            <a:r>
              <a:rPr dirty="0" sz="2400" spc="-5">
                <a:latin typeface="Calibri"/>
                <a:cs typeface="Calibri"/>
              </a:rPr>
              <a:t> a[i]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b[i]; // </a:t>
            </a:r>
            <a:r>
              <a:rPr dirty="0" sz="2400">
                <a:latin typeface="宋体"/>
                <a:cs typeface="宋体"/>
              </a:rPr>
              <a:t>从暂存数组中赋值</a:t>
            </a:r>
            <a:endParaRPr sz="2400">
              <a:latin typeface="宋体"/>
              <a:cs typeface="宋体"/>
            </a:endParaRPr>
          </a:p>
          <a:p>
            <a:pPr marL="289560">
              <a:lnSpc>
                <a:spcPts val="2770"/>
              </a:lnSpc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0482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2—</a:t>
            </a:r>
            <a:r>
              <a:rPr dirty="0"/>
              <a:t>归并排序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代</a:t>
            </a:r>
            <a:r>
              <a:rPr dirty="0" spc="-10"/>
              <a:t>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52" y="962025"/>
            <a:ext cx="7997190" cy="360552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void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merge_sort(int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l, </a:t>
            </a:r>
            <a:r>
              <a:rPr dirty="0" sz="2400" spc="-15">
                <a:latin typeface="Calibri"/>
                <a:cs typeface="Calibri"/>
              </a:rPr>
              <a:t>int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r) //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排序位置从</a:t>
            </a:r>
            <a:r>
              <a:rPr dirty="0" sz="2400">
                <a:latin typeface="Calibri"/>
                <a:cs typeface="Calibri"/>
              </a:rPr>
              <a:t>l </a:t>
            </a:r>
            <a:r>
              <a:rPr dirty="0" sz="2400">
                <a:latin typeface="宋体"/>
                <a:cs typeface="宋体"/>
              </a:rPr>
              <a:t>到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的序列</a:t>
            </a:r>
            <a:endParaRPr sz="2400">
              <a:latin typeface="宋体"/>
              <a:cs typeface="宋体"/>
            </a:endParaRPr>
          </a:p>
          <a:p>
            <a:pPr marL="35877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35635" marR="2256155">
              <a:lnSpc>
                <a:spcPct val="120000"/>
              </a:lnSpc>
            </a:pPr>
            <a:r>
              <a:rPr dirty="0" sz="2400" spc="-5">
                <a:latin typeface="Calibri"/>
                <a:cs typeface="Calibri"/>
              </a:rPr>
              <a:t>if(l==r)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return;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//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长度为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则不需要排序 </a:t>
            </a:r>
            <a:r>
              <a:rPr dirty="0" sz="2400" spc="-15">
                <a:latin typeface="Calibri"/>
                <a:cs typeface="Calibri"/>
              </a:rPr>
              <a:t>int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 =</a:t>
            </a:r>
            <a:r>
              <a:rPr dirty="0" sz="2400" spc="-5">
                <a:latin typeface="Calibri"/>
                <a:cs typeface="Calibri"/>
              </a:rPr>
              <a:t> (l+r)</a:t>
            </a:r>
            <a:r>
              <a:rPr dirty="0" sz="2400">
                <a:latin typeface="Calibri"/>
                <a:cs typeface="Calibri"/>
              </a:rPr>
              <a:t> /</a:t>
            </a:r>
            <a:r>
              <a:rPr dirty="0" sz="2400" spc="-5">
                <a:latin typeface="Calibri"/>
                <a:cs typeface="Calibri"/>
              </a:rPr>
              <a:t> 2;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// </a:t>
            </a:r>
            <a:r>
              <a:rPr dirty="0" sz="2400">
                <a:latin typeface="宋体"/>
                <a:cs typeface="宋体"/>
              </a:rPr>
              <a:t>分成两段 </a:t>
            </a:r>
            <a:r>
              <a:rPr dirty="0" sz="2400" spc="-10">
                <a:latin typeface="Calibri"/>
                <a:cs typeface="Calibri"/>
              </a:rPr>
              <a:t>merge_sort(l,</a:t>
            </a:r>
            <a:r>
              <a:rPr dirty="0" sz="2400" spc="-5">
                <a:latin typeface="Calibri"/>
                <a:cs typeface="Calibri"/>
              </a:rPr>
              <a:t> m);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// </a:t>
            </a:r>
            <a:r>
              <a:rPr dirty="0" sz="2400">
                <a:latin typeface="宋体"/>
                <a:cs typeface="宋体"/>
              </a:rPr>
              <a:t>排序左半段 </a:t>
            </a:r>
            <a:r>
              <a:rPr dirty="0" sz="2400" spc="-10">
                <a:latin typeface="Calibri"/>
                <a:cs typeface="Calibri"/>
              </a:rPr>
              <a:t>merge_sort(m+1,</a:t>
            </a:r>
            <a:r>
              <a:rPr dirty="0" sz="2400" spc="-5">
                <a:latin typeface="Calibri"/>
                <a:cs typeface="Calibri"/>
              </a:rPr>
              <a:t> r);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// </a:t>
            </a:r>
            <a:r>
              <a:rPr dirty="0" sz="2400">
                <a:latin typeface="宋体"/>
                <a:cs typeface="宋体"/>
              </a:rPr>
              <a:t>排序右半段</a:t>
            </a:r>
            <a:endParaRPr sz="2400">
              <a:latin typeface="宋体"/>
              <a:cs typeface="宋体"/>
            </a:endParaRPr>
          </a:p>
          <a:p>
            <a:pPr marL="635635">
              <a:lnSpc>
                <a:spcPct val="100000"/>
              </a:lnSpc>
              <a:spcBef>
                <a:spcPts val="570"/>
              </a:spcBef>
            </a:pPr>
            <a:r>
              <a:rPr dirty="0" sz="2400" spc="-10">
                <a:latin typeface="Calibri"/>
                <a:cs typeface="Calibri"/>
              </a:rPr>
              <a:t>merge(l,m,r);//</a:t>
            </a:r>
            <a:r>
              <a:rPr dirty="0" sz="2400">
                <a:latin typeface="宋体"/>
                <a:cs typeface="宋体"/>
              </a:rPr>
              <a:t>把两段排好序的序列合并成一个有序序列</a:t>
            </a:r>
            <a:endParaRPr sz="2400">
              <a:latin typeface="宋体"/>
              <a:cs typeface="宋体"/>
            </a:endParaRPr>
          </a:p>
          <a:p>
            <a:pPr marL="335280">
              <a:lnSpc>
                <a:spcPct val="100000"/>
              </a:lnSpc>
              <a:spcBef>
                <a:spcPts val="645"/>
              </a:spcBef>
            </a:pPr>
            <a:r>
              <a:rPr dirty="0" sz="2800" spc="-5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4980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2—</a:t>
            </a:r>
            <a:r>
              <a:rPr dirty="0"/>
              <a:t>归并排序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时间复杂度分析</a:t>
            </a:r>
            <a:r>
              <a:rPr dirty="0" spc="-10"/>
              <a:t>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52" y="962025"/>
            <a:ext cx="7426325" cy="48520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F(n)</a:t>
            </a:r>
            <a:r>
              <a:rPr dirty="0" sz="2400">
                <a:latin typeface="宋体"/>
                <a:cs typeface="宋体"/>
              </a:rPr>
              <a:t>表示对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个数进行归并排序的时间复杂度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根据归并排序思想有：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F(n)=2*F(n/2)+n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设</a:t>
            </a:r>
            <a:r>
              <a:rPr dirty="0" sz="2400" spc="-20">
                <a:latin typeface="Calibri"/>
                <a:cs typeface="Calibri"/>
              </a:rPr>
              <a:t>n’=2^k,k=lgn’,</a:t>
            </a:r>
            <a:r>
              <a:rPr dirty="0" sz="2400">
                <a:latin typeface="宋体"/>
                <a:cs typeface="宋体"/>
              </a:rPr>
              <a:t>则有：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F(n’)=2*F(n’/2)+n’=2*(2*F(n’/4)+n’/2)+n’=4*F(n’/4)+2*n’</a:t>
            </a:r>
            <a:endParaRPr sz="2400">
              <a:latin typeface="Calibri"/>
              <a:cs typeface="Calibri"/>
            </a:endParaRPr>
          </a:p>
          <a:p>
            <a:pPr marL="91249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alibri"/>
                <a:cs typeface="Calibri"/>
              </a:rPr>
              <a:t>=4*(2*F(n’/8)+n’/4)+2*n’=8*F(n’/8)+3*n’</a:t>
            </a:r>
            <a:endParaRPr sz="2400">
              <a:latin typeface="Calibri"/>
              <a:cs typeface="Calibri"/>
            </a:endParaRPr>
          </a:p>
          <a:p>
            <a:pPr marL="91249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alibri"/>
                <a:cs typeface="Calibri"/>
              </a:rPr>
              <a:t>=……=2^k*F(1)+k*n’=2^k+k*2^k=n’+n’*lgn’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设</a:t>
            </a:r>
            <a:r>
              <a:rPr dirty="0" sz="2400" spc="-5">
                <a:latin typeface="Calibri"/>
                <a:cs typeface="Calibri"/>
              </a:rPr>
              <a:t>n’&lt;=n&lt;2*n’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则有</a:t>
            </a:r>
            <a:r>
              <a:rPr dirty="0" sz="2400" spc="-5">
                <a:latin typeface="Calibri"/>
                <a:cs typeface="Calibri"/>
              </a:rPr>
              <a:t>F(n’)&lt;=F(n)&lt;F(2*n’)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n’+n’lgn’&lt;=F(n)&lt;=2*n’+2*n’*lg(2*n’)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n’+n’lgn’&lt;=F(n)&lt;=2*n’+2*n’*lg2+2*n’*lgn’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所以</a:t>
            </a:r>
            <a:r>
              <a:rPr dirty="0" sz="2400" spc="-5">
                <a:latin typeface="Calibri"/>
                <a:cs typeface="Calibri"/>
              </a:rPr>
              <a:t>F(n)=O(nlgn)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4980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2—</a:t>
            </a:r>
            <a:r>
              <a:rPr dirty="0"/>
              <a:t>归并排序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时间复杂度分析</a:t>
            </a:r>
            <a:r>
              <a:rPr dirty="0" spc="-10"/>
              <a:t>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52" y="962025"/>
            <a:ext cx="8224520" cy="12687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画出归并排序的递归树。</a:t>
            </a:r>
            <a:endParaRPr sz="2400">
              <a:latin typeface="宋体"/>
              <a:cs typeface="宋体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时间主要花费在合并上，每一层合并代价综合为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树的深度 为</a:t>
            </a:r>
            <a:r>
              <a:rPr dirty="0" sz="2400" spc="-5">
                <a:latin typeface="Calibri"/>
                <a:cs typeface="Calibri"/>
              </a:rPr>
              <a:t>lgn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所以时间复杂度为</a:t>
            </a:r>
            <a:r>
              <a:rPr dirty="0" sz="2400" spc="-5">
                <a:latin typeface="Calibri"/>
                <a:cs typeface="Calibri"/>
              </a:rPr>
              <a:t>O(nlgn)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0022" y="2498077"/>
            <a:ext cx="15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62845" y="2780296"/>
            <a:ext cx="1614170" cy="445134"/>
          </a:xfrm>
          <a:custGeom>
            <a:avLst/>
            <a:gdLst/>
            <a:ahLst/>
            <a:cxnLst/>
            <a:rect l="l" t="t" r="r" b="b"/>
            <a:pathLst>
              <a:path w="1614170" h="445135">
                <a:moveTo>
                  <a:pt x="794308" y="13957"/>
                </a:moveTo>
                <a:lnTo>
                  <a:pt x="786688" y="38"/>
                </a:lnTo>
                <a:lnTo>
                  <a:pt x="0" y="430720"/>
                </a:lnTo>
                <a:lnTo>
                  <a:pt x="7620" y="444639"/>
                </a:lnTo>
                <a:lnTo>
                  <a:pt x="794308" y="13957"/>
                </a:lnTo>
                <a:close/>
              </a:path>
              <a:path w="1614170" h="445135">
                <a:moveTo>
                  <a:pt x="1613712" y="430682"/>
                </a:moveTo>
                <a:lnTo>
                  <a:pt x="810641" y="0"/>
                </a:lnTo>
                <a:lnTo>
                  <a:pt x="803135" y="13995"/>
                </a:lnTo>
                <a:lnTo>
                  <a:pt x="1606219" y="444665"/>
                </a:lnTo>
                <a:lnTo>
                  <a:pt x="1613712" y="430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57372" y="3206914"/>
            <a:ext cx="3860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4491" y="3176155"/>
            <a:ext cx="3860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99749" y="3521112"/>
            <a:ext cx="919480" cy="685800"/>
          </a:xfrm>
          <a:custGeom>
            <a:avLst/>
            <a:gdLst/>
            <a:ahLst/>
            <a:cxnLst/>
            <a:rect l="l" t="t" r="r" b="b"/>
            <a:pathLst>
              <a:path w="919479" h="685800">
                <a:moveTo>
                  <a:pt x="919073" y="676935"/>
                </a:moveTo>
                <a:lnTo>
                  <a:pt x="478053" y="152"/>
                </a:lnTo>
                <a:lnTo>
                  <a:pt x="471398" y="4495"/>
                </a:lnTo>
                <a:lnTo>
                  <a:pt x="464858" y="0"/>
                </a:lnTo>
                <a:lnTo>
                  <a:pt x="0" y="676783"/>
                </a:lnTo>
                <a:lnTo>
                  <a:pt x="13081" y="685761"/>
                </a:lnTo>
                <a:lnTo>
                  <a:pt x="471220" y="18757"/>
                </a:lnTo>
                <a:lnTo>
                  <a:pt x="905776" y="685609"/>
                </a:lnTo>
                <a:lnTo>
                  <a:pt x="919073" y="676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01299" y="4191330"/>
            <a:ext cx="3860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0372" y="4190034"/>
            <a:ext cx="3860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2601" y="4507064"/>
            <a:ext cx="703580" cy="867410"/>
          </a:xfrm>
          <a:custGeom>
            <a:avLst/>
            <a:gdLst/>
            <a:ahLst/>
            <a:cxnLst/>
            <a:rect l="l" t="t" r="r" b="b"/>
            <a:pathLst>
              <a:path w="703579" h="867410">
                <a:moveTo>
                  <a:pt x="29057" y="831430"/>
                </a:moveTo>
                <a:lnTo>
                  <a:pt x="14312" y="825538"/>
                </a:lnTo>
                <a:lnTo>
                  <a:pt x="0" y="861364"/>
                </a:lnTo>
                <a:lnTo>
                  <a:pt x="14732" y="867257"/>
                </a:lnTo>
                <a:lnTo>
                  <a:pt x="29057" y="831430"/>
                </a:lnTo>
                <a:close/>
              </a:path>
              <a:path w="703579" h="867410">
                <a:moveTo>
                  <a:pt x="52616" y="772464"/>
                </a:moveTo>
                <a:lnTo>
                  <a:pt x="37871" y="766572"/>
                </a:lnTo>
                <a:lnTo>
                  <a:pt x="20205" y="810806"/>
                </a:lnTo>
                <a:lnTo>
                  <a:pt x="34937" y="816686"/>
                </a:lnTo>
                <a:lnTo>
                  <a:pt x="52616" y="772464"/>
                </a:lnTo>
                <a:close/>
              </a:path>
              <a:path w="703579" h="867410">
                <a:moveTo>
                  <a:pt x="76174" y="713498"/>
                </a:moveTo>
                <a:lnTo>
                  <a:pt x="61429" y="707605"/>
                </a:lnTo>
                <a:lnTo>
                  <a:pt x="43764" y="751827"/>
                </a:lnTo>
                <a:lnTo>
                  <a:pt x="58508" y="757720"/>
                </a:lnTo>
                <a:lnTo>
                  <a:pt x="76174" y="713498"/>
                </a:lnTo>
                <a:close/>
              </a:path>
              <a:path w="703579" h="867410">
                <a:moveTo>
                  <a:pt x="99733" y="654532"/>
                </a:moveTo>
                <a:lnTo>
                  <a:pt x="85001" y="648639"/>
                </a:lnTo>
                <a:lnTo>
                  <a:pt x="67322" y="692861"/>
                </a:lnTo>
                <a:lnTo>
                  <a:pt x="82067" y="698754"/>
                </a:lnTo>
                <a:lnTo>
                  <a:pt x="99733" y="654532"/>
                </a:lnTo>
                <a:close/>
              </a:path>
              <a:path w="703579" h="867410">
                <a:moveTo>
                  <a:pt x="123304" y="595566"/>
                </a:moveTo>
                <a:lnTo>
                  <a:pt x="108559" y="589673"/>
                </a:lnTo>
                <a:lnTo>
                  <a:pt x="90881" y="633895"/>
                </a:lnTo>
                <a:lnTo>
                  <a:pt x="105625" y="639787"/>
                </a:lnTo>
                <a:lnTo>
                  <a:pt x="123304" y="595566"/>
                </a:lnTo>
                <a:close/>
              </a:path>
              <a:path w="703579" h="867410">
                <a:moveTo>
                  <a:pt x="146862" y="536600"/>
                </a:moveTo>
                <a:lnTo>
                  <a:pt x="132118" y="530707"/>
                </a:lnTo>
                <a:lnTo>
                  <a:pt x="114452" y="574929"/>
                </a:lnTo>
                <a:lnTo>
                  <a:pt x="129184" y="580821"/>
                </a:lnTo>
                <a:lnTo>
                  <a:pt x="146862" y="536600"/>
                </a:lnTo>
                <a:close/>
              </a:path>
              <a:path w="703579" h="867410">
                <a:moveTo>
                  <a:pt x="170421" y="477634"/>
                </a:moveTo>
                <a:lnTo>
                  <a:pt x="155676" y="471741"/>
                </a:lnTo>
                <a:lnTo>
                  <a:pt x="138010" y="515962"/>
                </a:lnTo>
                <a:lnTo>
                  <a:pt x="152755" y="521855"/>
                </a:lnTo>
                <a:lnTo>
                  <a:pt x="170421" y="477634"/>
                </a:lnTo>
                <a:close/>
              </a:path>
              <a:path w="703579" h="867410">
                <a:moveTo>
                  <a:pt x="193979" y="418668"/>
                </a:moveTo>
                <a:lnTo>
                  <a:pt x="179235" y="412775"/>
                </a:lnTo>
                <a:lnTo>
                  <a:pt x="161569" y="456996"/>
                </a:lnTo>
                <a:lnTo>
                  <a:pt x="176314" y="462889"/>
                </a:lnTo>
                <a:lnTo>
                  <a:pt x="193979" y="418668"/>
                </a:lnTo>
                <a:close/>
              </a:path>
              <a:path w="703579" h="867410">
                <a:moveTo>
                  <a:pt x="217538" y="359702"/>
                </a:moveTo>
                <a:lnTo>
                  <a:pt x="202806" y="353809"/>
                </a:lnTo>
                <a:lnTo>
                  <a:pt x="185127" y="398030"/>
                </a:lnTo>
                <a:lnTo>
                  <a:pt x="199872" y="403923"/>
                </a:lnTo>
                <a:lnTo>
                  <a:pt x="217538" y="359702"/>
                </a:lnTo>
                <a:close/>
              </a:path>
              <a:path w="703579" h="867410">
                <a:moveTo>
                  <a:pt x="241109" y="300736"/>
                </a:moveTo>
                <a:lnTo>
                  <a:pt x="226364" y="294843"/>
                </a:lnTo>
                <a:lnTo>
                  <a:pt x="208699" y="339064"/>
                </a:lnTo>
                <a:lnTo>
                  <a:pt x="223431" y="344957"/>
                </a:lnTo>
                <a:lnTo>
                  <a:pt x="241109" y="300736"/>
                </a:lnTo>
                <a:close/>
              </a:path>
              <a:path w="703579" h="867410">
                <a:moveTo>
                  <a:pt x="264668" y="241757"/>
                </a:moveTo>
                <a:lnTo>
                  <a:pt x="249923" y="235877"/>
                </a:lnTo>
                <a:lnTo>
                  <a:pt x="232257" y="280098"/>
                </a:lnTo>
                <a:lnTo>
                  <a:pt x="247002" y="285991"/>
                </a:lnTo>
                <a:lnTo>
                  <a:pt x="264668" y="241757"/>
                </a:lnTo>
                <a:close/>
              </a:path>
              <a:path w="703579" h="867410">
                <a:moveTo>
                  <a:pt x="288226" y="182791"/>
                </a:moveTo>
                <a:lnTo>
                  <a:pt x="273481" y="176911"/>
                </a:lnTo>
                <a:lnTo>
                  <a:pt x="255816" y="221132"/>
                </a:lnTo>
                <a:lnTo>
                  <a:pt x="270560" y="227025"/>
                </a:lnTo>
                <a:lnTo>
                  <a:pt x="288226" y="182791"/>
                </a:lnTo>
                <a:close/>
              </a:path>
              <a:path w="703579" h="867410">
                <a:moveTo>
                  <a:pt x="311785" y="123825"/>
                </a:moveTo>
                <a:lnTo>
                  <a:pt x="297053" y="117944"/>
                </a:lnTo>
                <a:lnTo>
                  <a:pt x="279374" y="162166"/>
                </a:lnTo>
                <a:lnTo>
                  <a:pt x="294119" y="168059"/>
                </a:lnTo>
                <a:lnTo>
                  <a:pt x="311785" y="123825"/>
                </a:lnTo>
                <a:close/>
              </a:path>
              <a:path w="703579" h="867410">
                <a:moveTo>
                  <a:pt x="335356" y="64858"/>
                </a:moveTo>
                <a:lnTo>
                  <a:pt x="320611" y="58966"/>
                </a:lnTo>
                <a:lnTo>
                  <a:pt x="302945" y="103200"/>
                </a:lnTo>
                <a:lnTo>
                  <a:pt x="317677" y="109093"/>
                </a:lnTo>
                <a:lnTo>
                  <a:pt x="335356" y="64858"/>
                </a:lnTo>
                <a:close/>
              </a:path>
              <a:path w="703579" h="867410">
                <a:moveTo>
                  <a:pt x="376580" y="44234"/>
                </a:moveTo>
                <a:lnTo>
                  <a:pt x="358914" y="0"/>
                </a:lnTo>
                <a:lnTo>
                  <a:pt x="351536" y="2946"/>
                </a:lnTo>
                <a:lnTo>
                  <a:pt x="344170" y="0"/>
                </a:lnTo>
                <a:lnTo>
                  <a:pt x="326504" y="44234"/>
                </a:lnTo>
                <a:lnTo>
                  <a:pt x="341249" y="50114"/>
                </a:lnTo>
                <a:lnTo>
                  <a:pt x="351536" y="24345"/>
                </a:lnTo>
                <a:lnTo>
                  <a:pt x="361848" y="50114"/>
                </a:lnTo>
                <a:lnTo>
                  <a:pt x="376580" y="44234"/>
                </a:lnTo>
                <a:close/>
              </a:path>
              <a:path w="703579" h="867410">
                <a:moveTo>
                  <a:pt x="400151" y="103200"/>
                </a:moveTo>
                <a:lnTo>
                  <a:pt x="382473" y="58966"/>
                </a:lnTo>
                <a:lnTo>
                  <a:pt x="367728" y="64858"/>
                </a:lnTo>
                <a:lnTo>
                  <a:pt x="385406" y="109093"/>
                </a:lnTo>
                <a:lnTo>
                  <a:pt x="400151" y="103200"/>
                </a:lnTo>
                <a:close/>
              </a:path>
              <a:path w="703579" h="867410">
                <a:moveTo>
                  <a:pt x="423710" y="162166"/>
                </a:moveTo>
                <a:lnTo>
                  <a:pt x="406031" y="117944"/>
                </a:lnTo>
                <a:lnTo>
                  <a:pt x="391299" y="123825"/>
                </a:lnTo>
                <a:lnTo>
                  <a:pt x="408965" y="168059"/>
                </a:lnTo>
                <a:lnTo>
                  <a:pt x="423710" y="162166"/>
                </a:lnTo>
                <a:close/>
              </a:path>
              <a:path w="703579" h="867410">
                <a:moveTo>
                  <a:pt x="447268" y="221132"/>
                </a:moveTo>
                <a:lnTo>
                  <a:pt x="429602" y="176911"/>
                </a:lnTo>
                <a:lnTo>
                  <a:pt x="414858" y="182791"/>
                </a:lnTo>
                <a:lnTo>
                  <a:pt x="432523" y="227025"/>
                </a:lnTo>
                <a:lnTo>
                  <a:pt x="447268" y="221132"/>
                </a:lnTo>
                <a:close/>
              </a:path>
              <a:path w="703579" h="867410">
                <a:moveTo>
                  <a:pt x="470827" y="280098"/>
                </a:moveTo>
                <a:lnTo>
                  <a:pt x="453161" y="235877"/>
                </a:lnTo>
                <a:lnTo>
                  <a:pt x="438416" y="241757"/>
                </a:lnTo>
                <a:lnTo>
                  <a:pt x="456095" y="285991"/>
                </a:lnTo>
                <a:lnTo>
                  <a:pt x="470827" y="280098"/>
                </a:lnTo>
                <a:close/>
              </a:path>
              <a:path w="703579" h="867410">
                <a:moveTo>
                  <a:pt x="494398" y="339064"/>
                </a:moveTo>
                <a:lnTo>
                  <a:pt x="476719" y="294843"/>
                </a:lnTo>
                <a:lnTo>
                  <a:pt x="461975" y="300736"/>
                </a:lnTo>
                <a:lnTo>
                  <a:pt x="479653" y="344957"/>
                </a:lnTo>
                <a:lnTo>
                  <a:pt x="494398" y="339064"/>
                </a:lnTo>
                <a:close/>
              </a:path>
              <a:path w="703579" h="867410">
                <a:moveTo>
                  <a:pt x="517956" y="398030"/>
                </a:moveTo>
                <a:lnTo>
                  <a:pt x="500278" y="353809"/>
                </a:lnTo>
                <a:lnTo>
                  <a:pt x="485546" y="359702"/>
                </a:lnTo>
                <a:lnTo>
                  <a:pt x="503212" y="403923"/>
                </a:lnTo>
                <a:lnTo>
                  <a:pt x="517956" y="398030"/>
                </a:lnTo>
                <a:close/>
              </a:path>
              <a:path w="703579" h="867410">
                <a:moveTo>
                  <a:pt x="541515" y="456996"/>
                </a:moveTo>
                <a:lnTo>
                  <a:pt x="523849" y="412775"/>
                </a:lnTo>
                <a:lnTo>
                  <a:pt x="509104" y="418668"/>
                </a:lnTo>
                <a:lnTo>
                  <a:pt x="526770" y="462889"/>
                </a:lnTo>
                <a:lnTo>
                  <a:pt x="541515" y="456996"/>
                </a:lnTo>
                <a:close/>
              </a:path>
              <a:path w="703579" h="867410">
                <a:moveTo>
                  <a:pt x="565073" y="515962"/>
                </a:moveTo>
                <a:lnTo>
                  <a:pt x="547408" y="471741"/>
                </a:lnTo>
                <a:lnTo>
                  <a:pt x="532663" y="477634"/>
                </a:lnTo>
                <a:lnTo>
                  <a:pt x="550341" y="521855"/>
                </a:lnTo>
                <a:lnTo>
                  <a:pt x="565073" y="515962"/>
                </a:lnTo>
                <a:close/>
              </a:path>
              <a:path w="703579" h="867410">
                <a:moveTo>
                  <a:pt x="588645" y="574929"/>
                </a:moveTo>
                <a:lnTo>
                  <a:pt x="570966" y="530707"/>
                </a:lnTo>
                <a:lnTo>
                  <a:pt x="556221" y="536600"/>
                </a:lnTo>
                <a:lnTo>
                  <a:pt x="573900" y="580821"/>
                </a:lnTo>
                <a:lnTo>
                  <a:pt x="588645" y="574929"/>
                </a:lnTo>
                <a:close/>
              </a:path>
              <a:path w="703579" h="867410">
                <a:moveTo>
                  <a:pt x="612203" y="633895"/>
                </a:moveTo>
                <a:lnTo>
                  <a:pt x="594525" y="589673"/>
                </a:lnTo>
                <a:lnTo>
                  <a:pt x="579793" y="595566"/>
                </a:lnTo>
                <a:lnTo>
                  <a:pt x="597458" y="639787"/>
                </a:lnTo>
                <a:lnTo>
                  <a:pt x="612203" y="633895"/>
                </a:lnTo>
                <a:close/>
              </a:path>
              <a:path w="703579" h="867410">
                <a:moveTo>
                  <a:pt x="635762" y="692861"/>
                </a:moveTo>
                <a:lnTo>
                  <a:pt x="618096" y="648639"/>
                </a:lnTo>
                <a:lnTo>
                  <a:pt x="603351" y="654532"/>
                </a:lnTo>
                <a:lnTo>
                  <a:pt x="621017" y="698754"/>
                </a:lnTo>
                <a:lnTo>
                  <a:pt x="635762" y="692861"/>
                </a:lnTo>
                <a:close/>
              </a:path>
              <a:path w="703579" h="867410">
                <a:moveTo>
                  <a:pt x="659320" y="751840"/>
                </a:moveTo>
                <a:lnTo>
                  <a:pt x="641654" y="707605"/>
                </a:lnTo>
                <a:lnTo>
                  <a:pt x="626910" y="713498"/>
                </a:lnTo>
                <a:lnTo>
                  <a:pt x="644575" y="757720"/>
                </a:lnTo>
                <a:lnTo>
                  <a:pt x="659320" y="751840"/>
                </a:lnTo>
                <a:close/>
              </a:path>
              <a:path w="703579" h="867410">
                <a:moveTo>
                  <a:pt x="682879" y="810806"/>
                </a:moveTo>
                <a:lnTo>
                  <a:pt x="665213" y="766572"/>
                </a:lnTo>
                <a:lnTo>
                  <a:pt x="650468" y="772464"/>
                </a:lnTo>
                <a:lnTo>
                  <a:pt x="668147" y="816686"/>
                </a:lnTo>
                <a:lnTo>
                  <a:pt x="682879" y="810806"/>
                </a:lnTo>
                <a:close/>
              </a:path>
              <a:path w="703579" h="867410">
                <a:moveTo>
                  <a:pt x="703084" y="861364"/>
                </a:moveTo>
                <a:lnTo>
                  <a:pt x="688771" y="825538"/>
                </a:lnTo>
                <a:lnTo>
                  <a:pt x="674039" y="831430"/>
                </a:lnTo>
                <a:lnTo>
                  <a:pt x="688340" y="867257"/>
                </a:lnTo>
                <a:lnTo>
                  <a:pt x="703084" y="861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24847" y="4507064"/>
            <a:ext cx="703580" cy="867410"/>
          </a:xfrm>
          <a:custGeom>
            <a:avLst/>
            <a:gdLst/>
            <a:ahLst/>
            <a:cxnLst/>
            <a:rect l="l" t="t" r="r" b="b"/>
            <a:pathLst>
              <a:path w="703579" h="867410">
                <a:moveTo>
                  <a:pt x="29057" y="831430"/>
                </a:moveTo>
                <a:lnTo>
                  <a:pt x="14312" y="825538"/>
                </a:lnTo>
                <a:lnTo>
                  <a:pt x="0" y="861364"/>
                </a:lnTo>
                <a:lnTo>
                  <a:pt x="14732" y="867257"/>
                </a:lnTo>
                <a:lnTo>
                  <a:pt x="29057" y="831430"/>
                </a:lnTo>
                <a:close/>
              </a:path>
              <a:path w="703579" h="867410">
                <a:moveTo>
                  <a:pt x="52616" y="772464"/>
                </a:moveTo>
                <a:lnTo>
                  <a:pt x="37871" y="766572"/>
                </a:lnTo>
                <a:lnTo>
                  <a:pt x="20205" y="810806"/>
                </a:lnTo>
                <a:lnTo>
                  <a:pt x="34937" y="816686"/>
                </a:lnTo>
                <a:lnTo>
                  <a:pt x="52616" y="772464"/>
                </a:lnTo>
                <a:close/>
              </a:path>
              <a:path w="703579" h="867410">
                <a:moveTo>
                  <a:pt x="76174" y="713498"/>
                </a:moveTo>
                <a:lnTo>
                  <a:pt x="61429" y="707605"/>
                </a:lnTo>
                <a:lnTo>
                  <a:pt x="43764" y="751827"/>
                </a:lnTo>
                <a:lnTo>
                  <a:pt x="58508" y="757720"/>
                </a:lnTo>
                <a:lnTo>
                  <a:pt x="76174" y="713498"/>
                </a:lnTo>
                <a:close/>
              </a:path>
              <a:path w="703579" h="867410">
                <a:moveTo>
                  <a:pt x="99733" y="654532"/>
                </a:moveTo>
                <a:lnTo>
                  <a:pt x="85001" y="648639"/>
                </a:lnTo>
                <a:lnTo>
                  <a:pt x="67322" y="692861"/>
                </a:lnTo>
                <a:lnTo>
                  <a:pt x="82067" y="698754"/>
                </a:lnTo>
                <a:lnTo>
                  <a:pt x="99733" y="654532"/>
                </a:lnTo>
                <a:close/>
              </a:path>
              <a:path w="703579" h="867410">
                <a:moveTo>
                  <a:pt x="123304" y="595566"/>
                </a:moveTo>
                <a:lnTo>
                  <a:pt x="108559" y="589673"/>
                </a:lnTo>
                <a:lnTo>
                  <a:pt x="90881" y="633895"/>
                </a:lnTo>
                <a:lnTo>
                  <a:pt x="105625" y="639787"/>
                </a:lnTo>
                <a:lnTo>
                  <a:pt x="123304" y="595566"/>
                </a:lnTo>
                <a:close/>
              </a:path>
              <a:path w="703579" h="867410">
                <a:moveTo>
                  <a:pt x="146862" y="536600"/>
                </a:moveTo>
                <a:lnTo>
                  <a:pt x="132118" y="530707"/>
                </a:lnTo>
                <a:lnTo>
                  <a:pt x="114452" y="574929"/>
                </a:lnTo>
                <a:lnTo>
                  <a:pt x="129184" y="580821"/>
                </a:lnTo>
                <a:lnTo>
                  <a:pt x="146862" y="536600"/>
                </a:lnTo>
                <a:close/>
              </a:path>
              <a:path w="703579" h="867410">
                <a:moveTo>
                  <a:pt x="170421" y="477634"/>
                </a:moveTo>
                <a:lnTo>
                  <a:pt x="155676" y="471741"/>
                </a:lnTo>
                <a:lnTo>
                  <a:pt x="138010" y="515962"/>
                </a:lnTo>
                <a:lnTo>
                  <a:pt x="152755" y="521855"/>
                </a:lnTo>
                <a:lnTo>
                  <a:pt x="170421" y="477634"/>
                </a:lnTo>
                <a:close/>
              </a:path>
              <a:path w="703579" h="867410">
                <a:moveTo>
                  <a:pt x="193979" y="418668"/>
                </a:moveTo>
                <a:lnTo>
                  <a:pt x="179235" y="412775"/>
                </a:lnTo>
                <a:lnTo>
                  <a:pt x="161569" y="456996"/>
                </a:lnTo>
                <a:lnTo>
                  <a:pt x="176314" y="462889"/>
                </a:lnTo>
                <a:lnTo>
                  <a:pt x="193979" y="418668"/>
                </a:lnTo>
                <a:close/>
              </a:path>
              <a:path w="703579" h="867410">
                <a:moveTo>
                  <a:pt x="217551" y="359702"/>
                </a:moveTo>
                <a:lnTo>
                  <a:pt x="202806" y="353809"/>
                </a:lnTo>
                <a:lnTo>
                  <a:pt x="185127" y="398030"/>
                </a:lnTo>
                <a:lnTo>
                  <a:pt x="199872" y="403923"/>
                </a:lnTo>
                <a:lnTo>
                  <a:pt x="217551" y="359702"/>
                </a:lnTo>
                <a:close/>
              </a:path>
              <a:path w="703579" h="867410">
                <a:moveTo>
                  <a:pt x="241109" y="300736"/>
                </a:moveTo>
                <a:lnTo>
                  <a:pt x="226364" y="294843"/>
                </a:lnTo>
                <a:lnTo>
                  <a:pt x="208699" y="339064"/>
                </a:lnTo>
                <a:lnTo>
                  <a:pt x="223431" y="344957"/>
                </a:lnTo>
                <a:lnTo>
                  <a:pt x="241109" y="300736"/>
                </a:lnTo>
                <a:close/>
              </a:path>
              <a:path w="703579" h="867410">
                <a:moveTo>
                  <a:pt x="264668" y="241757"/>
                </a:moveTo>
                <a:lnTo>
                  <a:pt x="249923" y="235877"/>
                </a:lnTo>
                <a:lnTo>
                  <a:pt x="232257" y="280098"/>
                </a:lnTo>
                <a:lnTo>
                  <a:pt x="247002" y="285991"/>
                </a:lnTo>
                <a:lnTo>
                  <a:pt x="264668" y="241757"/>
                </a:lnTo>
                <a:close/>
              </a:path>
              <a:path w="703579" h="867410">
                <a:moveTo>
                  <a:pt x="288226" y="182791"/>
                </a:moveTo>
                <a:lnTo>
                  <a:pt x="273481" y="176911"/>
                </a:lnTo>
                <a:lnTo>
                  <a:pt x="255816" y="221132"/>
                </a:lnTo>
                <a:lnTo>
                  <a:pt x="270560" y="227025"/>
                </a:lnTo>
                <a:lnTo>
                  <a:pt x="288226" y="182791"/>
                </a:lnTo>
                <a:close/>
              </a:path>
              <a:path w="703579" h="867410">
                <a:moveTo>
                  <a:pt x="311797" y="123825"/>
                </a:moveTo>
                <a:lnTo>
                  <a:pt x="297053" y="117944"/>
                </a:lnTo>
                <a:lnTo>
                  <a:pt x="279374" y="162166"/>
                </a:lnTo>
                <a:lnTo>
                  <a:pt x="294119" y="168059"/>
                </a:lnTo>
                <a:lnTo>
                  <a:pt x="311797" y="123825"/>
                </a:lnTo>
                <a:close/>
              </a:path>
              <a:path w="703579" h="867410">
                <a:moveTo>
                  <a:pt x="335356" y="64858"/>
                </a:moveTo>
                <a:lnTo>
                  <a:pt x="320611" y="58966"/>
                </a:lnTo>
                <a:lnTo>
                  <a:pt x="302945" y="103200"/>
                </a:lnTo>
                <a:lnTo>
                  <a:pt x="317677" y="109093"/>
                </a:lnTo>
                <a:lnTo>
                  <a:pt x="335356" y="64858"/>
                </a:lnTo>
                <a:close/>
              </a:path>
              <a:path w="703579" h="867410">
                <a:moveTo>
                  <a:pt x="376580" y="44234"/>
                </a:moveTo>
                <a:lnTo>
                  <a:pt x="358914" y="0"/>
                </a:lnTo>
                <a:lnTo>
                  <a:pt x="351536" y="2946"/>
                </a:lnTo>
                <a:lnTo>
                  <a:pt x="344170" y="0"/>
                </a:lnTo>
                <a:lnTo>
                  <a:pt x="326504" y="44234"/>
                </a:lnTo>
                <a:lnTo>
                  <a:pt x="341249" y="50114"/>
                </a:lnTo>
                <a:lnTo>
                  <a:pt x="351536" y="24345"/>
                </a:lnTo>
                <a:lnTo>
                  <a:pt x="361848" y="50114"/>
                </a:lnTo>
                <a:lnTo>
                  <a:pt x="376580" y="44234"/>
                </a:lnTo>
                <a:close/>
              </a:path>
              <a:path w="703579" h="867410">
                <a:moveTo>
                  <a:pt x="400151" y="103200"/>
                </a:moveTo>
                <a:lnTo>
                  <a:pt x="382473" y="58966"/>
                </a:lnTo>
                <a:lnTo>
                  <a:pt x="367728" y="64858"/>
                </a:lnTo>
                <a:lnTo>
                  <a:pt x="385406" y="109093"/>
                </a:lnTo>
                <a:lnTo>
                  <a:pt x="400151" y="103200"/>
                </a:lnTo>
                <a:close/>
              </a:path>
              <a:path w="703579" h="867410">
                <a:moveTo>
                  <a:pt x="423710" y="162166"/>
                </a:moveTo>
                <a:lnTo>
                  <a:pt x="406031" y="117944"/>
                </a:lnTo>
                <a:lnTo>
                  <a:pt x="391299" y="123825"/>
                </a:lnTo>
                <a:lnTo>
                  <a:pt x="408965" y="168059"/>
                </a:lnTo>
                <a:lnTo>
                  <a:pt x="423710" y="162166"/>
                </a:lnTo>
                <a:close/>
              </a:path>
              <a:path w="703579" h="867410">
                <a:moveTo>
                  <a:pt x="447268" y="221132"/>
                </a:moveTo>
                <a:lnTo>
                  <a:pt x="429602" y="176911"/>
                </a:lnTo>
                <a:lnTo>
                  <a:pt x="414858" y="182791"/>
                </a:lnTo>
                <a:lnTo>
                  <a:pt x="432523" y="227025"/>
                </a:lnTo>
                <a:lnTo>
                  <a:pt x="447268" y="221132"/>
                </a:lnTo>
                <a:close/>
              </a:path>
              <a:path w="703579" h="867410">
                <a:moveTo>
                  <a:pt x="470827" y="280098"/>
                </a:moveTo>
                <a:lnTo>
                  <a:pt x="453161" y="235877"/>
                </a:lnTo>
                <a:lnTo>
                  <a:pt x="438416" y="241757"/>
                </a:lnTo>
                <a:lnTo>
                  <a:pt x="456095" y="285991"/>
                </a:lnTo>
                <a:lnTo>
                  <a:pt x="470827" y="280098"/>
                </a:lnTo>
                <a:close/>
              </a:path>
              <a:path w="703579" h="867410">
                <a:moveTo>
                  <a:pt x="494398" y="339064"/>
                </a:moveTo>
                <a:lnTo>
                  <a:pt x="476719" y="294843"/>
                </a:lnTo>
                <a:lnTo>
                  <a:pt x="461975" y="300736"/>
                </a:lnTo>
                <a:lnTo>
                  <a:pt x="479653" y="344957"/>
                </a:lnTo>
                <a:lnTo>
                  <a:pt x="494398" y="339064"/>
                </a:lnTo>
                <a:close/>
              </a:path>
              <a:path w="703579" h="867410">
                <a:moveTo>
                  <a:pt x="517956" y="398030"/>
                </a:moveTo>
                <a:lnTo>
                  <a:pt x="500278" y="353809"/>
                </a:lnTo>
                <a:lnTo>
                  <a:pt x="485546" y="359702"/>
                </a:lnTo>
                <a:lnTo>
                  <a:pt x="503212" y="403923"/>
                </a:lnTo>
                <a:lnTo>
                  <a:pt x="517956" y="398030"/>
                </a:lnTo>
                <a:close/>
              </a:path>
              <a:path w="703579" h="867410">
                <a:moveTo>
                  <a:pt x="541515" y="456996"/>
                </a:moveTo>
                <a:lnTo>
                  <a:pt x="523849" y="412775"/>
                </a:lnTo>
                <a:lnTo>
                  <a:pt x="509104" y="418668"/>
                </a:lnTo>
                <a:lnTo>
                  <a:pt x="526770" y="462889"/>
                </a:lnTo>
                <a:lnTo>
                  <a:pt x="541515" y="456996"/>
                </a:lnTo>
                <a:close/>
              </a:path>
              <a:path w="703579" h="867410">
                <a:moveTo>
                  <a:pt x="565073" y="515962"/>
                </a:moveTo>
                <a:lnTo>
                  <a:pt x="547408" y="471741"/>
                </a:lnTo>
                <a:lnTo>
                  <a:pt x="532663" y="477634"/>
                </a:lnTo>
                <a:lnTo>
                  <a:pt x="550341" y="521855"/>
                </a:lnTo>
                <a:lnTo>
                  <a:pt x="565073" y="515962"/>
                </a:lnTo>
                <a:close/>
              </a:path>
              <a:path w="703579" h="867410">
                <a:moveTo>
                  <a:pt x="588645" y="574929"/>
                </a:moveTo>
                <a:lnTo>
                  <a:pt x="570966" y="530707"/>
                </a:lnTo>
                <a:lnTo>
                  <a:pt x="556221" y="536600"/>
                </a:lnTo>
                <a:lnTo>
                  <a:pt x="573900" y="580821"/>
                </a:lnTo>
                <a:lnTo>
                  <a:pt x="588645" y="574929"/>
                </a:lnTo>
                <a:close/>
              </a:path>
              <a:path w="703579" h="867410">
                <a:moveTo>
                  <a:pt x="612203" y="633895"/>
                </a:moveTo>
                <a:lnTo>
                  <a:pt x="594525" y="589673"/>
                </a:lnTo>
                <a:lnTo>
                  <a:pt x="579793" y="595566"/>
                </a:lnTo>
                <a:lnTo>
                  <a:pt x="597458" y="639787"/>
                </a:lnTo>
                <a:lnTo>
                  <a:pt x="612203" y="633895"/>
                </a:lnTo>
                <a:close/>
              </a:path>
              <a:path w="703579" h="867410">
                <a:moveTo>
                  <a:pt x="635762" y="692861"/>
                </a:moveTo>
                <a:lnTo>
                  <a:pt x="618096" y="648639"/>
                </a:lnTo>
                <a:lnTo>
                  <a:pt x="603351" y="654532"/>
                </a:lnTo>
                <a:lnTo>
                  <a:pt x="621017" y="698754"/>
                </a:lnTo>
                <a:lnTo>
                  <a:pt x="635762" y="692861"/>
                </a:lnTo>
                <a:close/>
              </a:path>
              <a:path w="703579" h="867410">
                <a:moveTo>
                  <a:pt x="659320" y="751840"/>
                </a:moveTo>
                <a:lnTo>
                  <a:pt x="641654" y="707605"/>
                </a:lnTo>
                <a:lnTo>
                  <a:pt x="626910" y="713498"/>
                </a:lnTo>
                <a:lnTo>
                  <a:pt x="644575" y="757720"/>
                </a:lnTo>
                <a:lnTo>
                  <a:pt x="659320" y="751840"/>
                </a:lnTo>
                <a:close/>
              </a:path>
              <a:path w="703579" h="867410">
                <a:moveTo>
                  <a:pt x="682891" y="810806"/>
                </a:moveTo>
                <a:lnTo>
                  <a:pt x="665213" y="766572"/>
                </a:lnTo>
                <a:lnTo>
                  <a:pt x="650468" y="772464"/>
                </a:lnTo>
                <a:lnTo>
                  <a:pt x="668147" y="816686"/>
                </a:lnTo>
                <a:lnTo>
                  <a:pt x="682891" y="810806"/>
                </a:lnTo>
                <a:close/>
              </a:path>
              <a:path w="703579" h="867410">
                <a:moveTo>
                  <a:pt x="703084" y="861364"/>
                </a:moveTo>
                <a:lnTo>
                  <a:pt x="688771" y="825538"/>
                </a:lnTo>
                <a:lnTo>
                  <a:pt x="674039" y="831430"/>
                </a:lnTo>
                <a:lnTo>
                  <a:pt x="688352" y="867257"/>
                </a:lnTo>
                <a:lnTo>
                  <a:pt x="703084" y="861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09872" y="4507064"/>
            <a:ext cx="703580" cy="867410"/>
          </a:xfrm>
          <a:custGeom>
            <a:avLst/>
            <a:gdLst/>
            <a:ahLst/>
            <a:cxnLst/>
            <a:rect l="l" t="t" r="r" b="b"/>
            <a:pathLst>
              <a:path w="703579" h="867410">
                <a:moveTo>
                  <a:pt x="29057" y="831430"/>
                </a:moveTo>
                <a:lnTo>
                  <a:pt x="14312" y="825538"/>
                </a:lnTo>
                <a:lnTo>
                  <a:pt x="0" y="861364"/>
                </a:lnTo>
                <a:lnTo>
                  <a:pt x="14732" y="867257"/>
                </a:lnTo>
                <a:lnTo>
                  <a:pt x="29057" y="831430"/>
                </a:lnTo>
                <a:close/>
              </a:path>
              <a:path w="703579" h="867410">
                <a:moveTo>
                  <a:pt x="52616" y="772464"/>
                </a:moveTo>
                <a:lnTo>
                  <a:pt x="37871" y="766572"/>
                </a:lnTo>
                <a:lnTo>
                  <a:pt x="20205" y="810793"/>
                </a:lnTo>
                <a:lnTo>
                  <a:pt x="34937" y="816686"/>
                </a:lnTo>
                <a:lnTo>
                  <a:pt x="52616" y="772464"/>
                </a:lnTo>
                <a:close/>
              </a:path>
              <a:path w="703579" h="867410">
                <a:moveTo>
                  <a:pt x="76174" y="713498"/>
                </a:moveTo>
                <a:lnTo>
                  <a:pt x="61429" y="707605"/>
                </a:lnTo>
                <a:lnTo>
                  <a:pt x="43764" y="751827"/>
                </a:lnTo>
                <a:lnTo>
                  <a:pt x="58508" y="757720"/>
                </a:lnTo>
                <a:lnTo>
                  <a:pt x="76174" y="713498"/>
                </a:lnTo>
                <a:close/>
              </a:path>
              <a:path w="703579" h="867410">
                <a:moveTo>
                  <a:pt x="99733" y="654532"/>
                </a:moveTo>
                <a:lnTo>
                  <a:pt x="85001" y="648639"/>
                </a:lnTo>
                <a:lnTo>
                  <a:pt x="67322" y="692861"/>
                </a:lnTo>
                <a:lnTo>
                  <a:pt x="82067" y="698754"/>
                </a:lnTo>
                <a:lnTo>
                  <a:pt x="99733" y="654532"/>
                </a:lnTo>
                <a:close/>
              </a:path>
              <a:path w="703579" h="867410">
                <a:moveTo>
                  <a:pt x="123304" y="595566"/>
                </a:moveTo>
                <a:lnTo>
                  <a:pt x="108559" y="589673"/>
                </a:lnTo>
                <a:lnTo>
                  <a:pt x="90881" y="633895"/>
                </a:lnTo>
                <a:lnTo>
                  <a:pt x="105625" y="639787"/>
                </a:lnTo>
                <a:lnTo>
                  <a:pt x="123304" y="595566"/>
                </a:lnTo>
                <a:close/>
              </a:path>
              <a:path w="703579" h="867410">
                <a:moveTo>
                  <a:pt x="146862" y="536600"/>
                </a:moveTo>
                <a:lnTo>
                  <a:pt x="132118" y="530707"/>
                </a:lnTo>
                <a:lnTo>
                  <a:pt x="114452" y="574929"/>
                </a:lnTo>
                <a:lnTo>
                  <a:pt x="129184" y="580821"/>
                </a:lnTo>
                <a:lnTo>
                  <a:pt x="146862" y="536600"/>
                </a:lnTo>
                <a:close/>
              </a:path>
              <a:path w="703579" h="867410">
                <a:moveTo>
                  <a:pt x="170421" y="477634"/>
                </a:moveTo>
                <a:lnTo>
                  <a:pt x="155676" y="471741"/>
                </a:lnTo>
                <a:lnTo>
                  <a:pt x="138010" y="515962"/>
                </a:lnTo>
                <a:lnTo>
                  <a:pt x="152755" y="521855"/>
                </a:lnTo>
                <a:lnTo>
                  <a:pt x="170421" y="477634"/>
                </a:lnTo>
                <a:close/>
              </a:path>
              <a:path w="703579" h="867410">
                <a:moveTo>
                  <a:pt x="193979" y="418668"/>
                </a:moveTo>
                <a:lnTo>
                  <a:pt x="179247" y="412775"/>
                </a:lnTo>
                <a:lnTo>
                  <a:pt x="161569" y="456996"/>
                </a:lnTo>
                <a:lnTo>
                  <a:pt x="176314" y="462889"/>
                </a:lnTo>
                <a:lnTo>
                  <a:pt x="193979" y="418668"/>
                </a:lnTo>
                <a:close/>
              </a:path>
              <a:path w="703579" h="867410">
                <a:moveTo>
                  <a:pt x="217551" y="359702"/>
                </a:moveTo>
                <a:lnTo>
                  <a:pt x="202806" y="353809"/>
                </a:lnTo>
                <a:lnTo>
                  <a:pt x="185127" y="398030"/>
                </a:lnTo>
                <a:lnTo>
                  <a:pt x="199872" y="403923"/>
                </a:lnTo>
                <a:lnTo>
                  <a:pt x="217551" y="359702"/>
                </a:lnTo>
                <a:close/>
              </a:path>
              <a:path w="703579" h="867410">
                <a:moveTo>
                  <a:pt x="241109" y="300723"/>
                </a:moveTo>
                <a:lnTo>
                  <a:pt x="226364" y="294843"/>
                </a:lnTo>
                <a:lnTo>
                  <a:pt x="208699" y="339064"/>
                </a:lnTo>
                <a:lnTo>
                  <a:pt x="223431" y="344957"/>
                </a:lnTo>
                <a:lnTo>
                  <a:pt x="241109" y="300723"/>
                </a:lnTo>
                <a:close/>
              </a:path>
              <a:path w="703579" h="867410">
                <a:moveTo>
                  <a:pt x="264668" y="241757"/>
                </a:moveTo>
                <a:lnTo>
                  <a:pt x="249923" y="235877"/>
                </a:lnTo>
                <a:lnTo>
                  <a:pt x="232257" y="280098"/>
                </a:lnTo>
                <a:lnTo>
                  <a:pt x="247002" y="285991"/>
                </a:lnTo>
                <a:lnTo>
                  <a:pt x="264668" y="241757"/>
                </a:lnTo>
                <a:close/>
              </a:path>
              <a:path w="703579" h="867410">
                <a:moveTo>
                  <a:pt x="288226" y="182791"/>
                </a:moveTo>
                <a:lnTo>
                  <a:pt x="273494" y="176911"/>
                </a:lnTo>
                <a:lnTo>
                  <a:pt x="255816" y="221132"/>
                </a:lnTo>
                <a:lnTo>
                  <a:pt x="270560" y="227025"/>
                </a:lnTo>
                <a:lnTo>
                  <a:pt x="288226" y="182791"/>
                </a:lnTo>
                <a:close/>
              </a:path>
              <a:path w="703579" h="867410">
                <a:moveTo>
                  <a:pt x="311797" y="123825"/>
                </a:moveTo>
                <a:lnTo>
                  <a:pt x="297053" y="117932"/>
                </a:lnTo>
                <a:lnTo>
                  <a:pt x="279374" y="162166"/>
                </a:lnTo>
                <a:lnTo>
                  <a:pt x="294119" y="168059"/>
                </a:lnTo>
                <a:lnTo>
                  <a:pt x="311797" y="123825"/>
                </a:lnTo>
                <a:close/>
              </a:path>
              <a:path w="703579" h="867410">
                <a:moveTo>
                  <a:pt x="335356" y="64858"/>
                </a:moveTo>
                <a:lnTo>
                  <a:pt x="320611" y="58966"/>
                </a:lnTo>
                <a:lnTo>
                  <a:pt x="302945" y="103200"/>
                </a:lnTo>
                <a:lnTo>
                  <a:pt x="317677" y="109093"/>
                </a:lnTo>
                <a:lnTo>
                  <a:pt x="335356" y="64858"/>
                </a:lnTo>
                <a:close/>
              </a:path>
              <a:path w="703579" h="867410">
                <a:moveTo>
                  <a:pt x="376580" y="44234"/>
                </a:moveTo>
                <a:lnTo>
                  <a:pt x="358914" y="0"/>
                </a:lnTo>
                <a:lnTo>
                  <a:pt x="351536" y="2946"/>
                </a:lnTo>
                <a:lnTo>
                  <a:pt x="344170" y="0"/>
                </a:lnTo>
                <a:lnTo>
                  <a:pt x="326504" y="44234"/>
                </a:lnTo>
                <a:lnTo>
                  <a:pt x="341249" y="50114"/>
                </a:lnTo>
                <a:lnTo>
                  <a:pt x="351536" y="24345"/>
                </a:lnTo>
                <a:lnTo>
                  <a:pt x="361848" y="50114"/>
                </a:lnTo>
                <a:lnTo>
                  <a:pt x="376580" y="44234"/>
                </a:lnTo>
                <a:close/>
              </a:path>
              <a:path w="703579" h="867410">
                <a:moveTo>
                  <a:pt x="400151" y="103200"/>
                </a:moveTo>
                <a:lnTo>
                  <a:pt x="382473" y="58966"/>
                </a:lnTo>
                <a:lnTo>
                  <a:pt x="367728" y="64858"/>
                </a:lnTo>
                <a:lnTo>
                  <a:pt x="385406" y="109080"/>
                </a:lnTo>
                <a:lnTo>
                  <a:pt x="400151" y="103200"/>
                </a:lnTo>
                <a:close/>
              </a:path>
              <a:path w="703579" h="867410">
                <a:moveTo>
                  <a:pt x="423710" y="162166"/>
                </a:moveTo>
                <a:lnTo>
                  <a:pt x="406031" y="117932"/>
                </a:lnTo>
                <a:lnTo>
                  <a:pt x="391299" y="123825"/>
                </a:lnTo>
                <a:lnTo>
                  <a:pt x="408965" y="168059"/>
                </a:lnTo>
                <a:lnTo>
                  <a:pt x="423710" y="162166"/>
                </a:lnTo>
                <a:close/>
              </a:path>
              <a:path w="703579" h="867410">
                <a:moveTo>
                  <a:pt x="447268" y="221132"/>
                </a:moveTo>
                <a:lnTo>
                  <a:pt x="429602" y="176898"/>
                </a:lnTo>
                <a:lnTo>
                  <a:pt x="414858" y="182791"/>
                </a:lnTo>
                <a:lnTo>
                  <a:pt x="432523" y="227025"/>
                </a:lnTo>
                <a:lnTo>
                  <a:pt x="447268" y="221132"/>
                </a:lnTo>
                <a:close/>
              </a:path>
              <a:path w="703579" h="867410">
                <a:moveTo>
                  <a:pt x="470827" y="280098"/>
                </a:moveTo>
                <a:lnTo>
                  <a:pt x="453161" y="235877"/>
                </a:lnTo>
                <a:lnTo>
                  <a:pt x="438416" y="241757"/>
                </a:lnTo>
                <a:lnTo>
                  <a:pt x="456095" y="285991"/>
                </a:lnTo>
                <a:lnTo>
                  <a:pt x="470827" y="280098"/>
                </a:lnTo>
                <a:close/>
              </a:path>
              <a:path w="703579" h="867410">
                <a:moveTo>
                  <a:pt x="494398" y="339064"/>
                </a:moveTo>
                <a:lnTo>
                  <a:pt x="476719" y="294843"/>
                </a:lnTo>
                <a:lnTo>
                  <a:pt x="461975" y="300723"/>
                </a:lnTo>
                <a:lnTo>
                  <a:pt x="479653" y="344957"/>
                </a:lnTo>
                <a:lnTo>
                  <a:pt x="494398" y="339064"/>
                </a:lnTo>
                <a:close/>
              </a:path>
              <a:path w="703579" h="867410">
                <a:moveTo>
                  <a:pt x="517956" y="398030"/>
                </a:moveTo>
                <a:lnTo>
                  <a:pt x="500278" y="353809"/>
                </a:lnTo>
                <a:lnTo>
                  <a:pt x="485546" y="359702"/>
                </a:lnTo>
                <a:lnTo>
                  <a:pt x="503212" y="403923"/>
                </a:lnTo>
                <a:lnTo>
                  <a:pt x="517956" y="398030"/>
                </a:lnTo>
                <a:close/>
              </a:path>
              <a:path w="703579" h="867410">
                <a:moveTo>
                  <a:pt x="541515" y="456996"/>
                </a:moveTo>
                <a:lnTo>
                  <a:pt x="523849" y="412775"/>
                </a:lnTo>
                <a:lnTo>
                  <a:pt x="509104" y="418668"/>
                </a:lnTo>
                <a:lnTo>
                  <a:pt x="526770" y="462889"/>
                </a:lnTo>
                <a:lnTo>
                  <a:pt x="541515" y="456996"/>
                </a:lnTo>
                <a:close/>
              </a:path>
              <a:path w="703579" h="867410">
                <a:moveTo>
                  <a:pt x="565073" y="515962"/>
                </a:moveTo>
                <a:lnTo>
                  <a:pt x="547408" y="471741"/>
                </a:lnTo>
                <a:lnTo>
                  <a:pt x="532663" y="477634"/>
                </a:lnTo>
                <a:lnTo>
                  <a:pt x="550341" y="521855"/>
                </a:lnTo>
                <a:lnTo>
                  <a:pt x="565073" y="515962"/>
                </a:lnTo>
                <a:close/>
              </a:path>
              <a:path w="703579" h="867410">
                <a:moveTo>
                  <a:pt x="588645" y="574929"/>
                </a:moveTo>
                <a:lnTo>
                  <a:pt x="570966" y="530707"/>
                </a:lnTo>
                <a:lnTo>
                  <a:pt x="556221" y="536600"/>
                </a:lnTo>
                <a:lnTo>
                  <a:pt x="573900" y="580821"/>
                </a:lnTo>
                <a:lnTo>
                  <a:pt x="588645" y="574929"/>
                </a:lnTo>
                <a:close/>
              </a:path>
              <a:path w="703579" h="867410">
                <a:moveTo>
                  <a:pt x="612203" y="633895"/>
                </a:moveTo>
                <a:lnTo>
                  <a:pt x="594525" y="589673"/>
                </a:lnTo>
                <a:lnTo>
                  <a:pt x="579793" y="595566"/>
                </a:lnTo>
                <a:lnTo>
                  <a:pt x="597458" y="639787"/>
                </a:lnTo>
                <a:lnTo>
                  <a:pt x="612203" y="633895"/>
                </a:lnTo>
                <a:close/>
              </a:path>
              <a:path w="703579" h="867410">
                <a:moveTo>
                  <a:pt x="635762" y="692861"/>
                </a:moveTo>
                <a:lnTo>
                  <a:pt x="618096" y="648639"/>
                </a:lnTo>
                <a:lnTo>
                  <a:pt x="603351" y="654532"/>
                </a:lnTo>
                <a:lnTo>
                  <a:pt x="621017" y="698754"/>
                </a:lnTo>
                <a:lnTo>
                  <a:pt x="635762" y="692861"/>
                </a:lnTo>
                <a:close/>
              </a:path>
              <a:path w="703579" h="867410">
                <a:moveTo>
                  <a:pt x="659320" y="751827"/>
                </a:moveTo>
                <a:lnTo>
                  <a:pt x="641654" y="707605"/>
                </a:lnTo>
                <a:lnTo>
                  <a:pt x="626910" y="713498"/>
                </a:lnTo>
                <a:lnTo>
                  <a:pt x="644588" y="757720"/>
                </a:lnTo>
                <a:lnTo>
                  <a:pt x="659320" y="751827"/>
                </a:lnTo>
                <a:close/>
              </a:path>
              <a:path w="703579" h="867410">
                <a:moveTo>
                  <a:pt x="682891" y="810793"/>
                </a:moveTo>
                <a:lnTo>
                  <a:pt x="665213" y="766572"/>
                </a:lnTo>
                <a:lnTo>
                  <a:pt x="650468" y="772464"/>
                </a:lnTo>
                <a:lnTo>
                  <a:pt x="668147" y="816686"/>
                </a:lnTo>
                <a:lnTo>
                  <a:pt x="682891" y="810793"/>
                </a:lnTo>
                <a:close/>
              </a:path>
              <a:path w="703579" h="867410">
                <a:moveTo>
                  <a:pt x="703084" y="861364"/>
                </a:moveTo>
                <a:lnTo>
                  <a:pt x="688771" y="825538"/>
                </a:lnTo>
                <a:lnTo>
                  <a:pt x="674039" y="831430"/>
                </a:lnTo>
                <a:lnTo>
                  <a:pt x="688352" y="867257"/>
                </a:lnTo>
                <a:lnTo>
                  <a:pt x="703084" y="861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62478" y="3521112"/>
            <a:ext cx="919480" cy="685800"/>
          </a:xfrm>
          <a:custGeom>
            <a:avLst/>
            <a:gdLst/>
            <a:ahLst/>
            <a:cxnLst/>
            <a:rect l="l" t="t" r="r" b="b"/>
            <a:pathLst>
              <a:path w="919479" h="685800">
                <a:moveTo>
                  <a:pt x="919073" y="676935"/>
                </a:moveTo>
                <a:lnTo>
                  <a:pt x="478053" y="152"/>
                </a:lnTo>
                <a:lnTo>
                  <a:pt x="471398" y="4495"/>
                </a:lnTo>
                <a:lnTo>
                  <a:pt x="464858" y="0"/>
                </a:lnTo>
                <a:lnTo>
                  <a:pt x="0" y="676783"/>
                </a:lnTo>
                <a:lnTo>
                  <a:pt x="13081" y="685761"/>
                </a:lnTo>
                <a:lnTo>
                  <a:pt x="471208" y="18770"/>
                </a:lnTo>
                <a:lnTo>
                  <a:pt x="905776" y="685609"/>
                </a:lnTo>
                <a:lnTo>
                  <a:pt x="919073" y="676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64027" y="4191330"/>
            <a:ext cx="3860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83101" y="4190034"/>
            <a:ext cx="3860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62118" y="4507064"/>
            <a:ext cx="703580" cy="867410"/>
          </a:xfrm>
          <a:custGeom>
            <a:avLst/>
            <a:gdLst/>
            <a:ahLst/>
            <a:cxnLst/>
            <a:rect l="l" t="t" r="r" b="b"/>
            <a:pathLst>
              <a:path w="703579" h="867410">
                <a:moveTo>
                  <a:pt x="29057" y="831430"/>
                </a:moveTo>
                <a:lnTo>
                  <a:pt x="14312" y="825538"/>
                </a:lnTo>
                <a:lnTo>
                  <a:pt x="0" y="861364"/>
                </a:lnTo>
                <a:lnTo>
                  <a:pt x="14732" y="867257"/>
                </a:lnTo>
                <a:lnTo>
                  <a:pt x="29057" y="831430"/>
                </a:lnTo>
                <a:close/>
              </a:path>
              <a:path w="703579" h="867410">
                <a:moveTo>
                  <a:pt x="52616" y="772464"/>
                </a:moveTo>
                <a:lnTo>
                  <a:pt x="37871" y="766572"/>
                </a:lnTo>
                <a:lnTo>
                  <a:pt x="20205" y="810793"/>
                </a:lnTo>
                <a:lnTo>
                  <a:pt x="34937" y="816686"/>
                </a:lnTo>
                <a:lnTo>
                  <a:pt x="52616" y="772464"/>
                </a:lnTo>
                <a:close/>
              </a:path>
              <a:path w="703579" h="867410">
                <a:moveTo>
                  <a:pt x="76174" y="713498"/>
                </a:moveTo>
                <a:lnTo>
                  <a:pt x="61429" y="707605"/>
                </a:lnTo>
                <a:lnTo>
                  <a:pt x="43764" y="751827"/>
                </a:lnTo>
                <a:lnTo>
                  <a:pt x="58508" y="757720"/>
                </a:lnTo>
                <a:lnTo>
                  <a:pt x="76174" y="713498"/>
                </a:lnTo>
                <a:close/>
              </a:path>
              <a:path w="703579" h="867410">
                <a:moveTo>
                  <a:pt x="99733" y="654532"/>
                </a:moveTo>
                <a:lnTo>
                  <a:pt x="85001" y="648639"/>
                </a:lnTo>
                <a:lnTo>
                  <a:pt x="67322" y="692861"/>
                </a:lnTo>
                <a:lnTo>
                  <a:pt x="82067" y="698754"/>
                </a:lnTo>
                <a:lnTo>
                  <a:pt x="99733" y="654532"/>
                </a:lnTo>
                <a:close/>
              </a:path>
              <a:path w="703579" h="867410">
                <a:moveTo>
                  <a:pt x="123304" y="595566"/>
                </a:moveTo>
                <a:lnTo>
                  <a:pt x="108559" y="589673"/>
                </a:lnTo>
                <a:lnTo>
                  <a:pt x="90881" y="633895"/>
                </a:lnTo>
                <a:lnTo>
                  <a:pt x="105625" y="639787"/>
                </a:lnTo>
                <a:lnTo>
                  <a:pt x="123304" y="595566"/>
                </a:lnTo>
                <a:close/>
              </a:path>
              <a:path w="703579" h="867410">
                <a:moveTo>
                  <a:pt x="146862" y="536600"/>
                </a:moveTo>
                <a:lnTo>
                  <a:pt x="132118" y="530707"/>
                </a:lnTo>
                <a:lnTo>
                  <a:pt x="114452" y="574929"/>
                </a:lnTo>
                <a:lnTo>
                  <a:pt x="129184" y="580821"/>
                </a:lnTo>
                <a:lnTo>
                  <a:pt x="146862" y="536600"/>
                </a:lnTo>
                <a:close/>
              </a:path>
              <a:path w="703579" h="867410">
                <a:moveTo>
                  <a:pt x="170421" y="477634"/>
                </a:moveTo>
                <a:lnTo>
                  <a:pt x="155676" y="471741"/>
                </a:lnTo>
                <a:lnTo>
                  <a:pt x="138010" y="515962"/>
                </a:lnTo>
                <a:lnTo>
                  <a:pt x="152755" y="521855"/>
                </a:lnTo>
                <a:lnTo>
                  <a:pt x="170421" y="477634"/>
                </a:lnTo>
                <a:close/>
              </a:path>
              <a:path w="703579" h="867410">
                <a:moveTo>
                  <a:pt x="193979" y="418668"/>
                </a:moveTo>
                <a:lnTo>
                  <a:pt x="179247" y="412775"/>
                </a:lnTo>
                <a:lnTo>
                  <a:pt x="161569" y="456996"/>
                </a:lnTo>
                <a:lnTo>
                  <a:pt x="176314" y="462889"/>
                </a:lnTo>
                <a:lnTo>
                  <a:pt x="193979" y="418668"/>
                </a:lnTo>
                <a:close/>
              </a:path>
              <a:path w="703579" h="867410">
                <a:moveTo>
                  <a:pt x="217551" y="359702"/>
                </a:moveTo>
                <a:lnTo>
                  <a:pt x="202806" y="353809"/>
                </a:lnTo>
                <a:lnTo>
                  <a:pt x="185127" y="398030"/>
                </a:lnTo>
                <a:lnTo>
                  <a:pt x="199872" y="403923"/>
                </a:lnTo>
                <a:lnTo>
                  <a:pt x="217551" y="359702"/>
                </a:lnTo>
                <a:close/>
              </a:path>
              <a:path w="703579" h="867410">
                <a:moveTo>
                  <a:pt x="241109" y="300723"/>
                </a:moveTo>
                <a:lnTo>
                  <a:pt x="226364" y="294843"/>
                </a:lnTo>
                <a:lnTo>
                  <a:pt x="208699" y="339064"/>
                </a:lnTo>
                <a:lnTo>
                  <a:pt x="223431" y="344957"/>
                </a:lnTo>
                <a:lnTo>
                  <a:pt x="241109" y="300723"/>
                </a:lnTo>
                <a:close/>
              </a:path>
              <a:path w="703579" h="867410">
                <a:moveTo>
                  <a:pt x="264668" y="241757"/>
                </a:moveTo>
                <a:lnTo>
                  <a:pt x="249923" y="235877"/>
                </a:lnTo>
                <a:lnTo>
                  <a:pt x="232257" y="280098"/>
                </a:lnTo>
                <a:lnTo>
                  <a:pt x="247002" y="285991"/>
                </a:lnTo>
                <a:lnTo>
                  <a:pt x="264668" y="241757"/>
                </a:lnTo>
                <a:close/>
              </a:path>
              <a:path w="703579" h="867410">
                <a:moveTo>
                  <a:pt x="288226" y="182791"/>
                </a:moveTo>
                <a:lnTo>
                  <a:pt x="273494" y="176911"/>
                </a:lnTo>
                <a:lnTo>
                  <a:pt x="255816" y="221132"/>
                </a:lnTo>
                <a:lnTo>
                  <a:pt x="270560" y="227025"/>
                </a:lnTo>
                <a:lnTo>
                  <a:pt x="288226" y="182791"/>
                </a:lnTo>
                <a:close/>
              </a:path>
              <a:path w="703579" h="867410">
                <a:moveTo>
                  <a:pt x="311797" y="123825"/>
                </a:moveTo>
                <a:lnTo>
                  <a:pt x="297053" y="117932"/>
                </a:lnTo>
                <a:lnTo>
                  <a:pt x="279374" y="162166"/>
                </a:lnTo>
                <a:lnTo>
                  <a:pt x="294119" y="168059"/>
                </a:lnTo>
                <a:lnTo>
                  <a:pt x="311797" y="123825"/>
                </a:lnTo>
                <a:close/>
              </a:path>
              <a:path w="703579" h="867410">
                <a:moveTo>
                  <a:pt x="335356" y="64858"/>
                </a:moveTo>
                <a:lnTo>
                  <a:pt x="320611" y="58966"/>
                </a:lnTo>
                <a:lnTo>
                  <a:pt x="302945" y="103200"/>
                </a:lnTo>
                <a:lnTo>
                  <a:pt x="317677" y="109093"/>
                </a:lnTo>
                <a:lnTo>
                  <a:pt x="335356" y="64858"/>
                </a:lnTo>
                <a:close/>
              </a:path>
              <a:path w="703579" h="867410">
                <a:moveTo>
                  <a:pt x="376580" y="44234"/>
                </a:moveTo>
                <a:lnTo>
                  <a:pt x="358914" y="0"/>
                </a:lnTo>
                <a:lnTo>
                  <a:pt x="351536" y="2946"/>
                </a:lnTo>
                <a:lnTo>
                  <a:pt x="344170" y="0"/>
                </a:lnTo>
                <a:lnTo>
                  <a:pt x="326504" y="44234"/>
                </a:lnTo>
                <a:lnTo>
                  <a:pt x="341249" y="50114"/>
                </a:lnTo>
                <a:lnTo>
                  <a:pt x="351536" y="24345"/>
                </a:lnTo>
                <a:lnTo>
                  <a:pt x="361848" y="50114"/>
                </a:lnTo>
                <a:lnTo>
                  <a:pt x="376580" y="44234"/>
                </a:lnTo>
                <a:close/>
              </a:path>
              <a:path w="703579" h="867410">
                <a:moveTo>
                  <a:pt x="400151" y="103200"/>
                </a:moveTo>
                <a:lnTo>
                  <a:pt x="382473" y="58966"/>
                </a:lnTo>
                <a:lnTo>
                  <a:pt x="367741" y="64858"/>
                </a:lnTo>
                <a:lnTo>
                  <a:pt x="385406" y="109080"/>
                </a:lnTo>
                <a:lnTo>
                  <a:pt x="400151" y="103200"/>
                </a:lnTo>
                <a:close/>
              </a:path>
              <a:path w="703579" h="867410">
                <a:moveTo>
                  <a:pt x="423710" y="162166"/>
                </a:moveTo>
                <a:lnTo>
                  <a:pt x="406044" y="117932"/>
                </a:lnTo>
                <a:lnTo>
                  <a:pt x="391299" y="123825"/>
                </a:lnTo>
                <a:lnTo>
                  <a:pt x="408965" y="168059"/>
                </a:lnTo>
                <a:lnTo>
                  <a:pt x="423710" y="162166"/>
                </a:lnTo>
                <a:close/>
              </a:path>
              <a:path w="703579" h="867410">
                <a:moveTo>
                  <a:pt x="447268" y="221132"/>
                </a:moveTo>
                <a:lnTo>
                  <a:pt x="429602" y="176898"/>
                </a:lnTo>
                <a:lnTo>
                  <a:pt x="414858" y="182791"/>
                </a:lnTo>
                <a:lnTo>
                  <a:pt x="432523" y="227025"/>
                </a:lnTo>
                <a:lnTo>
                  <a:pt x="447268" y="221132"/>
                </a:lnTo>
                <a:close/>
              </a:path>
              <a:path w="703579" h="867410">
                <a:moveTo>
                  <a:pt x="470827" y="280098"/>
                </a:moveTo>
                <a:lnTo>
                  <a:pt x="453161" y="235877"/>
                </a:lnTo>
                <a:lnTo>
                  <a:pt x="438416" y="241757"/>
                </a:lnTo>
                <a:lnTo>
                  <a:pt x="456095" y="285991"/>
                </a:lnTo>
                <a:lnTo>
                  <a:pt x="470827" y="280098"/>
                </a:lnTo>
                <a:close/>
              </a:path>
              <a:path w="703579" h="867410">
                <a:moveTo>
                  <a:pt x="494398" y="339064"/>
                </a:moveTo>
                <a:lnTo>
                  <a:pt x="476719" y="294843"/>
                </a:lnTo>
                <a:lnTo>
                  <a:pt x="461975" y="300723"/>
                </a:lnTo>
                <a:lnTo>
                  <a:pt x="479653" y="344957"/>
                </a:lnTo>
                <a:lnTo>
                  <a:pt x="494398" y="339064"/>
                </a:lnTo>
                <a:close/>
              </a:path>
              <a:path w="703579" h="867410">
                <a:moveTo>
                  <a:pt x="517956" y="398030"/>
                </a:moveTo>
                <a:lnTo>
                  <a:pt x="500278" y="353809"/>
                </a:lnTo>
                <a:lnTo>
                  <a:pt x="485546" y="359702"/>
                </a:lnTo>
                <a:lnTo>
                  <a:pt x="503212" y="403923"/>
                </a:lnTo>
                <a:lnTo>
                  <a:pt x="517956" y="398030"/>
                </a:lnTo>
                <a:close/>
              </a:path>
              <a:path w="703579" h="867410">
                <a:moveTo>
                  <a:pt x="541515" y="456996"/>
                </a:moveTo>
                <a:lnTo>
                  <a:pt x="523849" y="412775"/>
                </a:lnTo>
                <a:lnTo>
                  <a:pt x="509104" y="418668"/>
                </a:lnTo>
                <a:lnTo>
                  <a:pt x="526770" y="462889"/>
                </a:lnTo>
                <a:lnTo>
                  <a:pt x="541515" y="456996"/>
                </a:lnTo>
                <a:close/>
              </a:path>
              <a:path w="703579" h="867410">
                <a:moveTo>
                  <a:pt x="565073" y="515962"/>
                </a:moveTo>
                <a:lnTo>
                  <a:pt x="547408" y="471741"/>
                </a:lnTo>
                <a:lnTo>
                  <a:pt x="532663" y="477634"/>
                </a:lnTo>
                <a:lnTo>
                  <a:pt x="550341" y="521855"/>
                </a:lnTo>
                <a:lnTo>
                  <a:pt x="565073" y="515962"/>
                </a:lnTo>
                <a:close/>
              </a:path>
              <a:path w="703579" h="867410">
                <a:moveTo>
                  <a:pt x="588645" y="574929"/>
                </a:moveTo>
                <a:lnTo>
                  <a:pt x="570966" y="530707"/>
                </a:lnTo>
                <a:lnTo>
                  <a:pt x="556221" y="536600"/>
                </a:lnTo>
                <a:lnTo>
                  <a:pt x="573900" y="580821"/>
                </a:lnTo>
                <a:lnTo>
                  <a:pt x="588645" y="574929"/>
                </a:lnTo>
                <a:close/>
              </a:path>
              <a:path w="703579" h="867410">
                <a:moveTo>
                  <a:pt x="612203" y="633895"/>
                </a:moveTo>
                <a:lnTo>
                  <a:pt x="594525" y="589673"/>
                </a:lnTo>
                <a:lnTo>
                  <a:pt x="579793" y="595566"/>
                </a:lnTo>
                <a:lnTo>
                  <a:pt x="597458" y="639787"/>
                </a:lnTo>
                <a:lnTo>
                  <a:pt x="612203" y="633895"/>
                </a:lnTo>
                <a:close/>
              </a:path>
              <a:path w="703579" h="867410">
                <a:moveTo>
                  <a:pt x="635762" y="692861"/>
                </a:moveTo>
                <a:lnTo>
                  <a:pt x="618096" y="648639"/>
                </a:lnTo>
                <a:lnTo>
                  <a:pt x="603351" y="654532"/>
                </a:lnTo>
                <a:lnTo>
                  <a:pt x="621017" y="698754"/>
                </a:lnTo>
                <a:lnTo>
                  <a:pt x="635762" y="692861"/>
                </a:lnTo>
                <a:close/>
              </a:path>
              <a:path w="703579" h="867410">
                <a:moveTo>
                  <a:pt x="659320" y="751827"/>
                </a:moveTo>
                <a:lnTo>
                  <a:pt x="641654" y="707605"/>
                </a:lnTo>
                <a:lnTo>
                  <a:pt x="626910" y="713498"/>
                </a:lnTo>
                <a:lnTo>
                  <a:pt x="644588" y="757720"/>
                </a:lnTo>
                <a:lnTo>
                  <a:pt x="659320" y="751827"/>
                </a:lnTo>
                <a:close/>
              </a:path>
              <a:path w="703579" h="867410">
                <a:moveTo>
                  <a:pt x="682891" y="810793"/>
                </a:moveTo>
                <a:lnTo>
                  <a:pt x="665213" y="766572"/>
                </a:lnTo>
                <a:lnTo>
                  <a:pt x="650468" y="772464"/>
                </a:lnTo>
                <a:lnTo>
                  <a:pt x="668147" y="816686"/>
                </a:lnTo>
                <a:lnTo>
                  <a:pt x="682891" y="810793"/>
                </a:lnTo>
                <a:close/>
              </a:path>
              <a:path w="703579" h="867410">
                <a:moveTo>
                  <a:pt x="703084" y="861364"/>
                </a:moveTo>
                <a:lnTo>
                  <a:pt x="688771" y="825538"/>
                </a:lnTo>
                <a:lnTo>
                  <a:pt x="674039" y="831430"/>
                </a:lnTo>
                <a:lnTo>
                  <a:pt x="688352" y="867257"/>
                </a:lnTo>
                <a:lnTo>
                  <a:pt x="703084" y="861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72029" y="5463666"/>
            <a:ext cx="15875" cy="554355"/>
          </a:xfrm>
          <a:custGeom>
            <a:avLst/>
            <a:gdLst/>
            <a:ahLst/>
            <a:cxnLst/>
            <a:rect l="l" t="t" r="r" b="b"/>
            <a:pathLst>
              <a:path w="15875" h="554354">
                <a:moveTo>
                  <a:pt x="15875" y="508000"/>
                </a:moveTo>
                <a:lnTo>
                  <a:pt x="0" y="508000"/>
                </a:lnTo>
                <a:lnTo>
                  <a:pt x="0" y="553732"/>
                </a:lnTo>
                <a:lnTo>
                  <a:pt x="15875" y="553732"/>
                </a:lnTo>
                <a:lnTo>
                  <a:pt x="15875" y="508000"/>
                </a:lnTo>
                <a:close/>
              </a:path>
              <a:path w="15875" h="554354">
                <a:moveTo>
                  <a:pt x="15875" y="444500"/>
                </a:moveTo>
                <a:lnTo>
                  <a:pt x="0" y="444500"/>
                </a:lnTo>
                <a:lnTo>
                  <a:pt x="0" y="492125"/>
                </a:lnTo>
                <a:lnTo>
                  <a:pt x="15875" y="492125"/>
                </a:lnTo>
                <a:lnTo>
                  <a:pt x="15875" y="444500"/>
                </a:lnTo>
                <a:close/>
              </a:path>
              <a:path w="15875" h="554354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554354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554354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554354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554354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554354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554354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19032" y="6067869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227603" y="5463666"/>
            <a:ext cx="15875" cy="554355"/>
          </a:xfrm>
          <a:custGeom>
            <a:avLst/>
            <a:gdLst/>
            <a:ahLst/>
            <a:cxnLst/>
            <a:rect l="l" t="t" r="r" b="b"/>
            <a:pathLst>
              <a:path w="15875" h="554354">
                <a:moveTo>
                  <a:pt x="15875" y="508000"/>
                </a:moveTo>
                <a:lnTo>
                  <a:pt x="0" y="508000"/>
                </a:lnTo>
                <a:lnTo>
                  <a:pt x="0" y="553732"/>
                </a:lnTo>
                <a:lnTo>
                  <a:pt x="15875" y="553732"/>
                </a:lnTo>
                <a:lnTo>
                  <a:pt x="15875" y="508000"/>
                </a:lnTo>
                <a:close/>
              </a:path>
              <a:path w="15875" h="554354">
                <a:moveTo>
                  <a:pt x="15875" y="444500"/>
                </a:moveTo>
                <a:lnTo>
                  <a:pt x="0" y="444500"/>
                </a:lnTo>
                <a:lnTo>
                  <a:pt x="0" y="492125"/>
                </a:lnTo>
                <a:lnTo>
                  <a:pt x="15875" y="492125"/>
                </a:lnTo>
                <a:lnTo>
                  <a:pt x="15875" y="444500"/>
                </a:lnTo>
                <a:close/>
              </a:path>
              <a:path w="15875" h="554354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554354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554354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554354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554354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554354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554354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174606" y="6067869"/>
            <a:ext cx="3841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2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57054" y="5463666"/>
            <a:ext cx="15875" cy="554355"/>
          </a:xfrm>
          <a:custGeom>
            <a:avLst/>
            <a:gdLst/>
            <a:ahLst/>
            <a:cxnLst/>
            <a:rect l="l" t="t" r="r" b="b"/>
            <a:pathLst>
              <a:path w="15875" h="554354">
                <a:moveTo>
                  <a:pt x="15875" y="508000"/>
                </a:moveTo>
                <a:lnTo>
                  <a:pt x="0" y="508000"/>
                </a:lnTo>
                <a:lnTo>
                  <a:pt x="0" y="553732"/>
                </a:lnTo>
                <a:lnTo>
                  <a:pt x="15875" y="553732"/>
                </a:lnTo>
                <a:lnTo>
                  <a:pt x="15875" y="508000"/>
                </a:lnTo>
                <a:close/>
              </a:path>
              <a:path w="15875" h="554354">
                <a:moveTo>
                  <a:pt x="15875" y="444500"/>
                </a:moveTo>
                <a:lnTo>
                  <a:pt x="0" y="444500"/>
                </a:lnTo>
                <a:lnTo>
                  <a:pt x="0" y="492125"/>
                </a:lnTo>
                <a:lnTo>
                  <a:pt x="15875" y="492125"/>
                </a:lnTo>
                <a:lnTo>
                  <a:pt x="15875" y="444500"/>
                </a:lnTo>
                <a:close/>
              </a:path>
              <a:path w="15875" h="554354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554354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554354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554354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554354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554354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554354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12628" y="5463666"/>
            <a:ext cx="15875" cy="554355"/>
          </a:xfrm>
          <a:custGeom>
            <a:avLst/>
            <a:gdLst/>
            <a:ahLst/>
            <a:cxnLst/>
            <a:rect l="l" t="t" r="r" b="b"/>
            <a:pathLst>
              <a:path w="15875" h="554354">
                <a:moveTo>
                  <a:pt x="15875" y="508000"/>
                </a:moveTo>
                <a:lnTo>
                  <a:pt x="0" y="508000"/>
                </a:lnTo>
                <a:lnTo>
                  <a:pt x="0" y="553732"/>
                </a:lnTo>
                <a:lnTo>
                  <a:pt x="15875" y="553732"/>
                </a:lnTo>
                <a:lnTo>
                  <a:pt x="15875" y="508000"/>
                </a:lnTo>
                <a:close/>
              </a:path>
              <a:path w="15875" h="554354">
                <a:moveTo>
                  <a:pt x="15875" y="444500"/>
                </a:moveTo>
                <a:lnTo>
                  <a:pt x="0" y="444500"/>
                </a:lnTo>
                <a:lnTo>
                  <a:pt x="0" y="492125"/>
                </a:lnTo>
                <a:lnTo>
                  <a:pt x="15875" y="492125"/>
                </a:lnTo>
                <a:lnTo>
                  <a:pt x="15875" y="444500"/>
                </a:lnTo>
                <a:close/>
              </a:path>
              <a:path w="15875" h="554354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554354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554354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554354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554354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554354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554354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059631" y="6067869"/>
            <a:ext cx="3841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2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42079" y="5463666"/>
            <a:ext cx="15875" cy="554355"/>
          </a:xfrm>
          <a:custGeom>
            <a:avLst/>
            <a:gdLst/>
            <a:ahLst/>
            <a:cxnLst/>
            <a:rect l="l" t="t" r="r" b="b"/>
            <a:pathLst>
              <a:path w="15875" h="554354">
                <a:moveTo>
                  <a:pt x="15875" y="508000"/>
                </a:moveTo>
                <a:lnTo>
                  <a:pt x="0" y="508000"/>
                </a:lnTo>
                <a:lnTo>
                  <a:pt x="0" y="553732"/>
                </a:lnTo>
                <a:lnTo>
                  <a:pt x="15875" y="553732"/>
                </a:lnTo>
                <a:lnTo>
                  <a:pt x="15875" y="508000"/>
                </a:lnTo>
                <a:close/>
              </a:path>
              <a:path w="15875" h="554354">
                <a:moveTo>
                  <a:pt x="15875" y="444500"/>
                </a:moveTo>
                <a:lnTo>
                  <a:pt x="0" y="444500"/>
                </a:lnTo>
                <a:lnTo>
                  <a:pt x="0" y="492125"/>
                </a:lnTo>
                <a:lnTo>
                  <a:pt x="15875" y="492125"/>
                </a:lnTo>
                <a:lnTo>
                  <a:pt x="15875" y="444500"/>
                </a:lnTo>
                <a:close/>
              </a:path>
              <a:path w="15875" h="554354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554354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554354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554354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554354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554354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554354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97653" y="5463666"/>
            <a:ext cx="15875" cy="554355"/>
          </a:xfrm>
          <a:custGeom>
            <a:avLst/>
            <a:gdLst/>
            <a:ahLst/>
            <a:cxnLst/>
            <a:rect l="l" t="t" r="r" b="b"/>
            <a:pathLst>
              <a:path w="15875" h="554354">
                <a:moveTo>
                  <a:pt x="15875" y="508000"/>
                </a:moveTo>
                <a:lnTo>
                  <a:pt x="0" y="508000"/>
                </a:lnTo>
                <a:lnTo>
                  <a:pt x="0" y="553732"/>
                </a:lnTo>
                <a:lnTo>
                  <a:pt x="15875" y="553732"/>
                </a:lnTo>
                <a:lnTo>
                  <a:pt x="15875" y="508000"/>
                </a:lnTo>
                <a:close/>
              </a:path>
              <a:path w="15875" h="554354">
                <a:moveTo>
                  <a:pt x="15875" y="444500"/>
                </a:moveTo>
                <a:lnTo>
                  <a:pt x="0" y="444500"/>
                </a:lnTo>
                <a:lnTo>
                  <a:pt x="0" y="492125"/>
                </a:lnTo>
                <a:lnTo>
                  <a:pt x="15875" y="492125"/>
                </a:lnTo>
                <a:lnTo>
                  <a:pt x="15875" y="444500"/>
                </a:lnTo>
                <a:close/>
              </a:path>
              <a:path w="15875" h="554354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554354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554354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554354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554354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554354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554354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44655" y="6067869"/>
            <a:ext cx="3511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1 1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94325" y="5463666"/>
            <a:ext cx="15875" cy="554355"/>
          </a:xfrm>
          <a:custGeom>
            <a:avLst/>
            <a:gdLst/>
            <a:ahLst/>
            <a:cxnLst/>
            <a:rect l="l" t="t" r="r" b="b"/>
            <a:pathLst>
              <a:path w="15875" h="554354">
                <a:moveTo>
                  <a:pt x="15875" y="508000"/>
                </a:moveTo>
                <a:lnTo>
                  <a:pt x="0" y="508000"/>
                </a:lnTo>
                <a:lnTo>
                  <a:pt x="0" y="553732"/>
                </a:lnTo>
                <a:lnTo>
                  <a:pt x="15875" y="553732"/>
                </a:lnTo>
                <a:lnTo>
                  <a:pt x="15875" y="508000"/>
                </a:lnTo>
                <a:close/>
              </a:path>
              <a:path w="15875" h="554354">
                <a:moveTo>
                  <a:pt x="15875" y="444500"/>
                </a:moveTo>
                <a:lnTo>
                  <a:pt x="0" y="444500"/>
                </a:lnTo>
                <a:lnTo>
                  <a:pt x="0" y="492125"/>
                </a:lnTo>
                <a:lnTo>
                  <a:pt x="15875" y="492125"/>
                </a:lnTo>
                <a:lnTo>
                  <a:pt x="15875" y="444500"/>
                </a:lnTo>
                <a:close/>
              </a:path>
              <a:path w="15875" h="554354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554354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554354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554354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554354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554354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554354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49899" y="5463666"/>
            <a:ext cx="15875" cy="554355"/>
          </a:xfrm>
          <a:custGeom>
            <a:avLst/>
            <a:gdLst/>
            <a:ahLst/>
            <a:cxnLst/>
            <a:rect l="l" t="t" r="r" b="b"/>
            <a:pathLst>
              <a:path w="15875" h="554354">
                <a:moveTo>
                  <a:pt x="15875" y="508000"/>
                </a:moveTo>
                <a:lnTo>
                  <a:pt x="0" y="508000"/>
                </a:lnTo>
                <a:lnTo>
                  <a:pt x="0" y="553732"/>
                </a:lnTo>
                <a:lnTo>
                  <a:pt x="15875" y="553732"/>
                </a:lnTo>
                <a:lnTo>
                  <a:pt x="15875" y="508000"/>
                </a:lnTo>
                <a:close/>
              </a:path>
              <a:path w="15875" h="554354">
                <a:moveTo>
                  <a:pt x="15875" y="444500"/>
                </a:moveTo>
                <a:lnTo>
                  <a:pt x="0" y="444500"/>
                </a:lnTo>
                <a:lnTo>
                  <a:pt x="0" y="492125"/>
                </a:lnTo>
                <a:lnTo>
                  <a:pt x="15875" y="492125"/>
                </a:lnTo>
                <a:lnTo>
                  <a:pt x="15875" y="444500"/>
                </a:lnTo>
                <a:close/>
              </a:path>
              <a:path w="15875" h="554354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554354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554354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554354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554354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554354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554354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796902" y="6067869"/>
            <a:ext cx="154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82757" y="2611335"/>
            <a:ext cx="2819400" cy="104775"/>
          </a:xfrm>
          <a:custGeom>
            <a:avLst/>
            <a:gdLst/>
            <a:ahLst/>
            <a:cxnLst/>
            <a:rect l="l" t="t" r="r" b="b"/>
            <a:pathLst>
              <a:path w="2819400" h="104775">
                <a:moveTo>
                  <a:pt x="2805373" y="60756"/>
                </a:moveTo>
                <a:lnTo>
                  <a:pt x="2803207" y="60756"/>
                </a:lnTo>
                <a:lnTo>
                  <a:pt x="2803296" y="44881"/>
                </a:lnTo>
                <a:lnTo>
                  <a:pt x="2773944" y="44714"/>
                </a:lnTo>
                <a:lnTo>
                  <a:pt x="2723273" y="14770"/>
                </a:lnTo>
                <a:lnTo>
                  <a:pt x="2719374" y="7848"/>
                </a:lnTo>
                <a:lnTo>
                  <a:pt x="2719666" y="5803"/>
                </a:lnTo>
                <a:lnTo>
                  <a:pt x="2727388" y="0"/>
                </a:lnTo>
                <a:lnTo>
                  <a:pt x="2729445" y="279"/>
                </a:lnTo>
                <a:lnTo>
                  <a:pt x="2731350" y="1092"/>
                </a:lnTo>
                <a:lnTo>
                  <a:pt x="2819006" y="52908"/>
                </a:lnTo>
                <a:lnTo>
                  <a:pt x="2805373" y="60756"/>
                </a:lnTo>
                <a:close/>
              </a:path>
              <a:path w="2819400" h="104775">
                <a:moveTo>
                  <a:pt x="2773843" y="60589"/>
                </a:moveTo>
                <a:lnTo>
                  <a:pt x="0" y="44818"/>
                </a:lnTo>
                <a:lnTo>
                  <a:pt x="88" y="28943"/>
                </a:lnTo>
                <a:lnTo>
                  <a:pt x="2773944" y="44714"/>
                </a:lnTo>
                <a:lnTo>
                  <a:pt x="2787501" y="52726"/>
                </a:lnTo>
                <a:lnTo>
                  <a:pt x="2773843" y="60589"/>
                </a:lnTo>
                <a:close/>
              </a:path>
              <a:path w="2819400" h="104775">
                <a:moveTo>
                  <a:pt x="2787501" y="52726"/>
                </a:moveTo>
                <a:lnTo>
                  <a:pt x="2773944" y="44714"/>
                </a:lnTo>
                <a:lnTo>
                  <a:pt x="2803296" y="44881"/>
                </a:lnTo>
                <a:lnTo>
                  <a:pt x="2803290" y="45935"/>
                </a:lnTo>
                <a:lnTo>
                  <a:pt x="2799295" y="45935"/>
                </a:lnTo>
                <a:lnTo>
                  <a:pt x="2787501" y="52726"/>
                </a:lnTo>
                <a:close/>
              </a:path>
              <a:path w="2819400" h="104775">
                <a:moveTo>
                  <a:pt x="2799219" y="59651"/>
                </a:moveTo>
                <a:lnTo>
                  <a:pt x="2787501" y="52726"/>
                </a:lnTo>
                <a:lnTo>
                  <a:pt x="2799295" y="45935"/>
                </a:lnTo>
                <a:lnTo>
                  <a:pt x="2799219" y="59651"/>
                </a:lnTo>
                <a:close/>
              </a:path>
              <a:path w="2819400" h="104775">
                <a:moveTo>
                  <a:pt x="2803213" y="59651"/>
                </a:moveTo>
                <a:lnTo>
                  <a:pt x="2799219" y="59651"/>
                </a:lnTo>
                <a:lnTo>
                  <a:pt x="2799295" y="45935"/>
                </a:lnTo>
                <a:lnTo>
                  <a:pt x="2803290" y="45935"/>
                </a:lnTo>
                <a:lnTo>
                  <a:pt x="2803213" y="59651"/>
                </a:lnTo>
                <a:close/>
              </a:path>
              <a:path w="2819400" h="104775">
                <a:moveTo>
                  <a:pt x="2803207" y="60756"/>
                </a:moveTo>
                <a:lnTo>
                  <a:pt x="2773843" y="60589"/>
                </a:lnTo>
                <a:lnTo>
                  <a:pt x="2787501" y="52726"/>
                </a:lnTo>
                <a:lnTo>
                  <a:pt x="2799219" y="59651"/>
                </a:lnTo>
                <a:lnTo>
                  <a:pt x="2803213" y="59651"/>
                </a:lnTo>
                <a:lnTo>
                  <a:pt x="2803207" y="60756"/>
                </a:lnTo>
                <a:close/>
              </a:path>
              <a:path w="2819400" h="104775">
                <a:moveTo>
                  <a:pt x="2726791" y="104762"/>
                </a:moveTo>
                <a:lnTo>
                  <a:pt x="2718866" y="96824"/>
                </a:lnTo>
                <a:lnTo>
                  <a:pt x="2719133" y="94767"/>
                </a:lnTo>
                <a:lnTo>
                  <a:pt x="2719933" y="92849"/>
                </a:lnTo>
                <a:lnTo>
                  <a:pt x="2721203" y="91211"/>
                </a:lnTo>
                <a:lnTo>
                  <a:pt x="2722841" y="89954"/>
                </a:lnTo>
                <a:lnTo>
                  <a:pt x="2773843" y="60589"/>
                </a:lnTo>
                <a:lnTo>
                  <a:pt x="2805373" y="60756"/>
                </a:lnTo>
                <a:lnTo>
                  <a:pt x="2730766" y="103708"/>
                </a:lnTo>
                <a:lnTo>
                  <a:pt x="2728849" y="104495"/>
                </a:lnTo>
                <a:lnTo>
                  <a:pt x="2726791" y="104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236777" y="2528836"/>
            <a:ext cx="15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267756" y="3257131"/>
            <a:ext cx="1967864" cy="104775"/>
          </a:xfrm>
          <a:custGeom>
            <a:avLst/>
            <a:gdLst/>
            <a:ahLst/>
            <a:cxnLst/>
            <a:rect l="l" t="t" r="r" b="b"/>
            <a:pathLst>
              <a:path w="1967865" h="104775">
                <a:moveTo>
                  <a:pt x="1953830" y="60934"/>
                </a:moveTo>
                <a:lnTo>
                  <a:pt x="1951647" y="60934"/>
                </a:lnTo>
                <a:lnTo>
                  <a:pt x="1951786" y="45059"/>
                </a:lnTo>
                <a:lnTo>
                  <a:pt x="1922406" y="44820"/>
                </a:lnTo>
                <a:lnTo>
                  <a:pt x="1871827" y="14757"/>
                </a:lnTo>
                <a:lnTo>
                  <a:pt x="1867941" y="7835"/>
                </a:lnTo>
                <a:lnTo>
                  <a:pt x="1868246" y="5778"/>
                </a:lnTo>
                <a:lnTo>
                  <a:pt x="1875980" y="0"/>
                </a:lnTo>
                <a:lnTo>
                  <a:pt x="1878037" y="292"/>
                </a:lnTo>
                <a:lnTo>
                  <a:pt x="1879942" y="1104"/>
                </a:lnTo>
                <a:lnTo>
                  <a:pt x="1967471" y="53124"/>
                </a:lnTo>
                <a:lnTo>
                  <a:pt x="1953830" y="60934"/>
                </a:lnTo>
                <a:close/>
              </a:path>
              <a:path w="1967865" h="104775">
                <a:moveTo>
                  <a:pt x="1922302" y="60695"/>
                </a:moveTo>
                <a:lnTo>
                  <a:pt x="0" y="45034"/>
                </a:lnTo>
                <a:lnTo>
                  <a:pt x="126" y="29159"/>
                </a:lnTo>
                <a:lnTo>
                  <a:pt x="1922406" y="44820"/>
                </a:lnTo>
                <a:lnTo>
                  <a:pt x="1935960" y="52876"/>
                </a:lnTo>
                <a:lnTo>
                  <a:pt x="1922302" y="60695"/>
                </a:lnTo>
                <a:close/>
              </a:path>
              <a:path w="1967865" h="104775">
                <a:moveTo>
                  <a:pt x="1935960" y="52876"/>
                </a:moveTo>
                <a:lnTo>
                  <a:pt x="1922406" y="44820"/>
                </a:lnTo>
                <a:lnTo>
                  <a:pt x="1951786" y="45059"/>
                </a:lnTo>
                <a:lnTo>
                  <a:pt x="1951777" y="46113"/>
                </a:lnTo>
                <a:lnTo>
                  <a:pt x="1947773" y="46113"/>
                </a:lnTo>
                <a:lnTo>
                  <a:pt x="1935960" y="52876"/>
                </a:lnTo>
                <a:close/>
              </a:path>
              <a:path w="1967865" h="104775">
                <a:moveTo>
                  <a:pt x="1947659" y="59829"/>
                </a:moveTo>
                <a:lnTo>
                  <a:pt x="1935960" y="52876"/>
                </a:lnTo>
                <a:lnTo>
                  <a:pt x="1947773" y="46113"/>
                </a:lnTo>
                <a:lnTo>
                  <a:pt x="1947659" y="59829"/>
                </a:lnTo>
                <a:close/>
              </a:path>
              <a:path w="1967865" h="104775">
                <a:moveTo>
                  <a:pt x="1951656" y="59829"/>
                </a:moveTo>
                <a:lnTo>
                  <a:pt x="1947659" y="59829"/>
                </a:lnTo>
                <a:lnTo>
                  <a:pt x="1947773" y="46113"/>
                </a:lnTo>
                <a:lnTo>
                  <a:pt x="1951777" y="46113"/>
                </a:lnTo>
                <a:lnTo>
                  <a:pt x="1951656" y="59829"/>
                </a:lnTo>
                <a:close/>
              </a:path>
              <a:path w="1967865" h="104775">
                <a:moveTo>
                  <a:pt x="1951647" y="60934"/>
                </a:moveTo>
                <a:lnTo>
                  <a:pt x="1922302" y="60695"/>
                </a:lnTo>
                <a:lnTo>
                  <a:pt x="1935960" y="52876"/>
                </a:lnTo>
                <a:lnTo>
                  <a:pt x="1947659" y="59829"/>
                </a:lnTo>
                <a:lnTo>
                  <a:pt x="1951656" y="59829"/>
                </a:lnTo>
                <a:lnTo>
                  <a:pt x="1951647" y="60934"/>
                </a:lnTo>
                <a:close/>
              </a:path>
              <a:path w="1967865" h="104775">
                <a:moveTo>
                  <a:pt x="1875129" y="104762"/>
                </a:moveTo>
                <a:lnTo>
                  <a:pt x="1867217" y="96799"/>
                </a:lnTo>
                <a:lnTo>
                  <a:pt x="1867496" y="94742"/>
                </a:lnTo>
                <a:lnTo>
                  <a:pt x="1868297" y="92837"/>
                </a:lnTo>
                <a:lnTo>
                  <a:pt x="1869567" y="91198"/>
                </a:lnTo>
                <a:lnTo>
                  <a:pt x="1871218" y="89941"/>
                </a:lnTo>
                <a:lnTo>
                  <a:pt x="1922302" y="60695"/>
                </a:lnTo>
                <a:lnTo>
                  <a:pt x="1953830" y="60934"/>
                </a:lnTo>
                <a:lnTo>
                  <a:pt x="1879104" y="103720"/>
                </a:lnTo>
                <a:lnTo>
                  <a:pt x="1877187" y="104508"/>
                </a:lnTo>
                <a:lnTo>
                  <a:pt x="1875129" y="104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235812" y="3174860"/>
            <a:ext cx="15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824969" y="4272026"/>
            <a:ext cx="1439545" cy="104775"/>
          </a:xfrm>
          <a:custGeom>
            <a:avLst/>
            <a:gdLst/>
            <a:ahLst/>
            <a:cxnLst/>
            <a:rect l="l" t="t" r="r" b="b"/>
            <a:pathLst>
              <a:path w="1439545" h="104775">
                <a:moveTo>
                  <a:pt x="1425284" y="61175"/>
                </a:moveTo>
                <a:lnTo>
                  <a:pt x="1423098" y="61175"/>
                </a:lnTo>
                <a:lnTo>
                  <a:pt x="1423276" y="45300"/>
                </a:lnTo>
                <a:lnTo>
                  <a:pt x="1393920" y="44973"/>
                </a:lnTo>
                <a:lnTo>
                  <a:pt x="1343418" y="14757"/>
                </a:lnTo>
                <a:lnTo>
                  <a:pt x="1339545" y="7810"/>
                </a:lnTo>
                <a:lnTo>
                  <a:pt x="1339850" y="5765"/>
                </a:lnTo>
                <a:lnTo>
                  <a:pt x="1347609" y="0"/>
                </a:lnTo>
                <a:lnTo>
                  <a:pt x="1349667" y="304"/>
                </a:lnTo>
                <a:lnTo>
                  <a:pt x="1351559" y="1130"/>
                </a:lnTo>
                <a:lnTo>
                  <a:pt x="1438935" y="53416"/>
                </a:lnTo>
                <a:lnTo>
                  <a:pt x="1425284" y="61175"/>
                </a:lnTo>
                <a:close/>
              </a:path>
              <a:path w="1439545" h="104775">
                <a:moveTo>
                  <a:pt x="1393726" y="60848"/>
                </a:moveTo>
                <a:lnTo>
                  <a:pt x="0" y="45326"/>
                </a:lnTo>
                <a:lnTo>
                  <a:pt x="177" y="29451"/>
                </a:lnTo>
                <a:lnTo>
                  <a:pt x="1393920" y="44973"/>
                </a:lnTo>
                <a:lnTo>
                  <a:pt x="1407430" y="53057"/>
                </a:lnTo>
                <a:lnTo>
                  <a:pt x="1393726" y="60848"/>
                </a:lnTo>
                <a:close/>
              </a:path>
              <a:path w="1439545" h="104775">
                <a:moveTo>
                  <a:pt x="1407430" y="53057"/>
                </a:moveTo>
                <a:lnTo>
                  <a:pt x="1393920" y="44973"/>
                </a:lnTo>
                <a:lnTo>
                  <a:pt x="1423276" y="45300"/>
                </a:lnTo>
                <a:lnTo>
                  <a:pt x="1423264" y="46329"/>
                </a:lnTo>
                <a:lnTo>
                  <a:pt x="1419263" y="46329"/>
                </a:lnTo>
                <a:lnTo>
                  <a:pt x="1407430" y="53057"/>
                </a:lnTo>
                <a:close/>
              </a:path>
              <a:path w="1439545" h="104775">
                <a:moveTo>
                  <a:pt x="1419110" y="60045"/>
                </a:moveTo>
                <a:lnTo>
                  <a:pt x="1407430" y="53057"/>
                </a:lnTo>
                <a:lnTo>
                  <a:pt x="1419263" y="46329"/>
                </a:lnTo>
                <a:lnTo>
                  <a:pt x="1419110" y="60045"/>
                </a:lnTo>
                <a:close/>
              </a:path>
              <a:path w="1439545" h="104775">
                <a:moveTo>
                  <a:pt x="1423111" y="60045"/>
                </a:moveTo>
                <a:lnTo>
                  <a:pt x="1419110" y="60045"/>
                </a:lnTo>
                <a:lnTo>
                  <a:pt x="1419263" y="46329"/>
                </a:lnTo>
                <a:lnTo>
                  <a:pt x="1423264" y="46329"/>
                </a:lnTo>
                <a:lnTo>
                  <a:pt x="1423111" y="60045"/>
                </a:lnTo>
                <a:close/>
              </a:path>
              <a:path w="1439545" h="104775">
                <a:moveTo>
                  <a:pt x="1423098" y="61175"/>
                </a:moveTo>
                <a:lnTo>
                  <a:pt x="1393726" y="60848"/>
                </a:lnTo>
                <a:lnTo>
                  <a:pt x="1407430" y="53057"/>
                </a:lnTo>
                <a:lnTo>
                  <a:pt x="1419110" y="60045"/>
                </a:lnTo>
                <a:lnTo>
                  <a:pt x="1423111" y="60045"/>
                </a:lnTo>
                <a:lnTo>
                  <a:pt x="1423098" y="61175"/>
                </a:lnTo>
                <a:close/>
              </a:path>
              <a:path w="1439545" h="104775">
                <a:moveTo>
                  <a:pt x="1346441" y="104775"/>
                </a:moveTo>
                <a:lnTo>
                  <a:pt x="1338554" y="96786"/>
                </a:lnTo>
                <a:lnTo>
                  <a:pt x="1338846" y="94729"/>
                </a:lnTo>
                <a:lnTo>
                  <a:pt x="1339646" y="92824"/>
                </a:lnTo>
                <a:lnTo>
                  <a:pt x="1340916" y="91186"/>
                </a:lnTo>
                <a:lnTo>
                  <a:pt x="1342580" y="89928"/>
                </a:lnTo>
                <a:lnTo>
                  <a:pt x="1393726" y="60848"/>
                </a:lnTo>
                <a:lnTo>
                  <a:pt x="1423098" y="61175"/>
                </a:lnTo>
                <a:lnTo>
                  <a:pt x="1425284" y="61175"/>
                </a:lnTo>
                <a:lnTo>
                  <a:pt x="1350416" y="103733"/>
                </a:lnTo>
                <a:lnTo>
                  <a:pt x="1348498" y="104508"/>
                </a:lnTo>
                <a:lnTo>
                  <a:pt x="1346441" y="104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242924" y="4190034"/>
            <a:ext cx="15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961773" y="6149784"/>
            <a:ext cx="1346200" cy="104775"/>
          </a:xfrm>
          <a:custGeom>
            <a:avLst/>
            <a:gdLst/>
            <a:ahLst/>
            <a:cxnLst/>
            <a:rect l="l" t="t" r="r" b="b"/>
            <a:pathLst>
              <a:path w="1346200" h="104775">
                <a:moveTo>
                  <a:pt x="1332103" y="61226"/>
                </a:moveTo>
                <a:lnTo>
                  <a:pt x="1329905" y="61226"/>
                </a:lnTo>
                <a:lnTo>
                  <a:pt x="1330096" y="45351"/>
                </a:lnTo>
                <a:lnTo>
                  <a:pt x="1300719" y="45001"/>
                </a:lnTo>
                <a:lnTo>
                  <a:pt x="1250251" y="14744"/>
                </a:lnTo>
                <a:lnTo>
                  <a:pt x="1246403" y="7810"/>
                </a:lnTo>
                <a:lnTo>
                  <a:pt x="1246695" y="5765"/>
                </a:lnTo>
                <a:lnTo>
                  <a:pt x="1254467" y="0"/>
                </a:lnTo>
                <a:lnTo>
                  <a:pt x="1256512" y="304"/>
                </a:lnTo>
                <a:lnTo>
                  <a:pt x="1258417" y="1130"/>
                </a:lnTo>
                <a:lnTo>
                  <a:pt x="1345755" y="53479"/>
                </a:lnTo>
                <a:lnTo>
                  <a:pt x="1332103" y="61226"/>
                </a:lnTo>
                <a:close/>
              </a:path>
              <a:path w="1346200" h="104775">
                <a:moveTo>
                  <a:pt x="1300558" y="60877"/>
                </a:moveTo>
                <a:lnTo>
                  <a:pt x="0" y="45389"/>
                </a:lnTo>
                <a:lnTo>
                  <a:pt x="190" y="29514"/>
                </a:lnTo>
                <a:lnTo>
                  <a:pt x="1300719" y="45001"/>
                </a:lnTo>
                <a:lnTo>
                  <a:pt x="1314245" y="53110"/>
                </a:lnTo>
                <a:lnTo>
                  <a:pt x="1300558" y="60877"/>
                </a:lnTo>
                <a:close/>
              </a:path>
              <a:path w="1346200" h="104775">
                <a:moveTo>
                  <a:pt x="1314245" y="53110"/>
                </a:moveTo>
                <a:lnTo>
                  <a:pt x="1300719" y="45001"/>
                </a:lnTo>
                <a:lnTo>
                  <a:pt x="1330096" y="45351"/>
                </a:lnTo>
                <a:lnTo>
                  <a:pt x="1330083" y="46393"/>
                </a:lnTo>
                <a:lnTo>
                  <a:pt x="1326083" y="46393"/>
                </a:lnTo>
                <a:lnTo>
                  <a:pt x="1314245" y="53110"/>
                </a:lnTo>
                <a:close/>
              </a:path>
              <a:path w="1346200" h="104775">
                <a:moveTo>
                  <a:pt x="1325918" y="60109"/>
                </a:moveTo>
                <a:lnTo>
                  <a:pt x="1314245" y="53110"/>
                </a:lnTo>
                <a:lnTo>
                  <a:pt x="1326083" y="46393"/>
                </a:lnTo>
                <a:lnTo>
                  <a:pt x="1325918" y="60109"/>
                </a:lnTo>
                <a:close/>
              </a:path>
              <a:path w="1346200" h="104775">
                <a:moveTo>
                  <a:pt x="1329919" y="60109"/>
                </a:moveTo>
                <a:lnTo>
                  <a:pt x="1325918" y="60109"/>
                </a:lnTo>
                <a:lnTo>
                  <a:pt x="1326083" y="46393"/>
                </a:lnTo>
                <a:lnTo>
                  <a:pt x="1330083" y="46393"/>
                </a:lnTo>
                <a:lnTo>
                  <a:pt x="1329919" y="60109"/>
                </a:lnTo>
                <a:close/>
              </a:path>
              <a:path w="1346200" h="104775">
                <a:moveTo>
                  <a:pt x="1329905" y="61226"/>
                </a:moveTo>
                <a:lnTo>
                  <a:pt x="1300558" y="60877"/>
                </a:lnTo>
                <a:lnTo>
                  <a:pt x="1314245" y="53110"/>
                </a:lnTo>
                <a:lnTo>
                  <a:pt x="1325918" y="60109"/>
                </a:lnTo>
                <a:lnTo>
                  <a:pt x="1329919" y="60109"/>
                </a:lnTo>
                <a:lnTo>
                  <a:pt x="1329905" y="61226"/>
                </a:lnTo>
                <a:close/>
              </a:path>
              <a:path w="1346200" h="104775">
                <a:moveTo>
                  <a:pt x="1253210" y="104775"/>
                </a:moveTo>
                <a:lnTo>
                  <a:pt x="1245336" y="96774"/>
                </a:lnTo>
                <a:lnTo>
                  <a:pt x="1245628" y="94729"/>
                </a:lnTo>
                <a:lnTo>
                  <a:pt x="1246428" y="92811"/>
                </a:lnTo>
                <a:lnTo>
                  <a:pt x="1247698" y="91186"/>
                </a:lnTo>
                <a:lnTo>
                  <a:pt x="1249362" y="89928"/>
                </a:lnTo>
                <a:lnTo>
                  <a:pt x="1300558" y="60877"/>
                </a:lnTo>
                <a:lnTo>
                  <a:pt x="1329905" y="61226"/>
                </a:lnTo>
                <a:lnTo>
                  <a:pt x="1332103" y="61226"/>
                </a:lnTo>
                <a:lnTo>
                  <a:pt x="1257198" y="103733"/>
                </a:lnTo>
                <a:lnTo>
                  <a:pt x="1255267" y="104520"/>
                </a:lnTo>
                <a:lnTo>
                  <a:pt x="1253210" y="104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7282801" y="6067869"/>
            <a:ext cx="15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69299" y="2603385"/>
            <a:ext cx="104775" cy="1507490"/>
          </a:xfrm>
          <a:custGeom>
            <a:avLst/>
            <a:gdLst/>
            <a:ahLst/>
            <a:cxnLst/>
            <a:rect l="l" t="t" r="r" b="b"/>
            <a:pathLst>
              <a:path w="104775" h="1507489">
                <a:moveTo>
                  <a:pt x="7899" y="99847"/>
                </a:moveTo>
                <a:lnTo>
                  <a:pt x="0" y="91859"/>
                </a:lnTo>
                <a:lnTo>
                  <a:pt x="279" y="89814"/>
                </a:lnTo>
                <a:lnTo>
                  <a:pt x="1092" y="87896"/>
                </a:lnTo>
                <a:lnTo>
                  <a:pt x="52476" y="0"/>
                </a:lnTo>
                <a:lnTo>
                  <a:pt x="61642" y="15748"/>
                </a:lnTo>
                <a:lnTo>
                  <a:pt x="44526" y="15748"/>
                </a:lnTo>
                <a:lnTo>
                  <a:pt x="44493" y="45120"/>
                </a:lnTo>
                <a:lnTo>
                  <a:pt x="14736" y="95986"/>
                </a:lnTo>
                <a:lnTo>
                  <a:pt x="9956" y="99580"/>
                </a:lnTo>
                <a:lnTo>
                  <a:pt x="7899" y="99847"/>
                </a:lnTo>
                <a:close/>
              </a:path>
              <a:path w="104775" h="1507489">
                <a:moveTo>
                  <a:pt x="44498" y="45112"/>
                </a:moveTo>
                <a:lnTo>
                  <a:pt x="44526" y="15748"/>
                </a:lnTo>
                <a:lnTo>
                  <a:pt x="60401" y="15760"/>
                </a:lnTo>
                <a:lnTo>
                  <a:pt x="60397" y="19748"/>
                </a:lnTo>
                <a:lnTo>
                  <a:pt x="45605" y="19748"/>
                </a:lnTo>
                <a:lnTo>
                  <a:pt x="52451" y="31510"/>
                </a:lnTo>
                <a:lnTo>
                  <a:pt x="44498" y="45112"/>
                </a:lnTo>
                <a:close/>
              </a:path>
              <a:path w="104775" h="1507489">
                <a:moveTo>
                  <a:pt x="96862" y="99923"/>
                </a:moveTo>
                <a:lnTo>
                  <a:pt x="60373" y="45120"/>
                </a:lnTo>
                <a:lnTo>
                  <a:pt x="60401" y="15760"/>
                </a:lnTo>
                <a:lnTo>
                  <a:pt x="44526" y="15748"/>
                </a:lnTo>
                <a:lnTo>
                  <a:pt x="61649" y="15760"/>
                </a:lnTo>
                <a:lnTo>
                  <a:pt x="103695" y="87998"/>
                </a:lnTo>
                <a:lnTo>
                  <a:pt x="104495" y="89916"/>
                </a:lnTo>
                <a:lnTo>
                  <a:pt x="104775" y="91960"/>
                </a:lnTo>
                <a:lnTo>
                  <a:pt x="104520" y="94018"/>
                </a:lnTo>
                <a:lnTo>
                  <a:pt x="98920" y="99656"/>
                </a:lnTo>
                <a:lnTo>
                  <a:pt x="96862" y="99923"/>
                </a:lnTo>
                <a:close/>
              </a:path>
              <a:path w="104775" h="1507489">
                <a:moveTo>
                  <a:pt x="52451" y="31510"/>
                </a:moveTo>
                <a:lnTo>
                  <a:pt x="45605" y="19748"/>
                </a:lnTo>
                <a:lnTo>
                  <a:pt x="59321" y="19761"/>
                </a:lnTo>
                <a:lnTo>
                  <a:pt x="52451" y="31510"/>
                </a:lnTo>
                <a:close/>
              </a:path>
              <a:path w="104775" h="1507489">
                <a:moveTo>
                  <a:pt x="60373" y="45120"/>
                </a:moveTo>
                <a:lnTo>
                  <a:pt x="52451" y="31510"/>
                </a:lnTo>
                <a:lnTo>
                  <a:pt x="59321" y="19761"/>
                </a:lnTo>
                <a:lnTo>
                  <a:pt x="45605" y="19748"/>
                </a:lnTo>
                <a:lnTo>
                  <a:pt x="60397" y="19748"/>
                </a:lnTo>
                <a:lnTo>
                  <a:pt x="60373" y="45120"/>
                </a:lnTo>
                <a:close/>
              </a:path>
              <a:path w="104775" h="1507489">
                <a:moveTo>
                  <a:pt x="58991" y="1507388"/>
                </a:moveTo>
                <a:lnTo>
                  <a:pt x="43116" y="1507375"/>
                </a:lnTo>
                <a:lnTo>
                  <a:pt x="44498" y="45112"/>
                </a:lnTo>
                <a:lnTo>
                  <a:pt x="52451" y="31510"/>
                </a:lnTo>
                <a:lnTo>
                  <a:pt x="60368" y="45112"/>
                </a:lnTo>
                <a:lnTo>
                  <a:pt x="58991" y="1507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068055" y="4633721"/>
            <a:ext cx="104775" cy="1507490"/>
          </a:xfrm>
          <a:custGeom>
            <a:avLst/>
            <a:gdLst/>
            <a:ahLst/>
            <a:cxnLst/>
            <a:rect l="l" t="t" r="r" b="b"/>
            <a:pathLst>
              <a:path w="104775" h="1507489">
                <a:moveTo>
                  <a:pt x="52328" y="1475897"/>
                </a:moveTo>
                <a:lnTo>
                  <a:pt x="44415" y="1462299"/>
                </a:lnTo>
                <a:lnTo>
                  <a:pt x="44453" y="1407464"/>
                </a:lnTo>
                <a:lnTo>
                  <a:pt x="45783" y="0"/>
                </a:lnTo>
                <a:lnTo>
                  <a:pt x="61658" y="25"/>
                </a:lnTo>
                <a:lnTo>
                  <a:pt x="60276" y="1462299"/>
                </a:lnTo>
                <a:lnTo>
                  <a:pt x="52328" y="1475897"/>
                </a:lnTo>
                <a:close/>
              </a:path>
              <a:path w="104775" h="1507489">
                <a:moveTo>
                  <a:pt x="52298" y="1507401"/>
                </a:moveTo>
                <a:lnTo>
                  <a:pt x="1079" y="1419390"/>
                </a:lnTo>
                <a:lnTo>
                  <a:pt x="279" y="1417485"/>
                </a:lnTo>
                <a:lnTo>
                  <a:pt x="0" y="1415427"/>
                </a:lnTo>
                <a:lnTo>
                  <a:pt x="254" y="1413370"/>
                </a:lnTo>
                <a:lnTo>
                  <a:pt x="7912" y="1407464"/>
                </a:lnTo>
                <a:lnTo>
                  <a:pt x="9987" y="1407744"/>
                </a:lnTo>
                <a:lnTo>
                  <a:pt x="44401" y="1462276"/>
                </a:lnTo>
                <a:lnTo>
                  <a:pt x="44373" y="1491640"/>
                </a:lnTo>
                <a:lnTo>
                  <a:pt x="61503" y="1491653"/>
                </a:lnTo>
                <a:lnTo>
                  <a:pt x="52298" y="1507401"/>
                </a:lnTo>
                <a:close/>
              </a:path>
              <a:path w="104775" h="1507489">
                <a:moveTo>
                  <a:pt x="61503" y="1491653"/>
                </a:moveTo>
                <a:lnTo>
                  <a:pt x="60248" y="1491653"/>
                </a:lnTo>
                <a:lnTo>
                  <a:pt x="60290" y="1462276"/>
                </a:lnTo>
                <a:lnTo>
                  <a:pt x="90038" y="1411401"/>
                </a:lnTo>
                <a:lnTo>
                  <a:pt x="96875" y="1407553"/>
                </a:lnTo>
                <a:lnTo>
                  <a:pt x="98932" y="1407833"/>
                </a:lnTo>
                <a:lnTo>
                  <a:pt x="104775" y="1415529"/>
                </a:lnTo>
                <a:lnTo>
                  <a:pt x="104495" y="1417586"/>
                </a:lnTo>
                <a:lnTo>
                  <a:pt x="103682" y="1419491"/>
                </a:lnTo>
                <a:lnTo>
                  <a:pt x="61503" y="1491653"/>
                </a:lnTo>
                <a:close/>
              </a:path>
              <a:path w="104775" h="1507489">
                <a:moveTo>
                  <a:pt x="60248" y="1491653"/>
                </a:moveTo>
                <a:lnTo>
                  <a:pt x="44373" y="1491640"/>
                </a:lnTo>
                <a:lnTo>
                  <a:pt x="44401" y="1462276"/>
                </a:lnTo>
                <a:lnTo>
                  <a:pt x="52328" y="1475897"/>
                </a:lnTo>
                <a:lnTo>
                  <a:pt x="45466" y="1487639"/>
                </a:lnTo>
                <a:lnTo>
                  <a:pt x="60252" y="1487652"/>
                </a:lnTo>
                <a:lnTo>
                  <a:pt x="60248" y="1491653"/>
                </a:lnTo>
                <a:close/>
              </a:path>
              <a:path w="104775" h="1507489">
                <a:moveTo>
                  <a:pt x="60252" y="1487652"/>
                </a:moveTo>
                <a:lnTo>
                  <a:pt x="59161" y="1487639"/>
                </a:lnTo>
                <a:lnTo>
                  <a:pt x="52328" y="1475897"/>
                </a:lnTo>
                <a:lnTo>
                  <a:pt x="60276" y="1462299"/>
                </a:lnTo>
                <a:lnTo>
                  <a:pt x="60252" y="1487652"/>
                </a:lnTo>
                <a:close/>
              </a:path>
              <a:path w="104775" h="1507489">
                <a:moveTo>
                  <a:pt x="59169" y="1487652"/>
                </a:moveTo>
                <a:lnTo>
                  <a:pt x="45466" y="1487639"/>
                </a:lnTo>
                <a:lnTo>
                  <a:pt x="52328" y="1475897"/>
                </a:lnTo>
                <a:lnTo>
                  <a:pt x="59169" y="14876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951634" y="4222712"/>
            <a:ext cx="306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272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3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逆序对统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52" y="946658"/>
            <a:ext cx="8502015" cy="198755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给定一个长度为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的序列，定义它的逆序对数为</a:t>
            </a:r>
            <a:r>
              <a:rPr dirty="0" sz="2800" spc="-5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二元组</a:t>
            </a:r>
            <a:r>
              <a:rPr dirty="0" sz="2800" spc="-5">
                <a:latin typeface="Calibri"/>
                <a:cs typeface="Calibri"/>
              </a:rPr>
              <a:t>(i,j)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满足</a:t>
            </a:r>
            <a:r>
              <a:rPr dirty="0" sz="2800" spc="-5">
                <a:latin typeface="Calibri"/>
                <a:cs typeface="Calibri"/>
              </a:rPr>
              <a:t>i&lt;j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且</a:t>
            </a:r>
            <a:r>
              <a:rPr dirty="0" sz="2800" spc="-5">
                <a:latin typeface="Calibri"/>
                <a:cs typeface="Calibri"/>
              </a:rPr>
              <a:t>A[i]&gt;A[j]</a:t>
            </a:r>
            <a:r>
              <a:rPr dirty="0" sz="2800">
                <a:latin typeface="宋体"/>
                <a:cs typeface="宋体"/>
              </a:rPr>
              <a:t>。要求统计逆序对数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例如：对于</a:t>
            </a:r>
            <a:r>
              <a:rPr dirty="0" sz="2800" spc="-5">
                <a:latin typeface="Calibri"/>
                <a:cs typeface="Calibri"/>
              </a:rPr>
              <a:t>A=[3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4]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逆序对数为</a:t>
            </a:r>
            <a:r>
              <a:rPr dirty="0" sz="2800" spc="-5">
                <a:latin typeface="Calibri"/>
                <a:cs typeface="Calibri"/>
              </a:rPr>
              <a:t>5</a:t>
            </a:r>
            <a:r>
              <a:rPr dirty="0" sz="2800" spc="-5">
                <a:latin typeface="宋体"/>
                <a:cs typeface="宋体"/>
              </a:rPr>
              <a:t>：</a:t>
            </a:r>
            <a:r>
              <a:rPr dirty="0" sz="2800" spc="-5">
                <a:latin typeface="Calibri"/>
                <a:cs typeface="Calibri"/>
              </a:rPr>
              <a:t>3&gt;2, 3&gt;1,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2&gt;1,5&gt;1, 5&gt;4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272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3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逆序对统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52" y="1032510"/>
            <a:ext cx="8364220" cy="4887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6985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下面介绍一种使用归并排序计算逆序对的方法</a:t>
            </a:r>
            <a:r>
              <a:rPr dirty="0" sz="2800" spc="-5">
                <a:latin typeface="Calibri"/>
                <a:cs typeface="Calibri"/>
              </a:rPr>
              <a:t>(</a:t>
            </a:r>
            <a:r>
              <a:rPr dirty="0" sz="2800">
                <a:latin typeface="宋体"/>
                <a:cs typeface="宋体"/>
              </a:rPr>
              <a:t>利</a:t>
            </a:r>
            <a:r>
              <a:rPr dirty="0" sz="2800" spc="-5">
                <a:latin typeface="宋体"/>
                <a:cs typeface="宋体"/>
              </a:rPr>
              <a:t>用 </a:t>
            </a:r>
            <a:r>
              <a:rPr dirty="0" sz="2800">
                <a:latin typeface="宋体"/>
                <a:cs typeface="宋体"/>
              </a:rPr>
              <a:t>分治算法的思想</a:t>
            </a:r>
            <a:r>
              <a:rPr dirty="0" sz="2800" spc="-5">
                <a:latin typeface="Calibri"/>
                <a:cs typeface="Calibri"/>
              </a:rPr>
              <a:t>) 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长度为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的序列的逆序对数</a:t>
            </a:r>
            <a:r>
              <a:rPr dirty="0" sz="2800" spc="-5">
                <a:latin typeface="Calibri"/>
                <a:cs typeface="Calibri"/>
              </a:rPr>
              <a:t>ans </a:t>
            </a:r>
            <a:r>
              <a:rPr dirty="0" sz="2800">
                <a:latin typeface="宋体"/>
                <a:cs typeface="宋体"/>
              </a:rPr>
              <a:t>可以分为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>
                <a:latin typeface="宋体"/>
                <a:cs typeface="宋体"/>
              </a:rPr>
              <a:t>部分</a:t>
            </a:r>
            <a:r>
              <a:rPr dirty="0" sz="2800" spc="-5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宋体"/>
                <a:cs typeface="宋体"/>
              </a:rPr>
              <a:t>①</a:t>
            </a:r>
            <a:r>
              <a:rPr dirty="0" sz="2800" spc="-765">
                <a:latin typeface="宋体"/>
                <a:cs typeface="宋体"/>
              </a:rPr>
              <a:t> </a:t>
            </a:r>
            <a:r>
              <a:rPr dirty="0" sz="2800">
                <a:latin typeface="宋体"/>
                <a:cs typeface="宋体"/>
              </a:rPr>
              <a:t>左半段的逆序对数</a:t>
            </a:r>
            <a:r>
              <a:rPr dirty="0" sz="2800" spc="-5">
                <a:latin typeface="Calibri"/>
                <a:cs typeface="Calibri"/>
              </a:rPr>
              <a:t>L_ans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②右半段的逆序对数</a:t>
            </a:r>
            <a:r>
              <a:rPr dirty="0" sz="2800" spc="-5">
                <a:latin typeface="Calibri"/>
                <a:cs typeface="Calibri"/>
              </a:rPr>
              <a:t>R_ans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宋体"/>
                <a:cs typeface="宋体"/>
              </a:rPr>
              <a:t>③</a:t>
            </a:r>
            <a:r>
              <a:rPr dirty="0" sz="2800" spc="-5">
                <a:latin typeface="Calibri"/>
                <a:cs typeface="Calibri"/>
              </a:rPr>
              <a:t>(i,j)</a:t>
            </a:r>
            <a:r>
              <a:rPr dirty="0" sz="2800">
                <a:latin typeface="宋体"/>
                <a:cs typeface="宋体"/>
              </a:rPr>
              <a:t>分立两侧的逆序对数</a:t>
            </a:r>
            <a:r>
              <a:rPr dirty="0" sz="2800" spc="-5">
                <a:latin typeface="Calibri"/>
                <a:cs typeface="Calibri"/>
              </a:rPr>
              <a:t>C_ans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*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结论</a:t>
            </a:r>
            <a:r>
              <a:rPr dirty="0" sz="2800" spc="-5">
                <a:latin typeface="宋体"/>
                <a:cs typeface="宋体"/>
              </a:rPr>
              <a:t>：</a:t>
            </a:r>
            <a:r>
              <a:rPr dirty="0" sz="2800" spc="-5" b="1">
                <a:latin typeface="Calibri"/>
                <a:cs typeface="Calibri"/>
              </a:rPr>
              <a:t>ans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=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L_ans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+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R_ans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+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C_ans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例如：对于</a:t>
            </a:r>
            <a:r>
              <a:rPr dirty="0" sz="2800" spc="-5">
                <a:latin typeface="Calibri"/>
                <a:cs typeface="Calibri"/>
              </a:rPr>
              <a:t>A=[3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4]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分成两段</a:t>
            </a:r>
            <a:r>
              <a:rPr dirty="0" sz="2800" spc="-5">
                <a:latin typeface="Calibri"/>
                <a:cs typeface="Calibri"/>
              </a:rPr>
              <a:t>A1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[3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5],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A2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[1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4]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L_ans= 1(3&gt;2), R_ans = 0, C_ans = 4(3&gt;1, 2&gt;1, 5&gt;1,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5&gt;4)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73762" y="2613012"/>
            <a:ext cx="1157605" cy="317500"/>
          </a:xfrm>
          <a:custGeom>
            <a:avLst/>
            <a:gdLst/>
            <a:ahLst/>
            <a:cxnLst/>
            <a:rect l="l" t="t" r="r" b="b"/>
            <a:pathLst>
              <a:path w="1157604" h="317500">
                <a:moveTo>
                  <a:pt x="463562" y="12700"/>
                </a:moveTo>
                <a:lnTo>
                  <a:pt x="450862" y="0"/>
                </a:lnTo>
                <a:lnTo>
                  <a:pt x="438162" y="0"/>
                </a:lnTo>
                <a:lnTo>
                  <a:pt x="438162" y="25400"/>
                </a:lnTo>
                <a:lnTo>
                  <a:pt x="438162" y="292100"/>
                </a:lnTo>
                <a:lnTo>
                  <a:pt x="25400" y="292100"/>
                </a:lnTo>
                <a:lnTo>
                  <a:pt x="25400" y="25400"/>
                </a:lnTo>
                <a:lnTo>
                  <a:pt x="438162" y="25400"/>
                </a:lnTo>
                <a:lnTo>
                  <a:pt x="438162" y="0"/>
                </a:lnTo>
                <a:lnTo>
                  <a:pt x="12700" y="0"/>
                </a:lnTo>
                <a:lnTo>
                  <a:pt x="10223" y="241"/>
                </a:lnTo>
                <a:lnTo>
                  <a:pt x="0" y="12700"/>
                </a:lnTo>
                <a:lnTo>
                  <a:pt x="0" y="304800"/>
                </a:lnTo>
                <a:lnTo>
                  <a:pt x="12700" y="317500"/>
                </a:lnTo>
                <a:lnTo>
                  <a:pt x="450862" y="317500"/>
                </a:lnTo>
                <a:lnTo>
                  <a:pt x="463562" y="304800"/>
                </a:lnTo>
                <a:lnTo>
                  <a:pt x="463562" y="292100"/>
                </a:lnTo>
                <a:lnTo>
                  <a:pt x="463562" y="25400"/>
                </a:lnTo>
                <a:lnTo>
                  <a:pt x="463562" y="12700"/>
                </a:lnTo>
                <a:close/>
              </a:path>
              <a:path w="1157604" h="317500">
                <a:moveTo>
                  <a:pt x="1157312" y="12700"/>
                </a:moveTo>
                <a:lnTo>
                  <a:pt x="1144612" y="0"/>
                </a:lnTo>
                <a:lnTo>
                  <a:pt x="1131912" y="0"/>
                </a:lnTo>
                <a:lnTo>
                  <a:pt x="1131912" y="25400"/>
                </a:lnTo>
                <a:lnTo>
                  <a:pt x="1131912" y="292100"/>
                </a:lnTo>
                <a:lnTo>
                  <a:pt x="719137" y="292100"/>
                </a:lnTo>
                <a:lnTo>
                  <a:pt x="719137" y="25400"/>
                </a:lnTo>
                <a:lnTo>
                  <a:pt x="1131912" y="25400"/>
                </a:lnTo>
                <a:lnTo>
                  <a:pt x="1131912" y="0"/>
                </a:lnTo>
                <a:lnTo>
                  <a:pt x="706437" y="0"/>
                </a:lnTo>
                <a:lnTo>
                  <a:pt x="703973" y="241"/>
                </a:lnTo>
                <a:lnTo>
                  <a:pt x="693737" y="12700"/>
                </a:lnTo>
                <a:lnTo>
                  <a:pt x="693737" y="304800"/>
                </a:lnTo>
                <a:lnTo>
                  <a:pt x="706437" y="317500"/>
                </a:lnTo>
                <a:lnTo>
                  <a:pt x="1144612" y="317500"/>
                </a:lnTo>
                <a:lnTo>
                  <a:pt x="1157312" y="304800"/>
                </a:lnTo>
                <a:lnTo>
                  <a:pt x="1157312" y="292100"/>
                </a:lnTo>
                <a:lnTo>
                  <a:pt x="1157312" y="25400"/>
                </a:lnTo>
                <a:lnTo>
                  <a:pt x="1157312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011557" y="2608567"/>
            <a:ext cx="8826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5485" algn="l"/>
              </a:tabLst>
            </a:pP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i	</a:t>
            </a: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4687" y="2539987"/>
            <a:ext cx="2874010" cy="464184"/>
          </a:xfrm>
          <a:custGeom>
            <a:avLst/>
            <a:gdLst/>
            <a:ahLst/>
            <a:cxnLst/>
            <a:rect l="l" t="t" r="r" b="b"/>
            <a:pathLst>
              <a:path w="2874009" h="464185">
                <a:moveTo>
                  <a:pt x="1444650" y="346075"/>
                </a:moveTo>
                <a:lnTo>
                  <a:pt x="1428775" y="346075"/>
                </a:lnTo>
                <a:lnTo>
                  <a:pt x="1428775" y="409575"/>
                </a:lnTo>
                <a:lnTo>
                  <a:pt x="1444650" y="409575"/>
                </a:lnTo>
                <a:lnTo>
                  <a:pt x="1444650" y="346075"/>
                </a:lnTo>
                <a:close/>
              </a:path>
              <a:path w="2874009" h="464185">
                <a:moveTo>
                  <a:pt x="1444650" y="234950"/>
                </a:moveTo>
                <a:lnTo>
                  <a:pt x="1428775" y="234950"/>
                </a:lnTo>
                <a:lnTo>
                  <a:pt x="1428775" y="298450"/>
                </a:lnTo>
                <a:lnTo>
                  <a:pt x="1444650" y="298450"/>
                </a:lnTo>
                <a:lnTo>
                  <a:pt x="1444650" y="234950"/>
                </a:lnTo>
                <a:close/>
              </a:path>
              <a:path w="2874009" h="464185">
                <a:moveTo>
                  <a:pt x="1444650" y="123825"/>
                </a:moveTo>
                <a:lnTo>
                  <a:pt x="1428775" y="123825"/>
                </a:lnTo>
                <a:lnTo>
                  <a:pt x="1428775" y="187325"/>
                </a:lnTo>
                <a:lnTo>
                  <a:pt x="1444650" y="187325"/>
                </a:lnTo>
                <a:lnTo>
                  <a:pt x="1444650" y="123825"/>
                </a:lnTo>
                <a:close/>
              </a:path>
              <a:path w="2874009" h="464185">
                <a:moveTo>
                  <a:pt x="2873413" y="12700"/>
                </a:moveTo>
                <a:lnTo>
                  <a:pt x="2860713" y="0"/>
                </a:lnTo>
                <a:lnTo>
                  <a:pt x="2848013" y="0"/>
                </a:lnTo>
                <a:lnTo>
                  <a:pt x="2848013" y="25400"/>
                </a:lnTo>
                <a:lnTo>
                  <a:pt x="2848013" y="438162"/>
                </a:lnTo>
                <a:lnTo>
                  <a:pt x="25400" y="438162"/>
                </a:lnTo>
                <a:lnTo>
                  <a:pt x="25400" y="25400"/>
                </a:lnTo>
                <a:lnTo>
                  <a:pt x="1428775" y="25400"/>
                </a:lnTo>
                <a:lnTo>
                  <a:pt x="1428775" y="76200"/>
                </a:lnTo>
                <a:lnTo>
                  <a:pt x="1444650" y="76200"/>
                </a:lnTo>
                <a:lnTo>
                  <a:pt x="1444650" y="25400"/>
                </a:lnTo>
                <a:lnTo>
                  <a:pt x="2848013" y="25400"/>
                </a:lnTo>
                <a:lnTo>
                  <a:pt x="2848013" y="0"/>
                </a:lnTo>
                <a:lnTo>
                  <a:pt x="12700" y="0"/>
                </a:lnTo>
                <a:lnTo>
                  <a:pt x="10223" y="241"/>
                </a:lnTo>
                <a:lnTo>
                  <a:pt x="0" y="12700"/>
                </a:lnTo>
                <a:lnTo>
                  <a:pt x="0" y="450862"/>
                </a:lnTo>
                <a:lnTo>
                  <a:pt x="12700" y="463562"/>
                </a:lnTo>
                <a:lnTo>
                  <a:pt x="2860713" y="463562"/>
                </a:lnTo>
                <a:lnTo>
                  <a:pt x="2873413" y="450862"/>
                </a:lnTo>
                <a:lnTo>
                  <a:pt x="2873413" y="438162"/>
                </a:lnTo>
                <a:lnTo>
                  <a:pt x="2873413" y="25400"/>
                </a:lnTo>
                <a:lnTo>
                  <a:pt x="287341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224750" y="3160712"/>
            <a:ext cx="463550" cy="317500"/>
          </a:xfrm>
          <a:custGeom>
            <a:avLst/>
            <a:gdLst/>
            <a:ahLst/>
            <a:cxnLst/>
            <a:rect l="l" t="t" r="r" b="b"/>
            <a:pathLst>
              <a:path w="463550" h="317500">
                <a:moveTo>
                  <a:pt x="450850" y="317500"/>
                </a:moveTo>
                <a:lnTo>
                  <a:pt x="12700" y="317500"/>
                </a:lnTo>
                <a:lnTo>
                  <a:pt x="10223" y="317258"/>
                </a:lnTo>
                <a:lnTo>
                  <a:pt x="0" y="304800"/>
                </a:lnTo>
                <a:lnTo>
                  <a:pt x="0" y="12700"/>
                </a:lnTo>
                <a:lnTo>
                  <a:pt x="12700" y="0"/>
                </a:lnTo>
                <a:lnTo>
                  <a:pt x="450850" y="0"/>
                </a:lnTo>
                <a:lnTo>
                  <a:pt x="46355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92100"/>
                </a:lnTo>
                <a:lnTo>
                  <a:pt x="12700" y="292100"/>
                </a:lnTo>
                <a:lnTo>
                  <a:pt x="25400" y="304800"/>
                </a:lnTo>
                <a:lnTo>
                  <a:pt x="463550" y="304800"/>
                </a:lnTo>
                <a:lnTo>
                  <a:pt x="463308" y="307276"/>
                </a:lnTo>
                <a:lnTo>
                  <a:pt x="453326" y="317258"/>
                </a:lnTo>
                <a:lnTo>
                  <a:pt x="450850" y="317500"/>
                </a:lnTo>
                <a:close/>
              </a:path>
              <a:path w="463550" h="3175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63550" h="317500">
                <a:moveTo>
                  <a:pt x="43815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38150" y="12700"/>
                </a:lnTo>
                <a:lnTo>
                  <a:pt x="438150" y="25400"/>
                </a:lnTo>
                <a:close/>
              </a:path>
              <a:path w="463550" h="317500">
                <a:moveTo>
                  <a:pt x="438150" y="304800"/>
                </a:moveTo>
                <a:lnTo>
                  <a:pt x="438150" y="12700"/>
                </a:lnTo>
                <a:lnTo>
                  <a:pt x="450850" y="25400"/>
                </a:lnTo>
                <a:lnTo>
                  <a:pt x="463550" y="25400"/>
                </a:lnTo>
                <a:lnTo>
                  <a:pt x="463550" y="292100"/>
                </a:lnTo>
                <a:lnTo>
                  <a:pt x="450850" y="292100"/>
                </a:lnTo>
                <a:lnTo>
                  <a:pt x="438150" y="304800"/>
                </a:lnTo>
                <a:close/>
              </a:path>
              <a:path w="463550" h="317500">
                <a:moveTo>
                  <a:pt x="463550" y="25400"/>
                </a:moveTo>
                <a:lnTo>
                  <a:pt x="450850" y="25400"/>
                </a:lnTo>
                <a:lnTo>
                  <a:pt x="438150" y="12700"/>
                </a:lnTo>
                <a:lnTo>
                  <a:pt x="463550" y="12700"/>
                </a:lnTo>
                <a:lnTo>
                  <a:pt x="463550" y="25400"/>
                </a:lnTo>
                <a:close/>
              </a:path>
              <a:path w="463550" h="317500">
                <a:moveTo>
                  <a:pt x="25400" y="304800"/>
                </a:moveTo>
                <a:lnTo>
                  <a:pt x="12700" y="292100"/>
                </a:lnTo>
                <a:lnTo>
                  <a:pt x="25400" y="292100"/>
                </a:lnTo>
                <a:lnTo>
                  <a:pt x="25400" y="304800"/>
                </a:lnTo>
                <a:close/>
              </a:path>
              <a:path w="463550" h="317500">
                <a:moveTo>
                  <a:pt x="438150" y="304800"/>
                </a:moveTo>
                <a:lnTo>
                  <a:pt x="25400" y="304800"/>
                </a:lnTo>
                <a:lnTo>
                  <a:pt x="25400" y="292100"/>
                </a:lnTo>
                <a:lnTo>
                  <a:pt x="438150" y="292100"/>
                </a:lnTo>
                <a:lnTo>
                  <a:pt x="438150" y="304800"/>
                </a:lnTo>
                <a:close/>
              </a:path>
              <a:path w="463550" h="317500">
                <a:moveTo>
                  <a:pt x="463550" y="304800"/>
                </a:moveTo>
                <a:lnTo>
                  <a:pt x="438150" y="304800"/>
                </a:lnTo>
                <a:lnTo>
                  <a:pt x="450850" y="292100"/>
                </a:lnTo>
                <a:lnTo>
                  <a:pt x="463550" y="292100"/>
                </a:lnTo>
                <a:lnTo>
                  <a:pt x="46355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62545" y="3156267"/>
            <a:ext cx="187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918501" y="3160712"/>
            <a:ext cx="463550" cy="317500"/>
          </a:xfrm>
          <a:custGeom>
            <a:avLst/>
            <a:gdLst/>
            <a:ahLst/>
            <a:cxnLst/>
            <a:rect l="l" t="t" r="r" b="b"/>
            <a:pathLst>
              <a:path w="463550" h="317500">
                <a:moveTo>
                  <a:pt x="450850" y="317500"/>
                </a:moveTo>
                <a:lnTo>
                  <a:pt x="12700" y="317500"/>
                </a:lnTo>
                <a:lnTo>
                  <a:pt x="10223" y="317258"/>
                </a:lnTo>
                <a:lnTo>
                  <a:pt x="0" y="304800"/>
                </a:lnTo>
                <a:lnTo>
                  <a:pt x="0" y="12700"/>
                </a:lnTo>
                <a:lnTo>
                  <a:pt x="12700" y="0"/>
                </a:lnTo>
                <a:lnTo>
                  <a:pt x="450850" y="0"/>
                </a:lnTo>
                <a:lnTo>
                  <a:pt x="46355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92100"/>
                </a:lnTo>
                <a:lnTo>
                  <a:pt x="12700" y="292100"/>
                </a:lnTo>
                <a:lnTo>
                  <a:pt x="25400" y="304800"/>
                </a:lnTo>
                <a:lnTo>
                  <a:pt x="463550" y="304800"/>
                </a:lnTo>
                <a:lnTo>
                  <a:pt x="463308" y="307276"/>
                </a:lnTo>
                <a:lnTo>
                  <a:pt x="453326" y="317258"/>
                </a:lnTo>
                <a:lnTo>
                  <a:pt x="450850" y="317500"/>
                </a:lnTo>
                <a:close/>
              </a:path>
              <a:path w="463550" h="3175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63550" h="317500">
                <a:moveTo>
                  <a:pt x="43815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38150" y="12700"/>
                </a:lnTo>
                <a:lnTo>
                  <a:pt x="438150" y="25400"/>
                </a:lnTo>
                <a:close/>
              </a:path>
              <a:path w="463550" h="317500">
                <a:moveTo>
                  <a:pt x="438150" y="304800"/>
                </a:moveTo>
                <a:lnTo>
                  <a:pt x="438150" y="12700"/>
                </a:lnTo>
                <a:lnTo>
                  <a:pt x="450850" y="25400"/>
                </a:lnTo>
                <a:lnTo>
                  <a:pt x="463550" y="25400"/>
                </a:lnTo>
                <a:lnTo>
                  <a:pt x="463550" y="292100"/>
                </a:lnTo>
                <a:lnTo>
                  <a:pt x="450850" y="292100"/>
                </a:lnTo>
                <a:lnTo>
                  <a:pt x="438150" y="304800"/>
                </a:lnTo>
                <a:close/>
              </a:path>
              <a:path w="463550" h="317500">
                <a:moveTo>
                  <a:pt x="463550" y="25400"/>
                </a:moveTo>
                <a:lnTo>
                  <a:pt x="450850" y="25400"/>
                </a:lnTo>
                <a:lnTo>
                  <a:pt x="438150" y="12700"/>
                </a:lnTo>
                <a:lnTo>
                  <a:pt x="463550" y="12700"/>
                </a:lnTo>
                <a:lnTo>
                  <a:pt x="463550" y="25400"/>
                </a:lnTo>
                <a:close/>
              </a:path>
              <a:path w="463550" h="317500">
                <a:moveTo>
                  <a:pt x="25400" y="304800"/>
                </a:moveTo>
                <a:lnTo>
                  <a:pt x="12700" y="292100"/>
                </a:lnTo>
                <a:lnTo>
                  <a:pt x="25400" y="292100"/>
                </a:lnTo>
                <a:lnTo>
                  <a:pt x="25400" y="304800"/>
                </a:lnTo>
                <a:close/>
              </a:path>
              <a:path w="463550" h="317500">
                <a:moveTo>
                  <a:pt x="438150" y="304800"/>
                </a:moveTo>
                <a:lnTo>
                  <a:pt x="25400" y="304800"/>
                </a:lnTo>
                <a:lnTo>
                  <a:pt x="25400" y="292100"/>
                </a:lnTo>
                <a:lnTo>
                  <a:pt x="438150" y="292100"/>
                </a:lnTo>
                <a:lnTo>
                  <a:pt x="438150" y="304800"/>
                </a:lnTo>
                <a:close/>
              </a:path>
              <a:path w="463550" h="317500">
                <a:moveTo>
                  <a:pt x="463550" y="304800"/>
                </a:moveTo>
                <a:lnTo>
                  <a:pt x="438150" y="304800"/>
                </a:lnTo>
                <a:lnTo>
                  <a:pt x="450850" y="292100"/>
                </a:lnTo>
                <a:lnTo>
                  <a:pt x="463550" y="292100"/>
                </a:lnTo>
                <a:lnTo>
                  <a:pt x="463550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055661" y="3156267"/>
            <a:ext cx="189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54687" y="3087687"/>
            <a:ext cx="2874010" cy="463550"/>
          </a:xfrm>
          <a:custGeom>
            <a:avLst/>
            <a:gdLst/>
            <a:ahLst/>
            <a:cxnLst/>
            <a:rect l="l" t="t" r="r" b="b"/>
            <a:pathLst>
              <a:path w="2874009" h="463550">
                <a:moveTo>
                  <a:pt x="1444650" y="346075"/>
                </a:moveTo>
                <a:lnTo>
                  <a:pt x="1428775" y="346075"/>
                </a:lnTo>
                <a:lnTo>
                  <a:pt x="1428775" y="409575"/>
                </a:lnTo>
                <a:lnTo>
                  <a:pt x="1444650" y="409575"/>
                </a:lnTo>
                <a:lnTo>
                  <a:pt x="1444650" y="346075"/>
                </a:lnTo>
                <a:close/>
              </a:path>
              <a:path w="2874009" h="463550">
                <a:moveTo>
                  <a:pt x="1444650" y="234950"/>
                </a:moveTo>
                <a:lnTo>
                  <a:pt x="1428775" y="234950"/>
                </a:lnTo>
                <a:lnTo>
                  <a:pt x="1428775" y="298450"/>
                </a:lnTo>
                <a:lnTo>
                  <a:pt x="1444650" y="298450"/>
                </a:lnTo>
                <a:lnTo>
                  <a:pt x="1444650" y="234950"/>
                </a:lnTo>
                <a:close/>
              </a:path>
              <a:path w="2874009" h="463550">
                <a:moveTo>
                  <a:pt x="1444650" y="123825"/>
                </a:moveTo>
                <a:lnTo>
                  <a:pt x="1428775" y="123825"/>
                </a:lnTo>
                <a:lnTo>
                  <a:pt x="1428775" y="187325"/>
                </a:lnTo>
                <a:lnTo>
                  <a:pt x="1444650" y="187325"/>
                </a:lnTo>
                <a:lnTo>
                  <a:pt x="1444650" y="123825"/>
                </a:lnTo>
                <a:close/>
              </a:path>
              <a:path w="2874009" h="463550">
                <a:moveTo>
                  <a:pt x="2873413" y="12700"/>
                </a:moveTo>
                <a:lnTo>
                  <a:pt x="2860713" y="0"/>
                </a:lnTo>
                <a:lnTo>
                  <a:pt x="2848013" y="0"/>
                </a:lnTo>
                <a:lnTo>
                  <a:pt x="2848013" y="25400"/>
                </a:lnTo>
                <a:lnTo>
                  <a:pt x="2848013" y="438150"/>
                </a:lnTo>
                <a:lnTo>
                  <a:pt x="25400" y="438150"/>
                </a:lnTo>
                <a:lnTo>
                  <a:pt x="25400" y="25400"/>
                </a:lnTo>
                <a:lnTo>
                  <a:pt x="1428775" y="25400"/>
                </a:lnTo>
                <a:lnTo>
                  <a:pt x="1428775" y="76200"/>
                </a:lnTo>
                <a:lnTo>
                  <a:pt x="1444650" y="76200"/>
                </a:lnTo>
                <a:lnTo>
                  <a:pt x="1444650" y="25400"/>
                </a:lnTo>
                <a:lnTo>
                  <a:pt x="2848013" y="25400"/>
                </a:lnTo>
                <a:lnTo>
                  <a:pt x="2848013" y="0"/>
                </a:lnTo>
                <a:lnTo>
                  <a:pt x="12700" y="0"/>
                </a:lnTo>
                <a:lnTo>
                  <a:pt x="10223" y="241"/>
                </a:lnTo>
                <a:lnTo>
                  <a:pt x="0" y="12700"/>
                </a:lnTo>
                <a:lnTo>
                  <a:pt x="0" y="450850"/>
                </a:lnTo>
                <a:lnTo>
                  <a:pt x="12700" y="463550"/>
                </a:lnTo>
                <a:lnTo>
                  <a:pt x="2860713" y="463550"/>
                </a:lnTo>
                <a:lnTo>
                  <a:pt x="2873413" y="450850"/>
                </a:lnTo>
                <a:lnTo>
                  <a:pt x="2873413" y="438150"/>
                </a:lnTo>
                <a:lnTo>
                  <a:pt x="2873413" y="25400"/>
                </a:lnTo>
                <a:lnTo>
                  <a:pt x="287341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56338" y="3671887"/>
            <a:ext cx="463550" cy="318135"/>
          </a:xfrm>
          <a:custGeom>
            <a:avLst/>
            <a:gdLst/>
            <a:ahLst/>
            <a:cxnLst/>
            <a:rect l="l" t="t" r="r" b="b"/>
            <a:pathLst>
              <a:path w="463550" h="318135">
                <a:moveTo>
                  <a:pt x="450849" y="317512"/>
                </a:moveTo>
                <a:lnTo>
                  <a:pt x="12700" y="317512"/>
                </a:lnTo>
                <a:lnTo>
                  <a:pt x="10223" y="317258"/>
                </a:lnTo>
                <a:lnTo>
                  <a:pt x="0" y="304812"/>
                </a:lnTo>
                <a:lnTo>
                  <a:pt x="0" y="12700"/>
                </a:lnTo>
                <a:lnTo>
                  <a:pt x="12700" y="0"/>
                </a:lnTo>
                <a:lnTo>
                  <a:pt x="450849" y="0"/>
                </a:lnTo>
                <a:lnTo>
                  <a:pt x="46354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92112"/>
                </a:lnTo>
                <a:lnTo>
                  <a:pt x="12700" y="292112"/>
                </a:lnTo>
                <a:lnTo>
                  <a:pt x="25400" y="304812"/>
                </a:lnTo>
                <a:lnTo>
                  <a:pt x="463549" y="304812"/>
                </a:lnTo>
                <a:lnTo>
                  <a:pt x="463308" y="307289"/>
                </a:lnTo>
                <a:lnTo>
                  <a:pt x="453326" y="317258"/>
                </a:lnTo>
                <a:lnTo>
                  <a:pt x="450849" y="317512"/>
                </a:lnTo>
                <a:close/>
              </a:path>
              <a:path w="463550" h="31813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63550" h="318135">
                <a:moveTo>
                  <a:pt x="43815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38150" y="12700"/>
                </a:lnTo>
                <a:lnTo>
                  <a:pt x="438150" y="25400"/>
                </a:lnTo>
                <a:close/>
              </a:path>
              <a:path w="463550" h="318135">
                <a:moveTo>
                  <a:pt x="438150" y="304812"/>
                </a:moveTo>
                <a:lnTo>
                  <a:pt x="438150" y="12700"/>
                </a:lnTo>
                <a:lnTo>
                  <a:pt x="450849" y="25400"/>
                </a:lnTo>
                <a:lnTo>
                  <a:pt x="463549" y="25400"/>
                </a:lnTo>
                <a:lnTo>
                  <a:pt x="463549" y="292112"/>
                </a:lnTo>
                <a:lnTo>
                  <a:pt x="450849" y="292112"/>
                </a:lnTo>
                <a:lnTo>
                  <a:pt x="438150" y="304812"/>
                </a:lnTo>
                <a:close/>
              </a:path>
              <a:path w="463550" h="318135">
                <a:moveTo>
                  <a:pt x="463549" y="25400"/>
                </a:moveTo>
                <a:lnTo>
                  <a:pt x="450849" y="25400"/>
                </a:lnTo>
                <a:lnTo>
                  <a:pt x="438150" y="12700"/>
                </a:lnTo>
                <a:lnTo>
                  <a:pt x="463549" y="12700"/>
                </a:lnTo>
                <a:lnTo>
                  <a:pt x="463549" y="25400"/>
                </a:lnTo>
                <a:close/>
              </a:path>
              <a:path w="463550" h="318135">
                <a:moveTo>
                  <a:pt x="25400" y="304812"/>
                </a:moveTo>
                <a:lnTo>
                  <a:pt x="12700" y="292112"/>
                </a:lnTo>
                <a:lnTo>
                  <a:pt x="25400" y="292112"/>
                </a:lnTo>
                <a:lnTo>
                  <a:pt x="25400" y="304812"/>
                </a:lnTo>
                <a:close/>
              </a:path>
              <a:path w="463550" h="318135">
                <a:moveTo>
                  <a:pt x="438150" y="304812"/>
                </a:moveTo>
                <a:lnTo>
                  <a:pt x="25400" y="304812"/>
                </a:lnTo>
                <a:lnTo>
                  <a:pt x="25400" y="292112"/>
                </a:lnTo>
                <a:lnTo>
                  <a:pt x="438150" y="292112"/>
                </a:lnTo>
                <a:lnTo>
                  <a:pt x="438150" y="304812"/>
                </a:lnTo>
                <a:close/>
              </a:path>
              <a:path w="463550" h="318135">
                <a:moveTo>
                  <a:pt x="463549" y="304812"/>
                </a:moveTo>
                <a:lnTo>
                  <a:pt x="438150" y="304812"/>
                </a:lnTo>
                <a:lnTo>
                  <a:pt x="450849" y="292112"/>
                </a:lnTo>
                <a:lnTo>
                  <a:pt x="463549" y="292112"/>
                </a:lnTo>
                <a:lnTo>
                  <a:pt x="463549" y="304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194132" y="3667442"/>
            <a:ext cx="187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89875" y="3671887"/>
            <a:ext cx="464184" cy="318135"/>
          </a:xfrm>
          <a:custGeom>
            <a:avLst/>
            <a:gdLst/>
            <a:ahLst/>
            <a:cxnLst/>
            <a:rect l="l" t="t" r="r" b="b"/>
            <a:pathLst>
              <a:path w="464184" h="318135">
                <a:moveTo>
                  <a:pt x="450862" y="317512"/>
                </a:moveTo>
                <a:lnTo>
                  <a:pt x="12700" y="317512"/>
                </a:lnTo>
                <a:lnTo>
                  <a:pt x="10223" y="317258"/>
                </a:lnTo>
                <a:lnTo>
                  <a:pt x="0" y="304812"/>
                </a:lnTo>
                <a:lnTo>
                  <a:pt x="0" y="12700"/>
                </a:lnTo>
                <a:lnTo>
                  <a:pt x="12700" y="0"/>
                </a:lnTo>
                <a:lnTo>
                  <a:pt x="450862" y="0"/>
                </a:lnTo>
                <a:lnTo>
                  <a:pt x="463562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92112"/>
                </a:lnTo>
                <a:lnTo>
                  <a:pt x="12700" y="292112"/>
                </a:lnTo>
                <a:lnTo>
                  <a:pt x="25400" y="304812"/>
                </a:lnTo>
                <a:lnTo>
                  <a:pt x="463562" y="304812"/>
                </a:lnTo>
                <a:lnTo>
                  <a:pt x="463308" y="307289"/>
                </a:lnTo>
                <a:lnTo>
                  <a:pt x="453339" y="317258"/>
                </a:lnTo>
                <a:lnTo>
                  <a:pt x="450862" y="317512"/>
                </a:lnTo>
                <a:close/>
              </a:path>
              <a:path w="464184" h="31813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64184" h="318135">
                <a:moveTo>
                  <a:pt x="438162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38162" y="12700"/>
                </a:lnTo>
                <a:lnTo>
                  <a:pt x="438162" y="25400"/>
                </a:lnTo>
                <a:close/>
              </a:path>
              <a:path w="464184" h="318135">
                <a:moveTo>
                  <a:pt x="438162" y="304812"/>
                </a:moveTo>
                <a:lnTo>
                  <a:pt x="438162" y="12700"/>
                </a:lnTo>
                <a:lnTo>
                  <a:pt x="450862" y="25400"/>
                </a:lnTo>
                <a:lnTo>
                  <a:pt x="463562" y="25400"/>
                </a:lnTo>
                <a:lnTo>
                  <a:pt x="463562" y="292112"/>
                </a:lnTo>
                <a:lnTo>
                  <a:pt x="450862" y="292112"/>
                </a:lnTo>
                <a:lnTo>
                  <a:pt x="438162" y="304812"/>
                </a:lnTo>
                <a:close/>
              </a:path>
              <a:path w="464184" h="318135">
                <a:moveTo>
                  <a:pt x="463562" y="25400"/>
                </a:moveTo>
                <a:lnTo>
                  <a:pt x="450862" y="25400"/>
                </a:lnTo>
                <a:lnTo>
                  <a:pt x="438162" y="12700"/>
                </a:lnTo>
                <a:lnTo>
                  <a:pt x="463562" y="12700"/>
                </a:lnTo>
                <a:lnTo>
                  <a:pt x="463562" y="25400"/>
                </a:lnTo>
                <a:close/>
              </a:path>
              <a:path w="464184" h="318135">
                <a:moveTo>
                  <a:pt x="25400" y="304812"/>
                </a:moveTo>
                <a:lnTo>
                  <a:pt x="12700" y="292112"/>
                </a:lnTo>
                <a:lnTo>
                  <a:pt x="25400" y="292112"/>
                </a:lnTo>
                <a:lnTo>
                  <a:pt x="25400" y="304812"/>
                </a:lnTo>
                <a:close/>
              </a:path>
              <a:path w="464184" h="318135">
                <a:moveTo>
                  <a:pt x="438162" y="304812"/>
                </a:moveTo>
                <a:lnTo>
                  <a:pt x="25400" y="304812"/>
                </a:lnTo>
                <a:lnTo>
                  <a:pt x="25400" y="292112"/>
                </a:lnTo>
                <a:lnTo>
                  <a:pt x="438162" y="292112"/>
                </a:lnTo>
                <a:lnTo>
                  <a:pt x="438162" y="304812"/>
                </a:lnTo>
                <a:close/>
              </a:path>
              <a:path w="464184" h="318135">
                <a:moveTo>
                  <a:pt x="463562" y="304812"/>
                </a:moveTo>
                <a:lnTo>
                  <a:pt x="438162" y="304812"/>
                </a:lnTo>
                <a:lnTo>
                  <a:pt x="450862" y="292112"/>
                </a:lnTo>
                <a:lnTo>
                  <a:pt x="463562" y="292112"/>
                </a:lnTo>
                <a:lnTo>
                  <a:pt x="463562" y="304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727035" y="3667442"/>
            <a:ext cx="1898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54687" y="3598862"/>
            <a:ext cx="2874010" cy="464184"/>
          </a:xfrm>
          <a:custGeom>
            <a:avLst/>
            <a:gdLst/>
            <a:ahLst/>
            <a:cxnLst/>
            <a:rect l="l" t="t" r="r" b="b"/>
            <a:pathLst>
              <a:path w="2874009" h="464185">
                <a:moveTo>
                  <a:pt x="1444650" y="346075"/>
                </a:moveTo>
                <a:lnTo>
                  <a:pt x="1428775" y="346075"/>
                </a:lnTo>
                <a:lnTo>
                  <a:pt x="1428775" y="409575"/>
                </a:lnTo>
                <a:lnTo>
                  <a:pt x="1444650" y="409575"/>
                </a:lnTo>
                <a:lnTo>
                  <a:pt x="1444650" y="346075"/>
                </a:lnTo>
                <a:close/>
              </a:path>
              <a:path w="2874009" h="464185">
                <a:moveTo>
                  <a:pt x="1444650" y="234950"/>
                </a:moveTo>
                <a:lnTo>
                  <a:pt x="1428775" y="234950"/>
                </a:lnTo>
                <a:lnTo>
                  <a:pt x="1428775" y="298450"/>
                </a:lnTo>
                <a:lnTo>
                  <a:pt x="1444650" y="298450"/>
                </a:lnTo>
                <a:lnTo>
                  <a:pt x="1444650" y="234950"/>
                </a:lnTo>
                <a:close/>
              </a:path>
              <a:path w="2874009" h="464185">
                <a:moveTo>
                  <a:pt x="1444650" y="123825"/>
                </a:moveTo>
                <a:lnTo>
                  <a:pt x="1428775" y="123825"/>
                </a:lnTo>
                <a:lnTo>
                  <a:pt x="1428775" y="187325"/>
                </a:lnTo>
                <a:lnTo>
                  <a:pt x="1444650" y="187325"/>
                </a:lnTo>
                <a:lnTo>
                  <a:pt x="1444650" y="123825"/>
                </a:lnTo>
                <a:close/>
              </a:path>
              <a:path w="2874009" h="464185">
                <a:moveTo>
                  <a:pt x="2873413" y="12700"/>
                </a:moveTo>
                <a:lnTo>
                  <a:pt x="2860713" y="0"/>
                </a:lnTo>
                <a:lnTo>
                  <a:pt x="2848013" y="0"/>
                </a:lnTo>
                <a:lnTo>
                  <a:pt x="2848013" y="25400"/>
                </a:lnTo>
                <a:lnTo>
                  <a:pt x="2848013" y="438162"/>
                </a:lnTo>
                <a:lnTo>
                  <a:pt x="25400" y="438162"/>
                </a:lnTo>
                <a:lnTo>
                  <a:pt x="25400" y="25400"/>
                </a:lnTo>
                <a:lnTo>
                  <a:pt x="1428775" y="25400"/>
                </a:lnTo>
                <a:lnTo>
                  <a:pt x="1428775" y="76200"/>
                </a:lnTo>
                <a:lnTo>
                  <a:pt x="1444650" y="76200"/>
                </a:lnTo>
                <a:lnTo>
                  <a:pt x="1444650" y="25400"/>
                </a:lnTo>
                <a:lnTo>
                  <a:pt x="2848013" y="25400"/>
                </a:lnTo>
                <a:lnTo>
                  <a:pt x="2848013" y="0"/>
                </a:lnTo>
                <a:lnTo>
                  <a:pt x="12700" y="0"/>
                </a:lnTo>
                <a:lnTo>
                  <a:pt x="10223" y="241"/>
                </a:lnTo>
                <a:lnTo>
                  <a:pt x="0" y="12700"/>
                </a:lnTo>
                <a:lnTo>
                  <a:pt x="0" y="450862"/>
                </a:lnTo>
                <a:lnTo>
                  <a:pt x="12700" y="463562"/>
                </a:lnTo>
                <a:lnTo>
                  <a:pt x="2860713" y="463562"/>
                </a:lnTo>
                <a:lnTo>
                  <a:pt x="2873413" y="450862"/>
                </a:lnTo>
                <a:lnTo>
                  <a:pt x="2873413" y="438162"/>
                </a:lnTo>
                <a:lnTo>
                  <a:pt x="2873413" y="25400"/>
                </a:lnTo>
                <a:lnTo>
                  <a:pt x="2873413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272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3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逆序对统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352" y="946658"/>
            <a:ext cx="8352155" cy="420624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ans = L_ans + R_ans +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C_ans</a:t>
            </a:r>
            <a:endParaRPr sz="2800">
              <a:latin typeface="Calibri"/>
              <a:cs typeface="Calibri"/>
            </a:endParaRPr>
          </a:p>
          <a:p>
            <a:pPr marL="354965" marR="11557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其中</a:t>
            </a:r>
            <a:r>
              <a:rPr dirty="0" sz="2800" spc="-5">
                <a:latin typeface="Calibri"/>
                <a:cs typeface="Calibri"/>
              </a:rPr>
              <a:t>L_ans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>
                <a:latin typeface="Calibri"/>
                <a:cs typeface="Calibri"/>
              </a:rPr>
              <a:t>R_ans</a:t>
            </a:r>
            <a:r>
              <a:rPr dirty="0" sz="2800">
                <a:latin typeface="宋体"/>
                <a:cs typeface="宋体"/>
              </a:rPr>
              <a:t>是与计算</a:t>
            </a:r>
            <a:r>
              <a:rPr dirty="0" sz="2800" spc="-5">
                <a:latin typeface="Calibri"/>
                <a:cs typeface="Calibri"/>
              </a:rPr>
              <a:t>ans</a:t>
            </a:r>
            <a:r>
              <a:rPr dirty="0" sz="2800">
                <a:latin typeface="宋体"/>
                <a:cs typeface="宋体"/>
              </a:rPr>
              <a:t>相同类型的子问题</a:t>
            </a:r>
            <a:r>
              <a:rPr dirty="0" sz="2800" spc="-5">
                <a:latin typeface="宋体"/>
                <a:cs typeface="宋体"/>
              </a:rPr>
              <a:t>， </a:t>
            </a:r>
            <a:r>
              <a:rPr dirty="0" sz="2800">
                <a:latin typeface="宋体"/>
                <a:cs typeface="宋体"/>
              </a:rPr>
              <a:t>递归计算即可。主要考虑</a:t>
            </a:r>
            <a:r>
              <a:rPr dirty="0" sz="2800" spc="-5">
                <a:latin typeface="Calibri"/>
                <a:cs typeface="Calibri"/>
              </a:rPr>
              <a:t>(i,j)</a:t>
            </a:r>
            <a:r>
              <a:rPr dirty="0" sz="2800">
                <a:latin typeface="宋体"/>
                <a:cs typeface="宋体"/>
              </a:rPr>
              <a:t>分立两侧的逆序对</a:t>
            </a:r>
            <a:r>
              <a:rPr dirty="0" sz="2800" spc="-5">
                <a:latin typeface="宋体"/>
                <a:cs typeface="宋体"/>
              </a:rPr>
              <a:t>数 </a:t>
            </a:r>
            <a:r>
              <a:rPr dirty="0" sz="2800" spc="-5">
                <a:latin typeface="Calibri"/>
                <a:cs typeface="Calibri"/>
              </a:rPr>
              <a:t>C_ans: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结论：对两半段的数分别排序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790">
                <a:latin typeface="宋体"/>
                <a:cs typeface="宋体"/>
              </a:rPr>
              <a:t> </a:t>
            </a:r>
            <a:r>
              <a:rPr dirty="0" sz="2800" spc="-5">
                <a:latin typeface="Calibri"/>
                <a:cs typeface="Calibri"/>
              </a:rPr>
              <a:t>(i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在左半段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Calibri"/>
                <a:cs typeface="Calibri"/>
              </a:rPr>
              <a:t>j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在</a:t>
            </a:r>
            <a:r>
              <a:rPr dirty="0" sz="2800" spc="-5">
                <a:latin typeface="宋体"/>
                <a:cs typeface="宋体"/>
              </a:rPr>
              <a:t>右 </a:t>
            </a:r>
            <a:r>
              <a:rPr dirty="0" sz="2800">
                <a:latin typeface="宋体"/>
                <a:cs typeface="宋体"/>
              </a:rPr>
              <a:t>半段，排在不同位置不影响先后关系</a:t>
            </a:r>
            <a:r>
              <a:rPr dirty="0" sz="2800" spc="-5">
                <a:latin typeface="Calibri"/>
                <a:cs typeface="Calibri"/>
              </a:rPr>
              <a:t>)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Calibri"/>
                <a:cs typeface="Calibri"/>
              </a:rPr>
              <a:t>C_ans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不</a:t>
            </a:r>
            <a:r>
              <a:rPr dirty="0" sz="2800" spc="-5">
                <a:latin typeface="宋体"/>
                <a:cs typeface="宋体"/>
              </a:rPr>
              <a:t>变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例如：对于</a:t>
            </a:r>
            <a:r>
              <a:rPr dirty="0" sz="2800" spc="-5">
                <a:latin typeface="Calibri"/>
                <a:cs typeface="Calibri"/>
              </a:rPr>
              <a:t>A=[3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4]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分成两段</a:t>
            </a:r>
            <a:r>
              <a:rPr dirty="0" sz="2800" spc="-5">
                <a:latin typeface="Calibri"/>
                <a:cs typeface="Calibri"/>
              </a:rPr>
              <a:t>A1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[3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5],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A2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[1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4]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对</a:t>
            </a:r>
            <a:r>
              <a:rPr dirty="0" sz="2800" spc="-5">
                <a:latin typeface="Calibri"/>
                <a:cs typeface="Calibri"/>
              </a:rPr>
              <a:t>A1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和</a:t>
            </a:r>
            <a:r>
              <a:rPr dirty="0" sz="2800" spc="-5">
                <a:latin typeface="Calibri"/>
                <a:cs typeface="Calibri"/>
              </a:rPr>
              <a:t>A2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宋体"/>
                <a:cs typeface="宋体"/>
              </a:rPr>
              <a:t>进行排序</a:t>
            </a:r>
            <a:r>
              <a:rPr dirty="0" sz="2800" spc="-40">
                <a:latin typeface="宋体"/>
                <a:cs typeface="宋体"/>
              </a:rPr>
              <a:t>，</a:t>
            </a:r>
            <a:r>
              <a:rPr dirty="0" sz="2800" spc="-40">
                <a:latin typeface="Calibri"/>
                <a:cs typeface="Calibri"/>
              </a:rPr>
              <a:t>A’</a:t>
            </a:r>
            <a:r>
              <a:rPr dirty="0" sz="2800" spc="-5">
                <a:latin typeface="Calibri"/>
                <a:cs typeface="Calibri"/>
              </a:rPr>
              <a:t> =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[2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4], C_ans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宋体"/>
                <a:cs typeface="宋体"/>
              </a:rPr>
              <a:t>仍</a:t>
            </a:r>
            <a:endParaRPr sz="2800">
              <a:latin typeface="宋体"/>
              <a:cs typeface="宋体"/>
            </a:endParaRPr>
          </a:p>
          <a:p>
            <a:pPr marL="354965">
              <a:lnSpc>
                <a:spcPct val="100000"/>
              </a:lnSpc>
            </a:pPr>
            <a:r>
              <a:rPr dirty="0" sz="2800">
                <a:latin typeface="宋体"/>
                <a:cs typeface="宋体"/>
              </a:rPr>
              <a:t>然为</a:t>
            </a:r>
            <a:r>
              <a:rPr dirty="0" sz="2800" spc="-5">
                <a:latin typeface="Calibri"/>
                <a:cs typeface="Calibri"/>
              </a:rPr>
              <a:t>4(3&gt;1,2&gt;1, 5&gt;1,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5&gt;4)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5137"/>
            <a:ext cx="22688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主要内</a:t>
            </a:r>
            <a:r>
              <a:rPr dirty="0" sz="4400" spc="-15"/>
              <a:t>容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2697"/>
            <a:ext cx="3522345" cy="294957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1</a:t>
            </a:r>
            <a:r>
              <a:rPr dirty="0" sz="3200">
                <a:latin typeface="Calibri"/>
                <a:cs typeface="Calibri"/>
              </a:rPr>
              <a:t>.</a:t>
            </a:r>
            <a:r>
              <a:rPr dirty="0" sz="3200">
                <a:latin typeface="宋体"/>
                <a:cs typeface="宋体"/>
              </a:rPr>
              <a:t>分治思</a:t>
            </a:r>
            <a:r>
              <a:rPr dirty="0" sz="3200" spc="5">
                <a:latin typeface="宋体"/>
                <a:cs typeface="宋体"/>
              </a:rPr>
              <a:t>想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2</a:t>
            </a:r>
            <a:r>
              <a:rPr dirty="0" sz="3200">
                <a:latin typeface="Calibri"/>
                <a:cs typeface="Calibri"/>
              </a:rPr>
              <a:t>.</a:t>
            </a:r>
            <a:r>
              <a:rPr dirty="0" sz="3200">
                <a:latin typeface="宋体"/>
                <a:cs typeface="宋体"/>
              </a:rPr>
              <a:t>经典问</a:t>
            </a:r>
            <a:r>
              <a:rPr dirty="0" sz="3200" spc="5">
                <a:latin typeface="宋体"/>
                <a:cs typeface="宋体"/>
              </a:rPr>
              <a:t>题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3</a:t>
            </a:r>
            <a:r>
              <a:rPr dirty="0" sz="3200">
                <a:latin typeface="Calibri"/>
                <a:cs typeface="Calibri"/>
              </a:rPr>
              <a:t>.</a:t>
            </a:r>
            <a:r>
              <a:rPr dirty="0" sz="3200">
                <a:latin typeface="宋体"/>
                <a:cs typeface="宋体"/>
              </a:rPr>
              <a:t>基于一维的分</a:t>
            </a:r>
            <a:r>
              <a:rPr dirty="0" sz="3200" spc="5">
                <a:latin typeface="宋体"/>
                <a:cs typeface="宋体"/>
              </a:rPr>
              <a:t>治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4</a:t>
            </a:r>
            <a:r>
              <a:rPr dirty="0" sz="3200">
                <a:latin typeface="Calibri"/>
                <a:cs typeface="Calibri"/>
              </a:rPr>
              <a:t>.</a:t>
            </a:r>
            <a:r>
              <a:rPr dirty="0" sz="3200">
                <a:latin typeface="宋体"/>
                <a:cs typeface="宋体"/>
              </a:rPr>
              <a:t>基于二维的分</a:t>
            </a:r>
            <a:r>
              <a:rPr dirty="0" sz="3200" spc="5">
                <a:latin typeface="宋体"/>
                <a:cs typeface="宋体"/>
              </a:rPr>
              <a:t>治</a:t>
            </a:r>
            <a:endParaRPr sz="3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5.</a:t>
            </a:r>
            <a:r>
              <a:rPr dirty="0" sz="3200">
                <a:latin typeface="宋体"/>
                <a:cs typeface="宋体"/>
              </a:rPr>
              <a:t>点分</a:t>
            </a:r>
            <a:r>
              <a:rPr dirty="0" sz="3200" spc="5">
                <a:latin typeface="宋体"/>
                <a:cs typeface="宋体"/>
              </a:rPr>
              <a:t>治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272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3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逆序对统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983132"/>
            <a:ext cx="8902065" cy="28409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考虑</a:t>
            </a:r>
            <a:r>
              <a:rPr dirty="0" sz="2800" spc="-5">
                <a:latin typeface="Calibri"/>
                <a:cs typeface="Calibri"/>
              </a:rPr>
              <a:t>(i,j)</a:t>
            </a:r>
            <a:r>
              <a:rPr dirty="0" sz="2800">
                <a:latin typeface="宋体"/>
                <a:cs typeface="宋体"/>
              </a:rPr>
              <a:t>分立两侧的逆序对数</a:t>
            </a:r>
            <a:r>
              <a:rPr dirty="0" sz="2800" spc="-5">
                <a:latin typeface="Calibri"/>
                <a:cs typeface="Calibri"/>
              </a:rPr>
              <a:t>C_ans: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考虑在合并过程中，统计它们的分立两侧逆序对总数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algn="just" marL="355600" marR="12509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左部分区间为</a:t>
            </a:r>
            <a:r>
              <a:rPr dirty="0" sz="2800">
                <a:latin typeface="Calibri"/>
                <a:cs typeface="Calibri"/>
              </a:rPr>
              <a:t>[L,m],</a:t>
            </a:r>
            <a:r>
              <a:rPr dirty="0" sz="2800">
                <a:latin typeface="宋体"/>
                <a:cs typeface="宋体"/>
              </a:rPr>
              <a:t>右部分</a:t>
            </a:r>
            <a:r>
              <a:rPr dirty="0" sz="2800" spc="-5">
                <a:latin typeface="Calibri"/>
                <a:cs typeface="Calibri"/>
              </a:rPr>
              <a:t>[m+1,r]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在合并过程中，</a:t>
            </a:r>
            <a:r>
              <a:rPr dirty="0" sz="2800" spc="-5">
                <a:latin typeface="宋体"/>
                <a:cs typeface="宋体"/>
              </a:rPr>
              <a:t>左 </a:t>
            </a:r>
            <a:r>
              <a:rPr dirty="0" sz="2800">
                <a:latin typeface="宋体"/>
                <a:cs typeface="宋体"/>
              </a:rPr>
              <a:t>右指针分别为</a:t>
            </a:r>
            <a:r>
              <a:rPr dirty="0" sz="2800" spc="-5">
                <a:latin typeface="Calibri"/>
                <a:cs typeface="Calibri"/>
              </a:rPr>
              <a:t>i,j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当出现</a:t>
            </a:r>
            <a:r>
              <a:rPr dirty="0" sz="2800" spc="-5">
                <a:latin typeface="Calibri"/>
                <a:cs typeface="Calibri"/>
              </a:rPr>
              <a:t>A[i]&gt;A[j]</a:t>
            </a:r>
            <a:r>
              <a:rPr dirty="0" sz="2800">
                <a:latin typeface="宋体"/>
                <a:cs typeface="宋体"/>
              </a:rPr>
              <a:t>时</a:t>
            </a:r>
            <a:r>
              <a:rPr dirty="0" sz="2800" spc="-5">
                <a:latin typeface="Calibri"/>
                <a:cs typeface="Calibri"/>
              </a:rPr>
              <a:t>,(i,j)</a:t>
            </a:r>
            <a:r>
              <a:rPr dirty="0" sz="2800">
                <a:latin typeface="宋体"/>
                <a:cs typeface="宋体"/>
              </a:rPr>
              <a:t>是一个逆序对</a:t>
            </a:r>
            <a:r>
              <a:rPr dirty="0" sz="2800" spc="-5">
                <a:latin typeface="宋体"/>
                <a:cs typeface="宋体"/>
              </a:rPr>
              <a:t>，  </a:t>
            </a:r>
            <a:r>
              <a:rPr dirty="0" sz="2800">
                <a:latin typeface="宋体"/>
                <a:cs typeface="宋体"/>
              </a:rPr>
              <a:t>且</a:t>
            </a:r>
            <a:r>
              <a:rPr dirty="0" sz="2800" spc="-5">
                <a:latin typeface="Calibri"/>
                <a:cs typeface="Calibri"/>
              </a:rPr>
              <a:t>A[L..m]</a:t>
            </a:r>
            <a:r>
              <a:rPr dirty="0" sz="2800">
                <a:latin typeface="宋体"/>
                <a:cs typeface="宋体"/>
              </a:rPr>
              <a:t>是升序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宋体"/>
                <a:cs typeface="宋体"/>
              </a:rPr>
              <a:t>所以</a:t>
            </a:r>
            <a:r>
              <a:rPr dirty="0" sz="2800" spc="-5">
                <a:latin typeface="Calibri"/>
                <a:cs typeface="Calibri"/>
              </a:rPr>
              <a:t>(i+1,j),(i+2,j)…(m,j)</a:t>
            </a:r>
            <a:r>
              <a:rPr dirty="0" sz="2800">
                <a:latin typeface="宋体"/>
                <a:cs typeface="宋体"/>
              </a:rPr>
              <a:t>也都是逆序对</a:t>
            </a:r>
            <a:r>
              <a:rPr dirty="0" sz="2800" spc="-5">
                <a:latin typeface="宋体"/>
                <a:cs typeface="宋体"/>
              </a:rPr>
              <a:t>，  </a:t>
            </a:r>
            <a:r>
              <a:rPr dirty="0" sz="2800">
                <a:latin typeface="宋体"/>
                <a:cs typeface="宋体"/>
              </a:rPr>
              <a:t>答案</a:t>
            </a:r>
            <a:r>
              <a:rPr dirty="0" sz="2800" spc="-5">
                <a:latin typeface="Calibri"/>
                <a:cs typeface="Calibri"/>
              </a:rPr>
              <a:t>ans</a:t>
            </a:r>
            <a:r>
              <a:rPr dirty="0" sz="2800">
                <a:latin typeface="宋体"/>
                <a:cs typeface="宋体"/>
              </a:rPr>
              <a:t>可以直接增加</a:t>
            </a:r>
            <a:r>
              <a:rPr dirty="0" sz="2800" spc="-5">
                <a:latin typeface="Calibri"/>
                <a:cs typeface="Calibri"/>
              </a:rPr>
              <a:t>m-i+1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2722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3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逆序对统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1068984"/>
            <a:ext cx="8689975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如</a:t>
            </a:r>
            <a:r>
              <a:rPr dirty="0" sz="2800" spc="-5">
                <a:latin typeface="Calibri"/>
                <a:cs typeface="Calibri"/>
              </a:rPr>
              <a:t>N=8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序列为</a:t>
            </a:r>
            <a:r>
              <a:rPr dirty="0" sz="2800" spc="-5">
                <a:latin typeface="Calibri"/>
                <a:cs typeface="Calibri"/>
              </a:rPr>
              <a:t>[</a:t>
            </a:r>
            <a:r>
              <a:rPr dirty="0" sz="2800" spc="-5">
                <a:latin typeface="宋体"/>
                <a:cs typeface="宋体"/>
              </a:rPr>
              <a:t>6,1,5,3,2,4,8,7</a:t>
            </a:r>
            <a:r>
              <a:rPr dirty="0" sz="2800" spc="-5">
                <a:latin typeface="Calibri"/>
                <a:cs typeface="Calibri"/>
              </a:rPr>
              <a:t>],</a:t>
            </a:r>
            <a:r>
              <a:rPr dirty="0" sz="2800">
                <a:latin typeface="宋体"/>
                <a:cs typeface="宋体"/>
              </a:rPr>
              <a:t>分</a:t>
            </a:r>
            <a:r>
              <a:rPr dirty="0" sz="2800" spc="-5">
                <a:latin typeface="宋体"/>
                <a:cs typeface="宋体"/>
              </a:rPr>
              <a:t>成</a:t>
            </a:r>
            <a:endParaRPr sz="2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[6,1,5,3],[2,4,8,7]</a:t>
            </a:r>
            <a:r>
              <a:rPr dirty="0" sz="2800">
                <a:latin typeface="宋体"/>
                <a:cs typeface="宋体"/>
              </a:rPr>
              <a:t>左右两段</a:t>
            </a:r>
            <a:r>
              <a:rPr dirty="0" sz="2800" spc="-5">
                <a:latin typeface="Calibri"/>
                <a:cs typeface="Calibri"/>
              </a:rPr>
              <a:t>, </a:t>
            </a:r>
            <a:r>
              <a:rPr dirty="0" sz="2800">
                <a:latin typeface="宋体"/>
                <a:cs typeface="宋体"/>
              </a:rPr>
              <a:t>递归计算出</a:t>
            </a:r>
            <a:r>
              <a:rPr dirty="0" sz="2800" spc="-5">
                <a:latin typeface="Calibri"/>
                <a:cs typeface="Calibri"/>
              </a:rPr>
              <a:t>L_ans=4</a:t>
            </a:r>
            <a:r>
              <a:rPr dirty="0" sz="2800" spc="-5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  <a:p>
            <a:pPr marL="355600" marR="5080">
              <a:lnSpc>
                <a:spcPct val="100000"/>
              </a:lnSpc>
            </a:pPr>
            <a:r>
              <a:rPr dirty="0" sz="2800" spc="-5">
                <a:latin typeface="Calibri"/>
                <a:cs typeface="Calibri"/>
              </a:rPr>
              <a:t>R_ans=1,</a:t>
            </a:r>
            <a:r>
              <a:rPr dirty="0" sz="2800">
                <a:latin typeface="宋体"/>
                <a:cs typeface="宋体"/>
              </a:rPr>
              <a:t>两部分排好序分别为</a:t>
            </a:r>
            <a:r>
              <a:rPr dirty="0" sz="2800" spc="-5">
                <a:latin typeface="Calibri"/>
                <a:cs typeface="Calibri"/>
              </a:rPr>
              <a:t>[1,3,5,6],[2,4,7,8],C_ans</a:t>
            </a:r>
            <a:r>
              <a:rPr dirty="0" sz="2800" spc="-5">
                <a:latin typeface="宋体"/>
                <a:cs typeface="宋体"/>
              </a:rPr>
              <a:t>的 </a:t>
            </a:r>
            <a:r>
              <a:rPr dirty="0" sz="2800">
                <a:latin typeface="宋体"/>
                <a:cs typeface="宋体"/>
              </a:rPr>
              <a:t>计算如下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5313" y="3318230"/>
            <a:ext cx="536575" cy="353060"/>
            <a:chOff x="1565313" y="3318230"/>
            <a:chExt cx="536575" cy="353060"/>
          </a:xfrm>
        </p:grpSpPr>
        <p:sp>
          <p:nvSpPr>
            <p:cNvPr id="5" name="object 5"/>
            <p:cNvSpPr/>
            <p:nvPr/>
          </p:nvSpPr>
          <p:spPr>
            <a:xfrm>
              <a:off x="1577339" y="3331464"/>
              <a:ext cx="512445" cy="327660"/>
            </a:xfrm>
            <a:custGeom>
              <a:avLst/>
              <a:gdLst/>
              <a:ahLst/>
              <a:cxnLst/>
              <a:rect l="l" t="t" r="r" b="b"/>
              <a:pathLst>
                <a:path w="512444" h="327660">
                  <a:moveTo>
                    <a:pt x="457199" y="327660"/>
                  </a:moveTo>
                  <a:lnTo>
                    <a:pt x="54864" y="327660"/>
                  </a:lnTo>
                  <a:lnTo>
                    <a:pt x="33827" y="323591"/>
                  </a:lnTo>
                  <a:lnTo>
                    <a:pt x="16502" y="311924"/>
                  </a:lnTo>
                  <a:lnTo>
                    <a:pt x="4641" y="294409"/>
                  </a:lnTo>
                  <a:lnTo>
                    <a:pt x="0" y="272796"/>
                  </a:lnTo>
                  <a:lnTo>
                    <a:pt x="0" y="54863"/>
                  </a:lnTo>
                  <a:lnTo>
                    <a:pt x="4641" y="33191"/>
                  </a:lnTo>
                  <a:lnTo>
                    <a:pt x="16502" y="15654"/>
                  </a:lnTo>
                  <a:lnTo>
                    <a:pt x="33827" y="4005"/>
                  </a:lnTo>
                  <a:lnTo>
                    <a:pt x="54864" y="0"/>
                  </a:lnTo>
                  <a:lnTo>
                    <a:pt x="457199" y="0"/>
                  </a:lnTo>
                  <a:lnTo>
                    <a:pt x="478408" y="4005"/>
                  </a:lnTo>
                  <a:lnTo>
                    <a:pt x="495790" y="15654"/>
                  </a:lnTo>
                  <a:lnTo>
                    <a:pt x="507593" y="33191"/>
                  </a:lnTo>
                  <a:lnTo>
                    <a:pt x="512064" y="54863"/>
                  </a:lnTo>
                  <a:lnTo>
                    <a:pt x="512064" y="272796"/>
                  </a:lnTo>
                  <a:lnTo>
                    <a:pt x="507593" y="294409"/>
                  </a:lnTo>
                  <a:lnTo>
                    <a:pt x="495790" y="311924"/>
                  </a:lnTo>
                  <a:lnTo>
                    <a:pt x="478408" y="323591"/>
                  </a:lnTo>
                  <a:lnTo>
                    <a:pt x="457199" y="3276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65313" y="3318230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07" y="1270"/>
                  </a:moveTo>
                  <a:lnTo>
                    <a:pt x="54114" y="1270"/>
                  </a:lnTo>
                  <a:lnTo>
                    <a:pt x="56819" y="0"/>
                  </a:lnTo>
                  <a:lnTo>
                    <a:pt x="479602" y="0"/>
                  </a:lnTo>
                  <a:lnTo>
                    <a:pt x="482307" y="1270"/>
                  </a:lnTo>
                  <a:close/>
                </a:path>
                <a:path w="536575" h="353060">
                  <a:moveTo>
                    <a:pt x="488480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483234" y="1270"/>
                  </a:lnTo>
                  <a:lnTo>
                    <a:pt x="488480" y="2539"/>
                  </a:lnTo>
                  <a:close/>
                </a:path>
                <a:path w="536575" h="353060">
                  <a:moveTo>
                    <a:pt x="500646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489686" y="2539"/>
                  </a:lnTo>
                  <a:lnTo>
                    <a:pt x="494715" y="3810"/>
                  </a:lnTo>
                  <a:lnTo>
                    <a:pt x="495858" y="5079"/>
                  </a:lnTo>
                  <a:lnTo>
                    <a:pt x="500646" y="7620"/>
                  </a:lnTo>
                  <a:close/>
                </a:path>
                <a:path w="536575" h="353060">
                  <a:moveTo>
                    <a:pt x="516305" y="19050"/>
                  </a:moveTo>
                  <a:lnTo>
                    <a:pt x="20116" y="19050"/>
                  </a:lnTo>
                  <a:lnTo>
                    <a:pt x="24015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01738" y="7620"/>
                  </a:lnTo>
                  <a:lnTo>
                    <a:pt x="506247" y="10160"/>
                  </a:lnTo>
                  <a:lnTo>
                    <a:pt x="507263" y="11429"/>
                  </a:lnTo>
                  <a:lnTo>
                    <a:pt x="511479" y="13970"/>
                  </a:lnTo>
                  <a:lnTo>
                    <a:pt x="512406" y="15239"/>
                  </a:lnTo>
                  <a:lnTo>
                    <a:pt x="516305" y="19050"/>
                  </a:lnTo>
                  <a:close/>
                </a:path>
                <a:path w="536575" h="353060">
                  <a:moveTo>
                    <a:pt x="46799" y="30479"/>
                  </a:moveTo>
                  <a:lnTo>
                    <a:pt x="47878" y="29210"/>
                  </a:lnTo>
                  <a:lnTo>
                    <a:pt x="11798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17156" y="19050"/>
                  </a:lnTo>
                  <a:lnTo>
                    <a:pt x="520699" y="22860"/>
                  </a:lnTo>
                  <a:lnTo>
                    <a:pt x="522252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31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536575" h="353060">
                  <a:moveTo>
                    <a:pt x="489623" y="30479"/>
                  </a:moveTo>
                  <a:lnTo>
                    <a:pt x="484835" y="27939"/>
                  </a:lnTo>
                  <a:lnTo>
                    <a:pt x="485990" y="27939"/>
                  </a:lnTo>
                  <a:lnTo>
                    <a:pt x="480948" y="26670"/>
                  </a:lnTo>
                  <a:lnTo>
                    <a:pt x="482155" y="26670"/>
                  </a:lnTo>
                  <a:lnTo>
                    <a:pt x="476910" y="25400"/>
                  </a:lnTo>
                  <a:lnTo>
                    <a:pt x="522252" y="25400"/>
                  </a:lnTo>
                  <a:lnTo>
                    <a:pt x="524624" y="29210"/>
                  </a:lnTo>
                  <a:lnTo>
                    <a:pt x="488543" y="29210"/>
                  </a:lnTo>
                  <a:lnTo>
                    <a:pt x="489623" y="30479"/>
                  </a:lnTo>
                  <a:close/>
                </a:path>
                <a:path w="536575" h="353060">
                  <a:moveTo>
                    <a:pt x="521461" y="328929"/>
                  </a:moveTo>
                  <a:lnTo>
                    <a:pt x="14960" y="328929"/>
                  </a:lnTo>
                  <a:lnTo>
                    <a:pt x="11798" y="323850"/>
                  </a:lnTo>
                  <a:lnTo>
                    <a:pt x="11125" y="322579"/>
                  </a:lnTo>
                  <a:lnTo>
                    <a:pt x="8381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647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785" y="35560"/>
                  </a:lnTo>
                  <a:lnTo>
                    <a:pt x="8381" y="34289"/>
                  </a:lnTo>
                  <a:lnTo>
                    <a:pt x="11125" y="29210"/>
                  </a:lnTo>
                  <a:lnTo>
                    <a:pt x="47878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497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293" y="39370"/>
                  </a:lnTo>
                  <a:lnTo>
                    <a:pt x="32931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4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44" y="59689"/>
                  </a:lnTo>
                  <a:lnTo>
                    <a:pt x="25501" y="62229"/>
                  </a:lnTo>
                  <a:lnTo>
                    <a:pt x="25387" y="64770"/>
                  </a:lnTo>
                  <a:lnTo>
                    <a:pt x="25323" y="67310"/>
                  </a:lnTo>
                  <a:lnTo>
                    <a:pt x="25311" y="285750"/>
                  </a:lnTo>
                  <a:lnTo>
                    <a:pt x="25361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293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497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8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2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22252" y="327660"/>
                  </a:lnTo>
                  <a:lnTo>
                    <a:pt x="521461" y="328929"/>
                  </a:lnTo>
                  <a:close/>
                </a:path>
                <a:path w="536575" h="353060">
                  <a:moveTo>
                    <a:pt x="499224" y="38100"/>
                  </a:moveTo>
                  <a:lnTo>
                    <a:pt x="495325" y="34289"/>
                  </a:lnTo>
                  <a:lnTo>
                    <a:pt x="496265" y="34289"/>
                  </a:lnTo>
                  <a:lnTo>
                    <a:pt x="492048" y="31750"/>
                  </a:lnTo>
                  <a:lnTo>
                    <a:pt x="493064" y="31750"/>
                  </a:lnTo>
                  <a:lnTo>
                    <a:pt x="488543" y="29210"/>
                  </a:lnTo>
                  <a:lnTo>
                    <a:pt x="525297" y="29210"/>
                  </a:lnTo>
                  <a:lnTo>
                    <a:pt x="528040" y="34289"/>
                  </a:lnTo>
                  <a:lnTo>
                    <a:pt x="528637" y="35560"/>
                  </a:lnTo>
                  <a:lnTo>
                    <a:pt x="529403" y="36829"/>
                  </a:lnTo>
                  <a:lnTo>
                    <a:pt x="498360" y="36829"/>
                  </a:lnTo>
                  <a:lnTo>
                    <a:pt x="499224" y="38100"/>
                  </a:lnTo>
                  <a:close/>
                </a:path>
                <a:path w="536575" h="353060">
                  <a:moveTo>
                    <a:pt x="37198" y="38100"/>
                  </a:moveTo>
                  <a:lnTo>
                    <a:pt x="38061" y="36829"/>
                  </a:lnTo>
                  <a:lnTo>
                    <a:pt x="38497" y="36829"/>
                  </a:lnTo>
                  <a:lnTo>
                    <a:pt x="37198" y="38100"/>
                  </a:lnTo>
                  <a:close/>
                </a:path>
                <a:path w="536575" h="353060">
                  <a:moveTo>
                    <a:pt x="501903" y="40639"/>
                  </a:moveTo>
                  <a:lnTo>
                    <a:pt x="498360" y="36829"/>
                  </a:lnTo>
                  <a:lnTo>
                    <a:pt x="529403" y="36829"/>
                  </a:lnTo>
                  <a:lnTo>
                    <a:pt x="530936" y="39370"/>
                  </a:lnTo>
                  <a:lnTo>
                    <a:pt x="501129" y="39370"/>
                  </a:lnTo>
                  <a:lnTo>
                    <a:pt x="501903" y="40639"/>
                  </a:lnTo>
                  <a:close/>
                </a:path>
                <a:path w="536575" h="353060">
                  <a:moveTo>
                    <a:pt x="34531" y="40639"/>
                  </a:moveTo>
                  <a:lnTo>
                    <a:pt x="35293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536575" h="353060">
                  <a:moveTo>
                    <a:pt x="506310" y="46954"/>
                  </a:moveTo>
                  <a:lnTo>
                    <a:pt x="503593" y="43179"/>
                  </a:lnTo>
                  <a:lnTo>
                    <a:pt x="501129" y="39370"/>
                  </a:lnTo>
                  <a:lnTo>
                    <a:pt x="530936" y="39370"/>
                  </a:lnTo>
                  <a:lnTo>
                    <a:pt x="531418" y="40639"/>
                  </a:lnTo>
                  <a:lnTo>
                    <a:pt x="533272" y="45720"/>
                  </a:lnTo>
                  <a:lnTo>
                    <a:pt x="505752" y="45720"/>
                  </a:lnTo>
                  <a:lnTo>
                    <a:pt x="506310" y="46954"/>
                  </a:lnTo>
                  <a:close/>
                </a:path>
                <a:path w="536575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536575" h="353060">
                  <a:moveTo>
                    <a:pt x="504278" y="44450"/>
                  </a:moveTo>
                  <a:lnTo>
                    <a:pt x="503491" y="43179"/>
                  </a:lnTo>
                  <a:lnTo>
                    <a:pt x="504278" y="44450"/>
                  </a:lnTo>
                  <a:close/>
                </a:path>
                <a:path w="536575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536575" h="353060">
                  <a:moveTo>
                    <a:pt x="533641" y="46989"/>
                  </a:moveTo>
                  <a:lnTo>
                    <a:pt x="506336" y="46989"/>
                  </a:lnTo>
                  <a:lnTo>
                    <a:pt x="505752" y="45720"/>
                  </a:lnTo>
                  <a:lnTo>
                    <a:pt x="533272" y="45720"/>
                  </a:lnTo>
                  <a:lnTo>
                    <a:pt x="533641" y="46989"/>
                  </a:lnTo>
                  <a:close/>
                </a:path>
                <a:path w="536575" h="353060">
                  <a:moveTo>
                    <a:pt x="30095" y="46989"/>
                  </a:moveTo>
                  <a:close/>
                </a:path>
                <a:path w="536575" h="353060">
                  <a:moveTo>
                    <a:pt x="534650" y="50800"/>
                  </a:moveTo>
                  <a:lnTo>
                    <a:pt x="508050" y="50800"/>
                  </a:lnTo>
                  <a:lnTo>
                    <a:pt x="507568" y="49529"/>
                  </a:lnTo>
                  <a:lnTo>
                    <a:pt x="506310" y="46954"/>
                  </a:lnTo>
                  <a:lnTo>
                    <a:pt x="533641" y="46989"/>
                  </a:lnTo>
                  <a:lnTo>
                    <a:pt x="534650" y="50800"/>
                  </a:lnTo>
                  <a:close/>
                </a:path>
                <a:path w="536575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536575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536575" h="353060">
                  <a:moveTo>
                    <a:pt x="507939" y="50553"/>
                  </a:moveTo>
                  <a:lnTo>
                    <a:pt x="507476" y="49529"/>
                  </a:lnTo>
                  <a:lnTo>
                    <a:pt x="507939" y="50553"/>
                  </a:lnTo>
                  <a:close/>
                </a:path>
                <a:path w="536575" h="353060">
                  <a:moveTo>
                    <a:pt x="508050" y="50800"/>
                  </a:moveTo>
                  <a:lnTo>
                    <a:pt x="507939" y="50553"/>
                  </a:lnTo>
                  <a:lnTo>
                    <a:pt x="507568" y="49529"/>
                  </a:lnTo>
                  <a:lnTo>
                    <a:pt x="508050" y="50800"/>
                  </a:lnTo>
                  <a:close/>
                </a:path>
                <a:path w="536575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536575" h="353060">
                  <a:moveTo>
                    <a:pt x="535381" y="54610"/>
                  </a:moveTo>
                  <a:lnTo>
                    <a:pt x="509409" y="54610"/>
                  </a:lnTo>
                  <a:lnTo>
                    <a:pt x="509041" y="53339"/>
                  </a:lnTo>
                  <a:lnTo>
                    <a:pt x="507939" y="50553"/>
                  </a:lnTo>
                  <a:lnTo>
                    <a:pt x="508050" y="50800"/>
                  </a:lnTo>
                  <a:lnTo>
                    <a:pt x="534650" y="50800"/>
                  </a:lnTo>
                  <a:lnTo>
                    <a:pt x="534987" y="52070"/>
                  </a:lnTo>
                  <a:lnTo>
                    <a:pt x="535381" y="54610"/>
                  </a:lnTo>
                  <a:close/>
                </a:path>
                <a:path w="536575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536575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536575" h="353060">
                  <a:moveTo>
                    <a:pt x="509291" y="54284"/>
                  </a:moveTo>
                  <a:lnTo>
                    <a:pt x="508949" y="53339"/>
                  </a:lnTo>
                  <a:lnTo>
                    <a:pt x="509291" y="54284"/>
                  </a:lnTo>
                  <a:close/>
                </a:path>
                <a:path w="536575" h="353060">
                  <a:moveTo>
                    <a:pt x="509409" y="54610"/>
                  </a:moveTo>
                  <a:lnTo>
                    <a:pt x="509291" y="54284"/>
                  </a:lnTo>
                  <a:lnTo>
                    <a:pt x="509041" y="53339"/>
                  </a:lnTo>
                  <a:lnTo>
                    <a:pt x="509409" y="5461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510666" y="60960"/>
                  </a:moveTo>
                  <a:lnTo>
                    <a:pt x="510184" y="58420"/>
                  </a:lnTo>
                  <a:lnTo>
                    <a:pt x="510387" y="58420"/>
                  </a:lnTo>
                  <a:lnTo>
                    <a:pt x="509291" y="54284"/>
                  </a:lnTo>
                  <a:lnTo>
                    <a:pt x="509409" y="54610"/>
                  </a:lnTo>
                  <a:lnTo>
                    <a:pt x="535381" y="54610"/>
                  </a:lnTo>
                  <a:lnTo>
                    <a:pt x="535774" y="57150"/>
                  </a:lnTo>
                  <a:lnTo>
                    <a:pt x="536117" y="59689"/>
                  </a:lnTo>
                  <a:lnTo>
                    <a:pt x="510578" y="59689"/>
                  </a:lnTo>
                  <a:lnTo>
                    <a:pt x="510666" y="60960"/>
                  </a:lnTo>
                  <a:close/>
                </a:path>
                <a:path w="536575" h="353060">
                  <a:moveTo>
                    <a:pt x="25755" y="60960"/>
                  </a:moveTo>
                  <a:lnTo>
                    <a:pt x="25844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536575" h="353060">
                  <a:moveTo>
                    <a:pt x="536304" y="290829"/>
                  </a:moveTo>
                  <a:lnTo>
                    <a:pt x="510857" y="290829"/>
                  </a:lnTo>
                  <a:lnTo>
                    <a:pt x="511073" y="288289"/>
                  </a:lnTo>
                  <a:lnTo>
                    <a:pt x="511111" y="285750"/>
                  </a:lnTo>
                  <a:lnTo>
                    <a:pt x="511098" y="67310"/>
                  </a:lnTo>
                  <a:lnTo>
                    <a:pt x="511035" y="64770"/>
                  </a:lnTo>
                  <a:lnTo>
                    <a:pt x="510965" y="63500"/>
                  </a:lnTo>
                  <a:lnTo>
                    <a:pt x="510857" y="62229"/>
                  </a:lnTo>
                  <a:lnTo>
                    <a:pt x="510578" y="59689"/>
                  </a:lnTo>
                  <a:lnTo>
                    <a:pt x="536117" y="59689"/>
                  </a:lnTo>
                  <a:lnTo>
                    <a:pt x="536397" y="63500"/>
                  </a:lnTo>
                  <a:lnTo>
                    <a:pt x="536304" y="290829"/>
                  </a:lnTo>
                  <a:close/>
                </a:path>
                <a:path w="536575" h="353060">
                  <a:moveTo>
                    <a:pt x="25673" y="290829"/>
                  </a:moveTo>
                  <a:lnTo>
                    <a:pt x="25501" y="289560"/>
                  </a:lnTo>
                  <a:lnTo>
                    <a:pt x="25673" y="290829"/>
                  </a:lnTo>
                  <a:close/>
                </a:path>
                <a:path w="536575" h="353060">
                  <a:moveTo>
                    <a:pt x="535946" y="294639"/>
                  </a:moveTo>
                  <a:lnTo>
                    <a:pt x="510184" y="294639"/>
                  </a:lnTo>
                  <a:lnTo>
                    <a:pt x="510666" y="292100"/>
                  </a:lnTo>
                  <a:lnTo>
                    <a:pt x="510921" y="289560"/>
                  </a:lnTo>
                  <a:lnTo>
                    <a:pt x="510857" y="290829"/>
                  </a:lnTo>
                  <a:lnTo>
                    <a:pt x="536304" y="290829"/>
                  </a:lnTo>
                  <a:lnTo>
                    <a:pt x="536117" y="293370"/>
                  </a:lnTo>
                  <a:lnTo>
                    <a:pt x="535946" y="294639"/>
                  </a:lnTo>
                  <a:close/>
                </a:path>
                <a:path w="536575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4" y="293370"/>
                  </a:lnTo>
                  <a:lnTo>
                    <a:pt x="26371" y="294639"/>
                  </a:lnTo>
                  <a:close/>
                </a:path>
                <a:path w="536575" h="353060">
                  <a:moveTo>
                    <a:pt x="533272" y="306070"/>
                  </a:moveTo>
                  <a:lnTo>
                    <a:pt x="505752" y="306070"/>
                  </a:lnTo>
                  <a:lnTo>
                    <a:pt x="508050" y="302260"/>
                  </a:lnTo>
                  <a:lnTo>
                    <a:pt x="507568" y="302260"/>
                  </a:lnTo>
                  <a:lnTo>
                    <a:pt x="509409" y="298450"/>
                  </a:lnTo>
                  <a:lnTo>
                    <a:pt x="509041" y="298450"/>
                  </a:lnTo>
                  <a:lnTo>
                    <a:pt x="510387" y="293370"/>
                  </a:lnTo>
                  <a:lnTo>
                    <a:pt x="510184" y="294639"/>
                  </a:lnTo>
                  <a:lnTo>
                    <a:pt x="535946" y="294639"/>
                  </a:lnTo>
                  <a:lnTo>
                    <a:pt x="535774" y="295910"/>
                  </a:lnTo>
                  <a:lnTo>
                    <a:pt x="535190" y="299720"/>
                  </a:lnTo>
                  <a:lnTo>
                    <a:pt x="534987" y="299720"/>
                  </a:lnTo>
                  <a:lnTo>
                    <a:pt x="533641" y="304800"/>
                  </a:lnTo>
                  <a:lnTo>
                    <a:pt x="533272" y="306070"/>
                  </a:lnTo>
                  <a:close/>
                </a:path>
                <a:path w="536575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536575" h="353060">
                  <a:moveTo>
                    <a:pt x="531882" y="309879"/>
                  </a:moveTo>
                  <a:lnTo>
                    <a:pt x="503593" y="309879"/>
                  </a:lnTo>
                  <a:lnTo>
                    <a:pt x="506336" y="304800"/>
                  </a:lnTo>
                  <a:lnTo>
                    <a:pt x="505752" y="306070"/>
                  </a:lnTo>
                  <a:lnTo>
                    <a:pt x="533272" y="306070"/>
                  </a:lnTo>
                  <a:lnTo>
                    <a:pt x="531882" y="309879"/>
                  </a:lnTo>
                  <a:close/>
                </a:path>
                <a:path w="536575" h="353060">
                  <a:moveTo>
                    <a:pt x="32931" y="309879"/>
                  </a:moveTo>
                  <a:lnTo>
                    <a:pt x="32143" y="308610"/>
                  </a:lnTo>
                  <a:lnTo>
                    <a:pt x="32931" y="309879"/>
                  </a:lnTo>
                  <a:close/>
                </a:path>
                <a:path w="536575" h="353060">
                  <a:moveTo>
                    <a:pt x="530361" y="313689"/>
                  </a:moveTo>
                  <a:lnTo>
                    <a:pt x="501129" y="313689"/>
                  </a:lnTo>
                  <a:lnTo>
                    <a:pt x="504278" y="308610"/>
                  </a:lnTo>
                  <a:lnTo>
                    <a:pt x="503593" y="309879"/>
                  </a:lnTo>
                  <a:lnTo>
                    <a:pt x="531882" y="309879"/>
                  </a:lnTo>
                  <a:lnTo>
                    <a:pt x="530936" y="312420"/>
                  </a:lnTo>
                  <a:lnTo>
                    <a:pt x="530361" y="313689"/>
                  </a:lnTo>
                  <a:close/>
                </a:path>
                <a:path w="536575" h="353060">
                  <a:moveTo>
                    <a:pt x="35708" y="313689"/>
                  </a:moveTo>
                  <a:lnTo>
                    <a:pt x="35293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536575" h="353060">
                  <a:moveTo>
                    <a:pt x="529212" y="316229"/>
                  </a:moveTo>
                  <a:lnTo>
                    <a:pt x="498360" y="316229"/>
                  </a:lnTo>
                  <a:lnTo>
                    <a:pt x="501903" y="312420"/>
                  </a:lnTo>
                  <a:lnTo>
                    <a:pt x="501129" y="313689"/>
                  </a:lnTo>
                  <a:lnTo>
                    <a:pt x="530361" y="313689"/>
                  </a:lnTo>
                  <a:lnTo>
                    <a:pt x="529212" y="316229"/>
                  </a:lnTo>
                  <a:close/>
                </a:path>
                <a:path w="536575" h="353060">
                  <a:moveTo>
                    <a:pt x="38497" y="316229"/>
                  </a:moveTo>
                  <a:lnTo>
                    <a:pt x="38061" y="316229"/>
                  </a:lnTo>
                  <a:lnTo>
                    <a:pt x="37198" y="314960"/>
                  </a:lnTo>
                  <a:lnTo>
                    <a:pt x="38497" y="316229"/>
                  </a:lnTo>
                  <a:close/>
                </a:path>
                <a:path w="536575" h="353060">
                  <a:moveTo>
                    <a:pt x="528040" y="318770"/>
                  </a:moveTo>
                  <a:lnTo>
                    <a:pt x="495325" y="318770"/>
                  </a:lnTo>
                  <a:lnTo>
                    <a:pt x="499224" y="314960"/>
                  </a:lnTo>
                  <a:lnTo>
                    <a:pt x="498360" y="316229"/>
                  </a:lnTo>
                  <a:lnTo>
                    <a:pt x="529212" y="316229"/>
                  </a:lnTo>
                  <a:lnTo>
                    <a:pt x="528040" y="318770"/>
                  </a:lnTo>
                  <a:close/>
                </a:path>
                <a:path w="536575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536575" h="353060">
                  <a:moveTo>
                    <a:pt x="526211" y="321310"/>
                  </a:moveTo>
                  <a:lnTo>
                    <a:pt x="492048" y="321310"/>
                  </a:lnTo>
                  <a:lnTo>
                    <a:pt x="496265" y="317500"/>
                  </a:lnTo>
                  <a:lnTo>
                    <a:pt x="495325" y="318770"/>
                  </a:lnTo>
                  <a:lnTo>
                    <a:pt x="528040" y="318770"/>
                  </a:lnTo>
                  <a:lnTo>
                    <a:pt x="526211" y="321310"/>
                  </a:lnTo>
                  <a:close/>
                </a:path>
                <a:path w="536575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536575" h="353060">
                  <a:moveTo>
                    <a:pt x="524624" y="323850"/>
                  </a:moveTo>
                  <a:lnTo>
                    <a:pt x="488543" y="323850"/>
                  </a:lnTo>
                  <a:lnTo>
                    <a:pt x="493064" y="320039"/>
                  </a:lnTo>
                  <a:lnTo>
                    <a:pt x="492048" y="321310"/>
                  </a:lnTo>
                  <a:lnTo>
                    <a:pt x="526211" y="321310"/>
                  </a:lnTo>
                  <a:lnTo>
                    <a:pt x="525297" y="322579"/>
                  </a:lnTo>
                  <a:lnTo>
                    <a:pt x="524624" y="323850"/>
                  </a:lnTo>
                  <a:close/>
                </a:path>
                <a:path w="536575" h="353060">
                  <a:moveTo>
                    <a:pt x="49193" y="323850"/>
                  </a:moveTo>
                  <a:lnTo>
                    <a:pt x="47878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536575" h="353060">
                  <a:moveTo>
                    <a:pt x="523833" y="325120"/>
                  </a:moveTo>
                  <a:lnTo>
                    <a:pt x="484835" y="325120"/>
                  </a:lnTo>
                  <a:lnTo>
                    <a:pt x="489623" y="322579"/>
                  </a:lnTo>
                  <a:lnTo>
                    <a:pt x="488543" y="323850"/>
                  </a:lnTo>
                  <a:lnTo>
                    <a:pt x="524624" y="323850"/>
                  </a:lnTo>
                  <a:lnTo>
                    <a:pt x="523833" y="325120"/>
                  </a:lnTo>
                  <a:close/>
                </a:path>
                <a:path w="536575" h="353060">
                  <a:moveTo>
                    <a:pt x="52952" y="325120"/>
                  </a:moveTo>
                  <a:lnTo>
                    <a:pt x="51587" y="325120"/>
                  </a:lnTo>
                  <a:lnTo>
                    <a:pt x="50431" y="323850"/>
                  </a:lnTo>
                  <a:lnTo>
                    <a:pt x="52952" y="325120"/>
                  </a:lnTo>
                  <a:close/>
                </a:path>
                <a:path w="536575" h="353060">
                  <a:moveTo>
                    <a:pt x="522252" y="327660"/>
                  </a:moveTo>
                  <a:lnTo>
                    <a:pt x="476910" y="327660"/>
                  </a:lnTo>
                  <a:lnTo>
                    <a:pt x="482155" y="326389"/>
                  </a:lnTo>
                  <a:lnTo>
                    <a:pt x="480948" y="326389"/>
                  </a:lnTo>
                  <a:lnTo>
                    <a:pt x="485990" y="323850"/>
                  </a:lnTo>
                  <a:lnTo>
                    <a:pt x="484835" y="325120"/>
                  </a:lnTo>
                  <a:lnTo>
                    <a:pt x="523833" y="325120"/>
                  </a:lnTo>
                  <a:lnTo>
                    <a:pt x="522252" y="327660"/>
                  </a:lnTo>
                  <a:close/>
                </a:path>
                <a:path w="536575" h="353060">
                  <a:moveTo>
                    <a:pt x="512406" y="337820"/>
                  </a:moveTo>
                  <a:lnTo>
                    <a:pt x="24015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20699" y="328929"/>
                  </a:lnTo>
                  <a:lnTo>
                    <a:pt x="517156" y="332739"/>
                  </a:lnTo>
                  <a:lnTo>
                    <a:pt x="516305" y="334010"/>
                  </a:lnTo>
                  <a:lnTo>
                    <a:pt x="512406" y="337820"/>
                  </a:lnTo>
                  <a:close/>
                </a:path>
                <a:path w="536575" h="353060">
                  <a:moveTo>
                    <a:pt x="507263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11479" y="337820"/>
                  </a:lnTo>
                  <a:lnTo>
                    <a:pt x="507263" y="341629"/>
                  </a:lnTo>
                  <a:close/>
                </a:path>
                <a:path w="536575" h="353060">
                  <a:moveTo>
                    <a:pt x="501738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06247" y="341629"/>
                  </a:lnTo>
                  <a:lnTo>
                    <a:pt x="501738" y="345439"/>
                  </a:lnTo>
                  <a:close/>
                </a:path>
                <a:path w="536575" h="353060">
                  <a:moveTo>
                    <a:pt x="495858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00646" y="345439"/>
                  </a:lnTo>
                  <a:lnTo>
                    <a:pt x="495858" y="347979"/>
                  </a:lnTo>
                  <a:close/>
                </a:path>
                <a:path w="536575" h="353060">
                  <a:moveTo>
                    <a:pt x="489686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494715" y="347979"/>
                  </a:lnTo>
                  <a:lnTo>
                    <a:pt x="489686" y="350520"/>
                  </a:lnTo>
                  <a:close/>
                </a:path>
                <a:path w="536575" h="353060">
                  <a:moveTo>
                    <a:pt x="483234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488480" y="350520"/>
                  </a:lnTo>
                  <a:lnTo>
                    <a:pt x="483234" y="351789"/>
                  </a:lnTo>
                  <a:close/>
                </a:path>
                <a:path w="536575" h="353060">
                  <a:moveTo>
                    <a:pt x="478980" y="353060"/>
                  </a:moveTo>
                  <a:lnTo>
                    <a:pt x="57454" y="353060"/>
                  </a:lnTo>
                  <a:lnTo>
                    <a:pt x="54114" y="351789"/>
                  </a:lnTo>
                  <a:lnTo>
                    <a:pt x="482307" y="351789"/>
                  </a:lnTo>
                  <a:lnTo>
                    <a:pt x="478980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62886" y="333173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85993" y="3318230"/>
            <a:ext cx="536575" cy="353060"/>
            <a:chOff x="2185993" y="3318230"/>
            <a:chExt cx="536575" cy="353060"/>
          </a:xfrm>
        </p:grpSpPr>
        <p:sp>
          <p:nvSpPr>
            <p:cNvPr id="9" name="object 9"/>
            <p:cNvSpPr/>
            <p:nvPr/>
          </p:nvSpPr>
          <p:spPr>
            <a:xfrm>
              <a:off x="2199132" y="3331464"/>
              <a:ext cx="510540" cy="327660"/>
            </a:xfrm>
            <a:custGeom>
              <a:avLst/>
              <a:gdLst/>
              <a:ahLst/>
              <a:cxnLst/>
              <a:rect l="l" t="t" r="r" b="b"/>
              <a:pathLst>
                <a:path w="510539" h="327660">
                  <a:moveTo>
                    <a:pt x="455675" y="327660"/>
                  </a:moveTo>
                  <a:lnTo>
                    <a:pt x="54863" y="327660"/>
                  </a:lnTo>
                  <a:lnTo>
                    <a:pt x="33220" y="323591"/>
                  </a:lnTo>
                  <a:lnTo>
                    <a:pt x="15692" y="311924"/>
                  </a:lnTo>
                  <a:lnTo>
                    <a:pt x="4034" y="294409"/>
                  </a:lnTo>
                  <a:lnTo>
                    <a:pt x="0" y="272796"/>
                  </a:lnTo>
                  <a:lnTo>
                    <a:pt x="0" y="54863"/>
                  </a:lnTo>
                  <a:lnTo>
                    <a:pt x="4034" y="33191"/>
                  </a:lnTo>
                  <a:lnTo>
                    <a:pt x="15692" y="15654"/>
                  </a:lnTo>
                  <a:lnTo>
                    <a:pt x="33220" y="4005"/>
                  </a:lnTo>
                  <a:lnTo>
                    <a:pt x="54863" y="0"/>
                  </a:lnTo>
                  <a:lnTo>
                    <a:pt x="455675" y="0"/>
                  </a:lnTo>
                  <a:lnTo>
                    <a:pt x="477141" y="4005"/>
                  </a:lnTo>
                  <a:lnTo>
                    <a:pt x="494609" y="15654"/>
                  </a:lnTo>
                  <a:lnTo>
                    <a:pt x="506326" y="33191"/>
                  </a:lnTo>
                  <a:lnTo>
                    <a:pt x="510540" y="54863"/>
                  </a:lnTo>
                  <a:lnTo>
                    <a:pt x="510540" y="272796"/>
                  </a:lnTo>
                  <a:lnTo>
                    <a:pt x="506326" y="294409"/>
                  </a:lnTo>
                  <a:lnTo>
                    <a:pt x="494609" y="311924"/>
                  </a:lnTo>
                  <a:lnTo>
                    <a:pt x="477141" y="323591"/>
                  </a:lnTo>
                  <a:lnTo>
                    <a:pt x="455675" y="3276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85993" y="3318230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39" y="1270"/>
                  </a:moveTo>
                  <a:lnTo>
                    <a:pt x="54159" y="1270"/>
                  </a:lnTo>
                  <a:lnTo>
                    <a:pt x="56864" y="0"/>
                  </a:lnTo>
                  <a:lnTo>
                    <a:pt x="479647" y="0"/>
                  </a:lnTo>
                  <a:lnTo>
                    <a:pt x="482339" y="1270"/>
                  </a:lnTo>
                  <a:close/>
                </a:path>
                <a:path w="536575" h="353060">
                  <a:moveTo>
                    <a:pt x="488524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483279" y="1270"/>
                  </a:lnTo>
                  <a:lnTo>
                    <a:pt x="488524" y="2539"/>
                  </a:lnTo>
                  <a:close/>
                </a:path>
                <a:path w="536575" h="353060">
                  <a:moveTo>
                    <a:pt x="500691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489718" y="2539"/>
                  </a:lnTo>
                  <a:lnTo>
                    <a:pt x="494760" y="3810"/>
                  </a:lnTo>
                  <a:lnTo>
                    <a:pt x="495903" y="5079"/>
                  </a:lnTo>
                  <a:lnTo>
                    <a:pt x="500691" y="7620"/>
                  </a:lnTo>
                  <a:close/>
                </a:path>
                <a:path w="536575" h="353060">
                  <a:moveTo>
                    <a:pt x="516337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01770" y="7620"/>
                  </a:lnTo>
                  <a:lnTo>
                    <a:pt x="506291" y="10160"/>
                  </a:lnTo>
                  <a:lnTo>
                    <a:pt x="507295" y="11429"/>
                  </a:lnTo>
                  <a:lnTo>
                    <a:pt x="511511" y="13970"/>
                  </a:lnTo>
                  <a:lnTo>
                    <a:pt x="512451" y="15239"/>
                  </a:lnTo>
                  <a:lnTo>
                    <a:pt x="516337" y="19050"/>
                  </a:lnTo>
                  <a:close/>
                </a:path>
                <a:path w="536575" h="353060">
                  <a:moveTo>
                    <a:pt x="46831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310" y="19050"/>
                  </a:lnTo>
                  <a:lnTo>
                    <a:pt x="517201" y="19050"/>
                  </a:lnTo>
                  <a:lnTo>
                    <a:pt x="520731" y="22860"/>
                  </a:lnTo>
                  <a:lnTo>
                    <a:pt x="522301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536575" h="353060">
                  <a:moveTo>
                    <a:pt x="489667" y="30479"/>
                  </a:moveTo>
                  <a:lnTo>
                    <a:pt x="484879" y="27939"/>
                  </a:lnTo>
                  <a:lnTo>
                    <a:pt x="486022" y="27939"/>
                  </a:lnTo>
                  <a:lnTo>
                    <a:pt x="480993" y="26670"/>
                  </a:lnTo>
                  <a:lnTo>
                    <a:pt x="482199" y="26670"/>
                  </a:lnTo>
                  <a:lnTo>
                    <a:pt x="476942" y="25400"/>
                  </a:lnTo>
                  <a:lnTo>
                    <a:pt x="522301" y="25400"/>
                  </a:lnTo>
                  <a:lnTo>
                    <a:pt x="524656" y="29210"/>
                  </a:lnTo>
                  <a:lnTo>
                    <a:pt x="488588" y="29210"/>
                  </a:lnTo>
                  <a:lnTo>
                    <a:pt x="489667" y="30479"/>
                  </a:lnTo>
                  <a:close/>
                </a:path>
                <a:path w="536575" h="353060">
                  <a:moveTo>
                    <a:pt x="25800" y="60960"/>
                  </a:moveTo>
                  <a:lnTo>
                    <a:pt x="25888" y="59689"/>
                  </a:lnTo>
                  <a:lnTo>
                    <a:pt x="349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106" y="36829"/>
                  </a:lnTo>
                  <a:lnTo>
                    <a:pt x="35744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7" y="50553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142" y="54284"/>
                  </a:lnTo>
                  <a:lnTo>
                    <a:pt x="27089" y="54610"/>
                  </a:lnTo>
                  <a:lnTo>
                    <a:pt x="26079" y="58420"/>
                  </a:lnTo>
                  <a:lnTo>
                    <a:pt x="26269" y="58420"/>
                  </a:lnTo>
                  <a:lnTo>
                    <a:pt x="25800" y="60960"/>
                  </a:lnTo>
                  <a:close/>
                </a:path>
                <a:path w="536575" h="353060">
                  <a:moveTo>
                    <a:pt x="499256" y="38100"/>
                  </a:moveTo>
                  <a:lnTo>
                    <a:pt x="495369" y="34289"/>
                  </a:lnTo>
                  <a:lnTo>
                    <a:pt x="496309" y="34289"/>
                  </a:lnTo>
                  <a:lnTo>
                    <a:pt x="492093" y="31750"/>
                  </a:lnTo>
                  <a:lnTo>
                    <a:pt x="493096" y="31750"/>
                  </a:lnTo>
                  <a:lnTo>
                    <a:pt x="488588" y="29210"/>
                  </a:lnTo>
                  <a:lnTo>
                    <a:pt x="525341" y="29210"/>
                  </a:lnTo>
                  <a:lnTo>
                    <a:pt x="528085" y="34289"/>
                  </a:lnTo>
                  <a:lnTo>
                    <a:pt x="528669" y="35560"/>
                  </a:lnTo>
                  <a:lnTo>
                    <a:pt x="529439" y="36829"/>
                  </a:lnTo>
                  <a:lnTo>
                    <a:pt x="498405" y="36829"/>
                  </a:lnTo>
                  <a:lnTo>
                    <a:pt x="499256" y="38100"/>
                  </a:lnTo>
                  <a:close/>
                </a:path>
                <a:path w="536575" h="353060">
                  <a:moveTo>
                    <a:pt x="37242" y="38100"/>
                  </a:moveTo>
                  <a:lnTo>
                    <a:pt x="38106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536575" h="353060">
                  <a:moveTo>
                    <a:pt x="501935" y="40639"/>
                  </a:moveTo>
                  <a:lnTo>
                    <a:pt x="498405" y="36829"/>
                  </a:lnTo>
                  <a:lnTo>
                    <a:pt x="529439" y="36829"/>
                  </a:lnTo>
                  <a:lnTo>
                    <a:pt x="530980" y="39370"/>
                  </a:lnTo>
                  <a:lnTo>
                    <a:pt x="501161" y="39370"/>
                  </a:lnTo>
                  <a:lnTo>
                    <a:pt x="501935" y="40639"/>
                  </a:lnTo>
                  <a:close/>
                </a:path>
                <a:path w="536575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44" y="39370"/>
                  </a:lnTo>
                  <a:lnTo>
                    <a:pt x="34563" y="40639"/>
                  </a:lnTo>
                  <a:close/>
                </a:path>
                <a:path w="536575" h="353060">
                  <a:moveTo>
                    <a:pt x="506355" y="46954"/>
                  </a:moveTo>
                  <a:lnTo>
                    <a:pt x="503637" y="43179"/>
                  </a:lnTo>
                  <a:lnTo>
                    <a:pt x="501161" y="39370"/>
                  </a:lnTo>
                  <a:lnTo>
                    <a:pt x="530980" y="39370"/>
                  </a:lnTo>
                  <a:lnTo>
                    <a:pt x="531463" y="40639"/>
                  </a:lnTo>
                  <a:lnTo>
                    <a:pt x="533304" y="45720"/>
                  </a:lnTo>
                  <a:lnTo>
                    <a:pt x="505796" y="45720"/>
                  </a:lnTo>
                  <a:lnTo>
                    <a:pt x="506355" y="46954"/>
                  </a:lnTo>
                  <a:close/>
                </a:path>
                <a:path w="536575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536575" h="353060">
                  <a:moveTo>
                    <a:pt x="504323" y="44450"/>
                  </a:moveTo>
                  <a:lnTo>
                    <a:pt x="503532" y="43179"/>
                  </a:lnTo>
                  <a:lnTo>
                    <a:pt x="504323" y="44450"/>
                  </a:lnTo>
                  <a:close/>
                </a:path>
                <a:path w="536575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536575" h="353060">
                  <a:moveTo>
                    <a:pt x="533685" y="46989"/>
                  </a:moveTo>
                  <a:lnTo>
                    <a:pt x="506380" y="46989"/>
                  </a:lnTo>
                  <a:lnTo>
                    <a:pt x="505796" y="45720"/>
                  </a:lnTo>
                  <a:lnTo>
                    <a:pt x="533304" y="45720"/>
                  </a:lnTo>
                  <a:lnTo>
                    <a:pt x="533685" y="46989"/>
                  </a:lnTo>
                  <a:close/>
                </a:path>
                <a:path w="536575" h="353060">
                  <a:moveTo>
                    <a:pt x="534695" y="50800"/>
                  </a:moveTo>
                  <a:lnTo>
                    <a:pt x="508095" y="50800"/>
                  </a:lnTo>
                  <a:lnTo>
                    <a:pt x="507612" y="49529"/>
                  </a:lnTo>
                  <a:lnTo>
                    <a:pt x="506355" y="46954"/>
                  </a:lnTo>
                  <a:lnTo>
                    <a:pt x="533685" y="46989"/>
                  </a:lnTo>
                  <a:lnTo>
                    <a:pt x="534695" y="50800"/>
                  </a:lnTo>
                  <a:close/>
                </a:path>
                <a:path w="536575" h="353060">
                  <a:moveTo>
                    <a:pt x="30137" y="46989"/>
                  </a:moveTo>
                  <a:close/>
                </a:path>
                <a:path w="536575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536575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536575" h="353060">
                  <a:moveTo>
                    <a:pt x="507983" y="50553"/>
                  </a:moveTo>
                  <a:lnTo>
                    <a:pt x="507520" y="49529"/>
                  </a:lnTo>
                  <a:lnTo>
                    <a:pt x="507983" y="50553"/>
                  </a:lnTo>
                  <a:close/>
                </a:path>
                <a:path w="536575" h="353060">
                  <a:moveTo>
                    <a:pt x="508095" y="50800"/>
                  </a:moveTo>
                  <a:lnTo>
                    <a:pt x="507983" y="50553"/>
                  </a:lnTo>
                  <a:lnTo>
                    <a:pt x="507612" y="49529"/>
                  </a:lnTo>
                  <a:lnTo>
                    <a:pt x="508095" y="50800"/>
                  </a:lnTo>
                  <a:close/>
                </a:path>
                <a:path w="536575" h="353060">
                  <a:moveTo>
                    <a:pt x="535476" y="54610"/>
                  </a:moveTo>
                  <a:lnTo>
                    <a:pt x="509454" y="54610"/>
                  </a:lnTo>
                  <a:lnTo>
                    <a:pt x="509085" y="53339"/>
                  </a:lnTo>
                  <a:lnTo>
                    <a:pt x="507983" y="50553"/>
                  </a:lnTo>
                  <a:lnTo>
                    <a:pt x="508095" y="50800"/>
                  </a:lnTo>
                  <a:lnTo>
                    <a:pt x="534695" y="50800"/>
                  </a:lnTo>
                  <a:lnTo>
                    <a:pt x="535031" y="52070"/>
                  </a:lnTo>
                  <a:lnTo>
                    <a:pt x="535235" y="53339"/>
                  </a:lnTo>
                  <a:lnTo>
                    <a:pt x="535476" y="54610"/>
                  </a:lnTo>
                  <a:close/>
                </a:path>
                <a:path w="536575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162" y="54284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27209" y="54154"/>
                  </a:moveTo>
                  <a:lnTo>
                    <a:pt x="27425" y="53339"/>
                  </a:lnTo>
                  <a:lnTo>
                    <a:pt x="27209" y="54154"/>
                  </a:lnTo>
                  <a:close/>
                </a:path>
                <a:path w="536575" h="353060">
                  <a:moveTo>
                    <a:pt x="509336" y="54284"/>
                  </a:moveTo>
                  <a:lnTo>
                    <a:pt x="508993" y="53339"/>
                  </a:lnTo>
                  <a:lnTo>
                    <a:pt x="509336" y="54284"/>
                  </a:lnTo>
                  <a:close/>
                </a:path>
                <a:path w="536575" h="353060">
                  <a:moveTo>
                    <a:pt x="509454" y="54610"/>
                  </a:moveTo>
                  <a:lnTo>
                    <a:pt x="509301" y="54154"/>
                  </a:lnTo>
                  <a:lnTo>
                    <a:pt x="509085" y="53339"/>
                  </a:lnTo>
                  <a:lnTo>
                    <a:pt x="509454" y="54610"/>
                  </a:lnTo>
                  <a:close/>
                </a:path>
                <a:path w="536575" h="353060">
                  <a:moveTo>
                    <a:pt x="27089" y="54610"/>
                  </a:moveTo>
                  <a:lnTo>
                    <a:pt x="27209" y="54154"/>
                  </a:lnTo>
                  <a:lnTo>
                    <a:pt x="27089" y="54610"/>
                  </a:lnTo>
                  <a:close/>
                </a:path>
                <a:path w="536575" h="353060">
                  <a:moveTo>
                    <a:pt x="510711" y="60960"/>
                  </a:moveTo>
                  <a:lnTo>
                    <a:pt x="510228" y="58420"/>
                  </a:lnTo>
                  <a:lnTo>
                    <a:pt x="510432" y="58420"/>
                  </a:lnTo>
                  <a:lnTo>
                    <a:pt x="509336" y="54284"/>
                  </a:lnTo>
                  <a:lnTo>
                    <a:pt x="509454" y="54610"/>
                  </a:lnTo>
                  <a:lnTo>
                    <a:pt x="535476" y="54610"/>
                  </a:lnTo>
                  <a:lnTo>
                    <a:pt x="535717" y="55879"/>
                  </a:lnTo>
                  <a:lnTo>
                    <a:pt x="536162" y="59689"/>
                  </a:lnTo>
                  <a:lnTo>
                    <a:pt x="510609" y="59689"/>
                  </a:lnTo>
                  <a:lnTo>
                    <a:pt x="510711" y="60960"/>
                  </a:lnTo>
                  <a:close/>
                </a:path>
                <a:path w="536575" h="353060">
                  <a:moveTo>
                    <a:pt x="521506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79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349" y="29337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6" y="62229"/>
                  </a:lnTo>
                  <a:lnTo>
                    <a:pt x="285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800" y="292100"/>
                  </a:lnTo>
                  <a:lnTo>
                    <a:pt x="26269" y="294639"/>
                  </a:lnTo>
                  <a:lnTo>
                    <a:pt x="2641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44" y="313689"/>
                  </a:lnTo>
                  <a:lnTo>
                    <a:pt x="38106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22293" y="327660"/>
                  </a:lnTo>
                  <a:lnTo>
                    <a:pt x="521506" y="328929"/>
                  </a:lnTo>
                  <a:close/>
                </a:path>
                <a:path w="536575" h="353060">
                  <a:moveTo>
                    <a:pt x="536348" y="290829"/>
                  </a:moveTo>
                  <a:lnTo>
                    <a:pt x="510901" y="290829"/>
                  </a:lnTo>
                  <a:lnTo>
                    <a:pt x="511105" y="288289"/>
                  </a:lnTo>
                  <a:lnTo>
                    <a:pt x="511079" y="64770"/>
                  </a:lnTo>
                  <a:lnTo>
                    <a:pt x="510901" y="62229"/>
                  </a:lnTo>
                  <a:lnTo>
                    <a:pt x="510609" y="59689"/>
                  </a:lnTo>
                  <a:lnTo>
                    <a:pt x="536162" y="59689"/>
                  </a:lnTo>
                  <a:lnTo>
                    <a:pt x="536441" y="63500"/>
                  </a:lnTo>
                  <a:lnTo>
                    <a:pt x="536348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40" y="294639"/>
                  </a:moveTo>
                  <a:lnTo>
                    <a:pt x="510228" y="294639"/>
                  </a:lnTo>
                  <a:lnTo>
                    <a:pt x="510711" y="292100"/>
                  </a:lnTo>
                  <a:lnTo>
                    <a:pt x="510965" y="289560"/>
                  </a:lnTo>
                  <a:lnTo>
                    <a:pt x="510901" y="290829"/>
                  </a:lnTo>
                  <a:lnTo>
                    <a:pt x="536348" y="290829"/>
                  </a:lnTo>
                  <a:lnTo>
                    <a:pt x="536162" y="293370"/>
                  </a:lnTo>
                  <a:lnTo>
                    <a:pt x="535940" y="294639"/>
                  </a:lnTo>
                  <a:close/>
                </a:path>
                <a:path w="536575" h="353060">
                  <a:moveTo>
                    <a:pt x="26416" y="294639"/>
                  </a:moveTo>
                  <a:lnTo>
                    <a:pt x="26269" y="294639"/>
                  </a:lnTo>
                  <a:lnTo>
                    <a:pt x="26079" y="293370"/>
                  </a:lnTo>
                  <a:lnTo>
                    <a:pt x="26416" y="294639"/>
                  </a:lnTo>
                  <a:close/>
                </a:path>
                <a:path w="536575" h="353060">
                  <a:moveTo>
                    <a:pt x="533304" y="306070"/>
                  </a:moveTo>
                  <a:lnTo>
                    <a:pt x="505796" y="306070"/>
                  </a:lnTo>
                  <a:lnTo>
                    <a:pt x="508095" y="302260"/>
                  </a:lnTo>
                  <a:lnTo>
                    <a:pt x="507612" y="302260"/>
                  </a:lnTo>
                  <a:lnTo>
                    <a:pt x="509454" y="298450"/>
                  </a:lnTo>
                  <a:lnTo>
                    <a:pt x="509085" y="298450"/>
                  </a:lnTo>
                  <a:lnTo>
                    <a:pt x="510432" y="293370"/>
                  </a:lnTo>
                  <a:lnTo>
                    <a:pt x="510228" y="294639"/>
                  </a:lnTo>
                  <a:lnTo>
                    <a:pt x="535940" y="294639"/>
                  </a:lnTo>
                  <a:lnTo>
                    <a:pt x="535717" y="295910"/>
                  </a:lnTo>
                  <a:lnTo>
                    <a:pt x="535235" y="299720"/>
                  </a:lnTo>
                  <a:lnTo>
                    <a:pt x="535031" y="299720"/>
                  </a:lnTo>
                  <a:lnTo>
                    <a:pt x="533685" y="304800"/>
                  </a:lnTo>
                  <a:lnTo>
                    <a:pt x="533304" y="306070"/>
                  </a:lnTo>
                  <a:close/>
                </a:path>
                <a:path w="536575" h="353060">
                  <a:moveTo>
                    <a:pt x="30816" y="306070"/>
                  </a:moveTo>
                  <a:lnTo>
                    <a:pt x="30130" y="304800"/>
                  </a:lnTo>
                  <a:lnTo>
                    <a:pt x="30816" y="306070"/>
                  </a:lnTo>
                  <a:close/>
                </a:path>
                <a:path w="536575" h="353060">
                  <a:moveTo>
                    <a:pt x="531923" y="309879"/>
                  </a:moveTo>
                  <a:lnTo>
                    <a:pt x="503637" y="309879"/>
                  </a:lnTo>
                  <a:lnTo>
                    <a:pt x="506380" y="304800"/>
                  </a:lnTo>
                  <a:lnTo>
                    <a:pt x="505796" y="306070"/>
                  </a:lnTo>
                  <a:lnTo>
                    <a:pt x="533304" y="306070"/>
                  </a:lnTo>
                  <a:lnTo>
                    <a:pt x="531923" y="309879"/>
                  </a:lnTo>
                  <a:close/>
                </a:path>
                <a:path w="536575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536575" h="353060">
                  <a:moveTo>
                    <a:pt x="530401" y="313689"/>
                  </a:moveTo>
                  <a:lnTo>
                    <a:pt x="501161" y="313689"/>
                  </a:lnTo>
                  <a:lnTo>
                    <a:pt x="504323" y="308610"/>
                  </a:lnTo>
                  <a:lnTo>
                    <a:pt x="503637" y="309879"/>
                  </a:lnTo>
                  <a:lnTo>
                    <a:pt x="531923" y="309879"/>
                  </a:lnTo>
                  <a:lnTo>
                    <a:pt x="530980" y="312420"/>
                  </a:lnTo>
                  <a:lnTo>
                    <a:pt x="530401" y="313689"/>
                  </a:lnTo>
                  <a:close/>
                </a:path>
                <a:path w="536575" h="353060">
                  <a:moveTo>
                    <a:pt x="35744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44" y="313689"/>
                  </a:lnTo>
                  <a:close/>
                </a:path>
                <a:path w="536575" h="353060">
                  <a:moveTo>
                    <a:pt x="529243" y="316229"/>
                  </a:moveTo>
                  <a:lnTo>
                    <a:pt x="498405" y="316229"/>
                  </a:lnTo>
                  <a:lnTo>
                    <a:pt x="501935" y="312420"/>
                  </a:lnTo>
                  <a:lnTo>
                    <a:pt x="501161" y="313689"/>
                  </a:lnTo>
                  <a:lnTo>
                    <a:pt x="530401" y="313689"/>
                  </a:lnTo>
                  <a:lnTo>
                    <a:pt x="529243" y="316229"/>
                  </a:lnTo>
                  <a:close/>
                </a:path>
                <a:path w="536575" h="353060">
                  <a:moveTo>
                    <a:pt x="38538" y="316229"/>
                  </a:moveTo>
                  <a:lnTo>
                    <a:pt x="38106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536575" h="353060">
                  <a:moveTo>
                    <a:pt x="528085" y="318770"/>
                  </a:moveTo>
                  <a:lnTo>
                    <a:pt x="495369" y="318770"/>
                  </a:lnTo>
                  <a:lnTo>
                    <a:pt x="499256" y="314960"/>
                  </a:lnTo>
                  <a:lnTo>
                    <a:pt x="498405" y="316229"/>
                  </a:lnTo>
                  <a:lnTo>
                    <a:pt x="529243" y="316229"/>
                  </a:lnTo>
                  <a:lnTo>
                    <a:pt x="528085" y="318770"/>
                  </a:lnTo>
                  <a:close/>
                </a:path>
                <a:path w="536575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536575" h="353060">
                  <a:moveTo>
                    <a:pt x="526256" y="321310"/>
                  </a:moveTo>
                  <a:lnTo>
                    <a:pt x="492093" y="321310"/>
                  </a:lnTo>
                  <a:lnTo>
                    <a:pt x="496309" y="317500"/>
                  </a:lnTo>
                  <a:lnTo>
                    <a:pt x="495369" y="318770"/>
                  </a:lnTo>
                  <a:lnTo>
                    <a:pt x="528085" y="318770"/>
                  </a:lnTo>
                  <a:lnTo>
                    <a:pt x="526256" y="321310"/>
                  </a:lnTo>
                  <a:close/>
                </a:path>
                <a:path w="536575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536575" h="353060">
                  <a:moveTo>
                    <a:pt x="524656" y="323850"/>
                  </a:moveTo>
                  <a:lnTo>
                    <a:pt x="488588" y="323850"/>
                  </a:lnTo>
                  <a:lnTo>
                    <a:pt x="493096" y="320039"/>
                  </a:lnTo>
                  <a:lnTo>
                    <a:pt x="492093" y="321310"/>
                  </a:lnTo>
                  <a:lnTo>
                    <a:pt x="526256" y="321310"/>
                  </a:lnTo>
                  <a:lnTo>
                    <a:pt x="525341" y="322579"/>
                  </a:lnTo>
                  <a:lnTo>
                    <a:pt x="524656" y="323850"/>
                  </a:lnTo>
                  <a:close/>
                </a:path>
                <a:path w="536575" h="353060">
                  <a:moveTo>
                    <a:pt x="49225" y="323850"/>
                  </a:moveTo>
                  <a:lnTo>
                    <a:pt x="47923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536575" h="353060">
                  <a:moveTo>
                    <a:pt x="523868" y="325120"/>
                  </a:moveTo>
                  <a:lnTo>
                    <a:pt x="484879" y="325120"/>
                  </a:lnTo>
                  <a:lnTo>
                    <a:pt x="489667" y="322579"/>
                  </a:lnTo>
                  <a:lnTo>
                    <a:pt x="488588" y="323850"/>
                  </a:lnTo>
                  <a:lnTo>
                    <a:pt x="524656" y="323850"/>
                  </a:lnTo>
                  <a:lnTo>
                    <a:pt x="523868" y="325120"/>
                  </a:lnTo>
                  <a:close/>
                </a:path>
                <a:path w="536575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536575" h="353060">
                  <a:moveTo>
                    <a:pt x="522293" y="327660"/>
                  </a:moveTo>
                  <a:lnTo>
                    <a:pt x="476942" y="327660"/>
                  </a:lnTo>
                  <a:lnTo>
                    <a:pt x="482199" y="326389"/>
                  </a:lnTo>
                  <a:lnTo>
                    <a:pt x="480993" y="326389"/>
                  </a:lnTo>
                  <a:lnTo>
                    <a:pt x="486022" y="323850"/>
                  </a:lnTo>
                  <a:lnTo>
                    <a:pt x="484879" y="325120"/>
                  </a:lnTo>
                  <a:lnTo>
                    <a:pt x="523868" y="325120"/>
                  </a:lnTo>
                  <a:lnTo>
                    <a:pt x="522293" y="327660"/>
                  </a:lnTo>
                  <a:close/>
                </a:path>
                <a:path w="536575" h="353060">
                  <a:moveTo>
                    <a:pt x="512451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310" y="332739"/>
                  </a:lnTo>
                  <a:lnTo>
                    <a:pt x="15767" y="328929"/>
                  </a:lnTo>
                  <a:lnTo>
                    <a:pt x="520731" y="328929"/>
                  </a:lnTo>
                  <a:lnTo>
                    <a:pt x="517201" y="332739"/>
                  </a:lnTo>
                  <a:lnTo>
                    <a:pt x="516337" y="334010"/>
                  </a:lnTo>
                  <a:lnTo>
                    <a:pt x="512451" y="337820"/>
                  </a:lnTo>
                  <a:close/>
                </a:path>
                <a:path w="536575" h="353060">
                  <a:moveTo>
                    <a:pt x="507295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11511" y="337820"/>
                  </a:lnTo>
                  <a:lnTo>
                    <a:pt x="507295" y="341629"/>
                  </a:lnTo>
                  <a:close/>
                </a:path>
                <a:path w="536575" h="353060">
                  <a:moveTo>
                    <a:pt x="501770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06291" y="341629"/>
                  </a:lnTo>
                  <a:lnTo>
                    <a:pt x="501770" y="345439"/>
                  </a:lnTo>
                  <a:close/>
                </a:path>
                <a:path w="536575" h="353060">
                  <a:moveTo>
                    <a:pt x="495903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00691" y="345439"/>
                  </a:lnTo>
                  <a:lnTo>
                    <a:pt x="495903" y="347979"/>
                  </a:lnTo>
                  <a:close/>
                </a:path>
                <a:path w="536575" h="353060">
                  <a:moveTo>
                    <a:pt x="489718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494760" y="347979"/>
                  </a:lnTo>
                  <a:lnTo>
                    <a:pt x="489718" y="350520"/>
                  </a:lnTo>
                  <a:close/>
                </a:path>
                <a:path w="536575" h="353060">
                  <a:moveTo>
                    <a:pt x="483279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488524" y="350520"/>
                  </a:lnTo>
                  <a:lnTo>
                    <a:pt x="483279" y="351789"/>
                  </a:lnTo>
                  <a:close/>
                </a:path>
                <a:path w="536575" h="353060">
                  <a:moveTo>
                    <a:pt x="479012" y="353060"/>
                  </a:moveTo>
                  <a:lnTo>
                    <a:pt x="57486" y="353060"/>
                  </a:lnTo>
                  <a:lnTo>
                    <a:pt x="54159" y="351789"/>
                  </a:lnTo>
                  <a:lnTo>
                    <a:pt x="482339" y="351789"/>
                  </a:lnTo>
                  <a:lnTo>
                    <a:pt x="47901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2383612" y="333173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06712" y="3318230"/>
            <a:ext cx="536575" cy="353060"/>
            <a:chOff x="2806712" y="3318230"/>
            <a:chExt cx="536575" cy="353060"/>
          </a:xfrm>
        </p:grpSpPr>
        <p:sp>
          <p:nvSpPr>
            <p:cNvPr id="13" name="object 13"/>
            <p:cNvSpPr/>
            <p:nvPr/>
          </p:nvSpPr>
          <p:spPr>
            <a:xfrm>
              <a:off x="2819400" y="3331464"/>
              <a:ext cx="510540" cy="327660"/>
            </a:xfrm>
            <a:custGeom>
              <a:avLst/>
              <a:gdLst/>
              <a:ahLst/>
              <a:cxnLst/>
              <a:rect l="l" t="t" r="r" b="b"/>
              <a:pathLst>
                <a:path w="510539" h="327660">
                  <a:moveTo>
                    <a:pt x="455675" y="327660"/>
                  </a:moveTo>
                  <a:lnTo>
                    <a:pt x="54863" y="327660"/>
                  </a:lnTo>
                  <a:lnTo>
                    <a:pt x="33477" y="323591"/>
                  </a:lnTo>
                  <a:lnTo>
                    <a:pt x="16035" y="311924"/>
                  </a:lnTo>
                  <a:lnTo>
                    <a:pt x="4291" y="294409"/>
                  </a:lnTo>
                  <a:lnTo>
                    <a:pt x="0" y="272796"/>
                  </a:lnTo>
                  <a:lnTo>
                    <a:pt x="0" y="54863"/>
                  </a:lnTo>
                  <a:lnTo>
                    <a:pt x="4291" y="33191"/>
                  </a:lnTo>
                  <a:lnTo>
                    <a:pt x="16035" y="15654"/>
                  </a:lnTo>
                  <a:lnTo>
                    <a:pt x="33477" y="4005"/>
                  </a:lnTo>
                  <a:lnTo>
                    <a:pt x="54863" y="0"/>
                  </a:lnTo>
                  <a:lnTo>
                    <a:pt x="455675" y="0"/>
                  </a:lnTo>
                  <a:lnTo>
                    <a:pt x="477398" y="4005"/>
                  </a:lnTo>
                  <a:lnTo>
                    <a:pt x="494952" y="15654"/>
                  </a:lnTo>
                  <a:lnTo>
                    <a:pt x="506584" y="33191"/>
                  </a:lnTo>
                  <a:lnTo>
                    <a:pt x="510539" y="54863"/>
                  </a:lnTo>
                  <a:lnTo>
                    <a:pt x="510539" y="272796"/>
                  </a:lnTo>
                  <a:lnTo>
                    <a:pt x="506584" y="294409"/>
                  </a:lnTo>
                  <a:lnTo>
                    <a:pt x="494952" y="311924"/>
                  </a:lnTo>
                  <a:lnTo>
                    <a:pt x="477398" y="323591"/>
                  </a:lnTo>
                  <a:lnTo>
                    <a:pt x="455675" y="32766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806712" y="3318230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46" y="1270"/>
                  </a:moveTo>
                  <a:lnTo>
                    <a:pt x="54165" y="1270"/>
                  </a:lnTo>
                  <a:lnTo>
                    <a:pt x="56857" y="0"/>
                  </a:lnTo>
                  <a:lnTo>
                    <a:pt x="479653" y="0"/>
                  </a:lnTo>
                  <a:lnTo>
                    <a:pt x="482346" y="1270"/>
                  </a:lnTo>
                  <a:close/>
                </a:path>
                <a:path w="536575" h="353060">
                  <a:moveTo>
                    <a:pt x="488518" y="2539"/>
                  </a:moveTo>
                  <a:lnTo>
                    <a:pt x="47980" y="2539"/>
                  </a:lnTo>
                  <a:lnTo>
                    <a:pt x="53238" y="1270"/>
                  </a:lnTo>
                  <a:lnTo>
                    <a:pt x="483273" y="1270"/>
                  </a:lnTo>
                  <a:lnTo>
                    <a:pt x="488518" y="2539"/>
                  </a:lnTo>
                  <a:close/>
                </a:path>
                <a:path w="536575" h="353060">
                  <a:moveTo>
                    <a:pt x="500697" y="7620"/>
                  </a:moveTo>
                  <a:lnTo>
                    <a:pt x="35814" y="7620"/>
                  </a:lnTo>
                  <a:lnTo>
                    <a:pt x="40601" y="5079"/>
                  </a:lnTo>
                  <a:lnTo>
                    <a:pt x="41744" y="3810"/>
                  </a:lnTo>
                  <a:lnTo>
                    <a:pt x="46786" y="2539"/>
                  </a:lnTo>
                  <a:lnTo>
                    <a:pt x="489724" y="2539"/>
                  </a:lnTo>
                  <a:lnTo>
                    <a:pt x="494753" y="3810"/>
                  </a:lnTo>
                  <a:lnTo>
                    <a:pt x="495909" y="5079"/>
                  </a:lnTo>
                  <a:lnTo>
                    <a:pt x="500697" y="7620"/>
                  </a:lnTo>
                  <a:close/>
                </a:path>
                <a:path w="536575" h="353060">
                  <a:moveTo>
                    <a:pt x="516343" y="19050"/>
                  </a:moveTo>
                  <a:lnTo>
                    <a:pt x="20167" y="19050"/>
                  </a:lnTo>
                  <a:lnTo>
                    <a:pt x="24053" y="15239"/>
                  </a:lnTo>
                  <a:lnTo>
                    <a:pt x="24993" y="13970"/>
                  </a:lnTo>
                  <a:lnTo>
                    <a:pt x="29210" y="11429"/>
                  </a:lnTo>
                  <a:lnTo>
                    <a:pt x="30213" y="10160"/>
                  </a:lnTo>
                  <a:lnTo>
                    <a:pt x="34734" y="7620"/>
                  </a:lnTo>
                  <a:lnTo>
                    <a:pt x="501777" y="7620"/>
                  </a:lnTo>
                  <a:lnTo>
                    <a:pt x="506285" y="10160"/>
                  </a:lnTo>
                  <a:lnTo>
                    <a:pt x="507301" y="11429"/>
                  </a:lnTo>
                  <a:lnTo>
                    <a:pt x="511517" y="13970"/>
                  </a:lnTo>
                  <a:lnTo>
                    <a:pt x="512457" y="15239"/>
                  </a:lnTo>
                  <a:lnTo>
                    <a:pt x="516343" y="19050"/>
                  </a:lnTo>
                  <a:close/>
                </a:path>
                <a:path w="536575" h="353060">
                  <a:moveTo>
                    <a:pt x="46837" y="30479"/>
                  </a:moveTo>
                  <a:lnTo>
                    <a:pt x="47917" y="29210"/>
                  </a:lnTo>
                  <a:lnTo>
                    <a:pt x="11849" y="29210"/>
                  </a:lnTo>
                  <a:lnTo>
                    <a:pt x="15773" y="22860"/>
                  </a:lnTo>
                  <a:lnTo>
                    <a:pt x="19304" y="19050"/>
                  </a:lnTo>
                  <a:lnTo>
                    <a:pt x="517207" y="19050"/>
                  </a:lnTo>
                  <a:lnTo>
                    <a:pt x="520738" y="22860"/>
                  </a:lnTo>
                  <a:lnTo>
                    <a:pt x="522307" y="25400"/>
                  </a:lnTo>
                  <a:lnTo>
                    <a:pt x="59563" y="25400"/>
                  </a:lnTo>
                  <a:lnTo>
                    <a:pt x="54305" y="26670"/>
                  </a:lnTo>
                  <a:lnTo>
                    <a:pt x="55511" y="26670"/>
                  </a:lnTo>
                  <a:lnTo>
                    <a:pt x="50482" y="27939"/>
                  </a:lnTo>
                  <a:lnTo>
                    <a:pt x="51625" y="27939"/>
                  </a:lnTo>
                  <a:lnTo>
                    <a:pt x="46837" y="30479"/>
                  </a:lnTo>
                  <a:close/>
                </a:path>
                <a:path w="536575" h="353060">
                  <a:moveTo>
                    <a:pt x="489673" y="30479"/>
                  </a:moveTo>
                  <a:lnTo>
                    <a:pt x="484886" y="27939"/>
                  </a:lnTo>
                  <a:lnTo>
                    <a:pt x="486029" y="27939"/>
                  </a:lnTo>
                  <a:lnTo>
                    <a:pt x="480999" y="26670"/>
                  </a:lnTo>
                  <a:lnTo>
                    <a:pt x="482193" y="26670"/>
                  </a:lnTo>
                  <a:lnTo>
                    <a:pt x="476948" y="25400"/>
                  </a:lnTo>
                  <a:lnTo>
                    <a:pt x="522307" y="25400"/>
                  </a:lnTo>
                  <a:lnTo>
                    <a:pt x="524662" y="29210"/>
                  </a:lnTo>
                  <a:lnTo>
                    <a:pt x="488581" y="29210"/>
                  </a:lnTo>
                  <a:lnTo>
                    <a:pt x="489673" y="30479"/>
                  </a:lnTo>
                  <a:close/>
                </a:path>
                <a:path w="536575" h="353060">
                  <a:moveTo>
                    <a:pt x="25793" y="60960"/>
                  </a:moveTo>
                  <a:lnTo>
                    <a:pt x="25895" y="59689"/>
                  </a:lnTo>
                  <a:lnTo>
                    <a:pt x="342" y="59689"/>
                  </a:lnTo>
                  <a:lnTo>
                    <a:pt x="787" y="55879"/>
                  </a:lnTo>
                  <a:lnTo>
                    <a:pt x="1270" y="53339"/>
                  </a:lnTo>
                  <a:lnTo>
                    <a:pt x="1473" y="52070"/>
                  </a:lnTo>
                  <a:lnTo>
                    <a:pt x="2840" y="46918"/>
                  </a:lnTo>
                  <a:lnTo>
                    <a:pt x="3200" y="45720"/>
                  </a:lnTo>
                  <a:lnTo>
                    <a:pt x="5041" y="40639"/>
                  </a:lnTo>
                  <a:lnTo>
                    <a:pt x="5524" y="39370"/>
                  </a:lnTo>
                  <a:lnTo>
                    <a:pt x="7835" y="35560"/>
                  </a:lnTo>
                  <a:lnTo>
                    <a:pt x="8420" y="34289"/>
                  </a:lnTo>
                  <a:lnTo>
                    <a:pt x="11163" y="29210"/>
                  </a:lnTo>
                  <a:lnTo>
                    <a:pt x="47917" y="29210"/>
                  </a:lnTo>
                  <a:lnTo>
                    <a:pt x="43408" y="31750"/>
                  </a:lnTo>
                  <a:lnTo>
                    <a:pt x="44411" y="31750"/>
                  </a:lnTo>
                  <a:lnTo>
                    <a:pt x="40195" y="34289"/>
                  </a:lnTo>
                  <a:lnTo>
                    <a:pt x="41135" y="34289"/>
                  </a:lnTo>
                  <a:lnTo>
                    <a:pt x="38544" y="36829"/>
                  </a:lnTo>
                  <a:lnTo>
                    <a:pt x="38100" y="36829"/>
                  </a:lnTo>
                  <a:lnTo>
                    <a:pt x="35746" y="39370"/>
                  </a:lnTo>
                  <a:lnTo>
                    <a:pt x="35344" y="39370"/>
                  </a:lnTo>
                  <a:lnTo>
                    <a:pt x="32972" y="43179"/>
                  </a:lnTo>
                  <a:lnTo>
                    <a:pt x="31038" y="45720"/>
                  </a:lnTo>
                  <a:lnTo>
                    <a:pt x="30721" y="45720"/>
                  </a:lnTo>
                  <a:lnTo>
                    <a:pt x="30158" y="46918"/>
                  </a:lnTo>
                  <a:lnTo>
                    <a:pt x="28987" y="49529"/>
                  </a:lnTo>
                  <a:lnTo>
                    <a:pt x="28501" y="50559"/>
                  </a:lnTo>
                  <a:lnTo>
                    <a:pt x="28432" y="50800"/>
                  </a:lnTo>
                  <a:lnTo>
                    <a:pt x="27511" y="53339"/>
                  </a:lnTo>
                  <a:lnTo>
                    <a:pt x="27176" y="54175"/>
                  </a:lnTo>
                  <a:lnTo>
                    <a:pt x="27082" y="54610"/>
                  </a:lnTo>
                  <a:lnTo>
                    <a:pt x="26073" y="58420"/>
                  </a:lnTo>
                  <a:lnTo>
                    <a:pt x="26276" y="58420"/>
                  </a:lnTo>
                  <a:lnTo>
                    <a:pt x="25793" y="60960"/>
                  </a:lnTo>
                  <a:close/>
                </a:path>
                <a:path w="536575" h="353060">
                  <a:moveTo>
                    <a:pt x="499262" y="38100"/>
                  </a:moveTo>
                  <a:lnTo>
                    <a:pt x="495376" y="34289"/>
                  </a:lnTo>
                  <a:lnTo>
                    <a:pt x="496303" y="34289"/>
                  </a:lnTo>
                  <a:lnTo>
                    <a:pt x="492086" y="31750"/>
                  </a:lnTo>
                  <a:lnTo>
                    <a:pt x="493102" y="31750"/>
                  </a:lnTo>
                  <a:lnTo>
                    <a:pt x="488581" y="29210"/>
                  </a:lnTo>
                  <a:lnTo>
                    <a:pt x="525348" y="29210"/>
                  </a:lnTo>
                  <a:lnTo>
                    <a:pt x="528091" y="34289"/>
                  </a:lnTo>
                  <a:lnTo>
                    <a:pt x="528675" y="35560"/>
                  </a:lnTo>
                  <a:lnTo>
                    <a:pt x="529446" y="36829"/>
                  </a:lnTo>
                  <a:lnTo>
                    <a:pt x="498398" y="36829"/>
                  </a:lnTo>
                  <a:lnTo>
                    <a:pt x="499262" y="38100"/>
                  </a:lnTo>
                  <a:close/>
                </a:path>
                <a:path w="536575" h="353060">
                  <a:moveTo>
                    <a:pt x="37249" y="38100"/>
                  </a:moveTo>
                  <a:lnTo>
                    <a:pt x="38100" y="36829"/>
                  </a:lnTo>
                  <a:lnTo>
                    <a:pt x="38544" y="36829"/>
                  </a:lnTo>
                  <a:lnTo>
                    <a:pt x="37249" y="38100"/>
                  </a:lnTo>
                  <a:close/>
                </a:path>
                <a:path w="536575" h="353060">
                  <a:moveTo>
                    <a:pt x="501942" y="40639"/>
                  </a:moveTo>
                  <a:lnTo>
                    <a:pt x="498398" y="36829"/>
                  </a:lnTo>
                  <a:lnTo>
                    <a:pt x="529446" y="36829"/>
                  </a:lnTo>
                  <a:lnTo>
                    <a:pt x="530987" y="39370"/>
                  </a:lnTo>
                  <a:lnTo>
                    <a:pt x="501167" y="39370"/>
                  </a:lnTo>
                  <a:lnTo>
                    <a:pt x="501942" y="40639"/>
                  </a:lnTo>
                  <a:close/>
                </a:path>
                <a:path w="536575" h="353060">
                  <a:moveTo>
                    <a:pt x="34569" y="40639"/>
                  </a:moveTo>
                  <a:lnTo>
                    <a:pt x="35344" y="39370"/>
                  </a:lnTo>
                  <a:lnTo>
                    <a:pt x="35746" y="39370"/>
                  </a:lnTo>
                  <a:lnTo>
                    <a:pt x="34569" y="40639"/>
                  </a:lnTo>
                  <a:close/>
                </a:path>
                <a:path w="536575" h="353060">
                  <a:moveTo>
                    <a:pt x="506335" y="46919"/>
                  </a:moveTo>
                  <a:lnTo>
                    <a:pt x="503631" y="43179"/>
                  </a:lnTo>
                  <a:lnTo>
                    <a:pt x="501167" y="39370"/>
                  </a:lnTo>
                  <a:lnTo>
                    <a:pt x="530987" y="39370"/>
                  </a:lnTo>
                  <a:lnTo>
                    <a:pt x="531469" y="40639"/>
                  </a:lnTo>
                  <a:lnTo>
                    <a:pt x="533311" y="45720"/>
                  </a:lnTo>
                  <a:lnTo>
                    <a:pt x="505790" y="45720"/>
                  </a:lnTo>
                  <a:lnTo>
                    <a:pt x="506335" y="46919"/>
                  </a:lnTo>
                  <a:close/>
                </a:path>
                <a:path w="536575" h="353060">
                  <a:moveTo>
                    <a:pt x="32181" y="44450"/>
                  </a:moveTo>
                  <a:lnTo>
                    <a:pt x="32867" y="43179"/>
                  </a:lnTo>
                  <a:lnTo>
                    <a:pt x="32181" y="44450"/>
                  </a:lnTo>
                  <a:close/>
                </a:path>
                <a:path w="536575" h="353060">
                  <a:moveTo>
                    <a:pt x="504317" y="44450"/>
                  </a:moveTo>
                  <a:lnTo>
                    <a:pt x="503529" y="43179"/>
                  </a:lnTo>
                  <a:lnTo>
                    <a:pt x="504317" y="44450"/>
                  </a:lnTo>
                  <a:close/>
                </a:path>
                <a:path w="536575" h="353060">
                  <a:moveTo>
                    <a:pt x="30124" y="46989"/>
                  </a:moveTo>
                  <a:lnTo>
                    <a:pt x="30721" y="45720"/>
                  </a:lnTo>
                  <a:lnTo>
                    <a:pt x="30176" y="46918"/>
                  </a:lnTo>
                  <a:close/>
                </a:path>
                <a:path w="536575" h="353060">
                  <a:moveTo>
                    <a:pt x="30176" y="46918"/>
                  </a:moveTo>
                  <a:lnTo>
                    <a:pt x="30721" y="45720"/>
                  </a:lnTo>
                  <a:lnTo>
                    <a:pt x="31038" y="45720"/>
                  </a:lnTo>
                  <a:lnTo>
                    <a:pt x="30176" y="46918"/>
                  </a:lnTo>
                  <a:close/>
                </a:path>
                <a:path w="536575" h="353060">
                  <a:moveTo>
                    <a:pt x="506387" y="46989"/>
                  </a:moveTo>
                  <a:lnTo>
                    <a:pt x="505790" y="45720"/>
                  </a:lnTo>
                  <a:lnTo>
                    <a:pt x="506387" y="46989"/>
                  </a:lnTo>
                  <a:close/>
                </a:path>
                <a:path w="536575" h="353060">
                  <a:moveTo>
                    <a:pt x="533679" y="46989"/>
                  </a:moveTo>
                  <a:lnTo>
                    <a:pt x="506387" y="46989"/>
                  </a:lnTo>
                  <a:lnTo>
                    <a:pt x="505790" y="45720"/>
                  </a:lnTo>
                  <a:lnTo>
                    <a:pt x="533311" y="45720"/>
                  </a:lnTo>
                  <a:lnTo>
                    <a:pt x="533679" y="46989"/>
                  </a:lnTo>
                  <a:close/>
                </a:path>
                <a:path w="536575" h="353060">
                  <a:moveTo>
                    <a:pt x="30143" y="46989"/>
                  </a:moveTo>
                  <a:close/>
                </a:path>
                <a:path w="536575" h="353060">
                  <a:moveTo>
                    <a:pt x="534698" y="50800"/>
                  </a:moveTo>
                  <a:lnTo>
                    <a:pt x="508101" y="50800"/>
                  </a:lnTo>
                  <a:lnTo>
                    <a:pt x="507619" y="49529"/>
                  </a:lnTo>
                  <a:lnTo>
                    <a:pt x="506335" y="46919"/>
                  </a:lnTo>
                  <a:lnTo>
                    <a:pt x="533679" y="46989"/>
                  </a:lnTo>
                  <a:lnTo>
                    <a:pt x="534698" y="50800"/>
                  </a:lnTo>
                  <a:close/>
                </a:path>
                <a:path w="536575" h="353060">
                  <a:moveTo>
                    <a:pt x="28409" y="50800"/>
                  </a:moveTo>
                  <a:lnTo>
                    <a:pt x="28892" y="49529"/>
                  </a:lnTo>
                  <a:lnTo>
                    <a:pt x="28519" y="50559"/>
                  </a:lnTo>
                  <a:lnTo>
                    <a:pt x="28409" y="50800"/>
                  </a:lnTo>
                  <a:close/>
                </a:path>
                <a:path w="536575" h="353060">
                  <a:moveTo>
                    <a:pt x="28519" y="50559"/>
                  </a:moveTo>
                  <a:lnTo>
                    <a:pt x="28892" y="49529"/>
                  </a:lnTo>
                  <a:lnTo>
                    <a:pt x="28519" y="50559"/>
                  </a:lnTo>
                  <a:close/>
                </a:path>
                <a:path w="536575" h="353060">
                  <a:moveTo>
                    <a:pt x="507992" y="50559"/>
                  </a:moveTo>
                  <a:lnTo>
                    <a:pt x="507523" y="49529"/>
                  </a:lnTo>
                  <a:lnTo>
                    <a:pt x="507992" y="50559"/>
                  </a:lnTo>
                  <a:close/>
                </a:path>
                <a:path w="536575" h="353060">
                  <a:moveTo>
                    <a:pt x="508101" y="50800"/>
                  </a:moveTo>
                  <a:lnTo>
                    <a:pt x="507992" y="50559"/>
                  </a:lnTo>
                  <a:lnTo>
                    <a:pt x="507619" y="49529"/>
                  </a:lnTo>
                  <a:lnTo>
                    <a:pt x="508101" y="50800"/>
                  </a:lnTo>
                  <a:close/>
                </a:path>
                <a:path w="536575" h="353060">
                  <a:moveTo>
                    <a:pt x="28432" y="50800"/>
                  </a:moveTo>
                  <a:lnTo>
                    <a:pt x="28519" y="50559"/>
                  </a:lnTo>
                  <a:lnTo>
                    <a:pt x="28432" y="50800"/>
                  </a:lnTo>
                  <a:close/>
                </a:path>
                <a:path w="536575" h="353060">
                  <a:moveTo>
                    <a:pt x="535425" y="54610"/>
                  </a:moveTo>
                  <a:lnTo>
                    <a:pt x="509460" y="54610"/>
                  </a:lnTo>
                  <a:lnTo>
                    <a:pt x="509079" y="53339"/>
                  </a:lnTo>
                  <a:lnTo>
                    <a:pt x="507992" y="50559"/>
                  </a:lnTo>
                  <a:lnTo>
                    <a:pt x="508101" y="50800"/>
                  </a:lnTo>
                  <a:lnTo>
                    <a:pt x="534698" y="50800"/>
                  </a:lnTo>
                  <a:lnTo>
                    <a:pt x="535038" y="52070"/>
                  </a:lnTo>
                  <a:lnTo>
                    <a:pt x="535425" y="54610"/>
                  </a:lnTo>
                  <a:close/>
                </a:path>
                <a:path w="536575" h="353060">
                  <a:moveTo>
                    <a:pt x="27051" y="54610"/>
                  </a:moveTo>
                  <a:lnTo>
                    <a:pt x="27419" y="53339"/>
                  </a:lnTo>
                  <a:lnTo>
                    <a:pt x="27169" y="54284"/>
                  </a:lnTo>
                  <a:lnTo>
                    <a:pt x="27051" y="54610"/>
                  </a:lnTo>
                  <a:close/>
                </a:path>
                <a:path w="536575" h="353060">
                  <a:moveTo>
                    <a:pt x="27169" y="54284"/>
                  </a:moveTo>
                  <a:lnTo>
                    <a:pt x="27419" y="53339"/>
                  </a:lnTo>
                  <a:lnTo>
                    <a:pt x="27169" y="54284"/>
                  </a:lnTo>
                  <a:close/>
                </a:path>
                <a:path w="536575" h="353060">
                  <a:moveTo>
                    <a:pt x="509303" y="54175"/>
                  </a:moveTo>
                  <a:lnTo>
                    <a:pt x="509000" y="53339"/>
                  </a:lnTo>
                  <a:lnTo>
                    <a:pt x="509303" y="54175"/>
                  </a:lnTo>
                  <a:close/>
                </a:path>
                <a:path w="536575" h="353060">
                  <a:moveTo>
                    <a:pt x="509460" y="54610"/>
                  </a:moveTo>
                  <a:lnTo>
                    <a:pt x="509303" y="54175"/>
                  </a:lnTo>
                  <a:lnTo>
                    <a:pt x="509079" y="53339"/>
                  </a:lnTo>
                  <a:lnTo>
                    <a:pt x="509460" y="54610"/>
                  </a:lnTo>
                  <a:close/>
                </a:path>
                <a:path w="536575" h="353060">
                  <a:moveTo>
                    <a:pt x="510717" y="60960"/>
                  </a:moveTo>
                  <a:lnTo>
                    <a:pt x="510235" y="58420"/>
                  </a:lnTo>
                  <a:lnTo>
                    <a:pt x="510438" y="58420"/>
                  </a:lnTo>
                  <a:lnTo>
                    <a:pt x="509303" y="54175"/>
                  </a:lnTo>
                  <a:lnTo>
                    <a:pt x="509460" y="54610"/>
                  </a:lnTo>
                  <a:lnTo>
                    <a:pt x="535425" y="54610"/>
                  </a:lnTo>
                  <a:lnTo>
                    <a:pt x="535813" y="57150"/>
                  </a:lnTo>
                  <a:lnTo>
                    <a:pt x="536232" y="59689"/>
                  </a:lnTo>
                  <a:lnTo>
                    <a:pt x="510616" y="59689"/>
                  </a:lnTo>
                  <a:lnTo>
                    <a:pt x="510717" y="60960"/>
                  </a:lnTo>
                  <a:close/>
                </a:path>
                <a:path w="536575" h="353060">
                  <a:moveTo>
                    <a:pt x="27082" y="54610"/>
                  </a:moveTo>
                  <a:lnTo>
                    <a:pt x="27169" y="54284"/>
                  </a:lnTo>
                  <a:lnTo>
                    <a:pt x="27082" y="54610"/>
                  </a:lnTo>
                  <a:close/>
                </a:path>
                <a:path w="536575" h="353060">
                  <a:moveTo>
                    <a:pt x="521512" y="328929"/>
                  </a:moveTo>
                  <a:lnTo>
                    <a:pt x="14998" y="328929"/>
                  </a:lnTo>
                  <a:lnTo>
                    <a:pt x="11849" y="323850"/>
                  </a:lnTo>
                  <a:lnTo>
                    <a:pt x="11163" y="322579"/>
                  </a:lnTo>
                  <a:lnTo>
                    <a:pt x="8420" y="318770"/>
                  </a:lnTo>
                  <a:lnTo>
                    <a:pt x="1473" y="299720"/>
                  </a:lnTo>
                  <a:lnTo>
                    <a:pt x="1270" y="299720"/>
                  </a:lnTo>
                  <a:lnTo>
                    <a:pt x="787" y="295910"/>
                  </a:lnTo>
                  <a:lnTo>
                    <a:pt x="342" y="293370"/>
                  </a:lnTo>
                  <a:lnTo>
                    <a:pt x="279" y="292100"/>
                  </a:lnTo>
                  <a:lnTo>
                    <a:pt x="38" y="289560"/>
                  </a:lnTo>
                  <a:lnTo>
                    <a:pt x="0" y="64770"/>
                  </a:lnTo>
                  <a:lnTo>
                    <a:pt x="118" y="62229"/>
                  </a:lnTo>
                  <a:lnTo>
                    <a:pt x="279" y="59689"/>
                  </a:lnTo>
                  <a:lnTo>
                    <a:pt x="25895" y="59689"/>
                  </a:lnTo>
                  <a:lnTo>
                    <a:pt x="25539" y="62229"/>
                  </a:lnTo>
                  <a:lnTo>
                    <a:pt x="25425" y="64770"/>
                  </a:lnTo>
                  <a:lnTo>
                    <a:pt x="25400" y="288289"/>
                  </a:lnTo>
                  <a:lnTo>
                    <a:pt x="25615" y="290829"/>
                  </a:lnTo>
                  <a:lnTo>
                    <a:pt x="25793" y="292100"/>
                  </a:lnTo>
                  <a:lnTo>
                    <a:pt x="26276" y="294639"/>
                  </a:lnTo>
                  <a:lnTo>
                    <a:pt x="26409" y="294639"/>
                  </a:lnTo>
                  <a:lnTo>
                    <a:pt x="27419" y="298450"/>
                  </a:lnTo>
                  <a:lnTo>
                    <a:pt x="27051" y="298450"/>
                  </a:lnTo>
                  <a:lnTo>
                    <a:pt x="28892" y="302260"/>
                  </a:lnTo>
                  <a:lnTo>
                    <a:pt x="28409" y="302260"/>
                  </a:lnTo>
                  <a:lnTo>
                    <a:pt x="30721" y="306070"/>
                  </a:lnTo>
                  <a:lnTo>
                    <a:pt x="32867" y="309879"/>
                  </a:lnTo>
                  <a:lnTo>
                    <a:pt x="35344" y="313689"/>
                  </a:lnTo>
                  <a:lnTo>
                    <a:pt x="35746" y="313689"/>
                  </a:lnTo>
                  <a:lnTo>
                    <a:pt x="38100" y="316229"/>
                  </a:lnTo>
                  <a:lnTo>
                    <a:pt x="38544" y="316229"/>
                  </a:lnTo>
                  <a:lnTo>
                    <a:pt x="41135" y="318770"/>
                  </a:lnTo>
                  <a:lnTo>
                    <a:pt x="41600" y="318770"/>
                  </a:lnTo>
                  <a:lnTo>
                    <a:pt x="44411" y="321310"/>
                  </a:lnTo>
                  <a:lnTo>
                    <a:pt x="44911" y="321310"/>
                  </a:lnTo>
                  <a:lnTo>
                    <a:pt x="47917" y="323850"/>
                  </a:lnTo>
                  <a:lnTo>
                    <a:pt x="49231" y="323850"/>
                  </a:lnTo>
                  <a:lnTo>
                    <a:pt x="51625" y="325120"/>
                  </a:lnTo>
                  <a:lnTo>
                    <a:pt x="52997" y="325120"/>
                  </a:lnTo>
                  <a:lnTo>
                    <a:pt x="55511" y="326389"/>
                  </a:lnTo>
                  <a:lnTo>
                    <a:pt x="54305" y="326389"/>
                  </a:lnTo>
                  <a:lnTo>
                    <a:pt x="59563" y="327660"/>
                  </a:lnTo>
                  <a:lnTo>
                    <a:pt x="522300" y="327660"/>
                  </a:lnTo>
                  <a:lnTo>
                    <a:pt x="521512" y="328929"/>
                  </a:lnTo>
                  <a:close/>
                </a:path>
                <a:path w="536575" h="353060">
                  <a:moveTo>
                    <a:pt x="536352" y="290829"/>
                  </a:moveTo>
                  <a:lnTo>
                    <a:pt x="510895" y="290829"/>
                  </a:lnTo>
                  <a:lnTo>
                    <a:pt x="511111" y="288289"/>
                  </a:lnTo>
                  <a:lnTo>
                    <a:pt x="511073" y="64770"/>
                  </a:lnTo>
                  <a:lnTo>
                    <a:pt x="511003" y="63500"/>
                  </a:lnTo>
                  <a:lnTo>
                    <a:pt x="510895" y="62229"/>
                  </a:lnTo>
                  <a:lnTo>
                    <a:pt x="510616" y="59689"/>
                  </a:lnTo>
                  <a:lnTo>
                    <a:pt x="536232" y="59689"/>
                  </a:lnTo>
                  <a:lnTo>
                    <a:pt x="536392" y="62229"/>
                  </a:lnTo>
                  <a:lnTo>
                    <a:pt x="536498" y="64770"/>
                  </a:lnTo>
                  <a:lnTo>
                    <a:pt x="536473" y="289560"/>
                  </a:lnTo>
                  <a:lnTo>
                    <a:pt x="536352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39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52" y="294639"/>
                  </a:moveTo>
                  <a:lnTo>
                    <a:pt x="510235" y="294639"/>
                  </a:lnTo>
                  <a:lnTo>
                    <a:pt x="510717" y="292100"/>
                  </a:lnTo>
                  <a:lnTo>
                    <a:pt x="510959" y="289560"/>
                  </a:lnTo>
                  <a:lnTo>
                    <a:pt x="510895" y="290829"/>
                  </a:lnTo>
                  <a:lnTo>
                    <a:pt x="536352" y="290829"/>
                  </a:lnTo>
                  <a:lnTo>
                    <a:pt x="535952" y="294639"/>
                  </a:lnTo>
                  <a:close/>
                </a:path>
                <a:path w="536575" h="353060">
                  <a:moveTo>
                    <a:pt x="26409" y="294639"/>
                  </a:moveTo>
                  <a:lnTo>
                    <a:pt x="26276" y="294639"/>
                  </a:lnTo>
                  <a:lnTo>
                    <a:pt x="26073" y="293370"/>
                  </a:lnTo>
                  <a:lnTo>
                    <a:pt x="26409" y="294639"/>
                  </a:lnTo>
                  <a:close/>
                </a:path>
                <a:path w="536575" h="353060">
                  <a:moveTo>
                    <a:pt x="533311" y="306070"/>
                  </a:moveTo>
                  <a:lnTo>
                    <a:pt x="505790" y="306070"/>
                  </a:lnTo>
                  <a:lnTo>
                    <a:pt x="508101" y="302260"/>
                  </a:lnTo>
                  <a:lnTo>
                    <a:pt x="507619" y="302260"/>
                  </a:lnTo>
                  <a:lnTo>
                    <a:pt x="509460" y="298450"/>
                  </a:lnTo>
                  <a:lnTo>
                    <a:pt x="509079" y="298450"/>
                  </a:lnTo>
                  <a:lnTo>
                    <a:pt x="510438" y="293370"/>
                  </a:lnTo>
                  <a:lnTo>
                    <a:pt x="510235" y="294639"/>
                  </a:lnTo>
                  <a:lnTo>
                    <a:pt x="535952" y="294639"/>
                  </a:lnTo>
                  <a:lnTo>
                    <a:pt x="535813" y="295910"/>
                  </a:lnTo>
                  <a:lnTo>
                    <a:pt x="535228" y="299720"/>
                  </a:lnTo>
                  <a:lnTo>
                    <a:pt x="535038" y="299720"/>
                  </a:lnTo>
                  <a:lnTo>
                    <a:pt x="533679" y="304800"/>
                  </a:lnTo>
                  <a:lnTo>
                    <a:pt x="533311" y="306070"/>
                  </a:lnTo>
                  <a:close/>
                </a:path>
                <a:path w="536575" h="353060">
                  <a:moveTo>
                    <a:pt x="30810" y="306070"/>
                  </a:moveTo>
                  <a:lnTo>
                    <a:pt x="30124" y="304800"/>
                  </a:lnTo>
                  <a:lnTo>
                    <a:pt x="30810" y="306070"/>
                  </a:lnTo>
                  <a:close/>
                </a:path>
                <a:path w="536575" h="353060">
                  <a:moveTo>
                    <a:pt x="531929" y="309879"/>
                  </a:moveTo>
                  <a:lnTo>
                    <a:pt x="503631" y="309879"/>
                  </a:lnTo>
                  <a:lnTo>
                    <a:pt x="506387" y="304800"/>
                  </a:lnTo>
                  <a:lnTo>
                    <a:pt x="505790" y="306070"/>
                  </a:lnTo>
                  <a:lnTo>
                    <a:pt x="533311" y="306070"/>
                  </a:lnTo>
                  <a:lnTo>
                    <a:pt x="531929" y="309879"/>
                  </a:lnTo>
                  <a:close/>
                </a:path>
                <a:path w="536575" h="353060">
                  <a:moveTo>
                    <a:pt x="32972" y="309879"/>
                  </a:moveTo>
                  <a:lnTo>
                    <a:pt x="32181" y="308610"/>
                  </a:lnTo>
                  <a:lnTo>
                    <a:pt x="32972" y="309879"/>
                  </a:lnTo>
                  <a:close/>
                </a:path>
                <a:path w="536575" h="353060">
                  <a:moveTo>
                    <a:pt x="530407" y="313689"/>
                  </a:moveTo>
                  <a:lnTo>
                    <a:pt x="501167" y="313689"/>
                  </a:lnTo>
                  <a:lnTo>
                    <a:pt x="504317" y="308610"/>
                  </a:lnTo>
                  <a:lnTo>
                    <a:pt x="503631" y="309879"/>
                  </a:lnTo>
                  <a:lnTo>
                    <a:pt x="531929" y="309879"/>
                  </a:lnTo>
                  <a:lnTo>
                    <a:pt x="530987" y="312420"/>
                  </a:lnTo>
                  <a:lnTo>
                    <a:pt x="530407" y="313689"/>
                  </a:lnTo>
                  <a:close/>
                </a:path>
                <a:path w="536575" h="353060">
                  <a:moveTo>
                    <a:pt x="35746" y="313689"/>
                  </a:moveTo>
                  <a:lnTo>
                    <a:pt x="35344" y="313689"/>
                  </a:lnTo>
                  <a:lnTo>
                    <a:pt x="34569" y="312420"/>
                  </a:lnTo>
                  <a:lnTo>
                    <a:pt x="35746" y="313689"/>
                  </a:lnTo>
                  <a:close/>
                </a:path>
                <a:path w="536575" h="353060">
                  <a:moveTo>
                    <a:pt x="529249" y="316229"/>
                  </a:moveTo>
                  <a:lnTo>
                    <a:pt x="498398" y="316229"/>
                  </a:lnTo>
                  <a:lnTo>
                    <a:pt x="501942" y="312420"/>
                  </a:lnTo>
                  <a:lnTo>
                    <a:pt x="501167" y="313689"/>
                  </a:lnTo>
                  <a:lnTo>
                    <a:pt x="530407" y="313689"/>
                  </a:lnTo>
                  <a:lnTo>
                    <a:pt x="529249" y="316229"/>
                  </a:lnTo>
                  <a:close/>
                </a:path>
                <a:path w="536575" h="353060">
                  <a:moveTo>
                    <a:pt x="38544" y="316229"/>
                  </a:moveTo>
                  <a:lnTo>
                    <a:pt x="38100" y="316229"/>
                  </a:lnTo>
                  <a:lnTo>
                    <a:pt x="37249" y="314960"/>
                  </a:lnTo>
                  <a:lnTo>
                    <a:pt x="38544" y="316229"/>
                  </a:lnTo>
                  <a:close/>
                </a:path>
                <a:path w="536575" h="353060">
                  <a:moveTo>
                    <a:pt x="528091" y="318770"/>
                  </a:moveTo>
                  <a:lnTo>
                    <a:pt x="495376" y="318770"/>
                  </a:lnTo>
                  <a:lnTo>
                    <a:pt x="499262" y="314960"/>
                  </a:lnTo>
                  <a:lnTo>
                    <a:pt x="498398" y="316229"/>
                  </a:lnTo>
                  <a:lnTo>
                    <a:pt x="529249" y="316229"/>
                  </a:lnTo>
                  <a:lnTo>
                    <a:pt x="528091" y="318770"/>
                  </a:lnTo>
                  <a:close/>
                </a:path>
                <a:path w="536575" h="353060">
                  <a:moveTo>
                    <a:pt x="41600" y="318770"/>
                  </a:moveTo>
                  <a:lnTo>
                    <a:pt x="41135" y="318770"/>
                  </a:lnTo>
                  <a:lnTo>
                    <a:pt x="40195" y="317500"/>
                  </a:lnTo>
                  <a:lnTo>
                    <a:pt x="41600" y="318770"/>
                  </a:lnTo>
                  <a:close/>
                </a:path>
                <a:path w="536575" h="353060">
                  <a:moveTo>
                    <a:pt x="526262" y="321310"/>
                  </a:moveTo>
                  <a:lnTo>
                    <a:pt x="492086" y="321310"/>
                  </a:lnTo>
                  <a:lnTo>
                    <a:pt x="496303" y="317500"/>
                  </a:lnTo>
                  <a:lnTo>
                    <a:pt x="495376" y="318770"/>
                  </a:lnTo>
                  <a:lnTo>
                    <a:pt x="528091" y="318770"/>
                  </a:lnTo>
                  <a:lnTo>
                    <a:pt x="526262" y="321310"/>
                  </a:lnTo>
                  <a:close/>
                </a:path>
                <a:path w="536575" h="353060">
                  <a:moveTo>
                    <a:pt x="44911" y="321310"/>
                  </a:moveTo>
                  <a:lnTo>
                    <a:pt x="44411" y="321310"/>
                  </a:lnTo>
                  <a:lnTo>
                    <a:pt x="43408" y="320039"/>
                  </a:lnTo>
                  <a:lnTo>
                    <a:pt x="44911" y="321310"/>
                  </a:lnTo>
                  <a:close/>
                </a:path>
                <a:path w="536575" h="353060">
                  <a:moveTo>
                    <a:pt x="524662" y="323850"/>
                  </a:moveTo>
                  <a:lnTo>
                    <a:pt x="488581" y="323850"/>
                  </a:lnTo>
                  <a:lnTo>
                    <a:pt x="493102" y="320039"/>
                  </a:lnTo>
                  <a:lnTo>
                    <a:pt x="492086" y="321310"/>
                  </a:lnTo>
                  <a:lnTo>
                    <a:pt x="526262" y="321310"/>
                  </a:lnTo>
                  <a:lnTo>
                    <a:pt x="525348" y="322579"/>
                  </a:lnTo>
                  <a:lnTo>
                    <a:pt x="524662" y="323850"/>
                  </a:lnTo>
                  <a:close/>
                </a:path>
                <a:path w="536575" h="353060">
                  <a:moveTo>
                    <a:pt x="49231" y="323850"/>
                  </a:moveTo>
                  <a:lnTo>
                    <a:pt x="47917" y="323850"/>
                  </a:lnTo>
                  <a:lnTo>
                    <a:pt x="46837" y="322579"/>
                  </a:lnTo>
                  <a:lnTo>
                    <a:pt x="49231" y="323850"/>
                  </a:lnTo>
                  <a:close/>
                </a:path>
                <a:path w="536575" h="353060">
                  <a:moveTo>
                    <a:pt x="523875" y="325120"/>
                  </a:moveTo>
                  <a:lnTo>
                    <a:pt x="484886" y="325120"/>
                  </a:lnTo>
                  <a:lnTo>
                    <a:pt x="489673" y="322579"/>
                  </a:lnTo>
                  <a:lnTo>
                    <a:pt x="488581" y="323850"/>
                  </a:lnTo>
                  <a:lnTo>
                    <a:pt x="524662" y="323850"/>
                  </a:lnTo>
                  <a:lnTo>
                    <a:pt x="523875" y="325120"/>
                  </a:lnTo>
                  <a:close/>
                </a:path>
                <a:path w="536575" h="353060">
                  <a:moveTo>
                    <a:pt x="52997" y="325120"/>
                  </a:moveTo>
                  <a:lnTo>
                    <a:pt x="51625" y="325120"/>
                  </a:lnTo>
                  <a:lnTo>
                    <a:pt x="50482" y="323850"/>
                  </a:lnTo>
                  <a:lnTo>
                    <a:pt x="52997" y="325120"/>
                  </a:lnTo>
                  <a:close/>
                </a:path>
                <a:path w="536575" h="353060">
                  <a:moveTo>
                    <a:pt x="522300" y="327660"/>
                  </a:moveTo>
                  <a:lnTo>
                    <a:pt x="476948" y="327660"/>
                  </a:lnTo>
                  <a:lnTo>
                    <a:pt x="482193" y="326389"/>
                  </a:lnTo>
                  <a:lnTo>
                    <a:pt x="480999" y="326389"/>
                  </a:lnTo>
                  <a:lnTo>
                    <a:pt x="486029" y="323850"/>
                  </a:lnTo>
                  <a:lnTo>
                    <a:pt x="484886" y="325120"/>
                  </a:lnTo>
                  <a:lnTo>
                    <a:pt x="523875" y="325120"/>
                  </a:lnTo>
                  <a:lnTo>
                    <a:pt x="522300" y="327660"/>
                  </a:lnTo>
                  <a:close/>
                </a:path>
                <a:path w="536575" h="353060">
                  <a:moveTo>
                    <a:pt x="512457" y="337820"/>
                  </a:moveTo>
                  <a:lnTo>
                    <a:pt x="24053" y="337820"/>
                  </a:lnTo>
                  <a:lnTo>
                    <a:pt x="20167" y="334010"/>
                  </a:lnTo>
                  <a:lnTo>
                    <a:pt x="19304" y="332739"/>
                  </a:lnTo>
                  <a:lnTo>
                    <a:pt x="15773" y="328929"/>
                  </a:lnTo>
                  <a:lnTo>
                    <a:pt x="520738" y="328929"/>
                  </a:lnTo>
                  <a:lnTo>
                    <a:pt x="517207" y="332739"/>
                  </a:lnTo>
                  <a:lnTo>
                    <a:pt x="516343" y="334010"/>
                  </a:lnTo>
                  <a:lnTo>
                    <a:pt x="512457" y="337820"/>
                  </a:lnTo>
                  <a:close/>
                </a:path>
                <a:path w="536575" h="353060">
                  <a:moveTo>
                    <a:pt x="507301" y="341629"/>
                  </a:moveTo>
                  <a:lnTo>
                    <a:pt x="29210" y="341629"/>
                  </a:lnTo>
                  <a:lnTo>
                    <a:pt x="24993" y="337820"/>
                  </a:lnTo>
                  <a:lnTo>
                    <a:pt x="511517" y="337820"/>
                  </a:lnTo>
                  <a:lnTo>
                    <a:pt x="507301" y="341629"/>
                  </a:lnTo>
                  <a:close/>
                </a:path>
                <a:path w="536575" h="353060">
                  <a:moveTo>
                    <a:pt x="501777" y="345439"/>
                  </a:moveTo>
                  <a:lnTo>
                    <a:pt x="34734" y="345439"/>
                  </a:lnTo>
                  <a:lnTo>
                    <a:pt x="30213" y="341629"/>
                  </a:lnTo>
                  <a:lnTo>
                    <a:pt x="506285" y="341629"/>
                  </a:lnTo>
                  <a:lnTo>
                    <a:pt x="501777" y="345439"/>
                  </a:lnTo>
                  <a:close/>
                </a:path>
                <a:path w="536575" h="353060">
                  <a:moveTo>
                    <a:pt x="495909" y="347979"/>
                  </a:moveTo>
                  <a:lnTo>
                    <a:pt x="40601" y="347979"/>
                  </a:lnTo>
                  <a:lnTo>
                    <a:pt x="35814" y="345439"/>
                  </a:lnTo>
                  <a:lnTo>
                    <a:pt x="500697" y="345439"/>
                  </a:lnTo>
                  <a:lnTo>
                    <a:pt x="495909" y="347979"/>
                  </a:lnTo>
                  <a:close/>
                </a:path>
                <a:path w="536575" h="353060">
                  <a:moveTo>
                    <a:pt x="489724" y="350520"/>
                  </a:moveTo>
                  <a:lnTo>
                    <a:pt x="46786" y="350520"/>
                  </a:lnTo>
                  <a:lnTo>
                    <a:pt x="41744" y="347979"/>
                  </a:lnTo>
                  <a:lnTo>
                    <a:pt x="494753" y="347979"/>
                  </a:lnTo>
                  <a:lnTo>
                    <a:pt x="489724" y="350520"/>
                  </a:lnTo>
                  <a:close/>
                </a:path>
                <a:path w="536575" h="353060">
                  <a:moveTo>
                    <a:pt x="483273" y="351789"/>
                  </a:moveTo>
                  <a:lnTo>
                    <a:pt x="53238" y="351789"/>
                  </a:lnTo>
                  <a:lnTo>
                    <a:pt x="47980" y="350520"/>
                  </a:lnTo>
                  <a:lnTo>
                    <a:pt x="488518" y="350520"/>
                  </a:lnTo>
                  <a:lnTo>
                    <a:pt x="483273" y="351789"/>
                  </a:lnTo>
                  <a:close/>
                </a:path>
                <a:path w="536575" h="353060">
                  <a:moveTo>
                    <a:pt x="479018" y="353060"/>
                  </a:moveTo>
                  <a:lnTo>
                    <a:pt x="57492" y="353060"/>
                  </a:lnTo>
                  <a:lnTo>
                    <a:pt x="54165" y="351789"/>
                  </a:lnTo>
                  <a:lnTo>
                    <a:pt x="482346" y="351789"/>
                  </a:lnTo>
                  <a:lnTo>
                    <a:pt x="479018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004324" y="333173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7476" y="2564892"/>
            <a:ext cx="1996986" cy="154551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625050" y="333173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5562" y="333173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508675" y="3318230"/>
            <a:ext cx="536575" cy="353060"/>
            <a:chOff x="5508675" y="3318230"/>
            <a:chExt cx="536575" cy="353060"/>
          </a:xfrm>
        </p:grpSpPr>
        <p:sp>
          <p:nvSpPr>
            <p:cNvPr id="20" name="object 20"/>
            <p:cNvSpPr/>
            <p:nvPr/>
          </p:nvSpPr>
          <p:spPr>
            <a:xfrm>
              <a:off x="5521451" y="3331464"/>
              <a:ext cx="510540" cy="327660"/>
            </a:xfrm>
            <a:custGeom>
              <a:avLst/>
              <a:gdLst/>
              <a:ahLst/>
              <a:cxnLst/>
              <a:rect l="l" t="t" r="r" b="b"/>
              <a:pathLst>
                <a:path w="510539" h="327660">
                  <a:moveTo>
                    <a:pt x="455675" y="327660"/>
                  </a:moveTo>
                  <a:lnTo>
                    <a:pt x="54863" y="327660"/>
                  </a:lnTo>
                  <a:lnTo>
                    <a:pt x="33427" y="323591"/>
                  </a:lnTo>
                  <a:lnTo>
                    <a:pt x="15968" y="311924"/>
                  </a:lnTo>
                  <a:lnTo>
                    <a:pt x="4241" y="294409"/>
                  </a:lnTo>
                  <a:lnTo>
                    <a:pt x="0" y="272796"/>
                  </a:lnTo>
                  <a:lnTo>
                    <a:pt x="0" y="54863"/>
                  </a:lnTo>
                  <a:lnTo>
                    <a:pt x="4241" y="33191"/>
                  </a:lnTo>
                  <a:lnTo>
                    <a:pt x="15968" y="15654"/>
                  </a:lnTo>
                  <a:lnTo>
                    <a:pt x="33427" y="4005"/>
                  </a:lnTo>
                  <a:lnTo>
                    <a:pt x="54863" y="0"/>
                  </a:lnTo>
                  <a:lnTo>
                    <a:pt x="455675" y="0"/>
                  </a:lnTo>
                  <a:lnTo>
                    <a:pt x="477348" y="4005"/>
                  </a:lnTo>
                  <a:lnTo>
                    <a:pt x="494885" y="15654"/>
                  </a:lnTo>
                  <a:lnTo>
                    <a:pt x="506534" y="33191"/>
                  </a:lnTo>
                  <a:lnTo>
                    <a:pt x="510539" y="54863"/>
                  </a:lnTo>
                  <a:lnTo>
                    <a:pt x="510539" y="272796"/>
                  </a:lnTo>
                  <a:lnTo>
                    <a:pt x="506534" y="294409"/>
                  </a:lnTo>
                  <a:lnTo>
                    <a:pt x="494885" y="311924"/>
                  </a:lnTo>
                  <a:lnTo>
                    <a:pt x="477348" y="323591"/>
                  </a:lnTo>
                  <a:lnTo>
                    <a:pt x="455675" y="32766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508675" y="3318230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46" y="1270"/>
                  </a:moveTo>
                  <a:lnTo>
                    <a:pt x="54165" y="1270"/>
                  </a:lnTo>
                  <a:lnTo>
                    <a:pt x="56857" y="0"/>
                  </a:lnTo>
                  <a:lnTo>
                    <a:pt x="479653" y="0"/>
                  </a:lnTo>
                  <a:lnTo>
                    <a:pt x="482346" y="1270"/>
                  </a:lnTo>
                  <a:close/>
                </a:path>
                <a:path w="536575" h="353060">
                  <a:moveTo>
                    <a:pt x="488518" y="2539"/>
                  </a:moveTo>
                  <a:lnTo>
                    <a:pt x="47980" y="2539"/>
                  </a:lnTo>
                  <a:lnTo>
                    <a:pt x="53225" y="1270"/>
                  </a:lnTo>
                  <a:lnTo>
                    <a:pt x="483273" y="1270"/>
                  </a:lnTo>
                  <a:lnTo>
                    <a:pt x="488518" y="2539"/>
                  </a:lnTo>
                  <a:close/>
                </a:path>
                <a:path w="536575" h="353060">
                  <a:moveTo>
                    <a:pt x="500697" y="7620"/>
                  </a:moveTo>
                  <a:lnTo>
                    <a:pt x="35814" y="7620"/>
                  </a:lnTo>
                  <a:lnTo>
                    <a:pt x="40601" y="5079"/>
                  </a:lnTo>
                  <a:lnTo>
                    <a:pt x="41744" y="3810"/>
                  </a:lnTo>
                  <a:lnTo>
                    <a:pt x="46786" y="2539"/>
                  </a:lnTo>
                  <a:lnTo>
                    <a:pt x="489724" y="2539"/>
                  </a:lnTo>
                  <a:lnTo>
                    <a:pt x="494753" y="3810"/>
                  </a:lnTo>
                  <a:lnTo>
                    <a:pt x="495909" y="5079"/>
                  </a:lnTo>
                  <a:lnTo>
                    <a:pt x="500697" y="7620"/>
                  </a:lnTo>
                  <a:close/>
                </a:path>
                <a:path w="536575" h="353060">
                  <a:moveTo>
                    <a:pt x="516343" y="19050"/>
                  </a:moveTo>
                  <a:lnTo>
                    <a:pt x="20167" y="19050"/>
                  </a:lnTo>
                  <a:lnTo>
                    <a:pt x="24053" y="15239"/>
                  </a:lnTo>
                  <a:lnTo>
                    <a:pt x="24993" y="13970"/>
                  </a:lnTo>
                  <a:lnTo>
                    <a:pt x="29210" y="11429"/>
                  </a:lnTo>
                  <a:lnTo>
                    <a:pt x="30213" y="10160"/>
                  </a:lnTo>
                  <a:lnTo>
                    <a:pt x="34734" y="7620"/>
                  </a:lnTo>
                  <a:lnTo>
                    <a:pt x="501777" y="7620"/>
                  </a:lnTo>
                  <a:lnTo>
                    <a:pt x="506285" y="10160"/>
                  </a:lnTo>
                  <a:lnTo>
                    <a:pt x="507301" y="11429"/>
                  </a:lnTo>
                  <a:lnTo>
                    <a:pt x="511517" y="13970"/>
                  </a:lnTo>
                  <a:lnTo>
                    <a:pt x="512457" y="15239"/>
                  </a:lnTo>
                  <a:lnTo>
                    <a:pt x="516343" y="19050"/>
                  </a:lnTo>
                  <a:close/>
                </a:path>
                <a:path w="536575" h="353060">
                  <a:moveTo>
                    <a:pt x="46837" y="30479"/>
                  </a:moveTo>
                  <a:lnTo>
                    <a:pt x="47917" y="29210"/>
                  </a:lnTo>
                  <a:lnTo>
                    <a:pt x="11849" y="29210"/>
                  </a:lnTo>
                  <a:lnTo>
                    <a:pt x="15773" y="22860"/>
                  </a:lnTo>
                  <a:lnTo>
                    <a:pt x="19304" y="19050"/>
                  </a:lnTo>
                  <a:lnTo>
                    <a:pt x="517194" y="19050"/>
                  </a:lnTo>
                  <a:lnTo>
                    <a:pt x="520738" y="22860"/>
                  </a:lnTo>
                  <a:lnTo>
                    <a:pt x="522307" y="25400"/>
                  </a:lnTo>
                  <a:lnTo>
                    <a:pt x="59563" y="25400"/>
                  </a:lnTo>
                  <a:lnTo>
                    <a:pt x="54305" y="26670"/>
                  </a:lnTo>
                  <a:lnTo>
                    <a:pt x="55511" y="26670"/>
                  </a:lnTo>
                  <a:lnTo>
                    <a:pt x="50482" y="27939"/>
                  </a:lnTo>
                  <a:lnTo>
                    <a:pt x="51625" y="27939"/>
                  </a:lnTo>
                  <a:lnTo>
                    <a:pt x="46837" y="30479"/>
                  </a:lnTo>
                  <a:close/>
                </a:path>
                <a:path w="536575" h="353060">
                  <a:moveTo>
                    <a:pt x="489673" y="30479"/>
                  </a:moveTo>
                  <a:lnTo>
                    <a:pt x="484886" y="27939"/>
                  </a:lnTo>
                  <a:lnTo>
                    <a:pt x="486029" y="27939"/>
                  </a:lnTo>
                  <a:lnTo>
                    <a:pt x="480999" y="26670"/>
                  </a:lnTo>
                  <a:lnTo>
                    <a:pt x="482193" y="26670"/>
                  </a:lnTo>
                  <a:lnTo>
                    <a:pt x="476948" y="25400"/>
                  </a:lnTo>
                  <a:lnTo>
                    <a:pt x="522307" y="25400"/>
                  </a:lnTo>
                  <a:lnTo>
                    <a:pt x="524662" y="29210"/>
                  </a:lnTo>
                  <a:lnTo>
                    <a:pt x="488581" y="29210"/>
                  </a:lnTo>
                  <a:lnTo>
                    <a:pt x="489673" y="30479"/>
                  </a:lnTo>
                  <a:close/>
                </a:path>
                <a:path w="536575" h="353060">
                  <a:moveTo>
                    <a:pt x="25793" y="60960"/>
                  </a:moveTo>
                  <a:lnTo>
                    <a:pt x="25895" y="59689"/>
                  </a:lnTo>
                  <a:lnTo>
                    <a:pt x="342" y="59689"/>
                  </a:lnTo>
                  <a:lnTo>
                    <a:pt x="787" y="55879"/>
                  </a:lnTo>
                  <a:lnTo>
                    <a:pt x="1270" y="53339"/>
                  </a:lnTo>
                  <a:lnTo>
                    <a:pt x="1473" y="52070"/>
                  </a:lnTo>
                  <a:lnTo>
                    <a:pt x="2830" y="46954"/>
                  </a:lnTo>
                  <a:lnTo>
                    <a:pt x="3200" y="45720"/>
                  </a:lnTo>
                  <a:lnTo>
                    <a:pt x="5041" y="40639"/>
                  </a:lnTo>
                  <a:lnTo>
                    <a:pt x="5524" y="39370"/>
                  </a:lnTo>
                  <a:lnTo>
                    <a:pt x="7835" y="35560"/>
                  </a:lnTo>
                  <a:lnTo>
                    <a:pt x="8420" y="34289"/>
                  </a:lnTo>
                  <a:lnTo>
                    <a:pt x="11163" y="29210"/>
                  </a:lnTo>
                  <a:lnTo>
                    <a:pt x="47917" y="29210"/>
                  </a:lnTo>
                  <a:lnTo>
                    <a:pt x="43408" y="31750"/>
                  </a:lnTo>
                  <a:lnTo>
                    <a:pt x="44411" y="31750"/>
                  </a:lnTo>
                  <a:lnTo>
                    <a:pt x="40195" y="34289"/>
                  </a:lnTo>
                  <a:lnTo>
                    <a:pt x="41135" y="34289"/>
                  </a:lnTo>
                  <a:lnTo>
                    <a:pt x="38544" y="36829"/>
                  </a:lnTo>
                  <a:lnTo>
                    <a:pt x="38100" y="36829"/>
                  </a:lnTo>
                  <a:lnTo>
                    <a:pt x="35746" y="39370"/>
                  </a:lnTo>
                  <a:lnTo>
                    <a:pt x="35344" y="39370"/>
                  </a:lnTo>
                  <a:lnTo>
                    <a:pt x="32972" y="43179"/>
                  </a:lnTo>
                  <a:lnTo>
                    <a:pt x="31038" y="45720"/>
                  </a:lnTo>
                  <a:lnTo>
                    <a:pt x="30708" y="45720"/>
                  </a:lnTo>
                  <a:lnTo>
                    <a:pt x="28984" y="49529"/>
                  </a:lnTo>
                  <a:lnTo>
                    <a:pt x="28503" y="50553"/>
                  </a:lnTo>
                  <a:lnTo>
                    <a:pt x="28432" y="50800"/>
                  </a:lnTo>
                  <a:lnTo>
                    <a:pt x="27511" y="53339"/>
                  </a:lnTo>
                  <a:lnTo>
                    <a:pt x="27145" y="54284"/>
                  </a:lnTo>
                  <a:lnTo>
                    <a:pt x="27082" y="54610"/>
                  </a:lnTo>
                  <a:lnTo>
                    <a:pt x="26073" y="58420"/>
                  </a:lnTo>
                  <a:lnTo>
                    <a:pt x="26276" y="58420"/>
                  </a:lnTo>
                  <a:lnTo>
                    <a:pt x="25793" y="60960"/>
                  </a:lnTo>
                  <a:close/>
                </a:path>
                <a:path w="536575" h="353060">
                  <a:moveTo>
                    <a:pt x="499262" y="38100"/>
                  </a:moveTo>
                  <a:lnTo>
                    <a:pt x="495376" y="34289"/>
                  </a:lnTo>
                  <a:lnTo>
                    <a:pt x="496303" y="34289"/>
                  </a:lnTo>
                  <a:lnTo>
                    <a:pt x="492086" y="31750"/>
                  </a:lnTo>
                  <a:lnTo>
                    <a:pt x="493102" y="31750"/>
                  </a:lnTo>
                  <a:lnTo>
                    <a:pt x="488581" y="29210"/>
                  </a:lnTo>
                  <a:lnTo>
                    <a:pt x="525348" y="29210"/>
                  </a:lnTo>
                  <a:lnTo>
                    <a:pt x="528091" y="34289"/>
                  </a:lnTo>
                  <a:lnTo>
                    <a:pt x="528675" y="35560"/>
                  </a:lnTo>
                  <a:lnTo>
                    <a:pt x="529446" y="36829"/>
                  </a:lnTo>
                  <a:lnTo>
                    <a:pt x="498398" y="36829"/>
                  </a:lnTo>
                  <a:lnTo>
                    <a:pt x="499262" y="38100"/>
                  </a:lnTo>
                  <a:close/>
                </a:path>
                <a:path w="536575" h="353060">
                  <a:moveTo>
                    <a:pt x="37249" y="38100"/>
                  </a:moveTo>
                  <a:lnTo>
                    <a:pt x="38100" y="36829"/>
                  </a:lnTo>
                  <a:lnTo>
                    <a:pt x="38544" y="36829"/>
                  </a:lnTo>
                  <a:lnTo>
                    <a:pt x="37249" y="38100"/>
                  </a:lnTo>
                  <a:close/>
                </a:path>
                <a:path w="536575" h="353060">
                  <a:moveTo>
                    <a:pt x="501942" y="40639"/>
                  </a:moveTo>
                  <a:lnTo>
                    <a:pt x="498398" y="36829"/>
                  </a:lnTo>
                  <a:lnTo>
                    <a:pt x="529446" y="36829"/>
                  </a:lnTo>
                  <a:lnTo>
                    <a:pt x="530987" y="39370"/>
                  </a:lnTo>
                  <a:lnTo>
                    <a:pt x="501167" y="39370"/>
                  </a:lnTo>
                  <a:lnTo>
                    <a:pt x="501942" y="40639"/>
                  </a:lnTo>
                  <a:close/>
                </a:path>
                <a:path w="536575" h="353060">
                  <a:moveTo>
                    <a:pt x="34569" y="40639"/>
                  </a:moveTo>
                  <a:lnTo>
                    <a:pt x="35344" y="39370"/>
                  </a:lnTo>
                  <a:lnTo>
                    <a:pt x="35746" y="39370"/>
                  </a:lnTo>
                  <a:lnTo>
                    <a:pt x="34569" y="40639"/>
                  </a:lnTo>
                  <a:close/>
                </a:path>
                <a:path w="536575" h="353060">
                  <a:moveTo>
                    <a:pt x="506357" y="46966"/>
                  </a:moveTo>
                  <a:lnTo>
                    <a:pt x="503631" y="43179"/>
                  </a:lnTo>
                  <a:lnTo>
                    <a:pt x="501167" y="39370"/>
                  </a:lnTo>
                  <a:lnTo>
                    <a:pt x="530987" y="39370"/>
                  </a:lnTo>
                  <a:lnTo>
                    <a:pt x="531469" y="40639"/>
                  </a:lnTo>
                  <a:lnTo>
                    <a:pt x="533311" y="45720"/>
                  </a:lnTo>
                  <a:lnTo>
                    <a:pt x="505790" y="45720"/>
                  </a:lnTo>
                  <a:lnTo>
                    <a:pt x="506357" y="46966"/>
                  </a:lnTo>
                  <a:close/>
                </a:path>
                <a:path w="536575" h="353060">
                  <a:moveTo>
                    <a:pt x="32181" y="44450"/>
                  </a:moveTo>
                  <a:lnTo>
                    <a:pt x="32867" y="43179"/>
                  </a:lnTo>
                  <a:lnTo>
                    <a:pt x="32181" y="44450"/>
                  </a:lnTo>
                  <a:close/>
                </a:path>
                <a:path w="536575" h="353060">
                  <a:moveTo>
                    <a:pt x="504317" y="44450"/>
                  </a:moveTo>
                  <a:lnTo>
                    <a:pt x="503529" y="43179"/>
                  </a:lnTo>
                  <a:lnTo>
                    <a:pt x="504317" y="44450"/>
                  </a:lnTo>
                  <a:close/>
                </a:path>
                <a:path w="536575" h="353060">
                  <a:moveTo>
                    <a:pt x="30150" y="46954"/>
                  </a:moveTo>
                  <a:lnTo>
                    <a:pt x="30708" y="45720"/>
                  </a:lnTo>
                  <a:lnTo>
                    <a:pt x="31038" y="45720"/>
                  </a:lnTo>
                  <a:lnTo>
                    <a:pt x="30150" y="46954"/>
                  </a:lnTo>
                  <a:close/>
                </a:path>
                <a:path w="536575" h="353060">
                  <a:moveTo>
                    <a:pt x="533679" y="46989"/>
                  </a:moveTo>
                  <a:lnTo>
                    <a:pt x="506374" y="46989"/>
                  </a:lnTo>
                  <a:lnTo>
                    <a:pt x="505790" y="45720"/>
                  </a:lnTo>
                  <a:lnTo>
                    <a:pt x="533311" y="45720"/>
                  </a:lnTo>
                  <a:lnTo>
                    <a:pt x="533679" y="46989"/>
                  </a:lnTo>
                  <a:close/>
                </a:path>
                <a:path w="536575" h="353060">
                  <a:moveTo>
                    <a:pt x="30133" y="46989"/>
                  </a:moveTo>
                  <a:close/>
                </a:path>
                <a:path w="536575" h="353060">
                  <a:moveTo>
                    <a:pt x="534689" y="50800"/>
                  </a:moveTo>
                  <a:lnTo>
                    <a:pt x="508101" y="50800"/>
                  </a:lnTo>
                  <a:lnTo>
                    <a:pt x="507619" y="49529"/>
                  </a:lnTo>
                  <a:lnTo>
                    <a:pt x="506357" y="46966"/>
                  </a:lnTo>
                  <a:lnTo>
                    <a:pt x="533679" y="46989"/>
                  </a:lnTo>
                  <a:lnTo>
                    <a:pt x="534689" y="50800"/>
                  </a:lnTo>
                  <a:close/>
                </a:path>
                <a:path w="536575" h="353060">
                  <a:moveTo>
                    <a:pt x="28409" y="50800"/>
                  </a:moveTo>
                  <a:lnTo>
                    <a:pt x="28892" y="49529"/>
                  </a:lnTo>
                  <a:lnTo>
                    <a:pt x="28521" y="50553"/>
                  </a:lnTo>
                  <a:lnTo>
                    <a:pt x="28409" y="50800"/>
                  </a:lnTo>
                  <a:close/>
                </a:path>
                <a:path w="536575" h="353060">
                  <a:moveTo>
                    <a:pt x="28521" y="50553"/>
                  </a:moveTo>
                  <a:lnTo>
                    <a:pt x="28892" y="49529"/>
                  </a:lnTo>
                  <a:lnTo>
                    <a:pt x="28521" y="50553"/>
                  </a:lnTo>
                  <a:close/>
                </a:path>
                <a:path w="536575" h="353060">
                  <a:moveTo>
                    <a:pt x="507992" y="50559"/>
                  </a:moveTo>
                  <a:lnTo>
                    <a:pt x="507523" y="49529"/>
                  </a:lnTo>
                  <a:lnTo>
                    <a:pt x="507992" y="50559"/>
                  </a:lnTo>
                  <a:close/>
                </a:path>
                <a:path w="536575" h="353060">
                  <a:moveTo>
                    <a:pt x="508101" y="50800"/>
                  </a:moveTo>
                  <a:lnTo>
                    <a:pt x="507989" y="50553"/>
                  </a:lnTo>
                  <a:lnTo>
                    <a:pt x="507619" y="49529"/>
                  </a:lnTo>
                  <a:lnTo>
                    <a:pt x="508101" y="50800"/>
                  </a:lnTo>
                  <a:close/>
                </a:path>
                <a:path w="536575" h="353060">
                  <a:moveTo>
                    <a:pt x="28432" y="50800"/>
                  </a:moveTo>
                  <a:lnTo>
                    <a:pt x="28521" y="50553"/>
                  </a:lnTo>
                  <a:lnTo>
                    <a:pt x="28432" y="50800"/>
                  </a:lnTo>
                  <a:close/>
                </a:path>
                <a:path w="536575" h="353060">
                  <a:moveTo>
                    <a:pt x="535419" y="54610"/>
                  </a:moveTo>
                  <a:lnTo>
                    <a:pt x="509460" y="54610"/>
                  </a:lnTo>
                  <a:lnTo>
                    <a:pt x="509079" y="53339"/>
                  </a:lnTo>
                  <a:lnTo>
                    <a:pt x="507992" y="50559"/>
                  </a:lnTo>
                  <a:lnTo>
                    <a:pt x="508101" y="50800"/>
                  </a:lnTo>
                  <a:lnTo>
                    <a:pt x="534689" y="50800"/>
                  </a:lnTo>
                  <a:lnTo>
                    <a:pt x="535025" y="52070"/>
                  </a:lnTo>
                  <a:lnTo>
                    <a:pt x="535419" y="54610"/>
                  </a:lnTo>
                  <a:close/>
                </a:path>
                <a:path w="536575" h="353060">
                  <a:moveTo>
                    <a:pt x="27051" y="54610"/>
                  </a:moveTo>
                  <a:lnTo>
                    <a:pt x="27419" y="53339"/>
                  </a:lnTo>
                  <a:lnTo>
                    <a:pt x="27169" y="54284"/>
                  </a:lnTo>
                  <a:lnTo>
                    <a:pt x="27051" y="54610"/>
                  </a:lnTo>
                  <a:close/>
                </a:path>
                <a:path w="536575" h="353060">
                  <a:moveTo>
                    <a:pt x="27169" y="54284"/>
                  </a:moveTo>
                  <a:lnTo>
                    <a:pt x="27419" y="53339"/>
                  </a:lnTo>
                  <a:lnTo>
                    <a:pt x="27169" y="54284"/>
                  </a:lnTo>
                  <a:close/>
                </a:path>
                <a:path w="536575" h="353060">
                  <a:moveTo>
                    <a:pt x="509295" y="54154"/>
                  </a:moveTo>
                  <a:lnTo>
                    <a:pt x="509000" y="53339"/>
                  </a:lnTo>
                  <a:lnTo>
                    <a:pt x="509295" y="54154"/>
                  </a:lnTo>
                  <a:close/>
                </a:path>
                <a:path w="536575" h="353060">
                  <a:moveTo>
                    <a:pt x="509460" y="54610"/>
                  </a:moveTo>
                  <a:lnTo>
                    <a:pt x="509295" y="54154"/>
                  </a:lnTo>
                  <a:lnTo>
                    <a:pt x="509079" y="53339"/>
                  </a:lnTo>
                  <a:lnTo>
                    <a:pt x="509460" y="54610"/>
                  </a:lnTo>
                  <a:close/>
                </a:path>
                <a:path w="536575" h="353060">
                  <a:moveTo>
                    <a:pt x="510705" y="60960"/>
                  </a:moveTo>
                  <a:lnTo>
                    <a:pt x="510235" y="58420"/>
                  </a:lnTo>
                  <a:lnTo>
                    <a:pt x="510425" y="58420"/>
                  </a:lnTo>
                  <a:lnTo>
                    <a:pt x="509295" y="54154"/>
                  </a:lnTo>
                  <a:lnTo>
                    <a:pt x="509460" y="54610"/>
                  </a:lnTo>
                  <a:lnTo>
                    <a:pt x="535419" y="54610"/>
                  </a:lnTo>
                  <a:lnTo>
                    <a:pt x="535813" y="57150"/>
                  </a:lnTo>
                  <a:lnTo>
                    <a:pt x="536155" y="59689"/>
                  </a:lnTo>
                  <a:lnTo>
                    <a:pt x="510616" y="59689"/>
                  </a:lnTo>
                  <a:lnTo>
                    <a:pt x="510705" y="60960"/>
                  </a:lnTo>
                  <a:close/>
                </a:path>
                <a:path w="536575" h="353060">
                  <a:moveTo>
                    <a:pt x="27082" y="54610"/>
                  </a:moveTo>
                  <a:lnTo>
                    <a:pt x="27169" y="54284"/>
                  </a:lnTo>
                  <a:lnTo>
                    <a:pt x="27082" y="54610"/>
                  </a:lnTo>
                  <a:close/>
                </a:path>
                <a:path w="536575" h="353060">
                  <a:moveTo>
                    <a:pt x="521512" y="328929"/>
                  </a:moveTo>
                  <a:lnTo>
                    <a:pt x="14998" y="328929"/>
                  </a:lnTo>
                  <a:lnTo>
                    <a:pt x="11849" y="323850"/>
                  </a:lnTo>
                  <a:lnTo>
                    <a:pt x="11163" y="322579"/>
                  </a:lnTo>
                  <a:lnTo>
                    <a:pt x="8420" y="318770"/>
                  </a:lnTo>
                  <a:lnTo>
                    <a:pt x="1473" y="299720"/>
                  </a:lnTo>
                  <a:lnTo>
                    <a:pt x="1270" y="299720"/>
                  </a:lnTo>
                  <a:lnTo>
                    <a:pt x="787" y="295910"/>
                  </a:lnTo>
                  <a:lnTo>
                    <a:pt x="342" y="293370"/>
                  </a:lnTo>
                  <a:lnTo>
                    <a:pt x="279" y="292100"/>
                  </a:lnTo>
                  <a:lnTo>
                    <a:pt x="38" y="289560"/>
                  </a:lnTo>
                  <a:lnTo>
                    <a:pt x="0" y="64770"/>
                  </a:lnTo>
                  <a:lnTo>
                    <a:pt x="118" y="62229"/>
                  </a:lnTo>
                  <a:lnTo>
                    <a:pt x="279" y="59689"/>
                  </a:lnTo>
                  <a:lnTo>
                    <a:pt x="25895" y="59689"/>
                  </a:lnTo>
                  <a:lnTo>
                    <a:pt x="25539" y="62229"/>
                  </a:lnTo>
                  <a:lnTo>
                    <a:pt x="25425" y="64770"/>
                  </a:lnTo>
                  <a:lnTo>
                    <a:pt x="25400" y="288289"/>
                  </a:lnTo>
                  <a:lnTo>
                    <a:pt x="25603" y="290829"/>
                  </a:lnTo>
                  <a:lnTo>
                    <a:pt x="25793" y="292100"/>
                  </a:lnTo>
                  <a:lnTo>
                    <a:pt x="26276" y="294639"/>
                  </a:lnTo>
                  <a:lnTo>
                    <a:pt x="26409" y="294639"/>
                  </a:lnTo>
                  <a:lnTo>
                    <a:pt x="27419" y="298450"/>
                  </a:lnTo>
                  <a:lnTo>
                    <a:pt x="27051" y="298450"/>
                  </a:lnTo>
                  <a:lnTo>
                    <a:pt x="28892" y="302260"/>
                  </a:lnTo>
                  <a:lnTo>
                    <a:pt x="28409" y="302260"/>
                  </a:lnTo>
                  <a:lnTo>
                    <a:pt x="30708" y="306070"/>
                  </a:lnTo>
                  <a:lnTo>
                    <a:pt x="32867" y="309879"/>
                  </a:lnTo>
                  <a:lnTo>
                    <a:pt x="35344" y="313689"/>
                  </a:lnTo>
                  <a:lnTo>
                    <a:pt x="35746" y="313689"/>
                  </a:lnTo>
                  <a:lnTo>
                    <a:pt x="38100" y="316229"/>
                  </a:lnTo>
                  <a:lnTo>
                    <a:pt x="38544" y="316229"/>
                  </a:lnTo>
                  <a:lnTo>
                    <a:pt x="41135" y="318770"/>
                  </a:lnTo>
                  <a:lnTo>
                    <a:pt x="41600" y="318770"/>
                  </a:lnTo>
                  <a:lnTo>
                    <a:pt x="44411" y="321310"/>
                  </a:lnTo>
                  <a:lnTo>
                    <a:pt x="44911" y="321310"/>
                  </a:lnTo>
                  <a:lnTo>
                    <a:pt x="47917" y="323850"/>
                  </a:lnTo>
                  <a:lnTo>
                    <a:pt x="49231" y="323850"/>
                  </a:lnTo>
                  <a:lnTo>
                    <a:pt x="51625" y="325120"/>
                  </a:lnTo>
                  <a:lnTo>
                    <a:pt x="52997" y="325120"/>
                  </a:lnTo>
                  <a:lnTo>
                    <a:pt x="55511" y="326389"/>
                  </a:lnTo>
                  <a:lnTo>
                    <a:pt x="54305" y="326389"/>
                  </a:lnTo>
                  <a:lnTo>
                    <a:pt x="59563" y="327660"/>
                  </a:lnTo>
                  <a:lnTo>
                    <a:pt x="522300" y="327660"/>
                  </a:lnTo>
                  <a:lnTo>
                    <a:pt x="521512" y="328929"/>
                  </a:lnTo>
                  <a:close/>
                </a:path>
                <a:path w="536575" h="353060">
                  <a:moveTo>
                    <a:pt x="536346" y="290829"/>
                  </a:moveTo>
                  <a:lnTo>
                    <a:pt x="510895" y="290829"/>
                  </a:lnTo>
                  <a:lnTo>
                    <a:pt x="511111" y="288289"/>
                  </a:lnTo>
                  <a:lnTo>
                    <a:pt x="511073" y="64770"/>
                  </a:lnTo>
                  <a:lnTo>
                    <a:pt x="511003" y="63500"/>
                  </a:lnTo>
                  <a:lnTo>
                    <a:pt x="510895" y="62229"/>
                  </a:lnTo>
                  <a:lnTo>
                    <a:pt x="510616" y="59689"/>
                  </a:lnTo>
                  <a:lnTo>
                    <a:pt x="536155" y="59689"/>
                  </a:lnTo>
                  <a:lnTo>
                    <a:pt x="536473" y="63500"/>
                  </a:lnTo>
                  <a:lnTo>
                    <a:pt x="536346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39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84" y="294639"/>
                  </a:moveTo>
                  <a:lnTo>
                    <a:pt x="510235" y="294639"/>
                  </a:lnTo>
                  <a:lnTo>
                    <a:pt x="510705" y="292100"/>
                  </a:lnTo>
                  <a:lnTo>
                    <a:pt x="510959" y="289560"/>
                  </a:lnTo>
                  <a:lnTo>
                    <a:pt x="510895" y="290829"/>
                  </a:lnTo>
                  <a:lnTo>
                    <a:pt x="536346" y="290829"/>
                  </a:lnTo>
                  <a:lnTo>
                    <a:pt x="536219" y="292100"/>
                  </a:lnTo>
                  <a:lnTo>
                    <a:pt x="536155" y="293370"/>
                  </a:lnTo>
                  <a:lnTo>
                    <a:pt x="535984" y="294639"/>
                  </a:lnTo>
                  <a:close/>
                </a:path>
                <a:path w="536575" h="353060">
                  <a:moveTo>
                    <a:pt x="26409" y="294639"/>
                  </a:moveTo>
                  <a:lnTo>
                    <a:pt x="26276" y="294639"/>
                  </a:lnTo>
                  <a:lnTo>
                    <a:pt x="26073" y="293370"/>
                  </a:lnTo>
                  <a:lnTo>
                    <a:pt x="26409" y="294639"/>
                  </a:lnTo>
                  <a:close/>
                </a:path>
                <a:path w="536575" h="353060">
                  <a:moveTo>
                    <a:pt x="533311" y="306070"/>
                  </a:moveTo>
                  <a:lnTo>
                    <a:pt x="505790" y="306070"/>
                  </a:lnTo>
                  <a:lnTo>
                    <a:pt x="508101" y="302260"/>
                  </a:lnTo>
                  <a:lnTo>
                    <a:pt x="507619" y="302260"/>
                  </a:lnTo>
                  <a:lnTo>
                    <a:pt x="509460" y="298450"/>
                  </a:lnTo>
                  <a:lnTo>
                    <a:pt x="509079" y="298450"/>
                  </a:lnTo>
                  <a:lnTo>
                    <a:pt x="510425" y="293370"/>
                  </a:lnTo>
                  <a:lnTo>
                    <a:pt x="510235" y="294639"/>
                  </a:lnTo>
                  <a:lnTo>
                    <a:pt x="535984" y="294639"/>
                  </a:lnTo>
                  <a:lnTo>
                    <a:pt x="535813" y="295910"/>
                  </a:lnTo>
                  <a:lnTo>
                    <a:pt x="535228" y="299720"/>
                  </a:lnTo>
                  <a:lnTo>
                    <a:pt x="535025" y="299720"/>
                  </a:lnTo>
                  <a:lnTo>
                    <a:pt x="533679" y="304800"/>
                  </a:lnTo>
                  <a:lnTo>
                    <a:pt x="533311" y="306070"/>
                  </a:lnTo>
                  <a:close/>
                </a:path>
                <a:path w="536575" h="353060">
                  <a:moveTo>
                    <a:pt x="30810" y="306070"/>
                  </a:moveTo>
                  <a:lnTo>
                    <a:pt x="30124" y="304800"/>
                  </a:lnTo>
                  <a:lnTo>
                    <a:pt x="30810" y="306070"/>
                  </a:lnTo>
                  <a:close/>
                </a:path>
                <a:path w="536575" h="353060">
                  <a:moveTo>
                    <a:pt x="531929" y="309879"/>
                  </a:moveTo>
                  <a:lnTo>
                    <a:pt x="503631" y="309879"/>
                  </a:lnTo>
                  <a:lnTo>
                    <a:pt x="506374" y="304800"/>
                  </a:lnTo>
                  <a:lnTo>
                    <a:pt x="505790" y="306070"/>
                  </a:lnTo>
                  <a:lnTo>
                    <a:pt x="533311" y="306070"/>
                  </a:lnTo>
                  <a:lnTo>
                    <a:pt x="531929" y="309879"/>
                  </a:lnTo>
                  <a:close/>
                </a:path>
                <a:path w="536575" h="353060">
                  <a:moveTo>
                    <a:pt x="32972" y="309879"/>
                  </a:moveTo>
                  <a:lnTo>
                    <a:pt x="32181" y="308609"/>
                  </a:lnTo>
                  <a:lnTo>
                    <a:pt x="32972" y="309879"/>
                  </a:lnTo>
                  <a:close/>
                </a:path>
                <a:path w="536575" h="353060">
                  <a:moveTo>
                    <a:pt x="530407" y="313689"/>
                  </a:moveTo>
                  <a:lnTo>
                    <a:pt x="501167" y="313689"/>
                  </a:lnTo>
                  <a:lnTo>
                    <a:pt x="504317" y="308609"/>
                  </a:lnTo>
                  <a:lnTo>
                    <a:pt x="503631" y="309879"/>
                  </a:lnTo>
                  <a:lnTo>
                    <a:pt x="531929" y="309879"/>
                  </a:lnTo>
                  <a:lnTo>
                    <a:pt x="530987" y="312420"/>
                  </a:lnTo>
                  <a:lnTo>
                    <a:pt x="530407" y="313689"/>
                  </a:lnTo>
                  <a:close/>
                </a:path>
                <a:path w="536575" h="353060">
                  <a:moveTo>
                    <a:pt x="35746" y="313689"/>
                  </a:moveTo>
                  <a:lnTo>
                    <a:pt x="35344" y="313689"/>
                  </a:lnTo>
                  <a:lnTo>
                    <a:pt x="34569" y="312420"/>
                  </a:lnTo>
                  <a:lnTo>
                    <a:pt x="35746" y="313689"/>
                  </a:lnTo>
                  <a:close/>
                </a:path>
                <a:path w="536575" h="353060">
                  <a:moveTo>
                    <a:pt x="529249" y="316229"/>
                  </a:moveTo>
                  <a:lnTo>
                    <a:pt x="498398" y="316229"/>
                  </a:lnTo>
                  <a:lnTo>
                    <a:pt x="501942" y="312420"/>
                  </a:lnTo>
                  <a:lnTo>
                    <a:pt x="501167" y="313689"/>
                  </a:lnTo>
                  <a:lnTo>
                    <a:pt x="530407" y="313689"/>
                  </a:lnTo>
                  <a:lnTo>
                    <a:pt x="529249" y="316229"/>
                  </a:lnTo>
                  <a:close/>
                </a:path>
                <a:path w="536575" h="353060">
                  <a:moveTo>
                    <a:pt x="38544" y="316229"/>
                  </a:moveTo>
                  <a:lnTo>
                    <a:pt x="38100" y="316229"/>
                  </a:lnTo>
                  <a:lnTo>
                    <a:pt x="37249" y="314960"/>
                  </a:lnTo>
                  <a:lnTo>
                    <a:pt x="38544" y="316229"/>
                  </a:lnTo>
                  <a:close/>
                </a:path>
                <a:path w="536575" h="353060">
                  <a:moveTo>
                    <a:pt x="528091" y="318770"/>
                  </a:moveTo>
                  <a:lnTo>
                    <a:pt x="495376" y="318770"/>
                  </a:lnTo>
                  <a:lnTo>
                    <a:pt x="499262" y="314960"/>
                  </a:lnTo>
                  <a:lnTo>
                    <a:pt x="498398" y="316229"/>
                  </a:lnTo>
                  <a:lnTo>
                    <a:pt x="529249" y="316229"/>
                  </a:lnTo>
                  <a:lnTo>
                    <a:pt x="528091" y="318770"/>
                  </a:lnTo>
                  <a:close/>
                </a:path>
                <a:path w="536575" h="353060">
                  <a:moveTo>
                    <a:pt x="41600" y="318770"/>
                  </a:moveTo>
                  <a:lnTo>
                    <a:pt x="41135" y="318770"/>
                  </a:lnTo>
                  <a:lnTo>
                    <a:pt x="40195" y="317500"/>
                  </a:lnTo>
                  <a:lnTo>
                    <a:pt x="41600" y="318770"/>
                  </a:lnTo>
                  <a:close/>
                </a:path>
                <a:path w="536575" h="353060">
                  <a:moveTo>
                    <a:pt x="526262" y="321310"/>
                  </a:moveTo>
                  <a:lnTo>
                    <a:pt x="492086" y="321310"/>
                  </a:lnTo>
                  <a:lnTo>
                    <a:pt x="496303" y="317500"/>
                  </a:lnTo>
                  <a:lnTo>
                    <a:pt x="495376" y="318770"/>
                  </a:lnTo>
                  <a:lnTo>
                    <a:pt x="528091" y="318770"/>
                  </a:lnTo>
                  <a:lnTo>
                    <a:pt x="526262" y="321310"/>
                  </a:lnTo>
                  <a:close/>
                </a:path>
                <a:path w="536575" h="353060">
                  <a:moveTo>
                    <a:pt x="44911" y="321310"/>
                  </a:moveTo>
                  <a:lnTo>
                    <a:pt x="44411" y="321310"/>
                  </a:lnTo>
                  <a:lnTo>
                    <a:pt x="43408" y="320039"/>
                  </a:lnTo>
                  <a:lnTo>
                    <a:pt x="44911" y="321310"/>
                  </a:lnTo>
                  <a:close/>
                </a:path>
                <a:path w="536575" h="353060">
                  <a:moveTo>
                    <a:pt x="524662" y="323850"/>
                  </a:moveTo>
                  <a:lnTo>
                    <a:pt x="488581" y="323850"/>
                  </a:lnTo>
                  <a:lnTo>
                    <a:pt x="493102" y="320039"/>
                  </a:lnTo>
                  <a:lnTo>
                    <a:pt x="492086" y="321310"/>
                  </a:lnTo>
                  <a:lnTo>
                    <a:pt x="526262" y="321310"/>
                  </a:lnTo>
                  <a:lnTo>
                    <a:pt x="525348" y="322579"/>
                  </a:lnTo>
                  <a:lnTo>
                    <a:pt x="524662" y="323850"/>
                  </a:lnTo>
                  <a:close/>
                </a:path>
                <a:path w="536575" h="353060">
                  <a:moveTo>
                    <a:pt x="49231" y="323850"/>
                  </a:moveTo>
                  <a:lnTo>
                    <a:pt x="47917" y="323850"/>
                  </a:lnTo>
                  <a:lnTo>
                    <a:pt x="46837" y="322579"/>
                  </a:lnTo>
                  <a:lnTo>
                    <a:pt x="49231" y="323850"/>
                  </a:lnTo>
                  <a:close/>
                </a:path>
                <a:path w="536575" h="353060">
                  <a:moveTo>
                    <a:pt x="523875" y="325120"/>
                  </a:moveTo>
                  <a:lnTo>
                    <a:pt x="484886" y="325120"/>
                  </a:lnTo>
                  <a:lnTo>
                    <a:pt x="489673" y="322579"/>
                  </a:lnTo>
                  <a:lnTo>
                    <a:pt x="488581" y="323850"/>
                  </a:lnTo>
                  <a:lnTo>
                    <a:pt x="524662" y="323850"/>
                  </a:lnTo>
                  <a:lnTo>
                    <a:pt x="523875" y="325120"/>
                  </a:lnTo>
                  <a:close/>
                </a:path>
                <a:path w="536575" h="353060">
                  <a:moveTo>
                    <a:pt x="52997" y="325120"/>
                  </a:moveTo>
                  <a:lnTo>
                    <a:pt x="51625" y="325120"/>
                  </a:lnTo>
                  <a:lnTo>
                    <a:pt x="50482" y="323850"/>
                  </a:lnTo>
                  <a:lnTo>
                    <a:pt x="52997" y="325120"/>
                  </a:lnTo>
                  <a:close/>
                </a:path>
                <a:path w="536575" h="353060">
                  <a:moveTo>
                    <a:pt x="522300" y="327660"/>
                  </a:moveTo>
                  <a:lnTo>
                    <a:pt x="476948" y="327660"/>
                  </a:lnTo>
                  <a:lnTo>
                    <a:pt x="482193" y="326389"/>
                  </a:lnTo>
                  <a:lnTo>
                    <a:pt x="480999" y="326389"/>
                  </a:lnTo>
                  <a:lnTo>
                    <a:pt x="486029" y="323850"/>
                  </a:lnTo>
                  <a:lnTo>
                    <a:pt x="484886" y="325120"/>
                  </a:lnTo>
                  <a:lnTo>
                    <a:pt x="523875" y="325120"/>
                  </a:lnTo>
                  <a:lnTo>
                    <a:pt x="522300" y="327660"/>
                  </a:lnTo>
                  <a:close/>
                </a:path>
                <a:path w="536575" h="353060">
                  <a:moveTo>
                    <a:pt x="512457" y="337820"/>
                  </a:moveTo>
                  <a:lnTo>
                    <a:pt x="24053" y="337820"/>
                  </a:lnTo>
                  <a:lnTo>
                    <a:pt x="20167" y="334010"/>
                  </a:lnTo>
                  <a:lnTo>
                    <a:pt x="19304" y="332739"/>
                  </a:lnTo>
                  <a:lnTo>
                    <a:pt x="15773" y="328929"/>
                  </a:lnTo>
                  <a:lnTo>
                    <a:pt x="520738" y="328929"/>
                  </a:lnTo>
                  <a:lnTo>
                    <a:pt x="517194" y="332739"/>
                  </a:lnTo>
                  <a:lnTo>
                    <a:pt x="516343" y="334010"/>
                  </a:lnTo>
                  <a:lnTo>
                    <a:pt x="512457" y="337820"/>
                  </a:lnTo>
                  <a:close/>
                </a:path>
                <a:path w="536575" h="353060">
                  <a:moveTo>
                    <a:pt x="507301" y="341629"/>
                  </a:moveTo>
                  <a:lnTo>
                    <a:pt x="29210" y="341629"/>
                  </a:lnTo>
                  <a:lnTo>
                    <a:pt x="24993" y="337820"/>
                  </a:lnTo>
                  <a:lnTo>
                    <a:pt x="511517" y="337820"/>
                  </a:lnTo>
                  <a:lnTo>
                    <a:pt x="507301" y="341629"/>
                  </a:lnTo>
                  <a:close/>
                </a:path>
                <a:path w="536575" h="353060">
                  <a:moveTo>
                    <a:pt x="501777" y="345439"/>
                  </a:moveTo>
                  <a:lnTo>
                    <a:pt x="34734" y="345439"/>
                  </a:lnTo>
                  <a:lnTo>
                    <a:pt x="30213" y="341629"/>
                  </a:lnTo>
                  <a:lnTo>
                    <a:pt x="506285" y="341629"/>
                  </a:lnTo>
                  <a:lnTo>
                    <a:pt x="501777" y="345439"/>
                  </a:lnTo>
                  <a:close/>
                </a:path>
                <a:path w="536575" h="353060">
                  <a:moveTo>
                    <a:pt x="495909" y="347979"/>
                  </a:moveTo>
                  <a:lnTo>
                    <a:pt x="40601" y="347979"/>
                  </a:lnTo>
                  <a:lnTo>
                    <a:pt x="35814" y="345439"/>
                  </a:lnTo>
                  <a:lnTo>
                    <a:pt x="500697" y="345439"/>
                  </a:lnTo>
                  <a:lnTo>
                    <a:pt x="495909" y="347979"/>
                  </a:lnTo>
                  <a:close/>
                </a:path>
                <a:path w="536575" h="353060">
                  <a:moveTo>
                    <a:pt x="489724" y="350520"/>
                  </a:moveTo>
                  <a:lnTo>
                    <a:pt x="46786" y="350520"/>
                  </a:lnTo>
                  <a:lnTo>
                    <a:pt x="41744" y="347979"/>
                  </a:lnTo>
                  <a:lnTo>
                    <a:pt x="494753" y="347979"/>
                  </a:lnTo>
                  <a:lnTo>
                    <a:pt x="489724" y="350520"/>
                  </a:lnTo>
                  <a:close/>
                </a:path>
                <a:path w="536575" h="353060">
                  <a:moveTo>
                    <a:pt x="483273" y="351789"/>
                  </a:moveTo>
                  <a:lnTo>
                    <a:pt x="53225" y="351789"/>
                  </a:lnTo>
                  <a:lnTo>
                    <a:pt x="47980" y="350520"/>
                  </a:lnTo>
                  <a:lnTo>
                    <a:pt x="488518" y="350520"/>
                  </a:lnTo>
                  <a:lnTo>
                    <a:pt x="483273" y="351789"/>
                  </a:lnTo>
                  <a:close/>
                </a:path>
                <a:path w="536575" h="353060">
                  <a:moveTo>
                    <a:pt x="479018" y="353060"/>
                  </a:moveTo>
                  <a:lnTo>
                    <a:pt x="57492" y="353060"/>
                  </a:lnTo>
                  <a:lnTo>
                    <a:pt x="54165" y="351789"/>
                  </a:lnTo>
                  <a:lnTo>
                    <a:pt x="482346" y="351789"/>
                  </a:lnTo>
                  <a:lnTo>
                    <a:pt x="479018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706287" y="333173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29439" y="3318230"/>
            <a:ext cx="536575" cy="353060"/>
            <a:chOff x="6129439" y="3318230"/>
            <a:chExt cx="536575" cy="353060"/>
          </a:xfrm>
        </p:grpSpPr>
        <p:sp>
          <p:nvSpPr>
            <p:cNvPr id="24" name="object 24"/>
            <p:cNvSpPr/>
            <p:nvPr/>
          </p:nvSpPr>
          <p:spPr>
            <a:xfrm>
              <a:off x="6141719" y="3331464"/>
              <a:ext cx="512445" cy="327660"/>
            </a:xfrm>
            <a:custGeom>
              <a:avLst/>
              <a:gdLst/>
              <a:ahLst/>
              <a:cxnLst/>
              <a:rect l="l" t="t" r="r" b="b"/>
              <a:pathLst>
                <a:path w="512445" h="327660">
                  <a:moveTo>
                    <a:pt x="457200" y="327660"/>
                  </a:moveTo>
                  <a:lnTo>
                    <a:pt x="54863" y="327660"/>
                  </a:lnTo>
                  <a:lnTo>
                    <a:pt x="33684" y="323591"/>
                  </a:lnTo>
                  <a:lnTo>
                    <a:pt x="16311" y="311924"/>
                  </a:lnTo>
                  <a:lnTo>
                    <a:pt x="4498" y="294409"/>
                  </a:lnTo>
                  <a:lnTo>
                    <a:pt x="0" y="272796"/>
                  </a:lnTo>
                  <a:lnTo>
                    <a:pt x="0" y="54863"/>
                  </a:lnTo>
                  <a:lnTo>
                    <a:pt x="4498" y="33191"/>
                  </a:lnTo>
                  <a:lnTo>
                    <a:pt x="16311" y="15654"/>
                  </a:lnTo>
                  <a:lnTo>
                    <a:pt x="33684" y="4005"/>
                  </a:lnTo>
                  <a:lnTo>
                    <a:pt x="54863" y="0"/>
                  </a:lnTo>
                  <a:lnTo>
                    <a:pt x="457200" y="0"/>
                  </a:lnTo>
                  <a:lnTo>
                    <a:pt x="478265" y="4005"/>
                  </a:lnTo>
                  <a:lnTo>
                    <a:pt x="495600" y="15654"/>
                  </a:lnTo>
                  <a:lnTo>
                    <a:pt x="507450" y="33191"/>
                  </a:lnTo>
                  <a:lnTo>
                    <a:pt x="512063" y="54863"/>
                  </a:lnTo>
                  <a:lnTo>
                    <a:pt x="512063" y="272796"/>
                  </a:lnTo>
                  <a:lnTo>
                    <a:pt x="507450" y="294409"/>
                  </a:lnTo>
                  <a:lnTo>
                    <a:pt x="495600" y="311924"/>
                  </a:lnTo>
                  <a:lnTo>
                    <a:pt x="478265" y="323591"/>
                  </a:lnTo>
                  <a:lnTo>
                    <a:pt x="457200" y="32766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29439" y="3318230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07" y="1270"/>
                  </a:moveTo>
                  <a:lnTo>
                    <a:pt x="54114" y="1270"/>
                  </a:lnTo>
                  <a:lnTo>
                    <a:pt x="56819" y="0"/>
                  </a:lnTo>
                  <a:lnTo>
                    <a:pt x="479602" y="0"/>
                  </a:lnTo>
                  <a:lnTo>
                    <a:pt x="482307" y="1270"/>
                  </a:lnTo>
                  <a:close/>
                </a:path>
                <a:path w="536575" h="353060">
                  <a:moveTo>
                    <a:pt x="488480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483235" y="1270"/>
                  </a:lnTo>
                  <a:lnTo>
                    <a:pt x="488480" y="2539"/>
                  </a:lnTo>
                  <a:close/>
                </a:path>
                <a:path w="536575" h="353060">
                  <a:moveTo>
                    <a:pt x="500646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489686" y="2539"/>
                  </a:lnTo>
                  <a:lnTo>
                    <a:pt x="494715" y="3810"/>
                  </a:lnTo>
                  <a:lnTo>
                    <a:pt x="495858" y="5079"/>
                  </a:lnTo>
                  <a:lnTo>
                    <a:pt x="500646" y="7620"/>
                  </a:lnTo>
                  <a:close/>
                </a:path>
                <a:path w="536575" h="353060">
                  <a:moveTo>
                    <a:pt x="516305" y="19050"/>
                  </a:moveTo>
                  <a:lnTo>
                    <a:pt x="20116" y="19050"/>
                  </a:lnTo>
                  <a:lnTo>
                    <a:pt x="24003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83" y="7620"/>
                  </a:lnTo>
                  <a:lnTo>
                    <a:pt x="501726" y="7620"/>
                  </a:lnTo>
                  <a:lnTo>
                    <a:pt x="506247" y="10160"/>
                  </a:lnTo>
                  <a:lnTo>
                    <a:pt x="507263" y="11429"/>
                  </a:lnTo>
                  <a:lnTo>
                    <a:pt x="511479" y="13970"/>
                  </a:lnTo>
                  <a:lnTo>
                    <a:pt x="512406" y="15239"/>
                  </a:lnTo>
                  <a:lnTo>
                    <a:pt x="516305" y="19050"/>
                  </a:lnTo>
                  <a:close/>
                </a:path>
                <a:path w="536575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798" y="29210"/>
                  </a:lnTo>
                  <a:lnTo>
                    <a:pt x="14960" y="24129"/>
                  </a:lnTo>
                  <a:lnTo>
                    <a:pt x="15722" y="22860"/>
                  </a:lnTo>
                  <a:lnTo>
                    <a:pt x="19265" y="19050"/>
                  </a:lnTo>
                  <a:lnTo>
                    <a:pt x="517156" y="19050"/>
                  </a:lnTo>
                  <a:lnTo>
                    <a:pt x="520687" y="22860"/>
                  </a:lnTo>
                  <a:lnTo>
                    <a:pt x="522262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31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536575" h="353060">
                  <a:moveTo>
                    <a:pt x="489623" y="30479"/>
                  </a:moveTo>
                  <a:lnTo>
                    <a:pt x="484835" y="27939"/>
                  </a:lnTo>
                  <a:lnTo>
                    <a:pt x="485990" y="27939"/>
                  </a:lnTo>
                  <a:lnTo>
                    <a:pt x="480949" y="26670"/>
                  </a:lnTo>
                  <a:lnTo>
                    <a:pt x="482155" y="26670"/>
                  </a:lnTo>
                  <a:lnTo>
                    <a:pt x="476910" y="25400"/>
                  </a:lnTo>
                  <a:lnTo>
                    <a:pt x="522262" y="25400"/>
                  </a:lnTo>
                  <a:lnTo>
                    <a:pt x="524624" y="29210"/>
                  </a:lnTo>
                  <a:lnTo>
                    <a:pt x="488543" y="29210"/>
                  </a:lnTo>
                  <a:lnTo>
                    <a:pt x="489623" y="30479"/>
                  </a:lnTo>
                  <a:close/>
                </a:path>
                <a:path w="536575" h="353060">
                  <a:moveTo>
                    <a:pt x="521462" y="328929"/>
                  </a:moveTo>
                  <a:lnTo>
                    <a:pt x="14960" y="328929"/>
                  </a:lnTo>
                  <a:lnTo>
                    <a:pt x="11798" y="323850"/>
                  </a:lnTo>
                  <a:lnTo>
                    <a:pt x="11125" y="322579"/>
                  </a:lnTo>
                  <a:lnTo>
                    <a:pt x="8382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647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785" y="35560"/>
                  </a:lnTo>
                  <a:lnTo>
                    <a:pt x="8382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497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293" y="39370"/>
                  </a:lnTo>
                  <a:lnTo>
                    <a:pt x="32931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44" y="59689"/>
                  </a:lnTo>
                  <a:lnTo>
                    <a:pt x="25501" y="62229"/>
                  </a:lnTo>
                  <a:lnTo>
                    <a:pt x="25457" y="63500"/>
                  </a:lnTo>
                  <a:lnTo>
                    <a:pt x="25387" y="64770"/>
                  </a:lnTo>
                  <a:lnTo>
                    <a:pt x="25323" y="67310"/>
                  </a:lnTo>
                  <a:lnTo>
                    <a:pt x="25311" y="285750"/>
                  </a:lnTo>
                  <a:lnTo>
                    <a:pt x="25349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2829" y="309879"/>
                  </a:lnTo>
                  <a:lnTo>
                    <a:pt x="35293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497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2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22252" y="327660"/>
                  </a:lnTo>
                  <a:lnTo>
                    <a:pt x="521462" y="328929"/>
                  </a:lnTo>
                  <a:close/>
                </a:path>
                <a:path w="536575" h="353060">
                  <a:moveTo>
                    <a:pt x="499224" y="38100"/>
                  </a:moveTo>
                  <a:lnTo>
                    <a:pt x="495325" y="34289"/>
                  </a:lnTo>
                  <a:lnTo>
                    <a:pt x="496265" y="34289"/>
                  </a:lnTo>
                  <a:lnTo>
                    <a:pt x="492048" y="31750"/>
                  </a:lnTo>
                  <a:lnTo>
                    <a:pt x="493064" y="31750"/>
                  </a:lnTo>
                  <a:lnTo>
                    <a:pt x="488543" y="29210"/>
                  </a:lnTo>
                  <a:lnTo>
                    <a:pt x="525297" y="29210"/>
                  </a:lnTo>
                  <a:lnTo>
                    <a:pt x="528040" y="34289"/>
                  </a:lnTo>
                  <a:lnTo>
                    <a:pt x="528637" y="35560"/>
                  </a:lnTo>
                  <a:lnTo>
                    <a:pt x="529403" y="36829"/>
                  </a:lnTo>
                  <a:lnTo>
                    <a:pt x="498360" y="36829"/>
                  </a:lnTo>
                  <a:lnTo>
                    <a:pt x="499224" y="38100"/>
                  </a:lnTo>
                  <a:close/>
                </a:path>
                <a:path w="536575" h="353060">
                  <a:moveTo>
                    <a:pt x="37198" y="38100"/>
                  </a:moveTo>
                  <a:lnTo>
                    <a:pt x="38061" y="36829"/>
                  </a:lnTo>
                  <a:lnTo>
                    <a:pt x="38497" y="36829"/>
                  </a:lnTo>
                  <a:lnTo>
                    <a:pt x="37198" y="38100"/>
                  </a:lnTo>
                  <a:close/>
                </a:path>
                <a:path w="536575" h="353060">
                  <a:moveTo>
                    <a:pt x="501891" y="40639"/>
                  </a:moveTo>
                  <a:lnTo>
                    <a:pt x="498360" y="36829"/>
                  </a:lnTo>
                  <a:lnTo>
                    <a:pt x="529403" y="36829"/>
                  </a:lnTo>
                  <a:lnTo>
                    <a:pt x="530936" y="39370"/>
                  </a:lnTo>
                  <a:lnTo>
                    <a:pt x="501129" y="39370"/>
                  </a:lnTo>
                  <a:lnTo>
                    <a:pt x="501891" y="40639"/>
                  </a:lnTo>
                  <a:close/>
                </a:path>
                <a:path w="536575" h="353060">
                  <a:moveTo>
                    <a:pt x="34531" y="40639"/>
                  </a:moveTo>
                  <a:lnTo>
                    <a:pt x="35293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536575" h="353060">
                  <a:moveTo>
                    <a:pt x="506310" y="46954"/>
                  </a:moveTo>
                  <a:lnTo>
                    <a:pt x="503593" y="43179"/>
                  </a:lnTo>
                  <a:lnTo>
                    <a:pt x="501129" y="39370"/>
                  </a:lnTo>
                  <a:lnTo>
                    <a:pt x="530936" y="39370"/>
                  </a:lnTo>
                  <a:lnTo>
                    <a:pt x="531418" y="40639"/>
                  </a:lnTo>
                  <a:lnTo>
                    <a:pt x="533260" y="45720"/>
                  </a:lnTo>
                  <a:lnTo>
                    <a:pt x="505752" y="45720"/>
                  </a:lnTo>
                  <a:lnTo>
                    <a:pt x="506310" y="46954"/>
                  </a:lnTo>
                  <a:close/>
                </a:path>
                <a:path w="536575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536575" h="353060">
                  <a:moveTo>
                    <a:pt x="504278" y="44450"/>
                  </a:moveTo>
                  <a:lnTo>
                    <a:pt x="503491" y="43179"/>
                  </a:lnTo>
                  <a:lnTo>
                    <a:pt x="504278" y="44450"/>
                  </a:lnTo>
                  <a:close/>
                </a:path>
                <a:path w="536575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536575" h="353060">
                  <a:moveTo>
                    <a:pt x="533641" y="46989"/>
                  </a:moveTo>
                  <a:lnTo>
                    <a:pt x="506336" y="46989"/>
                  </a:lnTo>
                  <a:lnTo>
                    <a:pt x="505752" y="45720"/>
                  </a:lnTo>
                  <a:lnTo>
                    <a:pt x="533260" y="45720"/>
                  </a:lnTo>
                  <a:lnTo>
                    <a:pt x="533641" y="46989"/>
                  </a:lnTo>
                  <a:close/>
                </a:path>
                <a:path w="536575" h="353060">
                  <a:moveTo>
                    <a:pt x="30095" y="46989"/>
                  </a:moveTo>
                  <a:close/>
                </a:path>
                <a:path w="536575" h="353060">
                  <a:moveTo>
                    <a:pt x="534650" y="50800"/>
                  </a:moveTo>
                  <a:lnTo>
                    <a:pt x="508050" y="50800"/>
                  </a:lnTo>
                  <a:lnTo>
                    <a:pt x="507568" y="49529"/>
                  </a:lnTo>
                  <a:lnTo>
                    <a:pt x="506310" y="46954"/>
                  </a:lnTo>
                  <a:lnTo>
                    <a:pt x="533641" y="46989"/>
                  </a:lnTo>
                  <a:lnTo>
                    <a:pt x="534650" y="50800"/>
                  </a:lnTo>
                  <a:close/>
                </a:path>
                <a:path w="536575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536575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536575" h="353060">
                  <a:moveTo>
                    <a:pt x="507939" y="50553"/>
                  </a:moveTo>
                  <a:lnTo>
                    <a:pt x="507476" y="49529"/>
                  </a:lnTo>
                  <a:lnTo>
                    <a:pt x="507939" y="50553"/>
                  </a:lnTo>
                  <a:close/>
                </a:path>
                <a:path w="536575" h="353060">
                  <a:moveTo>
                    <a:pt x="508050" y="50800"/>
                  </a:moveTo>
                  <a:lnTo>
                    <a:pt x="507939" y="50553"/>
                  </a:lnTo>
                  <a:lnTo>
                    <a:pt x="507568" y="49529"/>
                  </a:lnTo>
                  <a:lnTo>
                    <a:pt x="508050" y="50800"/>
                  </a:lnTo>
                  <a:close/>
                </a:path>
                <a:path w="536575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536575" h="353060">
                  <a:moveTo>
                    <a:pt x="535381" y="54610"/>
                  </a:moveTo>
                  <a:lnTo>
                    <a:pt x="509409" y="54610"/>
                  </a:lnTo>
                  <a:lnTo>
                    <a:pt x="509041" y="53339"/>
                  </a:lnTo>
                  <a:lnTo>
                    <a:pt x="507939" y="50553"/>
                  </a:lnTo>
                  <a:lnTo>
                    <a:pt x="508050" y="50800"/>
                  </a:lnTo>
                  <a:lnTo>
                    <a:pt x="534650" y="50800"/>
                  </a:lnTo>
                  <a:lnTo>
                    <a:pt x="534987" y="52070"/>
                  </a:lnTo>
                  <a:lnTo>
                    <a:pt x="535381" y="54610"/>
                  </a:lnTo>
                  <a:close/>
                </a:path>
                <a:path w="536575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536575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536575" h="353060">
                  <a:moveTo>
                    <a:pt x="509291" y="54284"/>
                  </a:moveTo>
                  <a:lnTo>
                    <a:pt x="508949" y="53339"/>
                  </a:lnTo>
                  <a:lnTo>
                    <a:pt x="509291" y="54284"/>
                  </a:lnTo>
                  <a:close/>
                </a:path>
                <a:path w="536575" h="353060">
                  <a:moveTo>
                    <a:pt x="509409" y="54610"/>
                  </a:moveTo>
                  <a:lnTo>
                    <a:pt x="509291" y="54284"/>
                  </a:lnTo>
                  <a:lnTo>
                    <a:pt x="509041" y="53339"/>
                  </a:lnTo>
                  <a:lnTo>
                    <a:pt x="509409" y="5461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510666" y="60960"/>
                  </a:moveTo>
                  <a:lnTo>
                    <a:pt x="510184" y="58420"/>
                  </a:lnTo>
                  <a:lnTo>
                    <a:pt x="510387" y="58420"/>
                  </a:lnTo>
                  <a:lnTo>
                    <a:pt x="509291" y="54284"/>
                  </a:lnTo>
                  <a:lnTo>
                    <a:pt x="509409" y="54610"/>
                  </a:lnTo>
                  <a:lnTo>
                    <a:pt x="535381" y="54610"/>
                  </a:lnTo>
                  <a:lnTo>
                    <a:pt x="535774" y="57150"/>
                  </a:lnTo>
                  <a:lnTo>
                    <a:pt x="536117" y="59689"/>
                  </a:lnTo>
                  <a:lnTo>
                    <a:pt x="510578" y="59689"/>
                  </a:lnTo>
                  <a:lnTo>
                    <a:pt x="510666" y="60960"/>
                  </a:lnTo>
                  <a:close/>
                </a:path>
                <a:path w="536575" h="353060">
                  <a:moveTo>
                    <a:pt x="25755" y="60960"/>
                  </a:moveTo>
                  <a:lnTo>
                    <a:pt x="25844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536575" h="353060">
                  <a:moveTo>
                    <a:pt x="536304" y="290829"/>
                  </a:moveTo>
                  <a:lnTo>
                    <a:pt x="510857" y="290829"/>
                  </a:lnTo>
                  <a:lnTo>
                    <a:pt x="511073" y="288289"/>
                  </a:lnTo>
                  <a:lnTo>
                    <a:pt x="511111" y="285750"/>
                  </a:lnTo>
                  <a:lnTo>
                    <a:pt x="511098" y="67310"/>
                  </a:lnTo>
                  <a:lnTo>
                    <a:pt x="511035" y="64770"/>
                  </a:lnTo>
                  <a:lnTo>
                    <a:pt x="510965" y="63500"/>
                  </a:lnTo>
                  <a:lnTo>
                    <a:pt x="510857" y="62229"/>
                  </a:lnTo>
                  <a:lnTo>
                    <a:pt x="510578" y="59689"/>
                  </a:lnTo>
                  <a:lnTo>
                    <a:pt x="536117" y="59689"/>
                  </a:lnTo>
                  <a:lnTo>
                    <a:pt x="536397" y="63500"/>
                  </a:lnTo>
                  <a:lnTo>
                    <a:pt x="536304" y="290829"/>
                  </a:lnTo>
                  <a:close/>
                </a:path>
                <a:path w="536575" h="353060">
                  <a:moveTo>
                    <a:pt x="25673" y="290829"/>
                  </a:moveTo>
                  <a:lnTo>
                    <a:pt x="25501" y="289560"/>
                  </a:lnTo>
                  <a:lnTo>
                    <a:pt x="25673" y="290829"/>
                  </a:lnTo>
                  <a:close/>
                </a:path>
                <a:path w="536575" h="353060">
                  <a:moveTo>
                    <a:pt x="535946" y="294639"/>
                  </a:moveTo>
                  <a:lnTo>
                    <a:pt x="510184" y="294639"/>
                  </a:lnTo>
                  <a:lnTo>
                    <a:pt x="510666" y="292100"/>
                  </a:lnTo>
                  <a:lnTo>
                    <a:pt x="510921" y="289560"/>
                  </a:lnTo>
                  <a:lnTo>
                    <a:pt x="510857" y="290829"/>
                  </a:lnTo>
                  <a:lnTo>
                    <a:pt x="536304" y="290829"/>
                  </a:lnTo>
                  <a:lnTo>
                    <a:pt x="536117" y="293370"/>
                  </a:lnTo>
                  <a:lnTo>
                    <a:pt x="535946" y="294639"/>
                  </a:lnTo>
                  <a:close/>
                </a:path>
                <a:path w="536575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536575" h="353060">
                  <a:moveTo>
                    <a:pt x="533260" y="306070"/>
                  </a:moveTo>
                  <a:lnTo>
                    <a:pt x="505752" y="306070"/>
                  </a:lnTo>
                  <a:lnTo>
                    <a:pt x="508050" y="302260"/>
                  </a:lnTo>
                  <a:lnTo>
                    <a:pt x="507568" y="302260"/>
                  </a:lnTo>
                  <a:lnTo>
                    <a:pt x="509409" y="298450"/>
                  </a:lnTo>
                  <a:lnTo>
                    <a:pt x="509041" y="298450"/>
                  </a:lnTo>
                  <a:lnTo>
                    <a:pt x="510387" y="293370"/>
                  </a:lnTo>
                  <a:lnTo>
                    <a:pt x="510184" y="294639"/>
                  </a:lnTo>
                  <a:lnTo>
                    <a:pt x="535946" y="294639"/>
                  </a:lnTo>
                  <a:lnTo>
                    <a:pt x="535774" y="295910"/>
                  </a:lnTo>
                  <a:lnTo>
                    <a:pt x="535190" y="299720"/>
                  </a:lnTo>
                  <a:lnTo>
                    <a:pt x="534987" y="299720"/>
                  </a:lnTo>
                  <a:lnTo>
                    <a:pt x="533641" y="304800"/>
                  </a:lnTo>
                  <a:lnTo>
                    <a:pt x="533260" y="306070"/>
                  </a:lnTo>
                  <a:close/>
                </a:path>
                <a:path w="536575" h="353060">
                  <a:moveTo>
                    <a:pt x="30772" y="306070"/>
                  </a:moveTo>
                  <a:lnTo>
                    <a:pt x="30086" y="304800"/>
                  </a:lnTo>
                  <a:lnTo>
                    <a:pt x="30772" y="306070"/>
                  </a:lnTo>
                  <a:close/>
                </a:path>
                <a:path w="536575" h="353060">
                  <a:moveTo>
                    <a:pt x="531879" y="309879"/>
                  </a:moveTo>
                  <a:lnTo>
                    <a:pt x="503593" y="309879"/>
                  </a:lnTo>
                  <a:lnTo>
                    <a:pt x="506336" y="304800"/>
                  </a:lnTo>
                  <a:lnTo>
                    <a:pt x="505752" y="306070"/>
                  </a:lnTo>
                  <a:lnTo>
                    <a:pt x="533260" y="306070"/>
                  </a:lnTo>
                  <a:lnTo>
                    <a:pt x="531879" y="309879"/>
                  </a:lnTo>
                  <a:close/>
                </a:path>
                <a:path w="536575" h="353060">
                  <a:moveTo>
                    <a:pt x="32931" y="309879"/>
                  </a:moveTo>
                  <a:lnTo>
                    <a:pt x="32143" y="308610"/>
                  </a:lnTo>
                  <a:lnTo>
                    <a:pt x="32931" y="309879"/>
                  </a:lnTo>
                  <a:close/>
                </a:path>
                <a:path w="536575" h="353060">
                  <a:moveTo>
                    <a:pt x="530361" y="313689"/>
                  </a:moveTo>
                  <a:lnTo>
                    <a:pt x="501129" y="313689"/>
                  </a:lnTo>
                  <a:lnTo>
                    <a:pt x="504278" y="308610"/>
                  </a:lnTo>
                  <a:lnTo>
                    <a:pt x="503593" y="309879"/>
                  </a:lnTo>
                  <a:lnTo>
                    <a:pt x="531879" y="309879"/>
                  </a:lnTo>
                  <a:lnTo>
                    <a:pt x="530936" y="312420"/>
                  </a:lnTo>
                  <a:lnTo>
                    <a:pt x="530361" y="313689"/>
                  </a:lnTo>
                  <a:close/>
                </a:path>
                <a:path w="536575" h="353060">
                  <a:moveTo>
                    <a:pt x="35708" y="313689"/>
                  </a:moveTo>
                  <a:lnTo>
                    <a:pt x="35293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536575" h="353060">
                  <a:moveTo>
                    <a:pt x="529212" y="316229"/>
                  </a:moveTo>
                  <a:lnTo>
                    <a:pt x="498360" y="316229"/>
                  </a:lnTo>
                  <a:lnTo>
                    <a:pt x="501891" y="312420"/>
                  </a:lnTo>
                  <a:lnTo>
                    <a:pt x="501129" y="313689"/>
                  </a:lnTo>
                  <a:lnTo>
                    <a:pt x="530361" y="313689"/>
                  </a:lnTo>
                  <a:lnTo>
                    <a:pt x="529212" y="316229"/>
                  </a:lnTo>
                  <a:close/>
                </a:path>
                <a:path w="536575" h="353060">
                  <a:moveTo>
                    <a:pt x="38497" y="316229"/>
                  </a:moveTo>
                  <a:lnTo>
                    <a:pt x="38061" y="316229"/>
                  </a:lnTo>
                  <a:lnTo>
                    <a:pt x="37198" y="314960"/>
                  </a:lnTo>
                  <a:lnTo>
                    <a:pt x="38497" y="316229"/>
                  </a:lnTo>
                  <a:close/>
                </a:path>
                <a:path w="536575" h="353060">
                  <a:moveTo>
                    <a:pt x="528040" y="318770"/>
                  </a:moveTo>
                  <a:lnTo>
                    <a:pt x="495325" y="318770"/>
                  </a:lnTo>
                  <a:lnTo>
                    <a:pt x="499224" y="314960"/>
                  </a:lnTo>
                  <a:lnTo>
                    <a:pt x="498360" y="316229"/>
                  </a:lnTo>
                  <a:lnTo>
                    <a:pt x="529212" y="316229"/>
                  </a:lnTo>
                  <a:lnTo>
                    <a:pt x="528040" y="318770"/>
                  </a:lnTo>
                  <a:close/>
                </a:path>
                <a:path w="536575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536575" h="353060">
                  <a:moveTo>
                    <a:pt x="526211" y="321310"/>
                  </a:moveTo>
                  <a:lnTo>
                    <a:pt x="492048" y="321310"/>
                  </a:lnTo>
                  <a:lnTo>
                    <a:pt x="496265" y="317500"/>
                  </a:lnTo>
                  <a:lnTo>
                    <a:pt x="495325" y="318770"/>
                  </a:lnTo>
                  <a:lnTo>
                    <a:pt x="528040" y="318770"/>
                  </a:lnTo>
                  <a:lnTo>
                    <a:pt x="526211" y="321310"/>
                  </a:lnTo>
                  <a:close/>
                </a:path>
                <a:path w="536575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536575" h="353060">
                  <a:moveTo>
                    <a:pt x="524624" y="323850"/>
                  </a:moveTo>
                  <a:lnTo>
                    <a:pt x="488543" y="323850"/>
                  </a:lnTo>
                  <a:lnTo>
                    <a:pt x="493064" y="320039"/>
                  </a:lnTo>
                  <a:lnTo>
                    <a:pt x="492048" y="321310"/>
                  </a:lnTo>
                  <a:lnTo>
                    <a:pt x="526211" y="321310"/>
                  </a:lnTo>
                  <a:lnTo>
                    <a:pt x="525297" y="322579"/>
                  </a:lnTo>
                  <a:lnTo>
                    <a:pt x="524624" y="323850"/>
                  </a:lnTo>
                  <a:close/>
                </a:path>
                <a:path w="536575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536575" h="353060">
                  <a:moveTo>
                    <a:pt x="523833" y="325120"/>
                  </a:moveTo>
                  <a:lnTo>
                    <a:pt x="484835" y="325120"/>
                  </a:lnTo>
                  <a:lnTo>
                    <a:pt x="489623" y="322579"/>
                  </a:lnTo>
                  <a:lnTo>
                    <a:pt x="488543" y="323850"/>
                  </a:lnTo>
                  <a:lnTo>
                    <a:pt x="524624" y="323850"/>
                  </a:lnTo>
                  <a:lnTo>
                    <a:pt x="523833" y="325120"/>
                  </a:lnTo>
                  <a:close/>
                </a:path>
                <a:path w="536575" h="353060">
                  <a:moveTo>
                    <a:pt x="52952" y="325120"/>
                  </a:moveTo>
                  <a:lnTo>
                    <a:pt x="51587" y="325120"/>
                  </a:lnTo>
                  <a:lnTo>
                    <a:pt x="50431" y="323850"/>
                  </a:lnTo>
                  <a:lnTo>
                    <a:pt x="52952" y="325120"/>
                  </a:lnTo>
                  <a:close/>
                </a:path>
                <a:path w="536575" h="353060">
                  <a:moveTo>
                    <a:pt x="522252" y="327660"/>
                  </a:moveTo>
                  <a:lnTo>
                    <a:pt x="476910" y="327660"/>
                  </a:lnTo>
                  <a:lnTo>
                    <a:pt x="482155" y="326389"/>
                  </a:lnTo>
                  <a:lnTo>
                    <a:pt x="480949" y="326389"/>
                  </a:lnTo>
                  <a:lnTo>
                    <a:pt x="485990" y="323850"/>
                  </a:lnTo>
                  <a:lnTo>
                    <a:pt x="484835" y="325120"/>
                  </a:lnTo>
                  <a:lnTo>
                    <a:pt x="523833" y="325120"/>
                  </a:lnTo>
                  <a:lnTo>
                    <a:pt x="522252" y="327660"/>
                  </a:lnTo>
                  <a:close/>
                </a:path>
                <a:path w="536575" h="353060">
                  <a:moveTo>
                    <a:pt x="512406" y="337820"/>
                  </a:moveTo>
                  <a:lnTo>
                    <a:pt x="24003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22" y="328929"/>
                  </a:lnTo>
                  <a:lnTo>
                    <a:pt x="520687" y="328929"/>
                  </a:lnTo>
                  <a:lnTo>
                    <a:pt x="517156" y="332739"/>
                  </a:lnTo>
                  <a:lnTo>
                    <a:pt x="516305" y="334010"/>
                  </a:lnTo>
                  <a:lnTo>
                    <a:pt x="512406" y="337820"/>
                  </a:lnTo>
                  <a:close/>
                </a:path>
                <a:path w="536575" h="353060">
                  <a:moveTo>
                    <a:pt x="507263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11479" y="337820"/>
                  </a:lnTo>
                  <a:lnTo>
                    <a:pt x="507263" y="341629"/>
                  </a:lnTo>
                  <a:close/>
                </a:path>
                <a:path w="536575" h="353060">
                  <a:moveTo>
                    <a:pt x="501726" y="345439"/>
                  </a:moveTo>
                  <a:lnTo>
                    <a:pt x="34683" y="345439"/>
                  </a:lnTo>
                  <a:lnTo>
                    <a:pt x="30175" y="341629"/>
                  </a:lnTo>
                  <a:lnTo>
                    <a:pt x="506247" y="341629"/>
                  </a:lnTo>
                  <a:lnTo>
                    <a:pt x="501726" y="345439"/>
                  </a:lnTo>
                  <a:close/>
                </a:path>
                <a:path w="536575" h="353060">
                  <a:moveTo>
                    <a:pt x="495858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00646" y="345439"/>
                  </a:lnTo>
                  <a:lnTo>
                    <a:pt x="495858" y="347979"/>
                  </a:lnTo>
                  <a:close/>
                </a:path>
                <a:path w="536575" h="353060">
                  <a:moveTo>
                    <a:pt x="489686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494715" y="347979"/>
                  </a:lnTo>
                  <a:lnTo>
                    <a:pt x="489686" y="350520"/>
                  </a:lnTo>
                  <a:close/>
                </a:path>
                <a:path w="536575" h="353060">
                  <a:moveTo>
                    <a:pt x="483235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488480" y="350520"/>
                  </a:lnTo>
                  <a:lnTo>
                    <a:pt x="483235" y="351789"/>
                  </a:lnTo>
                  <a:close/>
                </a:path>
                <a:path w="536575" h="353060">
                  <a:moveTo>
                    <a:pt x="478967" y="353060"/>
                  </a:moveTo>
                  <a:lnTo>
                    <a:pt x="57442" y="353060"/>
                  </a:lnTo>
                  <a:lnTo>
                    <a:pt x="54114" y="351789"/>
                  </a:lnTo>
                  <a:lnTo>
                    <a:pt x="482307" y="351789"/>
                  </a:lnTo>
                  <a:lnTo>
                    <a:pt x="478967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327013" y="333173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750119" y="3318230"/>
            <a:ext cx="536575" cy="353060"/>
            <a:chOff x="6750119" y="3318230"/>
            <a:chExt cx="536575" cy="353060"/>
          </a:xfrm>
        </p:grpSpPr>
        <p:sp>
          <p:nvSpPr>
            <p:cNvPr id="28" name="object 28"/>
            <p:cNvSpPr/>
            <p:nvPr/>
          </p:nvSpPr>
          <p:spPr>
            <a:xfrm>
              <a:off x="6763511" y="3331464"/>
              <a:ext cx="510540" cy="327660"/>
            </a:xfrm>
            <a:custGeom>
              <a:avLst/>
              <a:gdLst/>
              <a:ahLst/>
              <a:cxnLst/>
              <a:rect l="l" t="t" r="r" b="b"/>
              <a:pathLst>
                <a:path w="510540" h="327660">
                  <a:moveTo>
                    <a:pt x="455676" y="327660"/>
                  </a:moveTo>
                  <a:lnTo>
                    <a:pt x="53340" y="327660"/>
                  </a:lnTo>
                  <a:lnTo>
                    <a:pt x="32434" y="323591"/>
                  </a:lnTo>
                  <a:lnTo>
                    <a:pt x="15311" y="311924"/>
                  </a:lnTo>
                  <a:lnTo>
                    <a:pt x="3867" y="294409"/>
                  </a:lnTo>
                  <a:lnTo>
                    <a:pt x="0" y="272796"/>
                  </a:lnTo>
                  <a:lnTo>
                    <a:pt x="0" y="54863"/>
                  </a:lnTo>
                  <a:lnTo>
                    <a:pt x="3867" y="33191"/>
                  </a:lnTo>
                  <a:lnTo>
                    <a:pt x="15311" y="15654"/>
                  </a:lnTo>
                  <a:lnTo>
                    <a:pt x="32434" y="4005"/>
                  </a:lnTo>
                  <a:lnTo>
                    <a:pt x="53340" y="0"/>
                  </a:lnTo>
                  <a:lnTo>
                    <a:pt x="455676" y="0"/>
                  </a:lnTo>
                  <a:lnTo>
                    <a:pt x="476998" y="4005"/>
                  </a:lnTo>
                  <a:lnTo>
                    <a:pt x="494418" y="15654"/>
                  </a:lnTo>
                  <a:lnTo>
                    <a:pt x="506184" y="33191"/>
                  </a:lnTo>
                  <a:lnTo>
                    <a:pt x="510540" y="54863"/>
                  </a:lnTo>
                  <a:lnTo>
                    <a:pt x="510540" y="272796"/>
                  </a:lnTo>
                  <a:lnTo>
                    <a:pt x="506184" y="294409"/>
                  </a:lnTo>
                  <a:lnTo>
                    <a:pt x="494418" y="311924"/>
                  </a:lnTo>
                  <a:lnTo>
                    <a:pt x="476998" y="323591"/>
                  </a:lnTo>
                  <a:lnTo>
                    <a:pt x="455676" y="32766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750119" y="3318230"/>
              <a:ext cx="536575" cy="353060"/>
            </a:xfrm>
            <a:custGeom>
              <a:avLst/>
              <a:gdLst/>
              <a:ahLst/>
              <a:cxnLst/>
              <a:rect l="l" t="t" r="r" b="b"/>
              <a:pathLst>
                <a:path w="536575" h="353060">
                  <a:moveTo>
                    <a:pt x="482339" y="1270"/>
                  </a:moveTo>
                  <a:lnTo>
                    <a:pt x="54159" y="1270"/>
                  </a:lnTo>
                  <a:lnTo>
                    <a:pt x="56851" y="0"/>
                  </a:lnTo>
                  <a:lnTo>
                    <a:pt x="479647" y="0"/>
                  </a:lnTo>
                  <a:lnTo>
                    <a:pt x="482339" y="1270"/>
                  </a:lnTo>
                  <a:close/>
                </a:path>
                <a:path w="536575" h="353060">
                  <a:moveTo>
                    <a:pt x="488524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483266" y="1270"/>
                  </a:lnTo>
                  <a:lnTo>
                    <a:pt x="488524" y="2539"/>
                  </a:lnTo>
                  <a:close/>
                </a:path>
                <a:path w="536575" h="353060">
                  <a:moveTo>
                    <a:pt x="500691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489718" y="2539"/>
                  </a:lnTo>
                  <a:lnTo>
                    <a:pt x="494760" y="3810"/>
                  </a:lnTo>
                  <a:lnTo>
                    <a:pt x="495903" y="5079"/>
                  </a:lnTo>
                  <a:lnTo>
                    <a:pt x="500691" y="7620"/>
                  </a:lnTo>
                  <a:close/>
                </a:path>
                <a:path w="536575" h="353060">
                  <a:moveTo>
                    <a:pt x="516337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01770" y="7620"/>
                  </a:lnTo>
                  <a:lnTo>
                    <a:pt x="506291" y="10160"/>
                  </a:lnTo>
                  <a:lnTo>
                    <a:pt x="507295" y="11429"/>
                  </a:lnTo>
                  <a:lnTo>
                    <a:pt x="511511" y="13970"/>
                  </a:lnTo>
                  <a:lnTo>
                    <a:pt x="512451" y="15239"/>
                  </a:lnTo>
                  <a:lnTo>
                    <a:pt x="516337" y="19050"/>
                  </a:lnTo>
                  <a:close/>
                </a:path>
                <a:path w="536575" h="353060">
                  <a:moveTo>
                    <a:pt x="46831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297" y="19050"/>
                  </a:lnTo>
                  <a:lnTo>
                    <a:pt x="517201" y="19050"/>
                  </a:lnTo>
                  <a:lnTo>
                    <a:pt x="520731" y="22860"/>
                  </a:lnTo>
                  <a:lnTo>
                    <a:pt x="522301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536575" h="353060">
                  <a:moveTo>
                    <a:pt x="489667" y="30479"/>
                  </a:moveTo>
                  <a:lnTo>
                    <a:pt x="484879" y="27939"/>
                  </a:lnTo>
                  <a:lnTo>
                    <a:pt x="486022" y="27939"/>
                  </a:lnTo>
                  <a:lnTo>
                    <a:pt x="480993" y="26670"/>
                  </a:lnTo>
                  <a:lnTo>
                    <a:pt x="482199" y="26670"/>
                  </a:lnTo>
                  <a:lnTo>
                    <a:pt x="476942" y="25400"/>
                  </a:lnTo>
                  <a:lnTo>
                    <a:pt x="522301" y="25400"/>
                  </a:lnTo>
                  <a:lnTo>
                    <a:pt x="524656" y="29210"/>
                  </a:lnTo>
                  <a:lnTo>
                    <a:pt x="488588" y="29210"/>
                  </a:lnTo>
                  <a:lnTo>
                    <a:pt x="489667" y="30479"/>
                  </a:lnTo>
                  <a:close/>
                </a:path>
                <a:path w="536575" h="353060">
                  <a:moveTo>
                    <a:pt x="521506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66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273" y="29210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2" y="62229"/>
                  </a:lnTo>
                  <a:lnTo>
                    <a:pt x="273" y="59689"/>
                  </a:lnTo>
                  <a:lnTo>
                    <a:pt x="692" y="57150"/>
                  </a:lnTo>
                  <a:lnTo>
                    <a:pt x="1466" y="5207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093" y="36829"/>
                  </a:lnTo>
                  <a:lnTo>
                    <a:pt x="35739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4" y="50559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044" y="54610"/>
                  </a:lnTo>
                  <a:lnTo>
                    <a:pt x="26066" y="58420"/>
                  </a:lnTo>
                  <a:lnTo>
                    <a:pt x="26269" y="58420"/>
                  </a:lnTo>
                  <a:lnTo>
                    <a:pt x="26028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787" y="292100"/>
                  </a:lnTo>
                  <a:lnTo>
                    <a:pt x="26269" y="294639"/>
                  </a:lnTo>
                  <a:lnTo>
                    <a:pt x="2640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39" y="313689"/>
                  </a:lnTo>
                  <a:lnTo>
                    <a:pt x="38093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22293" y="327660"/>
                  </a:lnTo>
                  <a:lnTo>
                    <a:pt x="521506" y="328929"/>
                  </a:lnTo>
                  <a:close/>
                </a:path>
                <a:path w="536575" h="353060">
                  <a:moveTo>
                    <a:pt x="499256" y="38100"/>
                  </a:moveTo>
                  <a:lnTo>
                    <a:pt x="495369" y="34289"/>
                  </a:lnTo>
                  <a:lnTo>
                    <a:pt x="496309" y="34289"/>
                  </a:lnTo>
                  <a:lnTo>
                    <a:pt x="492093" y="31750"/>
                  </a:lnTo>
                  <a:lnTo>
                    <a:pt x="493096" y="31750"/>
                  </a:lnTo>
                  <a:lnTo>
                    <a:pt x="488588" y="29210"/>
                  </a:lnTo>
                  <a:lnTo>
                    <a:pt x="525341" y="29210"/>
                  </a:lnTo>
                  <a:lnTo>
                    <a:pt x="528085" y="34289"/>
                  </a:lnTo>
                  <a:lnTo>
                    <a:pt x="528669" y="35560"/>
                  </a:lnTo>
                  <a:lnTo>
                    <a:pt x="529439" y="36829"/>
                  </a:lnTo>
                  <a:lnTo>
                    <a:pt x="498405" y="36829"/>
                  </a:lnTo>
                  <a:lnTo>
                    <a:pt x="499256" y="38100"/>
                  </a:lnTo>
                  <a:close/>
                </a:path>
                <a:path w="536575" h="353060">
                  <a:moveTo>
                    <a:pt x="37242" y="38100"/>
                  </a:moveTo>
                  <a:lnTo>
                    <a:pt x="38093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536575" h="353060">
                  <a:moveTo>
                    <a:pt x="501935" y="40639"/>
                  </a:moveTo>
                  <a:lnTo>
                    <a:pt x="498405" y="36829"/>
                  </a:lnTo>
                  <a:lnTo>
                    <a:pt x="529439" y="36829"/>
                  </a:lnTo>
                  <a:lnTo>
                    <a:pt x="530980" y="39370"/>
                  </a:lnTo>
                  <a:lnTo>
                    <a:pt x="501161" y="39370"/>
                  </a:lnTo>
                  <a:lnTo>
                    <a:pt x="501935" y="40639"/>
                  </a:lnTo>
                  <a:close/>
                </a:path>
                <a:path w="536575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39" y="39370"/>
                  </a:lnTo>
                  <a:lnTo>
                    <a:pt x="34563" y="40639"/>
                  </a:lnTo>
                  <a:close/>
                </a:path>
                <a:path w="536575" h="353060">
                  <a:moveTo>
                    <a:pt x="506328" y="46918"/>
                  </a:moveTo>
                  <a:lnTo>
                    <a:pt x="503637" y="43179"/>
                  </a:lnTo>
                  <a:lnTo>
                    <a:pt x="501161" y="39370"/>
                  </a:lnTo>
                  <a:lnTo>
                    <a:pt x="530980" y="39370"/>
                  </a:lnTo>
                  <a:lnTo>
                    <a:pt x="531463" y="40639"/>
                  </a:lnTo>
                  <a:lnTo>
                    <a:pt x="533304" y="45720"/>
                  </a:lnTo>
                  <a:lnTo>
                    <a:pt x="505783" y="45720"/>
                  </a:lnTo>
                  <a:lnTo>
                    <a:pt x="506328" y="46918"/>
                  </a:lnTo>
                  <a:close/>
                </a:path>
                <a:path w="536575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536575" h="353060">
                  <a:moveTo>
                    <a:pt x="504323" y="44450"/>
                  </a:moveTo>
                  <a:lnTo>
                    <a:pt x="503532" y="43179"/>
                  </a:lnTo>
                  <a:lnTo>
                    <a:pt x="504323" y="44450"/>
                  </a:lnTo>
                  <a:close/>
                </a:path>
                <a:path w="536575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536575" h="353060">
                  <a:moveTo>
                    <a:pt x="506380" y="46989"/>
                  </a:moveTo>
                  <a:lnTo>
                    <a:pt x="505783" y="45720"/>
                  </a:lnTo>
                  <a:lnTo>
                    <a:pt x="506380" y="46989"/>
                  </a:lnTo>
                  <a:close/>
                </a:path>
                <a:path w="536575" h="353060">
                  <a:moveTo>
                    <a:pt x="533673" y="46989"/>
                  </a:moveTo>
                  <a:lnTo>
                    <a:pt x="506380" y="46989"/>
                  </a:lnTo>
                  <a:lnTo>
                    <a:pt x="505783" y="45720"/>
                  </a:lnTo>
                  <a:lnTo>
                    <a:pt x="533304" y="45720"/>
                  </a:lnTo>
                  <a:lnTo>
                    <a:pt x="533673" y="46989"/>
                  </a:lnTo>
                  <a:close/>
                </a:path>
                <a:path w="536575" h="353060">
                  <a:moveTo>
                    <a:pt x="534692" y="50800"/>
                  </a:moveTo>
                  <a:lnTo>
                    <a:pt x="508095" y="50800"/>
                  </a:lnTo>
                  <a:lnTo>
                    <a:pt x="507612" y="49529"/>
                  </a:lnTo>
                  <a:lnTo>
                    <a:pt x="506328" y="46918"/>
                  </a:lnTo>
                  <a:lnTo>
                    <a:pt x="533673" y="46989"/>
                  </a:lnTo>
                  <a:lnTo>
                    <a:pt x="534692" y="50800"/>
                  </a:lnTo>
                  <a:close/>
                </a:path>
                <a:path w="536575" h="353060">
                  <a:moveTo>
                    <a:pt x="30137" y="46989"/>
                  </a:moveTo>
                  <a:close/>
                </a:path>
                <a:path w="536575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2" y="50559"/>
                  </a:lnTo>
                  <a:lnTo>
                    <a:pt x="28403" y="50800"/>
                  </a:lnTo>
                  <a:close/>
                </a:path>
                <a:path w="536575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536575" h="353060">
                  <a:moveTo>
                    <a:pt x="507985" y="50559"/>
                  </a:moveTo>
                  <a:lnTo>
                    <a:pt x="507517" y="49529"/>
                  </a:lnTo>
                  <a:lnTo>
                    <a:pt x="507985" y="50559"/>
                  </a:lnTo>
                  <a:close/>
                </a:path>
                <a:path w="536575" h="353060">
                  <a:moveTo>
                    <a:pt x="508095" y="50800"/>
                  </a:moveTo>
                  <a:lnTo>
                    <a:pt x="507985" y="50559"/>
                  </a:lnTo>
                  <a:lnTo>
                    <a:pt x="507612" y="49529"/>
                  </a:lnTo>
                  <a:lnTo>
                    <a:pt x="508095" y="50800"/>
                  </a:lnTo>
                  <a:close/>
                </a:path>
                <a:path w="536575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536575" h="353060">
                  <a:moveTo>
                    <a:pt x="535476" y="54610"/>
                  </a:moveTo>
                  <a:lnTo>
                    <a:pt x="509454" y="54610"/>
                  </a:lnTo>
                  <a:lnTo>
                    <a:pt x="509073" y="53339"/>
                  </a:lnTo>
                  <a:lnTo>
                    <a:pt x="507985" y="50559"/>
                  </a:lnTo>
                  <a:lnTo>
                    <a:pt x="508095" y="50800"/>
                  </a:lnTo>
                  <a:lnTo>
                    <a:pt x="534692" y="50800"/>
                  </a:lnTo>
                  <a:lnTo>
                    <a:pt x="535031" y="52070"/>
                  </a:lnTo>
                  <a:lnTo>
                    <a:pt x="535235" y="53339"/>
                  </a:lnTo>
                  <a:lnTo>
                    <a:pt x="535476" y="54610"/>
                  </a:lnTo>
                  <a:close/>
                </a:path>
                <a:path w="536575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202" y="54175"/>
                  </a:lnTo>
                  <a:lnTo>
                    <a:pt x="27044" y="54610"/>
                  </a:lnTo>
                  <a:close/>
                </a:path>
                <a:path w="536575" h="353060">
                  <a:moveTo>
                    <a:pt x="27202" y="54175"/>
                  </a:moveTo>
                  <a:lnTo>
                    <a:pt x="27425" y="53339"/>
                  </a:lnTo>
                  <a:lnTo>
                    <a:pt x="27202" y="54175"/>
                  </a:lnTo>
                  <a:close/>
                </a:path>
                <a:path w="536575" h="353060">
                  <a:moveTo>
                    <a:pt x="509296" y="54175"/>
                  </a:moveTo>
                  <a:lnTo>
                    <a:pt x="508993" y="53339"/>
                  </a:lnTo>
                  <a:lnTo>
                    <a:pt x="509296" y="54175"/>
                  </a:lnTo>
                  <a:close/>
                </a:path>
                <a:path w="536575" h="353060">
                  <a:moveTo>
                    <a:pt x="509454" y="54610"/>
                  </a:moveTo>
                  <a:lnTo>
                    <a:pt x="509296" y="54175"/>
                  </a:lnTo>
                  <a:lnTo>
                    <a:pt x="509073" y="53339"/>
                  </a:lnTo>
                  <a:lnTo>
                    <a:pt x="509454" y="54610"/>
                  </a:lnTo>
                  <a:close/>
                </a:path>
                <a:path w="536575" h="353060">
                  <a:moveTo>
                    <a:pt x="27085" y="54610"/>
                  </a:moveTo>
                  <a:lnTo>
                    <a:pt x="27202" y="54175"/>
                  </a:lnTo>
                  <a:lnTo>
                    <a:pt x="27085" y="54610"/>
                  </a:lnTo>
                  <a:close/>
                </a:path>
                <a:path w="536575" h="353060">
                  <a:moveTo>
                    <a:pt x="510711" y="60960"/>
                  </a:moveTo>
                  <a:lnTo>
                    <a:pt x="510228" y="58420"/>
                  </a:lnTo>
                  <a:lnTo>
                    <a:pt x="510432" y="58420"/>
                  </a:lnTo>
                  <a:lnTo>
                    <a:pt x="509296" y="54175"/>
                  </a:lnTo>
                  <a:lnTo>
                    <a:pt x="509454" y="54610"/>
                  </a:lnTo>
                  <a:lnTo>
                    <a:pt x="535476" y="54610"/>
                  </a:lnTo>
                  <a:lnTo>
                    <a:pt x="535717" y="55879"/>
                  </a:lnTo>
                  <a:lnTo>
                    <a:pt x="536162" y="59689"/>
                  </a:lnTo>
                  <a:lnTo>
                    <a:pt x="510609" y="59689"/>
                  </a:lnTo>
                  <a:lnTo>
                    <a:pt x="510711" y="60960"/>
                  </a:lnTo>
                  <a:close/>
                </a:path>
                <a:path w="536575" h="353060">
                  <a:moveTo>
                    <a:pt x="25787" y="60960"/>
                  </a:moveTo>
                  <a:lnTo>
                    <a:pt x="25888" y="59689"/>
                  </a:lnTo>
                  <a:lnTo>
                    <a:pt x="26028" y="59689"/>
                  </a:lnTo>
                  <a:lnTo>
                    <a:pt x="25787" y="60960"/>
                  </a:lnTo>
                  <a:close/>
                </a:path>
                <a:path w="536575" h="353060">
                  <a:moveTo>
                    <a:pt x="536346" y="290829"/>
                  </a:moveTo>
                  <a:lnTo>
                    <a:pt x="510889" y="290829"/>
                  </a:lnTo>
                  <a:lnTo>
                    <a:pt x="511105" y="288289"/>
                  </a:lnTo>
                  <a:lnTo>
                    <a:pt x="511079" y="64770"/>
                  </a:lnTo>
                  <a:lnTo>
                    <a:pt x="510889" y="62229"/>
                  </a:lnTo>
                  <a:lnTo>
                    <a:pt x="510609" y="59689"/>
                  </a:lnTo>
                  <a:lnTo>
                    <a:pt x="536225" y="59689"/>
                  </a:lnTo>
                  <a:lnTo>
                    <a:pt x="536386" y="62229"/>
                  </a:lnTo>
                  <a:lnTo>
                    <a:pt x="536505" y="64770"/>
                  </a:lnTo>
                  <a:lnTo>
                    <a:pt x="536467" y="289560"/>
                  </a:lnTo>
                  <a:lnTo>
                    <a:pt x="536346" y="290829"/>
                  </a:lnTo>
                  <a:close/>
                </a:path>
                <a:path w="536575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536575" h="353060">
                  <a:moveTo>
                    <a:pt x="535940" y="294639"/>
                  </a:moveTo>
                  <a:lnTo>
                    <a:pt x="510228" y="294639"/>
                  </a:lnTo>
                  <a:lnTo>
                    <a:pt x="510711" y="292100"/>
                  </a:lnTo>
                  <a:lnTo>
                    <a:pt x="510965" y="289560"/>
                  </a:lnTo>
                  <a:lnTo>
                    <a:pt x="510889" y="290829"/>
                  </a:lnTo>
                  <a:lnTo>
                    <a:pt x="536346" y="290829"/>
                  </a:lnTo>
                  <a:lnTo>
                    <a:pt x="536225" y="292100"/>
                  </a:lnTo>
                  <a:lnTo>
                    <a:pt x="536162" y="293370"/>
                  </a:lnTo>
                  <a:lnTo>
                    <a:pt x="535940" y="294639"/>
                  </a:lnTo>
                  <a:close/>
                </a:path>
                <a:path w="536575" h="353060">
                  <a:moveTo>
                    <a:pt x="26406" y="294639"/>
                  </a:moveTo>
                  <a:lnTo>
                    <a:pt x="26269" y="294639"/>
                  </a:lnTo>
                  <a:lnTo>
                    <a:pt x="26066" y="293370"/>
                  </a:lnTo>
                  <a:lnTo>
                    <a:pt x="26406" y="294639"/>
                  </a:lnTo>
                  <a:close/>
                </a:path>
                <a:path w="536575" h="353060">
                  <a:moveTo>
                    <a:pt x="533304" y="306070"/>
                  </a:moveTo>
                  <a:lnTo>
                    <a:pt x="505783" y="306070"/>
                  </a:lnTo>
                  <a:lnTo>
                    <a:pt x="508095" y="302260"/>
                  </a:lnTo>
                  <a:lnTo>
                    <a:pt x="507612" y="302260"/>
                  </a:lnTo>
                  <a:lnTo>
                    <a:pt x="509454" y="298450"/>
                  </a:lnTo>
                  <a:lnTo>
                    <a:pt x="509073" y="298450"/>
                  </a:lnTo>
                  <a:lnTo>
                    <a:pt x="510432" y="293370"/>
                  </a:lnTo>
                  <a:lnTo>
                    <a:pt x="510228" y="294639"/>
                  </a:lnTo>
                  <a:lnTo>
                    <a:pt x="535940" y="294639"/>
                  </a:lnTo>
                  <a:lnTo>
                    <a:pt x="535717" y="295910"/>
                  </a:lnTo>
                  <a:lnTo>
                    <a:pt x="535235" y="299720"/>
                  </a:lnTo>
                  <a:lnTo>
                    <a:pt x="535031" y="299720"/>
                  </a:lnTo>
                  <a:lnTo>
                    <a:pt x="533673" y="304800"/>
                  </a:lnTo>
                  <a:lnTo>
                    <a:pt x="533304" y="306070"/>
                  </a:lnTo>
                  <a:close/>
                </a:path>
                <a:path w="536575" h="353060">
                  <a:moveTo>
                    <a:pt x="30816" y="306070"/>
                  </a:moveTo>
                  <a:lnTo>
                    <a:pt x="30130" y="304800"/>
                  </a:lnTo>
                  <a:lnTo>
                    <a:pt x="30816" y="306070"/>
                  </a:lnTo>
                  <a:close/>
                </a:path>
                <a:path w="536575" h="353060">
                  <a:moveTo>
                    <a:pt x="531923" y="309879"/>
                  </a:moveTo>
                  <a:lnTo>
                    <a:pt x="503637" y="309879"/>
                  </a:lnTo>
                  <a:lnTo>
                    <a:pt x="506380" y="304800"/>
                  </a:lnTo>
                  <a:lnTo>
                    <a:pt x="505783" y="306070"/>
                  </a:lnTo>
                  <a:lnTo>
                    <a:pt x="533304" y="306070"/>
                  </a:lnTo>
                  <a:lnTo>
                    <a:pt x="531923" y="309879"/>
                  </a:lnTo>
                  <a:close/>
                </a:path>
                <a:path w="536575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536575" h="353060">
                  <a:moveTo>
                    <a:pt x="530401" y="313689"/>
                  </a:moveTo>
                  <a:lnTo>
                    <a:pt x="501161" y="313689"/>
                  </a:lnTo>
                  <a:lnTo>
                    <a:pt x="504323" y="308610"/>
                  </a:lnTo>
                  <a:lnTo>
                    <a:pt x="503637" y="309879"/>
                  </a:lnTo>
                  <a:lnTo>
                    <a:pt x="531923" y="309879"/>
                  </a:lnTo>
                  <a:lnTo>
                    <a:pt x="530980" y="312420"/>
                  </a:lnTo>
                  <a:lnTo>
                    <a:pt x="530401" y="313689"/>
                  </a:lnTo>
                  <a:close/>
                </a:path>
                <a:path w="536575" h="353060">
                  <a:moveTo>
                    <a:pt x="35739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39" y="313689"/>
                  </a:lnTo>
                  <a:close/>
                </a:path>
                <a:path w="536575" h="353060">
                  <a:moveTo>
                    <a:pt x="529243" y="316229"/>
                  </a:moveTo>
                  <a:lnTo>
                    <a:pt x="498405" y="316229"/>
                  </a:lnTo>
                  <a:lnTo>
                    <a:pt x="501935" y="312420"/>
                  </a:lnTo>
                  <a:lnTo>
                    <a:pt x="501161" y="313689"/>
                  </a:lnTo>
                  <a:lnTo>
                    <a:pt x="530401" y="313689"/>
                  </a:lnTo>
                  <a:lnTo>
                    <a:pt x="529243" y="316229"/>
                  </a:lnTo>
                  <a:close/>
                </a:path>
                <a:path w="536575" h="353060">
                  <a:moveTo>
                    <a:pt x="38538" y="316229"/>
                  </a:moveTo>
                  <a:lnTo>
                    <a:pt x="38093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536575" h="353060">
                  <a:moveTo>
                    <a:pt x="528085" y="318770"/>
                  </a:moveTo>
                  <a:lnTo>
                    <a:pt x="495369" y="318770"/>
                  </a:lnTo>
                  <a:lnTo>
                    <a:pt x="499256" y="314960"/>
                  </a:lnTo>
                  <a:lnTo>
                    <a:pt x="498405" y="316229"/>
                  </a:lnTo>
                  <a:lnTo>
                    <a:pt x="529243" y="316229"/>
                  </a:lnTo>
                  <a:lnTo>
                    <a:pt x="528085" y="318770"/>
                  </a:lnTo>
                  <a:close/>
                </a:path>
                <a:path w="536575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536575" h="353060">
                  <a:moveTo>
                    <a:pt x="526256" y="321310"/>
                  </a:moveTo>
                  <a:lnTo>
                    <a:pt x="492093" y="321310"/>
                  </a:lnTo>
                  <a:lnTo>
                    <a:pt x="496309" y="317500"/>
                  </a:lnTo>
                  <a:lnTo>
                    <a:pt x="495369" y="318770"/>
                  </a:lnTo>
                  <a:lnTo>
                    <a:pt x="528085" y="318770"/>
                  </a:lnTo>
                  <a:lnTo>
                    <a:pt x="526256" y="321310"/>
                  </a:lnTo>
                  <a:close/>
                </a:path>
                <a:path w="536575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536575" h="353060">
                  <a:moveTo>
                    <a:pt x="524656" y="323850"/>
                  </a:moveTo>
                  <a:lnTo>
                    <a:pt x="488588" y="323850"/>
                  </a:lnTo>
                  <a:lnTo>
                    <a:pt x="493096" y="320039"/>
                  </a:lnTo>
                  <a:lnTo>
                    <a:pt x="492093" y="321310"/>
                  </a:lnTo>
                  <a:lnTo>
                    <a:pt x="526256" y="321310"/>
                  </a:lnTo>
                  <a:lnTo>
                    <a:pt x="525341" y="322579"/>
                  </a:lnTo>
                  <a:lnTo>
                    <a:pt x="524656" y="323850"/>
                  </a:lnTo>
                  <a:close/>
                </a:path>
                <a:path w="536575" h="353060">
                  <a:moveTo>
                    <a:pt x="49225" y="323850"/>
                  </a:moveTo>
                  <a:lnTo>
                    <a:pt x="47923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536575" h="353060">
                  <a:moveTo>
                    <a:pt x="523868" y="325120"/>
                  </a:moveTo>
                  <a:lnTo>
                    <a:pt x="484879" y="325120"/>
                  </a:lnTo>
                  <a:lnTo>
                    <a:pt x="489667" y="322579"/>
                  </a:lnTo>
                  <a:lnTo>
                    <a:pt x="488588" y="323850"/>
                  </a:lnTo>
                  <a:lnTo>
                    <a:pt x="524656" y="323850"/>
                  </a:lnTo>
                  <a:lnTo>
                    <a:pt x="523868" y="325120"/>
                  </a:lnTo>
                  <a:close/>
                </a:path>
                <a:path w="536575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536575" h="353060">
                  <a:moveTo>
                    <a:pt x="522293" y="327660"/>
                  </a:moveTo>
                  <a:lnTo>
                    <a:pt x="476942" y="327660"/>
                  </a:lnTo>
                  <a:lnTo>
                    <a:pt x="482199" y="326389"/>
                  </a:lnTo>
                  <a:lnTo>
                    <a:pt x="480993" y="326389"/>
                  </a:lnTo>
                  <a:lnTo>
                    <a:pt x="486022" y="323850"/>
                  </a:lnTo>
                  <a:lnTo>
                    <a:pt x="484879" y="325120"/>
                  </a:lnTo>
                  <a:lnTo>
                    <a:pt x="523868" y="325120"/>
                  </a:lnTo>
                  <a:lnTo>
                    <a:pt x="522293" y="327660"/>
                  </a:lnTo>
                  <a:close/>
                </a:path>
                <a:path w="536575" h="353060">
                  <a:moveTo>
                    <a:pt x="512451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297" y="332739"/>
                  </a:lnTo>
                  <a:lnTo>
                    <a:pt x="15767" y="328929"/>
                  </a:lnTo>
                  <a:lnTo>
                    <a:pt x="520731" y="328929"/>
                  </a:lnTo>
                  <a:lnTo>
                    <a:pt x="517201" y="332739"/>
                  </a:lnTo>
                  <a:lnTo>
                    <a:pt x="516337" y="334010"/>
                  </a:lnTo>
                  <a:lnTo>
                    <a:pt x="512451" y="337820"/>
                  </a:lnTo>
                  <a:close/>
                </a:path>
                <a:path w="536575" h="353060">
                  <a:moveTo>
                    <a:pt x="507295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11511" y="337820"/>
                  </a:lnTo>
                  <a:lnTo>
                    <a:pt x="507295" y="341629"/>
                  </a:lnTo>
                  <a:close/>
                </a:path>
                <a:path w="536575" h="353060">
                  <a:moveTo>
                    <a:pt x="501770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06291" y="341629"/>
                  </a:lnTo>
                  <a:lnTo>
                    <a:pt x="501770" y="345439"/>
                  </a:lnTo>
                  <a:close/>
                </a:path>
                <a:path w="536575" h="353060">
                  <a:moveTo>
                    <a:pt x="495903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00691" y="345439"/>
                  </a:lnTo>
                  <a:lnTo>
                    <a:pt x="495903" y="347979"/>
                  </a:lnTo>
                  <a:close/>
                </a:path>
                <a:path w="536575" h="353060">
                  <a:moveTo>
                    <a:pt x="489718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494760" y="347979"/>
                  </a:lnTo>
                  <a:lnTo>
                    <a:pt x="489718" y="350520"/>
                  </a:lnTo>
                  <a:close/>
                </a:path>
                <a:path w="536575" h="353060">
                  <a:moveTo>
                    <a:pt x="483266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488524" y="350520"/>
                  </a:lnTo>
                  <a:lnTo>
                    <a:pt x="483266" y="351789"/>
                  </a:lnTo>
                  <a:close/>
                </a:path>
                <a:path w="536575" h="353060">
                  <a:moveTo>
                    <a:pt x="479012" y="353060"/>
                  </a:moveTo>
                  <a:lnTo>
                    <a:pt x="57486" y="353060"/>
                  </a:lnTo>
                  <a:lnTo>
                    <a:pt x="54159" y="351789"/>
                  </a:lnTo>
                  <a:lnTo>
                    <a:pt x="482339" y="351789"/>
                  </a:lnTo>
                  <a:lnTo>
                    <a:pt x="47901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6947725" y="333173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747837" y="3683368"/>
            <a:ext cx="171450" cy="427355"/>
          </a:xfrm>
          <a:custGeom>
            <a:avLst/>
            <a:gdLst/>
            <a:ahLst/>
            <a:cxnLst/>
            <a:rect l="l" t="t" r="r" b="b"/>
            <a:pathLst>
              <a:path w="171450" h="427354">
                <a:moveTo>
                  <a:pt x="36474" y="98425"/>
                </a:moveTo>
                <a:lnTo>
                  <a:pt x="12661" y="98425"/>
                </a:lnTo>
                <a:lnTo>
                  <a:pt x="9956" y="98132"/>
                </a:lnTo>
                <a:lnTo>
                  <a:pt x="0" y="86626"/>
                </a:lnTo>
                <a:lnTo>
                  <a:pt x="88" y="83908"/>
                </a:lnTo>
                <a:lnTo>
                  <a:pt x="76707" y="3708"/>
                </a:lnTo>
                <a:lnTo>
                  <a:pt x="85686" y="0"/>
                </a:lnTo>
                <a:lnTo>
                  <a:pt x="88163" y="241"/>
                </a:lnTo>
                <a:lnTo>
                  <a:pt x="90550" y="965"/>
                </a:lnTo>
                <a:lnTo>
                  <a:pt x="92748" y="2133"/>
                </a:lnTo>
                <a:lnTo>
                  <a:pt x="94665" y="3708"/>
                </a:lnTo>
                <a:lnTo>
                  <a:pt x="112636" y="21678"/>
                </a:lnTo>
                <a:lnTo>
                  <a:pt x="76707" y="21678"/>
                </a:lnTo>
                <a:lnTo>
                  <a:pt x="85686" y="30657"/>
                </a:lnTo>
                <a:lnTo>
                  <a:pt x="43319" y="73025"/>
                </a:lnTo>
                <a:lnTo>
                  <a:pt x="12661" y="73025"/>
                </a:lnTo>
                <a:lnTo>
                  <a:pt x="21640" y="94703"/>
                </a:lnTo>
                <a:lnTo>
                  <a:pt x="36474" y="94703"/>
                </a:lnTo>
                <a:lnTo>
                  <a:pt x="36474" y="98425"/>
                </a:lnTo>
                <a:close/>
              </a:path>
              <a:path w="171450" h="427354">
                <a:moveTo>
                  <a:pt x="85686" y="30657"/>
                </a:moveTo>
                <a:lnTo>
                  <a:pt x="76707" y="21678"/>
                </a:lnTo>
                <a:lnTo>
                  <a:pt x="94665" y="21678"/>
                </a:lnTo>
                <a:lnTo>
                  <a:pt x="85686" y="30657"/>
                </a:lnTo>
                <a:close/>
              </a:path>
              <a:path w="171450" h="427354">
                <a:moveTo>
                  <a:pt x="149732" y="94703"/>
                </a:moveTo>
                <a:lnTo>
                  <a:pt x="85686" y="30657"/>
                </a:lnTo>
                <a:lnTo>
                  <a:pt x="94665" y="21678"/>
                </a:lnTo>
                <a:lnTo>
                  <a:pt x="112636" y="21678"/>
                </a:lnTo>
                <a:lnTo>
                  <a:pt x="163982" y="73025"/>
                </a:lnTo>
                <a:lnTo>
                  <a:pt x="158711" y="73025"/>
                </a:lnTo>
                <a:lnTo>
                  <a:pt x="149732" y="94703"/>
                </a:lnTo>
                <a:close/>
              </a:path>
              <a:path w="171450" h="427354">
                <a:moveTo>
                  <a:pt x="21640" y="94703"/>
                </a:moveTo>
                <a:lnTo>
                  <a:pt x="12661" y="73025"/>
                </a:lnTo>
                <a:lnTo>
                  <a:pt x="43319" y="73025"/>
                </a:lnTo>
                <a:lnTo>
                  <a:pt x="21640" y="94703"/>
                </a:lnTo>
                <a:close/>
              </a:path>
              <a:path w="171450" h="427354">
                <a:moveTo>
                  <a:pt x="36474" y="94703"/>
                </a:moveTo>
                <a:lnTo>
                  <a:pt x="21640" y="94703"/>
                </a:lnTo>
                <a:lnTo>
                  <a:pt x="43319" y="73025"/>
                </a:lnTo>
                <a:lnTo>
                  <a:pt x="49174" y="73025"/>
                </a:lnTo>
                <a:lnTo>
                  <a:pt x="51650" y="73266"/>
                </a:lnTo>
                <a:lnTo>
                  <a:pt x="61874" y="85725"/>
                </a:lnTo>
                <a:lnTo>
                  <a:pt x="36474" y="85725"/>
                </a:lnTo>
                <a:lnTo>
                  <a:pt x="36474" y="94703"/>
                </a:lnTo>
                <a:close/>
              </a:path>
              <a:path w="171450" h="427354">
                <a:moveTo>
                  <a:pt x="109499" y="414337"/>
                </a:moveTo>
                <a:lnTo>
                  <a:pt x="109499" y="85725"/>
                </a:lnTo>
                <a:lnTo>
                  <a:pt x="109740" y="83235"/>
                </a:lnTo>
                <a:lnTo>
                  <a:pt x="122199" y="73025"/>
                </a:lnTo>
                <a:lnTo>
                  <a:pt x="128054" y="73025"/>
                </a:lnTo>
                <a:lnTo>
                  <a:pt x="140754" y="85725"/>
                </a:lnTo>
                <a:lnTo>
                  <a:pt x="134899" y="85725"/>
                </a:lnTo>
                <a:lnTo>
                  <a:pt x="122199" y="98425"/>
                </a:lnTo>
                <a:lnTo>
                  <a:pt x="134899" y="98425"/>
                </a:lnTo>
                <a:lnTo>
                  <a:pt x="134899" y="401637"/>
                </a:lnTo>
                <a:lnTo>
                  <a:pt x="122199" y="401637"/>
                </a:lnTo>
                <a:lnTo>
                  <a:pt x="109499" y="414337"/>
                </a:lnTo>
                <a:close/>
              </a:path>
              <a:path w="171450" h="427354">
                <a:moveTo>
                  <a:pt x="167589" y="94703"/>
                </a:moveTo>
                <a:lnTo>
                  <a:pt x="149732" y="94703"/>
                </a:lnTo>
                <a:lnTo>
                  <a:pt x="158711" y="73025"/>
                </a:lnTo>
                <a:lnTo>
                  <a:pt x="163982" y="73025"/>
                </a:lnTo>
                <a:lnTo>
                  <a:pt x="167690" y="76733"/>
                </a:lnTo>
                <a:lnTo>
                  <a:pt x="169392" y="78854"/>
                </a:lnTo>
                <a:lnTo>
                  <a:pt x="170611" y="81279"/>
                </a:lnTo>
                <a:lnTo>
                  <a:pt x="171284" y="83908"/>
                </a:lnTo>
                <a:lnTo>
                  <a:pt x="171386" y="86626"/>
                </a:lnTo>
                <a:lnTo>
                  <a:pt x="170903" y="89293"/>
                </a:lnTo>
                <a:lnTo>
                  <a:pt x="169862" y="91808"/>
                </a:lnTo>
                <a:lnTo>
                  <a:pt x="168313" y="94030"/>
                </a:lnTo>
                <a:lnTo>
                  <a:pt x="167589" y="94703"/>
                </a:lnTo>
                <a:close/>
              </a:path>
              <a:path w="171450" h="427354">
                <a:moveTo>
                  <a:pt x="122199" y="427037"/>
                </a:moveTo>
                <a:lnTo>
                  <a:pt x="49174" y="427037"/>
                </a:lnTo>
                <a:lnTo>
                  <a:pt x="46697" y="426796"/>
                </a:lnTo>
                <a:lnTo>
                  <a:pt x="36474" y="414337"/>
                </a:lnTo>
                <a:lnTo>
                  <a:pt x="36474" y="85725"/>
                </a:lnTo>
                <a:lnTo>
                  <a:pt x="49174" y="98425"/>
                </a:lnTo>
                <a:lnTo>
                  <a:pt x="61874" y="98425"/>
                </a:lnTo>
                <a:lnTo>
                  <a:pt x="61874" y="401637"/>
                </a:lnTo>
                <a:lnTo>
                  <a:pt x="49174" y="401637"/>
                </a:lnTo>
                <a:lnTo>
                  <a:pt x="61874" y="414337"/>
                </a:lnTo>
                <a:lnTo>
                  <a:pt x="134899" y="414337"/>
                </a:lnTo>
                <a:lnTo>
                  <a:pt x="134658" y="416813"/>
                </a:lnTo>
                <a:lnTo>
                  <a:pt x="124675" y="426796"/>
                </a:lnTo>
                <a:lnTo>
                  <a:pt x="122199" y="427037"/>
                </a:lnTo>
                <a:close/>
              </a:path>
              <a:path w="171450" h="427354">
                <a:moveTo>
                  <a:pt x="61874" y="98425"/>
                </a:moveTo>
                <a:lnTo>
                  <a:pt x="49174" y="98425"/>
                </a:lnTo>
                <a:lnTo>
                  <a:pt x="36474" y="85725"/>
                </a:lnTo>
                <a:lnTo>
                  <a:pt x="61874" y="85725"/>
                </a:lnTo>
                <a:lnTo>
                  <a:pt x="61874" y="98425"/>
                </a:lnTo>
                <a:close/>
              </a:path>
              <a:path w="171450" h="427354">
                <a:moveTo>
                  <a:pt x="134899" y="98425"/>
                </a:moveTo>
                <a:lnTo>
                  <a:pt x="122199" y="98425"/>
                </a:lnTo>
                <a:lnTo>
                  <a:pt x="134899" y="85725"/>
                </a:lnTo>
                <a:lnTo>
                  <a:pt x="134899" y="98425"/>
                </a:lnTo>
                <a:close/>
              </a:path>
              <a:path w="171450" h="427354">
                <a:moveTo>
                  <a:pt x="158711" y="98425"/>
                </a:moveTo>
                <a:lnTo>
                  <a:pt x="134899" y="98425"/>
                </a:lnTo>
                <a:lnTo>
                  <a:pt x="134899" y="85725"/>
                </a:lnTo>
                <a:lnTo>
                  <a:pt x="140754" y="85725"/>
                </a:lnTo>
                <a:lnTo>
                  <a:pt x="149732" y="94703"/>
                </a:lnTo>
                <a:lnTo>
                  <a:pt x="167589" y="94703"/>
                </a:lnTo>
                <a:lnTo>
                  <a:pt x="166319" y="95885"/>
                </a:lnTo>
                <a:lnTo>
                  <a:pt x="163995" y="97269"/>
                </a:lnTo>
                <a:lnTo>
                  <a:pt x="161417" y="98132"/>
                </a:lnTo>
                <a:lnTo>
                  <a:pt x="158711" y="98425"/>
                </a:lnTo>
                <a:close/>
              </a:path>
              <a:path w="171450" h="427354">
                <a:moveTo>
                  <a:pt x="61874" y="414337"/>
                </a:moveTo>
                <a:lnTo>
                  <a:pt x="49174" y="401637"/>
                </a:lnTo>
                <a:lnTo>
                  <a:pt x="61874" y="401637"/>
                </a:lnTo>
                <a:lnTo>
                  <a:pt x="61874" y="414337"/>
                </a:lnTo>
                <a:close/>
              </a:path>
              <a:path w="171450" h="427354">
                <a:moveTo>
                  <a:pt x="109499" y="414337"/>
                </a:moveTo>
                <a:lnTo>
                  <a:pt x="61874" y="414337"/>
                </a:lnTo>
                <a:lnTo>
                  <a:pt x="61874" y="401637"/>
                </a:lnTo>
                <a:lnTo>
                  <a:pt x="109499" y="401637"/>
                </a:lnTo>
                <a:lnTo>
                  <a:pt x="109499" y="414337"/>
                </a:lnTo>
                <a:close/>
              </a:path>
              <a:path w="171450" h="427354">
                <a:moveTo>
                  <a:pt x="134899" y="414337"/>
                </a:moveTo>
                <a:lnTo>
                  <a:pt x="109499" y="414337"/>
                </a:lnTo>
                <a:lnTo>
                  <a:pt x="122199" y="401637"/>
                </a:lnTo>
                <a:lnTo>
                  <a:pt x="134899" y="401637"/>
                </a:lnTo>
                <a:lnTo>
                  <a:pt x="134899" y="414337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1674850" y="4596180"/>
            <a:ext cx="609600" cy="353060"/>
            <a:chOff x="1674850" y="4596180"/>
            <a:chExt cx="609600" cy="353060"/>
          </a:xfrm>
        </p:grpSpPr>
        <p:sp>
          <p:nvSpPr>
            <p:cNvPr id="33" name="object 33"/>
            <p:cNvSpPr/>
            <p:nvPr/>
          </p:nvSpPr>
          <p:spPr>
            <a:xfrm>
              <a:off x="1687068" y="4608575"/>
              <a:ext cx="585470" cy="329565"/>
            </a:xfrm>
            <a:custGeom>
              <a:avLst/>
              <a:gdLst/>
              <a:ahLst/>
              <a:cxnLst/>
              <a:rect l="l" t="t" r="r" b="b"/>
              <a:pathLst>
                <a:path w="585469" h="329564">
                  <a:moveTo>
                    <a:pt x="530351" y="329184"/>
                  </a:moveTo>
                  <a:lnTo>
                    <a:pt x="54863" y="329184"/>
                  </a:lnTo>
                  <a:lnTo>
                    <a:pt x="33720" y="324735"/>
                  </a:lnTo>
                  <a:lnTo>
                    <a:pt x="16359" y="312939"/>
                  </a:lnTo>
                  <a:lnTo>
                    <a:pt x="4534" y="295549"/>
                  </a:lnTo>
                  <a:lnTo>
                    <a:pt x="0" y="274320"/>
                  </a:lnTo>
                  <a:lnTo>
                    <a:pt x="0" y="54863"/>
                  </a:lnTo>
                  <a:lnTo>
                    <a:pt x="4534" y="33663"/>
                  </a:lnTo>
                  <a:lnTo>
                    <a:pt x="16359" y="16282"/>
                  </a:lnTo>
                  <a:lnTo>
                    <a:pt x="33720" y="4477"/>
                  </a:lnTo>
                  <a:lnTo>
                    <a:pt x="54863" y="0"/>
                  </a:lnTo>
                  <a:lnTo>
                    <a:pt x="530351" y="0"/>
                  </a:lnTo>
                  <a:lnTo>
                    <a:pt x="551388" y="4477"/>
                  </a:lnTo>
                  <a:lnTo>
                    <a:pt x="568713" y="16282"/>
                  </a:lnTo>
                  <a:lnTo>
                    <a:pt x="580574" y="33663"/>
                  </a:lnTo>
                  <a:lnTo>
                    <a:pt x="585215" y="54863"/>
                  </a:lnTo>
                  <a:lnTo>
                    <a:pt x="585215" y="274320"/>
                  </a:lnTo>
                  <a:lnTo>
                    <a:pt x="580574" y="295549"/>
                  </a:lnTo>
                  <a:lnTo>
                    <a:pt x="568713" y="312939"/>
                  </a:lnTo>
                  <a:lnTo>
                    <a:pt x="551388" y="324735"/>
                  </a:lnTo>
                  <a:lnTo>
                    <a:pt x="530351" y="329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674850" y="459618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32" y="1270"/>
                  </a:moveTo>
                  <a:lnTo>
                    <a:pt x="54127" y="1270"/>
                  </a:lnTo>
                  <a:lnTo>
                    <a:pt x="57454" y="0"/>
                  </a:lnTo>
                  <a:lnTo>
                    <a:pt x="552005" y="0"/>
                  </a:lnTo>
                  <a:lnTo>
                    <a:pt x="555332" y="1270"/>
                  </a:lnTo>
                  <a:close/>
                </a:path>
                <a:path w="609600" h="353060">
                  <a:moveTo>
                    <a:pt x="561505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556260" y="1270"/>
                  </a:lnTo>
                  <a:lnTo>
                    <a:pt x="561505" y="2539"/>
                  </a:lnTo>
                  <a:close/>
                </a:path>
                <a:path w="609600" h="353060">
                  <a:moveTo>
                    <a:pt x="573684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562711" y="2539"/>
                  </a:lnTo>
                  <a:lnTo>
                    <a:pt x="567740" y="3810"/>
                  </a:lnTo>
                  <a:lnTo>
                    <a:pt x="568896" y="5079"/>
                  </a:lnTo>
                  <a:lnTo>
                    <a:pt x="573684" y="7620"/>
                  </a:lnTo>
                  <a:close/>
                </a:path>
                <a:path w="609600" h="353060">
                  <a:moveTo>
                    <a:pt x="589330" y="19050"/>
                  </a:moveTo>
                  <a:lnTo>
                    <a:pt x="20116" y="19050"/>
                  </a:lnTo>
                  <a:lnTo>
                    <a:pt x="24015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74763" y="7620"/>
                  </a:lnTo>
                  <a:lnTo>
                    <a:pt x="579272" y="10160"/>
                  </a:lnTo>
                  <a:lnTo>
                    <a:pt x="580288" y="11429"/>
                  </a:lnTo>
                  <a:lnTo>
                    <a:pt x="584504" y="13970"/>
                  </a:lnTo>
                  <a:lnTo>
                    <a:pt x="585444" y="15239"/>
                  </a:lnTo>
                  <a:lnTo>
                    <a:pt x="589330" y="19050"/>
                  </a:lnTo>
                  <a:close/>
                </a:path>
                <a:path w="609600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811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90181" y="19050"/>
                  </a:lnTo>
                  <a:lnTo>
                    <a:pt x="593725" y="22860"/>
                  </a:lnTo>
                  <a:lnTo>
                    <a:pt x="595294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44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609600" h="353060">
                  <a:moveTo>
                    <a:pt x="562660" y="30479"/>
                  </a:moveTo>
                  <a:lnTo>
                    <a:pt x="557872" y="27939"/>
                  </a:lnTo>
                  <a:lnTo>
                    <a:pt x="559015" y="27939"/>
                  </a:lnTo>
                  <a:lnTo>
                    <a:pt x="553986" y="26670"/>
                  </a:lnTo>
                  <a:lnTo>
                    <a:pt x="555180" y="26670"/>
                  </a:lnTo>
                  <a:lnTo>
                    <a:pt x="549935" y="25400"/>
                  </a:lnTo>
                  <a:lnTo>
                    <a:pt x="595294" y="25400"/>
                  </a:lnTo>
                  <a:lnTo>
                    <a:pt x="597649" y="29210"/>
                  </a:lnTo>
                  <a:lnTo>
                    <a:pt x="561568" y="29210"/>
                  </a:lnTo>
                  <a:lnTo>
                    <a:pt x="562660" y="30479"/>
                  </a:lnTo>
                  <a:close/>
                </a:path>
                <a:path w="609600" h="353060">
                  <a:moveTo>
                    <a:pt x="594499" y="328929"/>
                  </a:moveTo>
                  <a:lnTo>
                    <a:pt x="14960" y="328929"/>
                  </a:lnTo>
                  <a:lnTo>
                    <a:pt x="11811" y="323850"/>
                  </a:lnTo>
                  <a:lnTo>
                    <a:pt x="11125" y="322579"/>
                  </a:lnTo>
                  <a:lnTo>
                    <a:pt x="8382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749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49" y="55879"/>
                  </a:lnTo>
                  <a:lnTo>
                    <a:pt x="1231" y="53339"/>
                  </a:lnTo>
                  <a:lnTo>
                    <a:pt x="1435" y="52070"/>
                  </a:lnTo>
                  <a:lnTo>
                    <a:pt x="7785" y="35560"/>
                  </a:lnTo>
                  <a:lnTo>
                    <a:pt x="8382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506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306" y="39370"/>
                  </a:lnTo>
                  <a:lnTo>
                    <a:pt x="32934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57" y="59689"/>
                  </a:lnTo>
                  <a:lnTo>
                    <a:pt x="25501" y="62229"/>
                  </a:lnTo>
                  <a:lnTo>
                    <a:pt x="25387" y="64770"/>
                  </a:lnTo>
                  <a:lnTo>
                    <a:pt x="25361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0086" y="306070"/>
                  </a:lnTo>
                  <a:lnTo>
                    <a:pt x="32829" y="309879"/>
                  </a:lnTo>
                  <a:lnTo>
                    <a:pt x="35306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506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9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95287" y="327660"/>
                  </a:lnTo>
                  <a:lnTo>
                    <a:pt x="594499" y="328929"/>
                  </a:lnTo>
                  <a:close/>
                </a:path>
                <a:path w="609600" h="353060">
                  <a:moveTo>
                    <a:pt x="572249" y="38100"/>
                  </a:moveTo>
                  <a:lnTo>
                    <a:pt x="568363" y="34289"/>
                  </a:lnTo>
                  <a:lnTo>
                    <a:pt x="569290" y="34289"/>
                  </a:lnTo>
                  <a:lnTo>
                    <a:pt x="565073" y="31750"/>
                  </a:lnTo>
                  <a:lnTo>
                    <a:pt x="566089" y="31750"/>
                  </a:lnTo>
                  <a:lnTo>
                    <a:pt x="561568" y="29210"/>
                  </a:lnTo>
                  <a:lnTo>
                    <a:pt x="598335" y="29210"/>
                  </a:lnTo>
                  <a:lnTo>
                    <a:pt x="601078" y="34289"/>
                  </a:lnTo>
                  <a:lnTo>
                    <a:pt x="601662" y="35560"/>
                  </a:lnTo>
                  <a:lnTo>
                    <a:pt x="602432" y="36829"/>
                  </a:lnTo>
                  <a:lnTo>
                    <a:pt x="571385" y="36829"/>
                  </a:lnTo>
                  <a:lnTo>
                    <a:pt x="572249" y="38100"/>
                  </a:lnTo>
                  <a:close/>
                </a:path>
                <a:path w="609600" h="353060">
                  <a:moveTo>
                    <a:pt x="37211" y="38100"/>
                  </a:moveTo>
                  <a:lnTo>
                    <a:pt x="38061" y="36829"/>
                  </a:lnTo>
                  <a:lnTo>
                    <a:pt x="38506" y="36829"/>
                  </a:lnTo>
                  <a:lnTo>
                    <a:pt x="37211" y="38100"/>
                  </a:lnTo>
                  <a:close/>
                </a:path>
                <a:path w="609600" h="353060">
                  <a:moveTo>
                    <a:pt x="574929" y="40639"/>
                  </a:moveTo>
                  <a:lnTo>
                    <a:pt x="571385" y="36829"/>
                  </a:lnTo>
                  <a:lnTo>
                    <a:pt x="602432" y="36829"/>
                  </a:lnTo>
                  <a:lnTo>
                    <a:pt x="603973" y="39370"/>
                  </a:lnTo>
                  <a:lnTo>
                    <a:pt x="574154" y="39370"/>
                  </a:lnTo>
                  <a:lnTo>
                    <a:pt x="574929" y="40639"/>
                  </a:lnTo>
                  <a:close/>
                </a:path>
                <a:path w="609600" h="353060">
                  <a:moveTo>
                    <a:pt x="34531" y="40639"/>
                  </a:moveTo>
                  <a:lnTo>
                    <a:pt x="35306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609600" h="353060">
                  <a:moveTo>
                    <a:pt x="579344" y="46966"/>
                  </a:moveTo>
                  <a:lnTo>
                    <a:pt x="576618" y="43179"/>
                  </a:lnTo>
                  <a:lnTo>
                    <a:pt x="574154" y="39370"/>
                  </a:lnTo>
                  <a:lnTo>
                    <a:pt x="603973" y="39370"/>
                  </a:lnTo>
                  <a:lnTo>
                    <a:pt x="604456" y="40639"/>
                  </a:lnTo>
                  <a:lnTo>
                    <a:pt x="606298" y="45720"/>
                  </a:lnTo>
                  <a:lnTo>
                    <a:pt x="578777" y="45720"/>
                  </a:lnTo>
                  <a:lnTo>
                    <a:pt x="579344" y="46966"/>
                  </a:lnTo>
                  <a:close/>
                </a:path>
                <a:path w="609600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609600" h="353060">
                  <a:moveTo>
                    <a:pt x="577303" y="44450"/>
                  </a:moveTo>
                  <a:lnTo>
                    <a:pt x="576516" y="43179"/>
                  </a:lnTo>
                  <a:lnTo>
                    <a:pt x="577303" y="44450"/>
                  </a:lnTo>
                  <a:close/>
                </a:path>
                <a:path w="609600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609600" h="353060">
                  <a:moveTo>
                    <a:pt x="606666" y="46989"/>
                  </a:moveTo>
                  <a:lnTo>
                    <a:pt x="579361" y="46989"/>
                  </a:lnTo>
                  <a:lnTo>
                    <a:pt x="578777" y="45720"/>
                  </a:lnTo>
                  <a:lnTo>
                    <a:pt x="606298" y="45720"/>
                  </a:lnTo>
                  <a:lnTo>
                    <a:pt x="606666" y="46989"/>
                  </a:lnTo>
                  <a:close/>
                </a:path>
                <a:path w="609600" h="353060">
                  <a:moveTo>
                    <a:pt x="30095" y="46989"/>
                  </a:moveTo>
                  <a:close/>
                </a:path>
                <a:path w="609600" h="353060">
                  <a:moveTo>
                    <a:pt x="607675" y="50800"/>
                  </a:moveTo>
                  <a:lnTo>
                    <a:pt x="581088" y="50800"/>
                  </a:lnTo>
                  <a:lnTo>
                    <a:pt x="580605" y="49529"/>
                  </a:lnTo>
                  <a:lnTo>
                    <a:pt x="579344" y="46966"/>
                  </a:lnTo>
                  <a:lnTo>
                    <a:pt x="606666" y="46989"/>
                  </a:lnTo>
                  <a:lnTo>
                    <a:pt x="607675" y="50800"/>
                  </a:lnTo>
                  <a:close/>
                </a:path>
                <a:path w="609600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609600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609600" h="353060">
                  <a:moveTo>
                    <a:pt x="580979" y="50559"/>
                  </a:moveTo>
                  <a:lnTo>
                    <a:pt x="580510" y="49529"/>
                  </a:lnTo>
                  <a:lnTo>
                    <a:pt x="580979" y="50559"/>
                  </a:lnTo>
                  <a:close/>
                </a:path>
                <a:path w="609600" h="353060">
                  <a:moveTo>
                    <a:pt x="581088" y="50800"/>
                  </a:moveTo>
                  <a:lnTo>
                    <a:pt x="580976" y="50553"/>
                  </a:lnTo>
                  <a:lnTo>
                    <a:pt x="580605" y="49529"/>
                  </a:lnTo>
                  <a:lnTo>
                    <a:pt x="581088" y="50800"/>
                  </a:lnTo>
                  <a:close/>
                </a:path>
                <a:path w="609600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609600" h="353060">
                  <a:moveTo>
                    <a:pt x="608406" y="54610"/>
                  </a:moveTo>
                  <a:lnTo>
                    <a:pt x="582447" y="54610"/>
                  </a:lnTo>
                  <a:lnTo>
                    <a:pt x="582066" y="53339"/>
                  </a:lnTo>
                  <a:lnTo>
                    <a:pt x="580979" y="50559"/>
                  </a:lnTo>
                  <a:lnTo>
                    <a:pt x="581088" y="50800"/>
                  </a:lnTo>
                  <a:lnTo>
                    <a:pt x="607675" y="50800"/>
                  </a:lnTo>
                  <a:lnTo>
                    <a:pt x="608012" y="52070"/>
                  </a:lnTo>
                  <a:lnTo>
                    <a:pt x="608406" y="54610"/>
                  </a:lnTo>
                  <a:close/>
                </a:path>
                <a:path w="609600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609600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609600" h="353060">
                  <a:moveTo>
                    <a:pt x="582282" y="54154"/>
                  </a:moveTo>
                  <a:lnTo>
                    <a:pt x="581987" y="53339"/>
                  </a:lnTo>
                  <a:lnTo>
                    <a:pt x="582282" y="54154"/>
                  </a:lnTo>
                  <a:close/>
                </a:path>
                <a:path w="609600" h="353060">
                  <a:moveTo>
                    <a:pt x="582447" y="54610"/>
                  </a:moveTo>
                  <a:lnTo>
                    <a:pt x="582282" y="54154"/>
                  </a:lnTo>
                  <a:lnTo>
                    <a:pt x="582066" y="53339"/>
                  </a:lnTo>
                  <a:lnTo>
                    <a:pt x="582447" y="54610"/>
                  </a:lnTo>
                  <a:close/>
                </a:path>
                <a:path w="609600" h="353060">
                  <a:moveTo>
                    <a:pt x="583692" y="60960"/>
                  </a:moveTo>
                  <a:lnTo>
                    <a:pt x="583209" y="58420"/>
                  </a:lnTo>
                  <a:lnTo>
                    <a:pt x="583412" y="58420"/>
                  </a:lnTo>
                  <a:lnTo>
                    <a:pt x="582282" y="54154"/>
                  </a:lnTo>
                  <a:lnTo>
                    <a:pt x="582447" y="54610"/>
                  </a:lnTo>
                  <a:lnTo>
                    <a:pt x="608406" y="54610"/>
                  </a:lnTo>
                  <a:lnTo>
                    <a:pt x="608799" y="57150"/>
                  </a:lnTo>
                  <a:lnTo>
                    <a:pt x="609142" y="59689"/>
                  </a:lnTo>
                  <a:lnTo>
                    <a:pt x="583603" y="59689"/>
                  </a:lnTo>
                  <a:lnTo>
                    <a:pt x="583692" y="6096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5755" y="60960"/>
                  </a:moveTo>
                  <a:lnTo>
                    <a:pt x="25857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609600" h="353060">
                  <a:moveTo>
                    <a:pt x="609333" y="290829"/>
                  </a:moveTo>
                  <a:lnTo>
                    <a:pt x="583882" y="290829"/>
                  </a:lnTo>
                  <a:lnTo>
                    <a:pt x="584098" y="288289"/>
                  </a:lnTo>
                  <a:lnTo>
                    <a:pt x="584060" y="64770"/>
                  </a:lnTo>
                  <a:lnTo>
                    <a:pt x="583990" y="63500"/>
                  </a:lnTo>
                  <a:lnTo>
                    <a:pt x="583882" y="62229"/>
                  </a:lnTo>
                  <a:lnTo>
                    <a:pt x="583603" y="59689"/>
                  </a:lnTo>
                  <a:lnTo>
                    <a:pt x="609142" y="59689"/>
                  </a:lnTo>
                  <a:lnTo>
                    <a:pt x="609460" y="63500"/>
                  </a:lnTo>
                  <a:lnTo>
                    <a:pt x="609333" y="290829"/>
                  </a:lnTo>
                  <a:close/>
                </a:path>
                <a:path w="609600" h="353060">
                  <a:moveTo>
                    <a:pt x="25679" y="290829"/>
                  </a:moveTo>
                  <a:lnTo>
                    <a:pt x="25501" y="289560"/>
                  </a:lnTo>
                  <a:lnTo>
                    <a:pt x="25679" y="290829"/>
                  </a:lnTo>
                  <a:close/>
                </a:path>
                <a:path w="609600" h="353060">
                  <a:moveTo>
                    <a:pt x="608971" y="294639"/>
                  </a:moveTo>
                  <a:lnTo>
                    <a:pt x="583209" y="294639"/>
                  </a:lnTo>
                  <a:lnTo>
                    <a:pt x="583692" y="292100"/>
                  </a:lnTo>
                  <a:lnTo>
                    <a:pt x="583946" y="289560"/>
                  </a:lnTo>
                  <a:lnTo>
                    <a:pt x="583882" y="290829"/>
                  </a:lnTo>
                  <a:lnTo>
                    <a:pt x="609333" y="290829"/>
                  </a:lnTo>
                  <a:lnTo>
                    <a:pt x="609206" y="292100"/>
                  </a:lnTo>
                  <a:lnTo>
                    <a:pt x="609142" y="293370"/>
                  </a:lnTo>
                  <a:lnTo>
                    <a:pt x="608971" y="294639"/>
                  </a:lnTo>
                  <a:close/>
                </a:path>
                <a:path w="609600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609600" h="353060">
                  <a:moveTo>
                    <a:pt x="604916" y="309879"/>
                  </a:moveTo>
                  <a:lnTo>
                    <a:pt x="576618" y="309879"/>
                  </a:lnTo>
                  <a:lnTo>
                    <a:pt x="579361" y="306070"/>
                  </a:lnTo>
                  <a:lnTo>
                    <a:pt x="578777" y="306070"/>
                  </a:lnTo>
                  <a:lnTo>
                    <a:pt x="581088" y="302260"/>
                  </a:lnTo>
                  <a:lnTo>
                    <a:pt x="580605" y="302260"/>
                  </a:lnTo>
                  <a:lnTo>
                    <a:pt x="582447" y="298450"/>
                  </a:lnTo>
                  <a:lnTo>
                    <a:pt x="582066" y="298450"/>
                  </a:lnTo>
                  <a:lnTo>
                    <a:pt x="583412" y="293370"/>
                  </a:lnTo>
                  <a:lnTo>
                    <a:pt x="583209" y="294639"/>
                  </a:lnTo>
                  <a:lnTo>
                    <a:pt x="608971" y="294639"/>
                  </a:lnTo>
                  <a:lnTo>
                    <a:pt x="608799" y="295910"/>
                  </a:lnTo>
                  <a:lnTo>
                    <a:pt x="608215" y="299720"/>
                  </a:lnTo>
                  <a:lnTo>
                    <a:pt x="608012" y="299720"/>
                  </a:lnTo>
                  <a:lnTo>
                    <a:pt x="606666" y="304800"/>
                  </a:lnTo>
                  <a:lnTo>
                    <a:pt x="606298" y="306070"/>
                  </a:lnTo>
                  <a:lnTo>
                    <a:pt x="604916" y="309879"/>
                  </a:lnTo>
                  <a:close/>
                </a:path>
                <a:path w="609600" h="353060">
                  <a:moveTo>
                    <a:pt x="32934" y="309879"/>
                  </a:moveTo>
                  <a:lnTo>
                    <a:pt x="32143" y="308610"/>
                  </a:lnTo>
                  <a:lnTo>
                    <a:pt x="32934" y="309879"/>
                  </a:lnTo>
                  <a:close/>
                </a:path>
                <a:path w="609600" h="353060">
                  <a:moveTo>
                    <a:pt x="603394" y="313689"/>
                  </a:moveTo>
                  <a:lnTo>
                    <a:pt x="574154" y="313689"/>
                  </a:lnTo>
                  <a:lnTo>
                    <a:pt x="577303" y="308610"/>
                  </a:lnTo>
                  <a:lnTo>
                    <a:pt x="576618" y="309879"/>
                  </a:lnTo>
                  <a:lnTo>
                    <a:pt x="604916" y="309879"/>
                  </a:lnTo>
                  <a:lnTo>
                    <a:pt x="603973" y="312420"/>
                  </a:lnTo>
                  <a:lnTo>
                    <a:pt x="603394" y="313689"/>
                  </a:lnTo>
                  <a:close/>
                </a:path>
                <a:path w="609600" h="353060">
                  <a:moveTo>
                    <a:pt x="35708" y="313689"/>
                  </a:moveTo>
                  <a:lnTo>
                    <a:pt x="35306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609600" h="353060">
                  <a:moveTo>
                    <a:pt x="602236" y="316229"/>
                  </a:moveTo>
                  <a:lnTo>
                    <a:pt x="571385" y="316229"/>
                  </a:lnTo>
                  <a:lnTo>
                    <a:pt x="574929" y="312420"/>
                  </a:lnTo>
                  <a:lnTo>
                    <a:pt x="574154" y="313689"/>
                  </a:lnTo>
                  <a:lnTo>
                    <a:pt x="603394" y="313689"/>
                  </a:lnTo>
                  <a:lnTo>
                    <a:pt x="602236" y="316229"/>
                  </a:lnTo>
                  <a:close/>
                </a:path>
                <a:path w="609600" h="353060">
                  <a:moveTo>
                    <a:pt x="38506" y="316229"/>
                  </a:moveTo>
                  <a:lnTo>
                    <a:pt x="38061" y="316229"/>
                  </a:lnTo>
                  <a:lnTo>
                    <a:pt x="37211" y="314960"/>
                  </a:lnTo>
                  <a:lnTo>
                    <a:pt x="38506" y="316229"/>
                  </a:lnTo>
                  <a:close/>
                </a:path>
                <a:path w="609600" h="353060">
                  <a:moveTo>
                    <a:pt x="601078" y="318770"/>
                  </a:moveTo>
                  <a:lnTo>
                    <a:pt x="568363" y="318770"/>
                  </a:lnTo>
                  <a:lnTo>
                    <a:pt x="572249" y="314960"/>
                  </a:lnTo>
                  <a:lnTo>
                    <a:pt x="571385" y="316229"/>
                  </a:lnTo>
                  <a:lnTo>
                    <a:pt x="602236" y="316229"/>
                  </a:lnTo>
                  <a:lnTo>
                    <a:pt x="601078" y="318770"/>
                  </a:lnTo>
                  <a:close/>
                </a:path>
                <a:path w="609600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609600" h="353060">
                  <a:moveTo>
                    <a:pt x="599249" y="321310"/>
                  </a:moveTo>
                  <a:lnTo>
                    <a:pt x="565073" y="321310"/>
                  </a:lnTo>
                  <a:lnTo>
                    <a:pt x="569290" y="317500"/>
                  </a:lnTo>
                  <a:lnTo>
                    <a:pt x="568363" y="318770"/>
                  </a:lnTo>
                  <a:lnTo>
                    <a:pt x="601078" y="318770"/>
                  </a:lnTo>
                  <a:lnTo>
                    <a:pt x="599249" y="321310"/>
                  </a:lnTo>
                  <a:close/>
                </a:path>
                <a:path w="609600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609600" h="353060">
                  <a:moveTo>
                    <a:pt x="597649" y="323850"/>
                  </a:moveTo>
                  <a:lnTo>
                    <a:pt x="561568" y="323850"/>
                  </a:lnTo>
                  <a:lnTo>
                    <a:pt x="566089" y="320039"/>
                  </a:lnTo>
                  <a:lnTo>
                    <a:pt x="565073" y="321310"/>
                  </a:lnTo>
                  <a:lnTo>
                    <a:pt x="599249" y="321310"/>
                  </a:lnTo>
                  <a:lnTo>
                    <a:pt x="598335" y="322579"/>
                  </a:lnTo>
                  <a:lnTo>
                    <a:pt x="597649" y="323850"/>
                  </a:lnTo>
                  <a:close/>
                </a:path>
                <a:path w="609600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609600" h="353060">
                  <a:moveTo>
                    <a:pt x="596861" y="325120"/>
                  </a:moveTo>
                  <a:lnTo>
                    <a:pt x="557872" y="325120"/>
                  </a:lnTo>
                  <a:lnTo>
                    <a:pt x="562660" y="322579"/>
                  </a:lnTo>
                  <a:lnTo>
                    <a:pt x="561568" y="323850"/>
                  </a:lnTo>
                  <a:lnTo>
                    <a:pt x="597649" y="323850"/>
                  </a:lnTo>
                  <a:lnTo>
                    <a:pt x="596861" y="325120"/>
                  </a:lnTo>
                  <a:close/>
                </a:path>
                <a:path w="609600" h="353060">
                  <a:moveTo>
                    <a:pt x="52959" y="325120"/>
                  </a:moveTo>
                  <a:lnTo>
                    <a:pt x="51587" y="325120"/>
                  </a:lnTo>
                  <a:lnTo>
                    <a:pt x="50444" y="323850"/>
                  </a:lnTo>
                  <a:lnTo>
                    <a:pt x="52959" y="325120"/>
                  </a:lnTo>
                  <a:close/>
                </a:path>
                <a:path w="609600" h="353060">
                  <a:moveTo>
                    <a:pt x="595287" y="327660"/>
                  </a:moveTo>
                  <a:lnTo>
                    <a:pt x="549935" y="327660"/>
                  </a:lnTo>
                  <a:lnTo>
                    <a:pt x="555180" y="326389"/>
                  </a:lnTo>
                  <a:lnTo>
                    <a:pt x="553986" y="326389"/>
                  </a:lnTo>
                  <a:lnTo>
                    <a:pt x="559015" y="323850"/>
                  </a:lnTo>
                  <a:lnTo>
                    <a:pt x="557872" y="325120"/>
                  </a:lnTo>
                  <a:lnTo>
                    <a:pt x="596861" y="325120"/>
                  </a:lnTo>
                  <a:lnTo>
                    <a:pt x="595287" y="327660"/>
                  </a:lnTo>
                  <a:close/>
                </a:path>
                <a:path w="609600" h="353060">
                  <a:moveTo>
                    <a:pt x="585444" y="337820"/>
                  </a:moveTo>
                  <a:lnTo>
                    <a:pt x="24015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93725" y="328929"/>
                  </a:lnTo>
                  <a:lnTo>
                    <a:pt x="590181" y="332739"/>
                  </a:lnTo>
                  <a:lnTo>
                    <a:pt x="589330" y="334010"/>
                  </a:lnTo>
                  <a:lnTo>
                    <a:pt x="585444" y="337820"/>
                  </a:lnTo>
                  <a:close/>
                </a:path>
                <a:path w="609600" h="353060">
                  <a:moveTo>
                    <a:pt x="580288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84504" y="337820"/>
                  </a:lnTo>
                  <a:lnTo>
                    <a:pt x="580288" y="341629"/>
                  </a:lnTo>
                  <a:close/>
                </a:path>
                <a:path w="609600" h="353060">
                  <a:moveTo>
                    <a:pt x="574763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79272" y="341629"/>
                  </a:lnTo>
                  <a:lnTo>
                    <a:pt x="574763" y="345439"/>
                  </a:lnTo>
                  <a:close/>
                </a:path>
                <a:path w="609600" h="353060">
                  <a:moveTo>
                    <a:pt x="568896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73684" y="345439"/>
                  </a:lnTo>
                  <a:lnTo>
                    <a:pt x="568896" y="347979"/>
                  </a:lnTo>
                  <a:close/>
                </a:path>
                <a:path w="609600" h="353060">
                  <a:moveTo>
                    <a:pt x="562711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567740" y="347979"/>
                  </a:lnTo>
                  <a:lnTo>
                    <a:pt x="562711" y="350520"/>
                  </a:lnTo>
                  <a:close/>
                </a:path>
                <a:path w="609600" h="353060">
                  <a:moveTo>
                    <a:pt x="556260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561505" y="350520"/>
                  </a:lnTo>
                  <a:lnTo>
                    <a:pt x="556260" y="351789"/>
                  </a:lnTo>
                  <a:close/>
                </a:path>
                <a:path w="609600" h="353060">
                  <a:moveTo>
                    <a:pt x="552627" y="353060"/>
                  </a:moveTo>
                  <a:lnTo>
                    <a:pt x="56819" y="353060"/>
                  </a:lnTo>
                  <a:lnTo>
                    <a:pt x="54127" y="351789"/>
                  </a:lnTo>
                  <a:lnTo>
                    <a:pt x="555332" y="351789"/>
                  </a:lnTo>
                  <a:lnTo>
                    <a:pt x="552627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908619" y="460969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368600" y="4596180"/>
            <a:ext cx="609600" cy="353060"/>
            <a:chOff x="2368600" y="4596180"/>
            <a:chExt cx="609600" cy="353060"/>
          </a:xfrm>
        </p:grpSpPr>
        <p:sp>
          <p:nvSpPr>
            <p:cNvPr id="37" name="object 37"/>
            <p:cNvSpPr/>
            <p:nvPr/>
          </p:nvSpPr>
          <p:spPr>
            <a:xfrm>
              <a:off x="2380487" y="4608575"/>
              <a:ext cx="585470" cy="329565"/>
            </a:xfrm>
            <a:custGeom>
              <a:avLst/>
              <a:gdLst/>
              <a:ahLst/>
              <a:cxnLst/>
              <a:rect l="l" t="t" r="r" b="b"/>
              <a:pathLst>
                <a:path w="585469" h="329564">
                  <a:moveTo>
                    <a:pt x="530351" y="329184"/>
                  </a:moveTo>
                  <a:lnTo>
                    <a:pt x="54863" y="329184"/>
                  </a:lnTo>
                  <a:lnTo>
                    <a:pt x="33900" y="324735"/>
                  </a:lnTo>
                  <a:lnTo>
                    <a:pt x="16602" y="312939"/>
                  </a:lnTo>
                  <a:lnTo>
                    <a:pt x="4718" y="295549"/>
                  </a:lnTo>
                  <a:lnTo>
                    <a:pt x="0" y="274320"/>
                  </a:lnTo>
                  <a:lnTo>
                    <a:pt x="0" y="54863"/>
                  </a:lnTo>
                  <a:lnTo>
                    <a:pt x="4718" y="33663"/>
                  </a:lnTo>
                  <a:lnTo>
                    <a:pt x="16602" y="16282"/>
                  </a:lnTo>
                  <a:lnTo>
                    <a:pt x="33900" y="4477"/>
                  </a:lnTo>
                  <a:lnTo>
                    <a:pt x="54863" y="0"/>
                  </a:lnTo>
                  <a:lnTo>
                    <a:pt x="530351" y="0"/>
                  </a:lnTo>
                  <a:lnTo>
                    <a:pt x="551567" y="4477"/>
                  </a:lnTo>
                  <a:lnTo>
                    <a:pt x="568952" y="16282"/>
                  </a:lnTo>
                  <a:lnTo>
                    <a:pt x="580752" y="33663"/>
                  </a:lnTo>
                  <a:lnTo>
                    <a:pt x="585216" y="54863"/>
                  </a:lnTo>
                  <a:lnTo>
                    <a:pt x="585216" y="274320"/>
                  </a:lnTo>
                  <a:lnTo>
                    <a:pt x="580752" y="295549"/>
                  </a:lnTo>
                  <a:lnTo>
                    <a:pt x="568952" y="312939"/>
                  </a:lnTo>
                  <a:lnTo>
                    <a:pt x="551567" y="324735"/>
                  </a:lnTo>
                  <a:lnTo>
                    <a:pt x="530351" y="329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368600" y="459618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32" y="1270"/>
                  </a:moveTo>
                  <a:lnTo>
                    <a:pt x="54114" y="1270"/>
                  </a:lnTo>
                  <a:lnTo>
                    <a:pt x="57442" y="0"/>
                  </a:lnTo>
                  <a:lnTo>
                    <a:pt x="551992" y="0"/>
                  </a:lnTo>
                  <a:lnTo>
                    <a:pt x="555332" y="1270"/>
                  </a:lnTo>
                  <a:close/>
                </a:path>
                <a:path w="609600" h="353060">
                  <a:moveTo>
                    <a:pt x="561505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556260" y="1270"/>
                  </a:lnTo>
                  <a:lnTo>
                    <a:pt x="561505" y="2539"/>
                  </a:lnTo>
                  <a:close/>
                </a:path>
                <a:path w="609600" h="353060">
                  <a:moveTo>
                    <a:pt x="573671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562711" y="2539"/>
                  </a:lnTo>
                  <a:lnTo>
                    <a:pt x="567740" y="3810"/>
                  </a:lnTo>
                  <a:lnTo>
                    <a:pt x="568883" y="5079"/>
                  </a:lnTo>
                  <a:lnTo>
                    <a:pt x="573671" y="7620"/>
                  </a:lnTo>
                  <a:close/>
                </a:path>
                <a:path w="609600" h="353060">
                  <a:moveTo>
                    <a:pt x="589330" y="19050"/>
                  </a:moveTo>
                  <a:lnTo>
                    <a:pt x="20116" y="19050"/>
                  </a:lnTo>
                  <a:lnTo>
                    <a:pt x="24003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83" y="7620"/>
                  </a:lnTo>
                  <a:lnTo>
                    <a:pt x="574751" y="7620"/>
                  </a:lnTo>
                  <a:lnTo>
                    <a:pt x="579272" y="10160"/>
                  </a:lnTo>
                  <a:lnTo>
                    <a:pt x="580288" y="11429"/>
                  </a:lnTo>
                  <a:lnTo>
                    <a:pt x="584504" y="13970"/>
                  </a:lnTo>
                  <a:lnTo>
                    <a:pt x="585431" y="15239"/>
                  </a:lnTo>
                  <a:lnTo>
                    <a:pt x="589330" y="19050"/>
                  </a:lnTo>
                  <a:close/>
                </a:path>
                <a:path w="609600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798" y="29210"/>
                  </a:lnTo>
                  <a:lnTo>
                    <a:pt x="14960" y="24129"/>
                  </a:lnTo>
                  <a:lnTo>
                    <a:pt x="15722" y="22860"/>
                  </a:lnTo>
                  <a:lnTo>
                    <a:pt x="19265" y="19050"/>
                  </a:lnTo>
                  <a:lnTo>
                    <a:pt x="590181" y="19050"/>
                  </a:lnTo>
                  <a:lnTo>
                    <a:pt x="593712" y="22860"/>
                  </a:lnTo>
                  <a:lnTo>
                    <a:pt x="595287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31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609600" h="353060">
                  <a:moveTo>
                    <a:pt x="562648" y="30479"/>
                  </a:moveTo>
                  <a:lnTo>
                    <a:pt x="557860" y="27939"/>
                  </a:lnTo>
                  <a:lnTo>
                    <a:pt x="559015" y="27939"/>
                  </a:lnTo>
                  <a:lnTo>
                    <a:pt x="553974" y="26670"/>
                  </a:lnTo>
                  <a:lnTo>
                    <a:pt x="555180" y="26670"/>
                  </a:lnTo>
                  <a:lnTo>
                    <a:pt x="549935" y="25400"/>
                  </a:lnTo>
                  <a:lnTo>
                    <a:pt x="595287" y="25400"/>
                  </a:lnTo>
                  <a:lnTo>
                    <a:pt x="597649" y="29210"/>
                  </a:lnTo>
                  <a:lnTo>
                    <a:pt x="561568" y="29210"/>
                  </a:lnTo>
                  <a:lnTo>
                    <a:pt x="562648" y="30479"/>
                  </a:lnTo>
                  <a:close/>
                </a:path>
                <a:path w="609600" h="353060">
                  <a:moveTo>
                    <a:pt x="594487" y="328929"/>
                  </a:moveTo>
                  <a:lnTo>
                    <a:pt x="14960" y="328929"/>
                  </a:lnTo>
                  <a:lnTo>
                    <a:pt x="11798" y="323850"/>
                  </a:lnTo>
                  <a:lnTo>
                    <a:pt x="11125" y="322579"/>
                  </a:lnTo>
                  <a:lnTo>
                    <a:pt x="8369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647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785" y="35560"/>
                  </a:lnTo>
                  <a:lnTo>
                    <a:pt x="8369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497" y="36829"/>
                  </a:lnTo>
                  <a:lnTo>
                    <a:pt x="38061" y="36829"/>
                  </a:lnTo>
                  <a:lnTo>
                    <a:pt x="35699" y="39370"/>
                  </a:lnTo>
                  <a:lnTo>
                    <a:pt x="35293" y="39370"/>
                  </a:lnTo>
                  <a:lnTo>
                    <a:pt x="32931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36" y="49529"/>
                  </a:lnTo>
                  <a:lnTo>
                    <a:pt x="2845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44" y="59689"/>
                  </a:lnTo>
                  <a:lnTo>
                    <a:pt x="25501" y="62229"/>
                  </a:lnTo>
                  <a:lnTo>
                    <a:pt x="25457" y="63500"/>
                  </a:lnTo>
                  <a:lnTo>
                    <a:pt x="25387" y="64770"/>
                  </a:lnTo>
                  <a:lnTo>
                    <a:pt x="25323" y="67310"/>
                  </a:lnTo>
                  <a:lnTo>
                    <a:pt x="25311" y="285750"/>
                  </a:lnTo>
                  <a:lnTo>
                    <a:pt x="25349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59" y="302260"/>
                  </a:lnTo>
                  <a:lnTo>
                    <a:pt x="30670" y="306070"/>
                  </a:lnTo>
                  <a:lnTo>
                    <a:pt x="30086" y="306070"/>
                  </a:lnTo>
                  <a:lnTo>
                    <a:pt x="32829" y="309879"/>
                  </a:lnTo>
                  <a:lnTo>
                    <a:pt x="35293" y="313689"/>
                  </a:lnTo>
                  <a:lnTo>
                    <a:pt x="35699" y="313689"/>
                  </a:lnTo>
                  <a:lnTo>
                    <a:pt x="38061" y="316229"/>
                  </a:lnTo>
                  <a:lnTo>
                    <a:pt x="38497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2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95277" y="327660"/>
                  </a:lnTo>
                  <a:lnTo>
                    <a:pt x="594487" y="328929"/>
                  </a:lnTo>
                  <a:close/>
                </a:path>
                <a:path w="609600" h="353060">
                  <a:moveTo>
                    <a:pt x="572249" y="38100"/>
                  </a:moveTo>
                  <a:lnTo>
                    <a:pt x="568350" y="34289"/>
                  </a:lnTo>
                  <a:lnTo>
                    <a:pt x="569290" y="34289"/>
                  </a:lnTo>
                  <a:lnTo>
                    <a:pt x="565073" y="31750"/>
                  </a:lnTo>
                  <a:lnTo>
                    <a:pt x="566089" y="31750"/>
                  </a:lnTo>
                  <a:lnTo>
                    <a:pt x="561568" y="29210"/>
                  </a:lnTo>
                  <a:lnTo>
                    <a:pt x="598322" y="29210"/>
                  </a:lnTo>
                  <a:lnTo>
                    <a:pt x="601065" y="34289"/>
                  </a:lnTo>
                  <a:lnTo>
                    <a:pt x="601662" y="35560"/>
                  </a:lnTo>
                  <a:lnTo>
                    <a:pt x="602428" y="36829"/>
                  </a:lnTo>
                  <a:lnTo>
                    <a:pt x="571385" y="36829"/>
                  </a:lnTo>
                  <a:lnTo>
                    <a:pt x="572249" y="38100"/>
                  </a:lnTo>
                  <a:close/>
                </a:path>
                <a:path w="609600" h="353060">
                  <a:moveTo>
                    <a:pt x="37198" y="38100"/>
                  </a:moveTo>
                  <a:lnTo>
                    <a:pt x="38061" y="36829"/>
                  </a:lnTo>
                  <a:lnTo>
                    <a:pt x="38497" y="36829"/>
                  </a:lnTo>
                  <a:lnTo>
                    <a:pt x="37198" y="38100"/>
                  </a:lnTo>
                  <a:close/>
                </a:path>
                <a:path w="609600" h="353060">
                  <a:moveTo>
                    <a:pt x="574916" y="40639"/>
                  </a:moveTo>
                  <a:lnTo>
                    <a:pt x="571385" y="36829"/>
                  </a:lnTo>
                  <a:lnTo>
                    <a:pt x="602428" y="36829"/>
                  </a:lnTo>
                  <a:lnTo>
                    <a:pt x="603961" y="39370"/>
                  </a:lnTo>
                  <a:lnTo>
                    <a:pt x="574154" y="39370"/>
                  </a:lnTo>
                  <a:lnTo>
                    <a:pt x="574916" y="40639"/>
                  </a:lnTo>
                  <a:close/>
                </a:path>
                <a:path w="609600" h="353060">
                  <a:moveTo>
                    <a:pt x="34518" y="40639"/>
                  </a:moveTo>
                  <a:lnTo>
                    <a:pt x="35293" y="39370"/>
                  </a:lnTo>
                  <a:lnTo>
                    <a:pt x="35699" y="39370"/>
                  </a:lnTo>
                  <a:lnTo>
                    <a:pt x="34518" y="40639"/>
                  </a:lnTo>
                  <a:close/>
                </a:path>
                <a:path w="609600" h="353060">
                  <a:moveTo>
                    <a:pt x="579335" y="46954"/>
                  </a:moveTo>
                  <a:lnTo>
                    <a:pt x="576618" y="43179"/>
                  </a:lnTo>
                  <a:lnTo>
                    <a:pt x="574154" y="39370"/>
                  </a:lnTo>
                  <a:lnTo>
                    <a:pt x="603961" y="39370"/>
                  </a:lnTo>
                  <a:lnTo>
                    <a:pt x="604443" y="40639"/>
                  </a:lnTo>
                  <a:lnTo>
                    <a:pt x="606285" y="45720"/>
                  </a:lnTo>
                  <a:lnTo>
                    <a:pt x="578777" y="45720"/>
                  </a:lnTo>
                  <a:lnTo>
                    <a:pt x="579335" y="46954"/>
                  </a:lnTo>
                  <a:close/>
                </a:path>
                <a:path w="609600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609600" h="353060">
                  <a:moveTo>
                    <a:pt x="577303" y="44450"/>
                  </a:moveTo>
                  <a:lnTo>
                    <a:pt x="576516" y="43179"/>
                  </a:lnTo>
                  <a:lnTo>
                    <a:pt x="577303" y="44450"/>
                  </a:lnTo>
                  <a:close/>
                </a:path>
                <a:path w="609600" h="353060">
                  <a:moveTo>
                    <a:pt x="30103" y="46966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03" y="46966"/>
                  </a:lnTo>
                  <a:close/>
                </a:path>
                <a:path w="609600" h="353060">
                  <a:moveTo>
                    <a:pt x="606666" y="46989"/>
                  </a:moveTo>
                  <a:lnTo>
                    <a:pt x="579361" y="46989"/>
                  </a:lnTo>
                  <a:lnTo>
                    <a:pt x="578777" y="45720"/>
                  </a:lnTo>
                  <a:lnTo>
                    <a:pt x="606285" y="45720"/>
                  </a:lnTo>
                  <a:lnTo>
                    <a:pt x="606666" y="46989"/>
                  </a:lnTo>
                  <a:close/>
                </a:path>
                <a:path w="609600" h="353060">
                  <a:moveTo>
                    <a:pt x="607675" y="50800"/>
                  </a:moveTo>
                  <a:lnTo>
                    <a:pt x="581075" y="50800"/>
                  </a:lnTo>
                  <a:lnTo>
                    <a:pt x="580593" y="49529"/>
                  </a:lnTo>
                  <a:lnTo>
                    <a:pt x="579335" y="46954"/>
                  </a:lnTo>
                  <a:lnTo>
                    <a:pt x="606666" y="46989"/>
                  </a:lnTo>
                  <a:lnTo>
                    <a:pt x="607675" y="50800"/>
                  </a:lnTo>
                  <a:close/>
                </a:path>
                <a:path w="609600" h="353060">
                  <a:moveTo>
                    <a:pt x="30092" y="46989"/>
                  </a:moveTo>
                  <a:close/>
                </a:path>
                <a:path w="609600" h="353060">
                  <a:moveTo>
                    <a:pt x="28359" y="50800"/>
                  </a:moveTo>
                  <a:lnTo>
                    <a:pt x="28854" y="49529"/>
                  </a:lnTo>
                  <a:lnTo>
                    <a:pt x="28471" y="50553"/>
                  </a:lnTo>
                  <a:lnTo>
                    <a:pt x="28359" y="50800"/>
                  </a:lnTo>
                  <a:close/>
                </a:path>
                <a:path w="609600" h="353060">
                  <a:moveTo>
                    <a:pt x="28530" y="50422"/>
                  </a:moveTo>
                  <a:lnTo>
                    <a:pt x="28854" y="49529"/>
                  </a:lnTo>
                  <a:lnTo>
                    <a:pt x="28530" y="50422"/>
                  </a:lnTo>
                  <a:close/>
                </a:path>
                <a:path w="609600" h="353060">
                  <a:moveTo>
                    <a:pt x="580964" y="50553"/>
                  </a:moveTo>
                  <a:lnTo>
                    <a:pt x="580501" y="49529"/>
                  </a:lnTo>
                  <a:lnTo>
                    <a:pt x="580964" y="50553"/>
                  </a:lnTo>
                  <a:close/>
                </a:path>
                <a:path w="609600" h="353060">
                  <a:moveTo>
                    <a:pt x="581075" y="50800"/>
                  </a:moveTo>
                  <a:lnTo>
                    <a:pt x="580916" y="50422"/>
                  </a:lnTo>
                  <a:lnTo>
                    <a:pt x="580593" y="49529"/>
                  </a:lnTo>
                  <a:lnTo>
                    <a:pt x="581075" y="50800"/>
                  </a:lnTo>
                  <a:close/>
                </a:path>
                <a:path w="609600" h="353060">
                  <a:moveTo>
                    <a:pt x="28394" y="50800"/>
                  </a:moveTo>
                  <a:lnTo>
                    <a:pt x="28530" y="50422"/>
                  </a:lnTo>
                  <a:lnTo>
                    <a:pt x="28394" y="50800"/>
                  </a:lnTo>
                  <a:close/>
                </a:path>
                <a:path w="609600" h="353060">
                  <a:moveTo>
                    <a:pt x="608406" y="54610"/>
                  </a:moveTo>
                  <a:lnTo>
                    <a:pt x="582434" y="54610"/>
                  </a:lnTo>
                  <a:lnTo>
                    <a:pt x="582066" y="53339"/>
                  </a:lnTo>
                  <a:lnTo>
                    <a:pt x="580964" y="50553"/>
                  </a:lnTo>
                  <a:lnTo>
                    <a:pt x="581075" y="50800"/>
                  </a:lnTo>
                  <a:lnTo>
                    <a:pt x="607675" y="50800"/>
                  </a:lnTo>
                  <a:lnTo>
                    <a:pt x="608012" y="52070"/>
                  </a:lnTo>
                  <a:lnTo>
                    <a:pt x="608406" y="54610"/>
                  </a:lnTo>
                  <a:close/>
                </a:path>
                <a:path w="609600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609600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609600" h="353060">
                  <a:moveTo>
                    <a:pt x="582316" y="54284"/>
                  </a:moveTo>
                  <a:lnTo>
                    <a:pt x="581974" y="53339"/>
                  </a:lnTo>
                  <a:lnTo>
                    <a:pt x="582316" y="54284"/>
                  </a:lnTo>
                  <a:close/>
                </a:path>
                <a:path w="609600" h="353060">
                  <a:moveTo>
                    <a:pt x="582434" y="54610"/>
                  </a:moveTo>
                  <a:lnTo>
                    <a:pt x="582316" y="54284"/>
                  </a:lnTo>
                  <a:lnTo>
                    <a:pt x="582066" y="53339"/>
                  </a:lnTo>
                  <a:lnTo>
                    <a:pt x="582434" y="5461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583692" y="60960"/>
                  </a:moveTo>
                  <a:lnTo>
                    <a:pt x="583209" y="58420"/>
                  </a:lnTo>
                  <a:lnTo>
                    <a:pt x="583412" y="58420"/>
                  </a:lnTo>
                  <a:lnTo>
                    <a:pt x="582316" y="54284"/>
                  </a:lnTo>
                  <a:lnTo>
                    <a:pt x="582434" y="54610"/>
                  </a:lnTo>
                  <a:lnTo>
                    <a:pt x="608406" y="54610"/>
                  </a:lnTo>
                  <a:lnTo>
                    <a:pt x="608799" y="57150"/>
                  </a:lnTo>
                  <a:lnTo>
                    <a:pt x="609142" y="59689"/>
                  </a:lnTo>
                  <a:lnTo>
                    <a:pt x="583603" y="59689"/>
                  </a:lnTo>
                  <a:lnTo>
                    <a:pt x="583692" y="60960"/>
                  </a:lnTo>
                  <a:close/>
                </a:path>
                <a:path w="609600" h="353060">
                  <a:moveTo>
                    <a:pt x="25755" y="60960"/>
                  </a:moveTo>
                  <a:lnTo>
                    <a:pt x="25844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609600" h="353060">
                  <a:moveTo>
                    <a:pt x="609329" y="290829"/>
                  </a:moveTo>
                  <a:lnTo>
                    <a:pt x="583882" y="290829"/>
                  </a:lnTo>
                  <a:lnTo>
                    <a:pt x="584098" y="288289"/>
                  </a:lnTo>
                  <a:lnTo>
                    <a:pt x="584136" y="285750"/>
                  </a:lnTo>
                  <a:lnTo>
                    <a:pt x="584123" y="67310"/>
                  </a:lnTo>
                  <a:lnTo>
                    <a:pt x="584060" y="64770"/>
                  </a:lnTo>
                  <a:lnTo>
                    <a:pt x="583990" y="63500"/>
                  </a:lnTo>
                  <a:lnTo>
                    <a:pt x="583882" y="62229"/>
                  </a:lnTo>
                  <a:lnTo>
                    <a:pt x="583603" y="59689"/>
                  </a:lnTo>
                  <a:lnTo>
                    <a:pt x="609142" y="59689"/>
                  </a:lnTo>
                  <a:lnTo>
                    <a:pt x="609422" y="63500"/>
                  </a:lnTo>
                  <a:lnTo>
                    <a:pt x="609329" y="290829"/>
                  </a:lnTo>
                  <a:close/>
                </a:path>
                <a:path w="609600" h="353060">
                  <a:moveTo>
                    <a:pt x="25673" y="290829"/>
                  </a:moveTo>
                  <a:lnTo>
                    <a:pt x="25501" y="289560"/>
                  </a:lnTo>
                  <a:lnTo>
                    <a:pt x="25673" y="290829"/>
                  </a:lnTo>
                  <a:close/>
                </a:path>
                <a:path w="609600" h="353060">
                  <a:moveTo>
                    <a:pt x="608971" y="294639"/>
                  </a:moveTo>
                  <a:lnTo>
                    <a:pt x="583209" y="294639"/>
                  </a:lnTo>
                  <a:lnTo>
                    <a:pt x="583692" y="292100"/>
                  </a:lnTo>
                  <a:lnTo>
                    <a:pt x="583946" y="289560"/>
                  </a:lnTo>
                  <a:lnTo>
                    <a:pt x="583882" y="290829"/>
                  </a:lnTo>
                  <a:lnTo>
                    <a:pt x="609329" y="290829"/>
                  </a:lnTo>
                  <a:lnTo>
                    <a:pt x="609142" y="293370"/>
                  </a:lnTo>
                  <a:lnTo>
                    <a:pt x="608971" y="294639"/>
                  </a:lnTo>
                  <a:close/>
                </a:path>
                <a:path w="609600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609600" h="353060">
                  <a:moveTo>
                    <a:pt x="604904" y="309879"/>
                  </a:moveTo>
                  <a:lnTo>
                    <a:pt x="576618" y="309879"/>
                  </a:lnTo>
                  <a:lnTo>
                    <a:pt x="579361" y="306070"/>
                  </a:lnTo>
                  <a:lnTo>
                    <a:pt x="578777" y="306070"/>
                  </a:lnTo>
                  <a:lnTo>
                    <a:pt x="581075" y="302260"/>
                  </a:lnTo>
                  <a:lnTo>
                    <a:pt x="580593" y="302260"/>
                  </a:lnTo>
                  <a:lnTo>
                    <a:pt x="582434" y="298450"/>
                  </a:lnTo>
                  <a:lnTo>
                    <a:pt x="582066" y="298450"/>
                  </a:lnTo>
                  <a:lnTo>
                    <a:pt x="583412" y="293370"/>
                  </a:lnTo>
                  <a:lnTo>
                    <a:pt x="583209" y="294639"/>
                  </a:lnTo>
                  <a:lnTo>
                    <a:pt x="608971" y="294639"/>
                  </a:lnTo>
                  <a:lnTo>
                    <a:pt x="608799" y="295910"/>
                  </a:lnTo>
                  <a:lnTo>
                    <a:pt x="608215" y="299720"/>
                  </a:lnTo>
                  <a:lnTo>
                    <a:pt x="608012" y="299720"/>
                  </a:lnTo>
                  <a:lnTo>
                    <a:pt x="606666" y="304800"/>
                  </a:lnTo>
                  <a:lnTo>
                    <a:pt x="606285" y="306070"/>
                  </a:lnTo>
                  <a:lnTo>
                    <a:pt x="604904" y="309879"/>
                  </a:lnTo>
                  <a:close/>
                </a:path>
                <a:path w="609600" h="353060">
                  <a:moveTo>
                    <a:pt x="32931" y="309879"/>
                  </a:moveTo>
                  <a:lnTo>
                    <a:pt x="32143" y="308610"/>
                  </a:lnTo>
                  <a:lnTo>
                    <a:pt x="32931" y="309879"/>
                  </a:lnTo>
                  <a:close/>
                </a:path>
                <a:path w="609600" h="353060">
                  <a:moveTo>
                    <a:pt x="603386" y="313689"/>
                  </a:moveTo>
                  <a:lnTo>
                    <a:pt x="574154" y="313689"/>
                  </a:lnTo>
                  <a:lnTo>
                    <a:pt x="577303" y="308610"/>
                  </a:lnTo>
                  <a:lnTo>
                    <a:pt x="576618" y="309879"/>
                  </a:lnTo>
                  <a:lnTo>
                    <a:pt x="604904" y="309879"/>
                  </a:lnTo>
                  <a:lnTo>
                    <a:pt x="603961" y="312420"/>
                  </a:lnTo>
                  <a:lnTo>
                    <a:pt x="603386" y="313689"/>
                  </a:lnTo>
                  <a:close/>
                </a:path>
                <a:path w="609600" h="353060">
                  <a:moveTo>
                    <a:pt x="35699" y="313689"/>
                  </a:moveTo>
                  <a:lnTo>
                    <a:pt x="35293" y="313689"/>
                  </a:lnTo>
                  <a:lnTo>
                    <a:pt x="34518" y="312420"/>
                  </a:lnTo>
                  <a:lnTo>
                    <a:pt x="35699" y="313689"/>
                  </a:lnTo>
                  <a:close/>
                </a:path>
                <a:path w="609600" h="353060">
                  <a:moveTo>
                    <a:pt x="602237" y="316229"/>
                  </a:moveTo>
                  <a:lnTo>
                    <a:pt x="571385" y="316229"/>
                  </a:lnTo>
                  <a:lnTo>
                    <a:pt x="574916" y="312420"/>
                  </a:lnTo>
                  <a:lnTo>
                    <a:pt x="574154" y="313689"/>
                  </a:lnTo>
                  <a:lnTo>
                    <a:pt x="603386" y="313689"/>
                  </a:lnTo>
                  <a:lnTo>
                    <a:pt x="602237" y="316229"/>
                  </a:lnTo>
                  <a:close/>
                </a:path>
                <a:path w="609600" h="353060">
                  <a:moveTo>
                    <a:pt x="38497" y="316229"/>
                  </a:moveTo>
                  <a:lnTo>
                    <a:pt x="38061" y="316229"/>
                  </a:lnTo>
                  <a:lnTo>
                    <a:pt x="37198" y="314960"/>
                  </a:lnTo>
                  <a:lnTo>
                    <a:pt x="38497" y="316229"/>
                  </a:lnTo>
                  <a:close/>
                </a:path>
                <a:path w="609600" h="353060">
                  <a:moveTo>
                    <a:pt x="601065" y="318770"/>
                  </a:moveTo>
                  <a:lnTo>
                    <a:pt x="568350" y="318770"/>
                  </a:lnTo>
                  <a:lnTo>
                    <a:pt x="572249" y="314960"/>
                  </a:lnTo>
                  <a:lnTo>
                    <a:pt x="571385" y="316229"/>
                  </a:lnTo>
                  <a:lnTo>
                    <a:pt x="602237" y="316229"/>
                  </a:lnTo>
                  <a:lnTo>
                    <a:pt x="601065" y="318770"/>
                  </a:lnTo>
                  <a:close/>
                </a:path>
                <a:path w="609600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609600" h="353060">
                  <a:moveTo>
                    <a:pt x="599236" y="321310"/>
                  </a:moveTo>
                  <a:lnTo>
                    <a:pt x="565073" y="321310"/>
                  </a:lnTo>
                  <a:lnTo>
                    <a:pt x="569290" y="317500"/>
                  </a:lnTo>
                  <a:lnTo>
                    <a:pt x="568350" y="318770"/>
                  </a:lnTo>
                  <a:lnTo>
                    <a:pt x="601065" y="318770"/>
                  </a:lnTo>
                  <a:lnTo>
                    <a:pt x="599236" y="321310"/>
                  </a:lnTo>
                  <a:close/>
                </a:path>
                <a:path w="609600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609600" h="353060">
                  <a:moveTo>
                    <a:pt x="597649" y="323850"/>
                  </a:moveTo>
                  <a:lnTo>
                    <a:pt x="561568" y="323850"/>
                  </a:lnTo>
                  <a:lnTo>
                    <a:pt x="566089" y="320039"/>
                  </a:lnTo>
                  <a:lnTo>
                    <a:pt x="565073" y="321310"/>
                  </a:lnTo>
                  <a:lnTo>
                    <a:pt x="599236" y="321310"/>
                  </a:lnTo>
                  <a:lnTo>
                    <a:pt x="598322" y="322579"/>
                  </a:lnTo>
                  <a:lnTo>
                    <a:pt x="597649" y="323850"/>
                  </a:lnTo>
                  <a:close/>
                </a:path>
                <a:path w="609600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609600" h="353060">
                  <a:moveTo>
                    <a:pt x="596858" y="325120"/>
                  </a:moveTo>
                  <a:lnTo>
                    <a:pt x="557860" y="325120"/>
                  </a:lnTo>
                  <a:lnTo>
                    <a:pt x="562648" y="322579"/>
                  </a:lnTo>
                  <a:lnTo>
                    <a:pt x="561568" y="323850"/>
                  </a:lnTo>
                  <a:lnTo>
                    <a:pt x="597649" y="323850"/>
                  </a:lnTo>
                  <a:lnTo>
                    <a:pt x="596858" y="325120"/>
                  </a:lnTo>
                  <a:close/>
                </a:path>
                <a:path w="609600" h="353060">
                  <a:moveTo>
                    <a:pt x="52952" y="325120"/>
                  </a:moveTo>
                  <a:lnTo>
                    <a:pt x="51587" y="325120"/>
                  </a:lnTo>
                  <a:lnTo>
                    <a:pt x="50431" y="323850"/>
                  </a:lnTo>
                  <a:lnTo>
                    <a:pt x="52952" y="325120"/>
                  </a:lnTo>
                  <a:close/>
                </a:path>
                <a:path w="609600" h="353060">
                  <a:moveTo>
                    <a:pt x="595277" y="327660"/>
                  </a:moveTo>
                  <a:lnTo>
                    <a:pt x="549935" y="327660"/>
                  </a:lnTo>
                  <a:lnTo>
                    <a:pt x="555180" y="326389"/>
                  </a:lnTo>
                  <a:lnTo>
                    <a:pt x="553974" y="326389"/>
                  </a:lnTo>
                  <a:lnTo>
                    <a:pt x="559015" y="323850"/>
                  </a:lnTo>
                  <a:lnTo>
                    <a:pt x="557860" y="325120"/>
                  </a:lnTo>
                  <a:lnTo>
                    <a:pt x="596858" y="325120"/>
                  </a:lnTo>
                  <a:lnTo>
                    <a:pt x="595277" y="327660"/>
                  </a:lnTo>
                  <a:close/>
                </a:path>
                <a:path w="609600" h="353060">
                  <a:moveTo>
                    <a:pt x="585431" y="337820"/>
                  </a:moveTo>
                  <a:lnTo>
                    <a:pt x="24003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22" y="328929"/>
                  </a:lnTo>
                  <a:lnTo>
                    <a:pt x="593712" y="328929"/>
                  </a:lnTo>
                  <a:lnTo>
                    <a:pt x="590181" y="332739"/>
                  </a:lnTo>
                  <a:lnTo>
                    <a:pt x="589330" y="334010"/>
                  </a:lnTo>
                  <a:lnTo>
                    <a:pt x="585431" y="337820"/>
                  </a:lnTo>
                  <a:close/>
                </a:path>
                <a:path w="609600" h="353060">
                  <a:moveTo>
                    <a:pt x="580288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84504" y="337820"/>
                  </a:lnTo>
                  <a:lnTo>
                    <a:pt x="580288" y="341629"/>
                  </a:lnTo>
                  <a:close/>
                </a:path>
                <a:path w="609600" h="353060">
                  <a:moveTo>
                    <a:pt x="574751" y="345439"/>
                  </a:moveTo>
                  <a:lnTo>
                    <a:pt x="34683" y="345439"/>
                  </a:lnTo>
                  <a:lnTo>
                    <a:pt x="30175" y="341629"/>
                  </a:lnTo>
                  <a:lnTo>
                    <a:pt x="579272" y="341629"/>
                  </a:lnTo>
                  <a:lnTo>
                    <a:pt x="574751" y="345439"/>
                  </a:lnTo>
                  <a:close/>
                </a:path>
                <a:path w="609600" h="353060">
                  <a:moveTo>
                    <a:pt x="568883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73671" y="345439"/>
                  </a:lnTo>
                  <a:lnTo>
                    <a:pt x="568883" y="347979"/>
                  </a:lnTo>
                  <a:close/>
                </a:path>
                <a:path w="609600" h="353060">
                  <a:moveTo>
                    <a:pt x="562711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567740" y="347979"/>
                  </a:lnTo>
                  <a:lnTo>
                    <a:pt x="562711" y="350520"/>
                  </a:lnTo>
                  <a:close/>
                </a:path>
                <a:path w="609600" h="353060">
                  <a:moveTo>
                    <a:pt x="556260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561505" y="350520"/>
                  </a:lnTo>
                  <a:lnTo>
                    <a:pt x="556260" y="351789"/>
                  </a:lnTo>
                  <a:close/>
                </a:path>
                <a:path w="609600" h="353060">
                  <a:moveTo>
                    <a:pt x="552627" y="353060"/>
                  </a:moveTo>
                  <a:lnTo>
                    <a:pt x="56819" y="353060"/>
                  </a:lnTo>
                  <a:lnTo>
                    <a:pt x="54114" y="351789"/>
                  </a:lnTo>
                  <a:lnTo>
                    <a:pt x="555332" y="351789"/>
                  </a:lnTo>
                  <a:lnTo>
                    <a:pt x="552627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/>
          <p:cNvSpPr txBox="1"/>
          <p:nvPr/>
        </p:nvSpPr>
        <p:spPr>
          <a:xfrm>
            <a:off x="2602369" y="460969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062306" y="4596180"/>
            <a:ext cx="609600" cy="353060"/>
            <a:chOff x="3062306" y="4596180"/>
            <a:chExt cx="609600" cy="353060"/>
          </a:xfrm>
        </p:grpSpPr>
        <p:sp>
          <p:nvSpPr>
            <p:cNvPr id="41" name="object 41"/>
            <p:cNvSpPr/>
            <p:nvPr/>
          </p:nvSpPr>
          <p:spPr>
            <a:xfrm>
              <a:off x="3075431" y="4608575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28828" y="329184"/>
                  </a:moveTo>
                  <a:lnTo>
                    <a:pt x="54863" y="329184"/>
                  </a:lnTo>
                  <a:lnTo>
                    <a:pt x="33227" y="324735"/>
                  </a:lnTo>
                  <a:lnTo>
                    <a:pt x="15701" y="312939"/>
                  </a:lnTo>
                  <a:lnTo>
                    <a:pt x="4041" y="295549"/>
                  </a:lnTo>
                  <a:lnTo>
                    <a:pt x="0" y="274320"/>
                  </a:lnTo>
                  <a:lnTo>
                    <a:pt x="0" y="54863"/>
                  </a:lnTo>
                  <a:lnTo>
                    <a:pt x="4041" y="33663"/>
                  </a:lnTo>
                  <a:lnTo>
                    <a:pt x="15701" y="16282"/>
                  </a:lnTo>
                  <a:lnTo>
                    <a:pt x="33227" y="4477"/>
                  </a:lnTo>
                  <a:lnTo>
                    <a:pt x="54863" y="0"/>
                  </a:lnTo>
                  <a:lnTo>
                    <a:pt x="528828" y="0"/>
                  </a:lnTo>
                  <a:lnTo>
                    <a:pt x="550228" y="4477"/>
                  </a:lnTo>
                  <a:lnTo>
                    <a:pt x="567675" y="16282"/>
                  </a:lnTo>
                  <a:lnTo>
                    <a:pt x="579414" y="33663"/>
                  </a:lnTo>
                  <a:lnTo>
                    <a:pt x="583692" y="54863"/>
                  </a:lnTo>
                  <a:lnTo>
                    <a:pt x="583692" y="274320"/>
                  </a:lnTo>
                  <a:lnTo>
                    <a:pt x="579414" y="295549"/>
                  </a:lnTo>
                  <a:lnTo>
                    <a:pt x="567675" y="312939"/>
                  </a:lnTo>
                  <a:lnTo>
                    <a:pt x="550228" y="324735"/>
                  </a:lnTo>
                  <a:lnTo>
                    <a:pt x="528828" y="329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3062306" y="459618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64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552037" y="0"/>
                  </a:lnTo>
                  <a:lnTo>
                    <a:pt x="555364" y="1270"/>
                  </a:lnTo>
                  <a:close/>
                </a:path>
                <a:path w="609600" h="353060">
                  <a:moveTo>
                    <a:pt x="561549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556304" y="1270"/>
                  </a:lnTo>
                  <a:lnTo>
                    <a:pt x="561549" y="2539"/>
                  </a:lnTo>
                  <a:close/>
                </a:path>
                <a:path w="609600" h="353060">
                  <a:moveTo>
                    <a:pt x="573716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562756" y="2539"/>
                  </a:lnTo>
                  <a:lnTo>
                    <a:pt x="567785" y="3810"/>
                  </a:lnTo>
                  <a:lnTo>
                    <a:pt x="568928" y="5079"/>
                  </a:lnTo>
                  <a:lnTo>
                    <a:pt x="573716" y="7620"/>
                  </a:lnTo>
                  <a:close/>
                </a:path>
                <a:path w="609600" h="353060">
                  <a:moveTo>
                    <a:pt x="589362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74795" y="7620"/>
                  </a:lnTo>
                  <a:lnTo>
                    <a:pt x="579316" y="10160"/>
                  </a:lnTo>
                  <a:lnTo>
                    <a:pt x="580320" y="11429"/>
                  </a:lnTo>
                  <a:lnTo>
                    <a:pt x="584536" y="13970"/>
                  </a:lnTo>
                  <a:lnTo>
                    <a:pt x="585476" y="15239"/>
                  </a:lnTo>
                  <a:lnTo>
                    <a:pt x="589362" y="19050"/>
                  </a:lnTo>
                  <a:close/>
                </a:path>
                <a:path w="609600" h="353060">
                  <a:moveTo>
                    <a:pt x="46831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297" y="19050"/>
                  </a:lnTo>
                  <a:lnTo>
                    <a:pt x="590226" y="19050"/>
                  </a:lnTo>
                  <a:lnTo>
                    <a:pt x="593756" y="22860"/>
                  </a:lnTo>
                  <a:lnTo>
                    <a:pt x="595326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609600" h="353060">
                  <a:moveTo>
                    <a:pt x="562692" y="30479"/>
                  </a:moveTo>
                  <a:lnTo>
                    <a:pt x="557904" y="27939"/>
                  </a:lnTo>
                  <a:lnTo>
                    <a:pt x="559047" y="27939"/>
                  </a:lnTo>
                  <a:lnTo>
                    <a:pt x="554018" y="26670"/>
                  </a:lnTo>
                  <a:lnTo>
                    <a:pt x="555224" y="26670"/>
                  </a:lnTo>
                  <a:lnTo>
                    <a:pt x="549967" y="25400"/>
                  </a:lnTo>
                  <a:lnTo>
                    <a:pt x="595326" y="25400"/>
                  </a:lnTo>
                  <a:lnTo>
                    <a:pt x="597681" y="29210"/>
                  </a:lnTo>
                  <a:lnTo>
                    <a:pt x="561613" y="29210"/>
                  </a:lnTo>
                  <a:lnTo>
                    <a:pt x="562692" y="30479"/>
                  </a:lnTo>
                  <a:close/>
                </a:path>
                <a:path w="609600" h="353060">
                  <a:moveTo>
                    <a:pt x="25787" y="60960"/>
                  </a:moveTo>
                  <a:lnTo>
                    <a:pt x="25888" y="59689"/>
                  </a:lnTo>
                  <a:lnTo>
                    <a:pt x="349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106" y="36829"/>
                  </a:lnTo>
                  <a:lnTo>
                    <a:pt x="35744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7" y="50553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142" y="54284"/>
                  </a:lnTo>
                  <a:lnTo>
                    <a:pt x="27085" y="54610"/>
                  </a:lnTo>
                  <a:lnTo>
                    <a:pt x="26066" y="58420"/>
                  </a:lnTo>
                  <a:lnTo>
                    <a:pt x="26269" y="58420"/>
                  </a:lnTo>
                  <a:lnTo>
                    <a:pt x="25787" y="60960"/>
                  </a:lnTo>
                  <a:close/>
                </a:path>
                <a:path w="609600" h="353060">
                  <a:moveTo>
                    <a:pt x="572281" y="38100"/>
                  </a:moveTo>
                  <a:lnTo>
                    <a:pt x="568394" y="34289"/>
                  </a:lnTo>
                  <a:lnTo>
                    <a:pt x="569334" y="34289"/>
                  </a:lnTo>
                  <a:lnTo>
                    <a:pt x="565118" y="31750"/>
                  </a:lnTo>
                  <a:lnTo>
                    <a:pt x="566121" y="31750"/>
                  </a:lnTo>
                  <a:lnTo>
                    <a:pt x="561613" y="29210"/>
                  </a:lnTo>
                  <a:lnTo>
                    <a:pt x="598366" y="29210"/>
                  </a:lnTo>
                  <a:lnTo>
                    <a:pt x="601110" y="34289"/>
                  </a:lnTo>
                  <a:lnTo>
                    <a:pt x="601694" y="35560"/>
                  </a:lnTo>
                  <a:lnTo>
                    <a:pt x="602464" y="36829"/>
                  </a:lnTo>
                  <a:lnTo>
                    <a:pt x="571430" y="36829"/>
                  </a:lnTo>
                  <a:lnTo>
                    <a:pt x="572281" y="38100"/>
                  </a:lnTo>
                  <a:close/>
                </a:path>
                <a:path w="609600" h="353060">
                  <a:moveTo>
                    <a:pt x="37242" y="38100"/>
                  </a:moveTo>
                  <a:lnTo>
                    <a:pt x="38106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609600" h="353060">
                  <a:moveTo>
                    <a:pt x="574960" y="40639"/>
                  </a:moveTo>
                  <a:lnTo>
                    <a:pt x="571430" y="36829"/>
                  </a:lnTo>
                  <a:lnTo>
                    <a:pt x="602464" y="36829"/>
                  </a:lnTo>
                  <a:lnTo>
                    <a:pt x="604005" y="39370"/>
                  </a:lnTo>
                  <a:lnTo>
                    <a:pt x="574186" y="39370"/>
                  </a:lnTo>
                  <a:lnTo>
                    <a:pt x="574960" y="40639"/>
                  </a:lnTo>
                  <a:close/>
                </a:path>
                <a:path w="609600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44" y="39370"/>
                  </a:lnTo>
                  <a:lnTo>
                    <a:pt x="34563" y="40639"/>
                  </a:lnTo>
                  <a:close/>
                </a:path>
                <a:path w="609600" h="353060">
                  <a:moveTo>
                    <a:pt x="579380" y="46954"/>
                  </a:moveTo>
                  <a:lnTo>
                    <a:pt x="576662" y="43179"/>
                  </a:lnTo>
                  <a:lnTo>
                    <a:pt x="574186" y="39370"/>
                  </a:lnTo>
                  <a:lnTo>
                    <a:pt x="604005" y="39370"/>
                  </a:lnTo>
                  <a:lnTo>
                    <a:pt x="604488" y="40639"/>
                  </a:lnTo>
                  <a:lnTo>
                    <a:pt x="606329" y="45720"/>
                  </a:lnTo>
                  <a:lnTo>
                    <a:pt x="578821" y="45720"/>
                  </a:lnTo>
                  <a:lnTo>
                    <a:pt x="579380" y="46954"/>
                  </a:lnTo>
                  <a:close/>
                </a:path>
                <a:path w="609600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609600" h="353060">
                  <a:moveTo>
                    <a:pt x="577348" y="44450"/>
                  </a:moveTo>
                  <a:lnTo>
                    <a:pt x="576557" y="43179"/>
                  </a:lnTo>
                  <a:lnTo>
                    <a:pt x="577348" y="44450"/>
                  </a:lnTo>
                  <a:close/>
                </a:path>
                <a:path w="609600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609600" h="353060">
                  <a:moveTo>
                    <a:pt x="606710" y="46989"/>
                  </a:moveTo>
                  <a:lnTo>
                    <a:pt x="579405" y="46989"/>
                  </a:lnTo>
                  <a:lnTo>
                    <a:pt x="578821" y="45720"/>
                  </a:lnTo>
                  <a:lnTo>
                    <a:pt x="606329" y="45720"/>
                  </a:lnTo>
                  <a:lnTo>
                    <a:pt x="606710" y="46989"/>
                  </a:lnTo>
                  <a:close/>
                </a:path>
                <a:path w="609600" h="353060">
                  <a:moveTo>
                    <a:pt x="607720" y="50800"/>
                  </a:moveTo>
                  <a:lnTo>
                    <a:pt x="581120" y="50800"/>
                  </a:lnTo>
                  <a:lnTo>
                    <a:pt x="580637" y="49529"/>
                  </a:lnTo>
                  <a:lnTo>
                    <a:pt x="579380" y="46954"/>
                  </a:lnTo>
                  <a:lnTo>
                    <a:pt x="606710" y="46989"/>
                  </a:lnTo>
                  <a:lnTo>
                    <a:pt x="607720" y="50800"/>
                  </a:lnTo>
                  <a:close/>
                </a:path>
                <a:path w="609600" h="353060">
                  <a:moveTo>
                    <a:pt x="30137" y="46989"/>
                  </a:moveTo>
                  <a:close/>
                </a:path>
                <a:path w="609600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609600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609600" h="353060">
                  <a:moveTo>
                    <a:pt x="581008" y="50553"/>
                  </a:moveTo>
                  <a:lnTo>
                    <a:pt x="580545" y="49529"/>
                  </a:lnTo>
                  <a:lnTo>
                    <a:pt x="581008" y="50553"/>
                  </a:lnTo>
                  <a:close/>
                </a:path>
                <a:path w="609600" h="353060">
                  <a:moveTo>
                    <a:pt x="581120" y="50800"/>
                  </a:moveTo>
                  <a:lnTo>
                    <a:pt x="581008" y="50553"/>
                  </a:lnTo>
                  <a:lnTo>
                    <a:pt x="580637" y="49529"/>
                  </a:lnTo>
                  <a:lnTo>
                    <a:pt x="581120" y="50800"/>
                  </a:lnTo>
                  <a:close/>
                </a:path>
                <a:path w="609600" h="353060">
                  <a:moveTo>
                    <a:pt x="608501" y="54610"/>
                  </a:moveTo>
                  <a:lnTo>
                    <a:pt x="582479" y="54610"/>
                  </a:lnTo>
                  <a:lnTo>
                    <a:pt x="582110" y="53339"/>
                  </a:lnTo>
                  <a:lnTo>
                    <a:pt x="581008" y="50553"/>
                  </a:lnTo>
                  <a:lnTo>
                    <a:pt x="581120" y="50800"/>
                  </a:lnTo>
                  <a:lnTo>
                    <a:pt x="607720" y="50800"/>
                  </a:lnTo>
                  <a:lnTo>
                    <a:pt x="608056" y="52070"/>
                  </a:lnTo>
                  <a:lnTo>
                    <a:pt x="608260" y="53339"/>
                  </a:lnTo>
                  <a:lnTo>
                    <a:pt x="608501" y="54610"/>
                  </a:lnTo>
                  <a:close/>
                </a:path>
                <a:path w="609600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162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7202" y="54175"/>
                  </a:moveTo>
                  <a:lnTo>
                    <a:pt x="27425" y="53339"/>
                  </a:lnTo>
                  <a:lnTo>
                    <a:pt x="27202" y="54175"/>
                  </a:lnTo>
                  <a:close/>
                </a:path>
                <a:path w="609600" h="353060">
                  <a:moveTo>
                    <a:pt x="582361" y="54284"/>
                  </a:moveTo>
                  <a:lnTo>
                    <a:pt x="582018" y="53339"/>
                  </a:lnTo>
                  <a:lnTo>
                    <a:pt x="582361" y="54284"/>
                  </a:lnTo>
                  <a:close/>
                </a:path>
                <a:path w="609600" h="353060">
                  <a:moveTo>
                    <a:pt x="582479" y="54610"/>
                  </a:moveTo>
                  <a:lnTo>
                    <a:pt x="582332" y="54175"/>
                  </a:lnTo>
                  <a:lnTo>
                    <a:pt x="582110" y="53339"/>
                  </a:lnTo>
                  <a:lnTo>
                    <a:pt x="582479" y="54610"/>
                  </a:lnTo>
                  <a:close/>
                </a:path>
                <a:path w="609600" h="353060">
                  <a:moveTo>
                    <a:pt x="27085" y="54610"/>
                  </a:moveTo>
                  <a:lnTo>
                    <a:pt x="27202" y="54175"/>
                  </a:lnTo>
                  <a:lnTo>
                    <a:pt x="27085" y="54610"/>
                  </a:lnTo>
                  <a:close/>
                </a:path>
                <a:path w="609600" h="353060">
                  <a:moveTo>
                    <a:pt x="583736" y="60960"/>
                  </a:moveTo>
                  <a:lnTo>
                    <a:pt x="583253" y="58420"/>
                  </a:lnTo>
                  <a:lnTo>
                    <a:pt x="583457" y="58420"/>
                  </a:lnTo>
                  <a:lnTo>
                    <a:pt x="582361" y="54284"/>
                  </a:lnTo>
                  <a:lnTo>
                    <a:pt x="582479" y="54610"/>
                  </a:lnTo>
                  <a:lnTo>
                    <a:pt x="608501" y="54610"/>
                  </a:lnTo>
                  <a:lnTo>
                    <a:pt x="608742" y="55879"/>
                  </a:lnTo>
                  <a:lnTo>
                    <a:pt x="609187" y="59689"/>
                  </a:lnTo>
                  <a:lnTo>
                    <a:pt x="583634" y="59689"/>
                  </a:lnTo>
                  <a:lnTo>
                    <a:pt x="583736" y="60960"/>
                  </a:lnTo>
                  <a:close/>
                </a:path>
                <a:path w="609600" h="353060">
                  <a:moveTo>
                    <a:pt x="594531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66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349" y="29337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6" y="62229"/>
                  </a:lnTo>
                  <a:lnTo>
                    <a:pt x="285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787" y="292100"/>
                  </a:lnTo>
                  <a:lnTo>
                    <a:pt x="26269" y="294639"/>
                  </a:lnTo>
                  <a:lnTo>
                    <a:pt x="2640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0130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44" y="313689"/>
                  </a:lnTo>
                  <a:lnTo>
                    <a:pt x="38106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95318" y="327660"/>
                  </a:lnTo>
                  <a:lnTo>
                    <a:pt x="594531" y="328929"/>
                  </a:lnTo>
                  <a:close/>
                </a:path>
                <a:path w="609600" h="353060">
                  <a:moveTo>
                    <a:pt x="609373" y="290829"/>
                  </a:moveTo>
                  <a:lnTo>
                    <a:pt x="583926" y="290829"/>
                  </a:lnTo>
                  <a:lnTo>
                    <a:pt x="584130" y="288289"/>
                  </a:lnTo>
                  <a:lnTo>
                    <a:pt x="584104" y="64770"/>
                  </a:lnTo>
                  <a:lnTo>
                    <a:pt x="583926" y="62229"/>
                  </a:lnTo>
                  <a:lnTo>
                    <a:pt x="583634" y="59689"/>
                  </a:lnTo>
                  <a:lnTo>
                    <a:pt x="609187" y="59689"/>
                  </a:lnTo>
                  <a:lnTo>
                    <a:pt x="609466" y="63500"/>
                  </a:lnTo>
                  <a:lnTo>
                    <a:pt x="609373" y="290829"/>
                  </a:lnTo>
                  <a:close/>
                </a:path>
                <a:path w="609600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609600" h="353060">
                  <a:moveTo>
                    <a:pt x="608965" y="294639"/>
                  </a:moveTo>
                  <a:lnTo>
                    <a:pt x="583253" y="294639"/>
                  </a:lnTo>
                  <a:lnTo>
                    <a:pt x="583736" y="292100"/>
                  </a:lnTo>
                  <a:lnTo>
                    <a:pt x="583990" y="289560"/>
                  </a:lnTo>
                  <a:lnTo>
                    <a:pt x="583926" y="290829"/>
                  </a:lnTo>
                  <a:lnTo>
                    <a:pt x="609373" y="290829"/>
                  </a:lnTo>
                  <a:lnTo>
                    <a:pt x="609187" y="293370"/>
                  </a:lnTo>
                  <a:lnTo>
                    <a:pt x="608965" y="294639"/>
                  </a:lnTo>
                  <a:close/>
                </a:path>
                <a:path w="609600" h="353060">
                  <a:moveTo>
                    <a:pt x="26406" y="294639"/>
                  </a:moveTo>
                  <a:lnTo>
                    <a:pt x="26269" y="294639"/>
                  </a:lnTo>
                  <a:lnTo>
                    <a:pt x="26066" y="293370"/>
                  </a:lnTo>
                  <a:lnTo>
                    <a:pt x="26406" y="294639"/>
                  </a:lnTo>
                  <a:close/>
                </a:path>
                <a:path w="609600" h="353060">
                  <a:moveTo>
                    <a:pt x="604948" y="309879"/>
                  </a:moveTo>
                  <a:lnTo>
                    <a:pt x="576662" y="309879"/>
                  </a:lnTo>
                  <a:lnTo>
                    <a:pt x="579405" y="306070"/>
                  </a:lnTo>
                  <a:lnTo>
                    <a:pt x="578821" y="306070"/>
                  </a:lnTo>
                  <a:lnTo>
                    <a:pt x="581120" y="302260"/>
                  </a:lnTo>
                  <a:lnTo>
                    <a:pt x="580637" y="302260"/>
                  </a:lnTo>
                  <a:lnTo>
                    <a:pt x="582479" y="298450"/>
                  </a:lnTo>
                  <a:lnTo>
                    <a:pt x="582110" y="298450"/>
                  </a:lnTo>
                  <a:lnTo>
                    <a:pt x="583457" y="293370"/>
                  </a:lnTo>
                  <a:lnTo>
                    <a:pt x="583253" y="294639"/>
                  </a:lnTo>
                  <a:lnTo>
                    <a:pt x="608965" y="294639"/>
                  </a:lnTo>
                  <a:lnTo>
                    <a:pt x="608742" y="295910"/>
                  </a:lnTo>
                  <a:lnTo>
                    <a:pt x="608260" y="299720"/>
                  </a:lnTo>
                  <a:lnTo>
                    <a:pt x="608056" y="299720"/>
                  </a:lnTo>
                  <a:lnTo>
                    <a:pt x="606710" y="304800"/>
                  </a:lnTo>
                  <a:lnTo>
                    <a:pt x="606329" y="306070"/>
                  </a:lnTo>
                  <a:lnTo>
                    <a:pt x="604948" y="309879"/>
                  </a:lnTo>
                  <a:close/>
                </a:path>
                <a:path w="609600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609600" h="353060">
                  <a:moveTo>
                    <a:pt x="603426" y="313689"/>
                  </a:moveTo>
                  <a:lnTo>
                    <a:pt x="574186" y="313689"/>
                  </a:lnTo>
                  <a:lnTo>
                    <a:pt x="577348" y="308610"/>
                  </a:lnTo>
                  <a:lnTo>
                    <a:pt x="576662" y="309879"/>
                  </a:lnTo>
                  <a:lnTo>
                    <a:pt x="604948" y="309879"/>
                  </a:lnTo>
                  <a:lnTo>
                    <a:pt x="604005" y="312420"/>
                  </a:lnTo>
                  <a:lnTo>
                    <a:pt x="603426" y="313689"/>
                  </a:lnTo>
                  <a:close/>
                </a:path>
                <a:path w="609600" h="353060">
                  <a:moveTo>
                    <a:pt x="35744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44" y="313689"/>
                  </a:lnTo>
                  <a:close/>
                </a:path>
                <a:path w="609600" h="353060">
                  <a:moveTo>
                    <a:pt x="602268" y="316229"/>
                  </a:moveTo>
                  <a:lnTo>
                    <a:pt x="571430" y="316229"/>
                  </a:lnTo>
                  <a:lnTo>
                    <a:pt x="574960" y="312420"/>
                  </a:lnTo>
                  <a:lnTo>
                    <a:pt x="574186" y="313689"/>
                  </a:lnTo>
                  <a:lnTo>
                    <a:pt x="603426" y="313689"/>
                  </a:lnTo>
                  <a:lnTo>
                    <a:pt x="602268" y="316229"/>
                  </a:lnTo>
                  <a:close/>
                </a:path>
                <a:path w="609600" h="353060">
                  <a:moveTo>
                    <a:pt x="38538" y="316229"/>
                  </a:moveTo>
                  <a:lnTo>
                    <a:pt x="38106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609600" h="353060">
                  <a:moveTo>
                    <a:pt x="601110" y="318770"/>
                  </a:moveTo>
                  <a:lnTo>
                    <a:pt x="568394" y="318770"/>
                  </a:lnTo>
                  <a:lnTo>
                    <a:pt x="572281" y="314960"/>
                  </a:lnTo>
                  <a:lnTo>
                    <a:pt x="571430" y="316229"/>
                  </a:lnTo>
                  <a:lnTo>
                    <a:pt x="602268" y="316229"/>
                  </a:lnTo>
                  <a:lnTo>
                    <a:pt x="601110" y="318770"/>
                  </a:lnTo>
                  <a:close/>
                </a:path>
                <a:path w="609600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609600" h="353060">
                  <a:moveTo>
                    <a:pt x="599281" y="321310"/>
                  </a:moveTo>
                  <a:lnTo>
                    <a:pt x="565118" y="321310"/>
                  </a:lnTo>
                  <a:lnTo>
                    <a:pt x="569334" y="317500"/>
                  </a:lnTo>
                  <a:lnTo>
                    <a:pt x="568394" y="318770"/>
                  </a:lnTo>
                  <a:lnTo>
                    <a:pt x="601110" y="318770"/>
                  </a:lnTo>
                  <a:lnTo>
                    <a:pt x="599281" y="321310"/>
                  </a:lnTo>
                  <a:close/>
                </a:path>
                <a:path w="609600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609600" h="353060">
                  <a:moveTo>
                    <a:pt x="597681" y="323850"/>
                  </a:moveTo>
                  <a:lnTo>
                    <a:pt x="561613" y="323850"/>
                  </a:lnTo>
                  <a:lnTo>
                    <a:pt x="566121" y="320039"/>
                  </a:lnTo>
                  <a:lnTo>
                    <a:pt x="565118" y="321310"/>
                  </a:lnTo>
                  <a:lnTo>
                    <a:pt x="599281" y="321310"/>
                  </a:lnTo>
                  <a:lnTo>
                    <a:pt x="598366" y="322579"/>
                  </a:lnTo>
                  <a:lnTo>
                    <a:pt x="597681" y="323850"/>
                  </a:lnTo>
                  <a:close/>
                </a:path>
                <a:path w="609600" h="353060">
                  <a:moveTo>
                    <a:pt x="49225" y="323850"/>
                  </a:moveTo>
                  <a:lnTo>
                    <a:pt x="47923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609600" h="353060">
                  <a:moveTo>
                    <a:pt x="596893" y="325120"/>
                  </a:moveTo>
                  <a:lnTo>
                    <a:pt x="557904" y="325120"/>
                  </a:lnTo>
                  <a:lnTo>
                    <a:pt x="562692" y="322579"/>
                  </a:lnTo>
                  <a:lnTo>
                    <a:pt x="561613" y="323850"/>
                  </a:lnTo>
                  <a:lnTo>
                    <a:pt x="597681" y="323850"/>
                  </a:lnTo>
                  <a:lnTo>
                    <a:pt x="596893" y="325120"/>
                  </a:lnTo>
                  <a:close/>
                </a:path>
                <a:path w="609600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609600" h="353060">
                  <a:moveTo>
                    <a:pt x="595318" y="327660"/>
                  </a:moveTo>
                  <a:lnTo>
                    <a:pt x="549967" y="327660"/>
                  </a:lnTo>
                  <a:lnTo>
                    <a:pt x="555224" y="326389"/>
                  </a:lnTo>
                  <a:lnTo>
                    <a:pt x="554018" y="326389"/>
                  </a:lnTo>
                  <a:lnTo>
                    <a:pt x="559047" y="323850"/>
                  </a:lnTo>
                  <a:lnTo>
                    <a:pt x="557904" y="325120"/>
                  </a:lnTo>
                  <a:lnTo>
                    <a:pt x="596893" y="325120"/>
                  </a:lnTo>
                  <a:lnTo>
                    <a:pt x="595318" y="327660"/>
                  </a:lnTo>
                  <a:close/>
                </a:path>
                <a:path w="609600" h="353060">
                  <a:moveTo>
                    <a:pt x="585476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297" y="332739"/>
                  </a:lnTo>
                  <a:lnTo>
                    <a:pt x="15767" y="328929"/>
                  </a:lnTo>
                  <a:lnTo>
                    <a:pt x="593756" y="328929"/>
                  </a:lnTo>
                  <a:lnTo>
                    <a:pt x="590226" y="332739"/>
                  </a:lnTo>
                  <a:lnTo>
                    <a:pt x="589362" y="334010"/>
                  </a:lnTo>
                  <a:lnTo>
                    <a:pt x="585476" y="337820"/>
                  </a:lnTo>
                  <a:close/>
                </a:path>
                <a:path w="609600" h="353060">
                  <a:moveTo>
                    <a:pt x="580320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84536" y="337820"/>
                  </a:lnTo>
                  <a:lnTo>
                    <a:pt x="580320" y="341629"/>
                  </a:lnTo>
                  <a:close/>
                </a:path>
                <a:path w="609600" h="353060">
                  <a:moveTo>
                    <a:pt x="574795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79316" y="341629"/>
                  </a:lnTo>
                  <a:lnTo>
                    <a:pt x="574795" y="345439"/>
                  </a:lnTo>
                  <a:close/>
                </a:path>
                <a:path w="609600" h="353060">
                  <a:moveTo>
                    <a:pt x="568928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73716" y="345439"/>
                  </a:lnTo>
                  <a:lnTo>
                    <a:pt x="568928" y="347979"/>
                  </a:lnTo>
                  <a:close/>
                </a:path>
                <a:path w="609600" h="353060">
                  <a:moveTo>
                    <a:pt x="562756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567785" y="347979"/>
                  </a:lnTo>
                  <a:lnTo>
                    <a:pt x="562756" y="350520"/>
                  </a:lnTo>
                  <a:close/>
                </a:path>
                <a:path w="609600" h="353060">
                  <a:moveTo>
                    <a:pt x="556304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561549" y="350520"/>
                  </a:lnTo>
                  <a:lnTo>
                    <a:pt x="556304" y="351789"/>
                  </a:lnTo>
                  <a:close/>
                </a:path>
                <a:path w="609600" h="353060">
                  <a:moveTo>
                    <a:pt x="552672" y="353060"/>
                  </a:moveTo>
                  <a:lnTo>
                    <a:pt x="56851" y="353060"/>
                  </a:lnTo>
                  <a:lnTo>
                    <a:pt x="54159" y="351789"/>
                  </a:lnTo>
                  <a:lnTo>
                    <a:pt x="555364" y="351789"/>
                  </a:lnTo>
                  <a:lnTo>
                    <a:pt x="55267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296107" y="460969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56050" y="4596180"/>
            <a:ext cx="609600" cy="353060"/>
            <a:chOff x="3756050" y="4596180"/>
            <a:chExt cx="609600" cy="353060"/>
          </a:xfrm>
        </p:grpSpPr>
        <p:sp>
          <p:nvSpPr>
            <p:cNvPr id="45" name="object 45"/>
            <p:cNvSpPr/>
            <p:nvPr/>
          </p:nvSpPr>
          <p:spPr>
            <a:xfrm>
              <a:off x="3768852" y="4608575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28827" y="329184"/>
                  </a:moveTo>
                  <a:lnTo>
                    <a:pt x="54863" y="329184"/>
                  </a:lnTo>
                  <a:lnTo>
                    <a:pt x="33413" y="324735"/>
                  </a:lnTo>
                  <a:lnTo>
                    <a:pt x="15949" y="312939"/>
                  </a:lnTo>
                  <a:lnTo>
                    <a:pt x="4227" y="295549"/>
                  </a:lnTo>
                  <a:lnTo>
                    <a:pt x="0" y="274320"/>
                  </a:lnTo>
                  <a:lnTo>
                    <a:pt x="0" y="54863"/>
                  </a:lnTo>
                  <a:lnTo>
                    <a:pt x="4227" y="33663"/>
                  </a:lnTo>
                  <a:lnTo>
                    <a:pt x="15949" y="16282"/>
                  </a:lnTo>
                  <a:lnTo>
                    <a:pt x="33413" y="4477"/>
                  </a:lnTo>
                  <a:lnTo>
                    <a:pt x="54863" y="0"/>
                  </a:lnTo>
                  <a:lnTo>
                    <a:pt x="528827" y="0"/>
                  </a:lnTo>
                  <a:lnTo>
                    <a:pt x="550414" y="4477"/>
                  </a:lnTo>
                  <a:lnTo>
                    <a:pt x="567923" y="16282"/>
                  </a:lnTo>
                  <a:lnTo>
                    <a:pt x="579600" y="33663"/>
                  </a:lnTo>
                  <a:lnTo>
                    <a:pt x="583692" y="54863"/>
                  </a:lnTo>
                  <a:lnTo>
                    <a:pt x="583692" y="274320"/>
                  </a:lnTo>
                  <a:lnTo>
                    <a:pt x="579600" y="295549"/>
                  </a:lnTo>
                  <a:lnTo>
                    <a:pt x="567923" y="312939"/>
                  </a:lnTo>
                  <a:lnTo>
                    <a:pt x="550414" y="324735"/>
                  </a:lnTo>
                  <a:lnTo>
                    <a:pt x="528827" y="329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3756050" y="459618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71" y="1270"/>
                  </a:moveTo>
                  <a:lnTo>
                    <a:pt x="54165" y="1270"/>
                  </a:lnTo>
                  <a:lnTo>
                    <a:pt x="57492" y="0"/>
                  </a:lnTo>
                  <a:lnTo>
                    <a:pt x="552043" y="0"/>
                  </a:lnTo>
                  <a:lnTo>
                    <a:pt x="555371" y="1270"/>
                  </a:lnTo>
                  <a:close/>
                </a:path>
                <a:path w="609600" h="353060">
                  <a:moveTo>
                    <a:pt x="561555" y="2539"/>
                  </a:moveTo>
                  <a:lnTo>
                    <a:pt x="47980" y="2539"/>
                  </a:lnTo>
                  <a:lnTo>
                    <a:pt x="53238" y="1270"/>
                  </a:lnTo>
                  <a:lnTo>
                    <a:pt x="556298" y="1270"/>
                  </a:lnTo>
                  <a:lnTo>
                    <a:pt x="561555" y="2539"/>
                  </a:lnTo>
                  <a:close/>
                </a:path>
                <a:path w="609600" h="353060">
                  <a:moveTo>
                    <a:pt x="573722" y="7620"/>
                  </a:moveTo>
                  <a:lnTo>
                    <a:pt x="35813" y="7620"/>
                  </a:lnTo>
                  <a:lnTo>
                    <a:pt x="40601" y="5079"/>
                  </a:lnTo>
                  <a:lnTo>
                    <a:pt x="41744" y="3810"/>
                  </a:lnTo>
                  <a:lnTo>
                    <a:pt x="46786" y="2539"/>
                  </a:lnTo>
                  <a:lnTo>
                    <a:pt x="562749" y="2539"/>
                  </a:lnTo>
                  <a:lnTo>
                    <a:pt x="567778" y="3810"/>
                  </a:lnTo>
                  <a:lnTo>
                    <a:pt x="568934" y="5079"/>
                  </a:lnTo>
                  <a:lnTo>
                    <a:pt x="573722" y="7620"/>
                  </a:lnTo>
                  <a:close/>
                </a:path>
                <a:path w="609600" h="353060">
                  <a:moveTo>
                    <a:pt x="589368" y="19050"/>
                  </a:moveTo>
                  <a:lnTo>
                    <a:pt x="20167" y="19050"/>
                  </a:lnTo>
                  <a:lnTo>
                    <a:pt x="24053" y="15239"/>
                  </a:lnTo>
                  <a:lnTo>
                    <a:pt x="24993" y="13970"/>
                  </a:lnTo>
                  <a:lnTo>
                    <a:pt x="29210" y="11429"/>
                  </a:lnTo>
                  <a:lnTo>
                    <a:pt x="30213" y="10160"/>
                  </a:lnTo>
                  <a:lnTo>
                    <a:pt x="34734" y="7620"/>
                  </a:lnTo>
                  <a:lnTo>
                    <a:pt x="574801" y="7620"/>
                  </a:lnTo>
                  <a:lnTo>
                    <a:pt x="579323" y="10160"/>
                  </a:lnTo>
                  <a:lnTo>
                    <a:pt x="580326" y="11429"/>
                  </a:lnTo>
                  <a:lnTo>
                    <a:pt x="584542" y="13970"/>
                  </a:lnTo>
                  <a:lnTo>
                    <a:pt x="585482" y="15239"/>
                  </a:lnTo>
                  <a:lnTo>
                    <a:pt x="589368" y="19050"/>
                  </a:lnTo>
                  <a:close/>
                </a:path>
                <a:path w="609600" h="353060">
                  <a:moveTo>
                    <a:pt x="46837" y="30479"/>
                  </a:moveTo>
                  <a:lnTo>
                    <a:pt x="47917" y="29210"/>
                  </a:lnTo>
                  <a:lnTo>
                    <a:pt x="11849" y="29210"/>
                  </a:lnTo>
                  <a:lnTo>
                    <a:pt x="15773" y="22860"/>
                  </a:lnTo>
                  <a:lnTo>
                    <a:pt x="19303" y="19050"/>
                  </a:lnTo>
                  <a:lnTo>
                    <a:pt x="590232" y="19050"/>
                  </a:lnTo>
                  <a:lnTo>
                    <a:pt x="593763" y="22860"/>
                  </a:lnTo>
                  <a:lnTo>
                    <a:pt x="595332" y="25400"/>
                  </a:lnTo>
                  <a:lnTo>
                    <a:pt x="59562" y="25400"/>
                  </a:lnTo>
                  <a:lnTo>
                    <a:pt x="54305" y="26670"/>
                  </a:lnTo>
                  <a:lnTo>
                    <a:pt x="55511" y="26670"/>
                  </a:lnTo>
                  <a:lnTo>
                    <a:pt x="50482" y="27939"/>
                  </a:lnTo>
                  <a:lnTo>
                    <a:pt x="51625" y="27939"/>
                  </a:lnTo>
                  <a:lnTo>
                    <a:pt x="46837" y="30479"/>
                  </a:lnTo>
                  <a:close/>
                </a:path>
                <a:path w="609600" h="353060">
                  <a:moveTo>
                    <a:pt x="562698" y="30479"/>
                  </a:moveTo>
                  <a:lnTo>
                    <a:pt x="557911" y="27939"/>
                  </a:lnTo>
                  <a:lnTo>
                    <a:pt x="559053" y="27939"/>
                  </a:lnTo>
                  <a:lnTo>
                    <a:pt x="554024" y="26670"/>
                  </a:lnTo>
                  <a:lnTo>
                    <a:pt x="555231" y="26670"/>
                  </a:lnTo>
                  <a:lnTo>
                    <a:pt x="549973" y="25400"/>
                  </a:lnTo>
                  <a:lnTo>
                    <a:pt x="595332" y="25400"/>
                  </a:lnTo>
                  <a:lnTo>
                    <a:pt x="597687" y="29210"/>
                  </a:lnTo>
                  <a:lnTo>
                    <a:pt x="561619" y="29210"/>
                  </a:lnTo>
                  <a:lnTo>
                    <a:pt x="562698" y="30479"/>
                  </a:lnTo>
                  <a:close/>
                </a:path>
                <a:path w="609600" h="353060">
                  <a:moveTo>
                    <a:pt x="25793" y="60960"/>
                  </a:moveTo>
                  <a:lnTo>
                    <a:pt x="25895" y="59689"/>
                  </a:lnTo>
                  <a:lnTo>
                    <a:pt x="342" y="59689"/>
                  </a:lnTo>
                  <a:lnTo>
                    <a:pt x="787" y="55879"/>
                  </a:lnTo>
                  <a:lnTo>
                    <a:pt x="1269" y="53339"/>
                  </a:lnTo>
                  <a:lnTo>
                    <a:pt x="1473" y="52070"/>
                  </a:lnTo>
                  <a:lnTo>
                    <a:pt x="2852" y="46918"/>
                  </a:lnTo>
                  <a:lnTo>
                    <a:pt x="3200" y="45720"/>
                  </a:lnTo>
                  <a:lnTo>
                    <a:pt x="5041" y="40639"/>
                  </a:lnTo>
                  <a:lnTo>
                    <a:pt x="5524" y="39370"/>
                  </a:lnTo>
                  <a:lnTo>
                    <a:pt x="7835" y="35560"/>
                  </a:lnTo>
                  <a:lnTo>
                    <a:pt x="8420" y="34289"/>
                  </a:lnTo>
                  <a:lnTo>
                    <a:pt x="11163" y="29210"/>
                  </a:lnTo>
                  <a:lnTo>
                    <a:pt x="47917" y="29210"/>
                  </a:lnTo>
                  <a:lnTo>
                    <a:pt x="43408" y="31750"/>
                  </a:lnTo>
                  <a:lnTo>
                    <a:pt x="44411" y="31750"/>
                  </a:lnTo>
                  <a:lnTo>
                    <a:pt x="40195" y="34289"/>
                  </a:lnTo>
                  <a:lnTo>
                    <a:pt x="41135" y="34289"/>
                  </a:lnTo>
                  <a:lnTo>
                    <a:pt x="38544" y="36829"/>
                  </a:lnTo>
                  <a:lnTo>
                    <a:pt x="38100" y="36829"/>
                  </a:lnTo>
                  <a:lnTo>
                    <a:pt x="35746" y="39370"/>
                  </a:lnTo>
                  <a:lnTo>
                    <a:pt x="35344" y="39370"/>
                  </a:lnTo>
                  <a:lnTo>
                    <a:pt x="32972" y="43179"/>
                  </a:lnTo>
                  <a:lnTo>
                    <a:pt x="31038" y="45720"/>
                  </a:lnTo>
                  <a:lnTo>
                    <a:pt x="30721" y="45720"/>
                  </a:lnTo>
                  <a:lnTo>
                    <a:pt x="30158" y="46918"/>
                  </a:lnTo>
                  <a:lnTo>
                    <a:pt x="28987" y="49529"/>
                  </a:lnTo>
                  <a:lnTo>
                    <a:pt x="28501" y="50559"/>
                  </a:lnTo>
                  <a:lnTo>
                    <a:pt x="28432" y="50800"/>
                  </a:lnTo>
                  <a:lnTo>
                    <a:pt x="27511" y="53339"/>
                  </a:lnTo>
                  <a:lnTo>
                    <a:pt x="27176" y="54175"/>
                  </a:lnTo>
                  <a:lnTo>
                    <a:pt x="27082" y="54610"/>
                  </a:lnTo>
                  <a:lnTo>
                    <a:pt x="26073" y="58420"/>
                  </a:lnTo>
                  <a:lnTo>
                    <a:pt x="26276" y="58420"/>
                  </a:lnTo>
                  <a:lnTo>
                    <a:pt x="25793" y="60960"/>
                  </a:lnTo>
                  <a:close/>
                </a:path>
                <a:path w="609600" h="353060">
                  <a:moveTo>
                    <a:pt x="572287" y="38100"/>
                  </a:moveTo>
                  <a:lnTo>
                    <a:pt x="568401" y="34289"/>
                  </a:lnTo>
                  <a:lnTo>
                    <a:pt x="569328" y="34289"/>
                  </a:lnTo>
                  <a:lnTo>
                    <a:pt x="565111" y="31750"/>
                  </a:lnTo>
                  <a:lnTo>
                    <a:pt x="566127" y="31750"/>
                  </a:lnTo>
                  <a:lnTo>
                    <a:pt x="561619" y="29210"/>
                  </a:lnTo>
                  <a:lnTo>
                    <a:pt x="598373" y="29210"/>
                  </a:lnTo>
                  <a:lnTo>
                    <a:pt x="601116" y="34289"/>
                  </a:lnTo>
                  <a:lnTo>
                    <a:pt x="601700" y="35560"/>
                  </a:lnTo>
                  <a:lnTo>
                    <a:pt x="602471" y="36829"/>
                  </a:lnTo>
                  <a:lnTo>
                    <a:pt x="571436" y="36829"/>
                  </a:lnTo>
                  <a:lnTo>
                    <a:pt x="572287" y="38100"/>
                  </a:lnTo>
                  <a:close/>
                </a:path>
                <a:path w="609600" h="353060">
                  <a:moveTo>
                    <a:pt x="37249" y="38100"/>
                  </a:moveTo>
                  <a:lnTo>
                    <a:pt x="38100" y="36829"/>
                  </a:lnTo>
                  <a:lnTo>
                    <a:pt x="38544" y="36829"/>
                  </a:lnTo>
                  <a:lnTo>
                    <a:pt x="37249" y="38100"/>
                  </a:lnTo>
                  <a:close/>
                </a:path>
                <a:path w="609600" h="353060">
                  <a:moveTo>
                    <a:pt x="574967" y="40639"/>
                  </a:moveTo>
                  <a:lnTo>
                    <a:pt x="571436" y="36829"/>
                  </a:lnTo>
                  <a:lnTo>
                    <a:pt x="602471" y="36829"/>
                  </a:lnTo>
                  <a:lnTo>
                    <a:pt x="604012" y="39370"/>
                  </a:lnTo>
                  <a:lnTo>
                    <a:pt x="574192" y="39370"/>
                  </a:lnTo>
                  <a:lnTo>
                    <a:pt x="574967" y="40639"/>
                  </a:lnTo>
                  <a:close/>
                </a:path>
                <a:path w="609600" h="353060">
                  <a:moveTo>
                    <a:pt x="34569" y="40639"/>
                  </a:moveTo>
                  <a:lnTo>
                    <a:pt x="35344" y="39370"/>
                  </a:lnTo>
                  <a:lnTo>
                    <a:pt x="35746" y="39370"/>
                  </a:lnTo>
                  <a:lnTo>
                    <a:pt x="34569" y="40639"/>
                  </a:lnTo>
                  <a:close/>
                </a:path>
                <a:path w="609600" h="353060">
                  <a:moveTo>
                    <a:pt x="579360" y="46918"/>
                  </a:moveTo>
                  <a:lnTo>
                    <a:pt x="576668" y="43179"/>
                  </a:lnTo>
                  <a:lnTo>
                    <a:pt x="574192" y="39370"/>
                  </a:lnTo>
                  <a:lnTo>
                    <a:pt x="604012" y="39370"/>
                  </a:lnTo>
                  <a:lnTo>
                    <a:pt x="604494" y="40639"/>
                  </a:lnTo>
                  <a:lnTo>
                    <a:pt x="606336" y="45720"/>
                  </a:lnTo>
                  <a:lnTo>
                    <a:pt x="578815" y="45720"/>
                  </a:lnTo>
                  <a:lnTo>
                    <a:pt x="579360" y="46918"/>
                  </a:lnTo>
                  <a:close/>
                </a:path>
                <a:path w="609600" h="353060">
                  <a:moveTo>
                    <a:pt x="32181" y="44450"/>
                  </a:moveTo>
                  <a:lnTo>
                    <a:pt x="32867" y="43179"/>
                  </a:lnTo>
                  <a:lnTo>
                    <a:pt x="32181" y="44450"/>
                  </a:lnTo>
                  <a:close/>
                </a:path>
                <a:path w="609600" h="353060">
                  <a:moveTo>
                    <a:pt x="577341" y="44450"/>
                  </a:moveTo>
                  <a:lnTo>
                    <a:pt x="576554" y="43179"/>
                  </a:lnTo>
                  <a:lnTo>
                    <a:pt x="577341" y="44450"/>
                  </a:lnTo>
                  <a:close/>
                </a:path>
                <a:path w="609600" h="353060">
                  <a:moveTo>
                    <a:pt x="30124" y="46989"/>
                  </a:moveTo>
                  <a:lnTo>
                    <a:pt x="30721" y="45720"/>
                  </a:lnTo>
                  <a:lnTo>
                    <a:pt x="30176" y="46918"/>
                  </a:lnTo>
                  <a:close/>
                </a:path>
                <a:path w="609600" h="353060">
                  <a:moveTo>
                    <a:pt x="30176" y="46918"/>
                  </a:moveTo>
                  <a:lnTo>
                    <a:pt x="30721" y="45720"/>
                  </a:lnTo>
                  <a:lnTo>
                    <a:pt x="31038" y="45720"/>
                  </a:lnTo>
                  <a:lnTo>
                    <a:pt x="30176" y="46918"/>
                  </a:lnTo>
                  <a:close/>
                </a:path>
                <a:path w="609600" h="353060">
                  <a:moveTo>
                    <a:pt x="579412" y="46989"/>
                  </a:moveTo>
                  <a:lnTo>
                    <a:pt x="578815" y="45720"/>
                  </a:lnTo>
                  <a:lnTo>
                    <a:pt x="579412" y="46989"/>
                  </a:lnTo>
                  <a:close/>
                </a:path>
                <a:path w="609600" h="353060">
                  <a:moveTo>
                    <a:pt x="606704" y="46989"/>
                  </a:moveTo>
                  <a:lnTo>
                    <a:pt x="579412" y="46989"/>
                  </a:lnTo>
                  <a:lnTo>
                    <a:pt x="578815" y="45720"/>
                  </a:lnTo>
                  <a:lnTo>
                    <a:pt x="606336" y="45720"/>
                  </a:lnTo>
                  <a:lnTo>
                    <a:pt x="606704" y="46989"/>
                  </a:lnTo>
                  <a:close/>
                </a:path>
                <a:path w="609600" h="353060">
                  <a:moveTo>
                    <a:pt x="30143" y="46989"/>
                  </a:moveTo>
                  <a:close/>
                </a:path>
                <a:path w="609600" h="353060">
                  <a:moveTo>
                    <a:pt x="607723" y="50800"/>
                  </a:moveTo>
                  <a:lnTo>
                    <a:pt x="581126" y="50800"/>
                  </a:lnTo>
                  <a:lnTo>
                    <a:pt x="580643" y="49529"/>
                  </a:lnTo>
                  <a:lnTo>
                    <a:pt x="579360" y="46918"/>
                  </a:lnTo>
                  <a:lnTo>
                    <a:pt x="606704" y="46989"/>
                  </a:lnTo>
                  <a:lnTo>
                    <a:pt x="607723" y="50800"/>
                  </a:lnTo>
                  <a:close/>
                </a:path>
                <a:path w="609600" h="353060">
                  <a:moveTo>
                    <a:pt x="28409" y="50800"/>
                  </a:moveTo>
                  <a:lnTo>
                    <a:pt x="28892" y="49529"/>
                  </a:lnTo>
                  <a:lnTo>
                    <a:pt x="28519" y="50559"/>
                  </a:lnTo>
                  <a:lnTo>
                    <a:pt x="28409" y="50800"/>
                  </a:lnTo>
                  <a:close/>
                </a:path>
                <a:path w="609600" h="353060">
                  <a:moveTo>
                    <a:pt x="28519" y="50559"/>
                  </a:moveTo>
                  <a:lnTo>
                    <a:pt x="28892" y="49529"/>
                  </a:lnTo>
                  <a:lnTo>
                    <a:pt x="28519" y="50559"/>
                  </a:lnTo>
                  <a:close/>
                </a:path>
                <a:path w="609600" h="353060">
                  <a:moveTo>
                    <a:pt x="581017" y="50559"/>
                  </a:moveTo>
                  <a:lnTo>
                    <a:pt x="580548" y="49529"/>
                  </a:lnTo>
                  <a:lnTo>
                    <a:pt x="581017" y="50559"/>
                  </a:lnTo>
                  <a:close/>
                </a:path>
                <a:path w="609600" h="353060">
                  <a:moveTo>
                    <a:pt x="581126" y="50800"/>
                  </a:moveTo>
                  <a:lnTo>
                    <a:pt x="581017" y="50559"/>
                  </a:lnTo>
                  <a:lnTo>
                    <a:pt x="580643" y="49529"/>
                  </a:lnTo>
                  <a:lnTo>
                    <a:pt x="581126" y="50800"/>
                  </a:lnTo>
                  <a:close/>
                </a:path>
                <a:path w="609600" h="353060">
                  <a:moveTo>
                    <a:pt x="28432" y="50800"/>
                  </a:moveTo>
                  <a:lnTo>
                    <a:pt x="28519" y="50559"/>
                  </a:lnTo>
                  <a:lnTo>
                    <a:pt x="28432" y="50800"/>
                  </a:lnTo>
                  <a:close/>
                </a:path>
                <a:path w="609600" h="353060">
                  <a:moveTo>
                    <a:pt x="608450" y="54610"/>
                  </a:moveTo>
                  <a:lnTo>
                    <a:pt x="582485" y="54610"/>
                  </a:lnTo>
                  <a:lnTo>
                    <a:pt x="582104" y="53339"/>
                  </a:lnTo>
                  <a:lnTo>
                    <a:pt x="581017" y="50559"/>
                  </a:lnTo>
                  <a:lnTo>
                    <a:pt x="581126" y="50800"/>
                  </a:lnTo>
                  <a:lnTo>
                    <a:pt x="607723" y="50800"/>
                  </a:lnTo>
                  <a:lnTo>
                    <a:pt x="608063" y="52070"/>
                  </a:lnTo>
                  <a:lnTo>
                    <a:pt x="608450" y="54610"/>
                  </a:lnTo>
                  <a:close/>
                </a:path>
                <a:path w="609600" h="353060">
                  <a:moveTo>
                    <a:pt x="27050" y="54610"/>
                  </a:moveTo>
                  <a:lnTo>
                    <a:pt x="27419" y="53339"/>
                  </a:lnTo>
                  <a:lnTo>
                    <a:pt x="27169" y="54284"/>
                  </a:lnTo>
                  <a:lnTo>
                    <a:pt x="27050" y="54610"/>
                  </a:lnTo>
                  <a:close/>
                </a:path>
                <a:path w="609600" h="353060">
                  <a:moveTo>
                    <a:pt x="27169" y="54284"/>
                  </a:moveTo>
                  <a:lnTo>
                    <a:pt x="27419" y="53339"/>
                  </a:lnTo>
                  <a:lnTo>
                    <a:pt x="27169" y="54284"/>
                  </a:lnTo>
                  <a:close/>
                </a:path>
                <a:path w="609600" h="353060">
                  <a:moveTo>
                    <a:pt x="582328" y="54175"/>
                  </a:moveTo>
                  <a:lnTo>
                    <a:pt x="582025" y="53339"/>
                  </a:lnTo>
                  <a:lnTo>
                    <a:pt x="582328" y="54175"/>
                  </a:lnTo>
                  <a:close/>
                </a:path>
                <a:path w="609600" h="353060">
                  <a:moveTo>
                    <a:pt x="582485" y="54610"/>
                  </a:moveTo>
                  <a:lnTo>
                    <a:pt x="582328" y="54175"/>
                  </a:lnTo>
                  <a:lnTo>
                    <a:pt x="582104" y="53339"/>
                  </a:lnTo>
                  <a:lnTo>
                    <a:pt x="582485" y="54610"/>
                  </a:lnTo>
                  <a:close/>
                </a:path>
                <a:path w="609600" h="353060">
                  <a:moveTo>
                    <a:pt x="583742" y="60960"/>
                  </a:moveTo>
                  <a:lnTo>
                    <a:pt x="583260" y="58420"/>
                  </a:lnTo>
                  <a:lnTo>
                    <a:pt x="583463" y="58420"/>
                  </a:lnTo>
                  <a:lnTo>
                    <a:pt x="582328" y="54175"/>
                  </a:lnTo>
                  <a:lnTo>
                    <a:pt x="582485" y="54610"/>
                  </a:lnTo>
                  <a:lnTo>
                    <a:pt x="608450" y="54610"/>
                  </a:lnTo>
                  <a:lnTo>
                    <a:pt x="608838" y="57150"/>
                  </a:lnTo>
                  <a:lnTo>
                    <a:pt x="609193" y="59689"/>
                  </a:lnTo>
                  <a:lnTo>
                    <a:pt x="583641" y="59689"/>
                  </a:lnTo>
                  <a:lnTo>
                    <a:pt x="583742" y="60960"/>
                  </a:lnTo>
                  <a:close/>
                </a:path>
                <a:path w="609600" h="353060">
                  <a:moveTo>
                    <a:pt x="27082" y="54610"/>
                  </a:moveTo>
                  <a:lnTo>
                    <a:pt x="27169" y="54284"/>
                  </a:lnTo>
                  <a:lnTo>
                    <a:pt x="27082" y="54610"/>
                  </a:lnTo>
                  <a:close/>
                </a:path>
                <a:path w="609600" h="353060">
                  <a:moveTo>
                    <a:pt x="594537" y="328929"/>
                  </a:moveTo>
                  <a:lnTo>
                    <a:pt x="14998" y="328929"/>
                  </a:lnTo>
                  <a:lnTo>
                    <a:pt x="11849" y="323850"/>
                  </a:lnTo>
                  <a:lnTo>
                    <a:pt x="11163" y="322579"/>
                  </a:lnTo>
                  <a:lnTo>
                    <a:pt x="8420" y="318770"/>
                  </a:lnTo>
                  <a:lnTo>
                    <a:pt x="1473" y="299720"/>
                  </a:lnTo>
                  <a:lnTo>
                    <a:pt x="1269" y="299720"/>
                  </a:lnTo>
                  <a:lnTo>
                    <a:pt x="787" y="295910"/>
                  </a:lnTo>
                  <a:lnTo>
                    <a:pt x="342" y="293370"/>
                  </a:lnTo>
                  <a:lnTo>
                    <a:pt x="279" y="292100"/>
                  </a:lnTo>
                  <a:lnTo>
                    <a:pt x="38" y="289560"/>
                  </a:lnTo>
                  <a:lnTo>
                    <a:pt x="0" y="64770"/>
                  </a:lnTo>
                  <a:lnTo>
                    <a:pt x="118" y="62229"/>
                  </a:lnTo>
                  <a:lnTo>
                    <a:pt x="279" y="59689"/>
                  </a:lnTo>
                  <a:lnTo>
                    <a:pt x="25895" y="59689"/>
                  </a:lnTo>
                  <a:lnTo>
                    <a:pt x="25539" y="62229"/>
                  </a:lnTo>
                  <a:lnTo>
                    <a:pt x="25425" y="64770"/>
                  </a:lnTo>
                  <a:lnTo>
                    <a:pt x="25400" y="288289"/>
                  </a:lnTo>
                  <a:lnTo>
                    <a:pt x="25603" y="290829"/>
                  </a:lnTo>
                  <a:lnTo>
                    <a:pt x="25793" y="292100"/>
                  </a:lnTo>
                  <a:lnTo>
                    <a:pt x="26276" y="294639"/>
                  </a:lnTo>
                  <a:lnTo>
                    <a:pt x="26409" y="294639"/>
                  </a:lnTo>
                  <a:lnTo>
                    <a:pt x="27419" y="298450"/>
                  </a:lnTo>
                  <a:lnTo>
                    <a:pt x="27050" y="298450"/>
                  </a:lnTo>
                  <a:lnTo>
                    <a:pt x="28892" y="302260"/>
                  </a:lnTo>
                  <a:lnTo>
                    <a:pt x="28409" y="302260"/>
                  </a:lnTo>
                  <a:lnTo>
                    <a:pt x="30721" y="306070"/>
                  </a:lnTo>
                  <a:lnTo>
                    <a:pt x="30124" y="306070"/>
                  </a:lnTo>
                  <a:lnTo>
                    <a:pt x="32867" y="309879"/>
                  </a:lnTo>
                  <a:lnTo>
                    <a:pt x="35344" y="313689"/>
                  </a:lnTo>
                  <a:lnTo>
                    <a:pt x="35746" y="313689"/>
                  </a:lnTo>
                  <a:lnTo>
                    <a:pt x="38100" y="316229"/>
                  </a:lnTo>
                  <a:lnTo>
                    <a:pt x="38544" y="316229"/>
                  </a:lnTo>
                  <a:lnTo>
                    <a:pt x="41135" y="318770"/>
                  </a:lnTo>
                  <a:lnTo>
                    <a:pt x="41600" y="318770"/>
                  </a:lnTo>
                  <a:lnTo>
                    <a:pt x="44411" y="321310"/>
                  </a:lnTo>
                  <a:lnTo>
                    <a:pt x="44911" y="321310"/>
                  </a:lnTo>
                  <a:lnTo>
                    <a:pt x="47917" y="323850"/>
                  </a:lnTo>
                  <a:lnTo>
                    <a:pt x="49231" y="323850"/>
                  </a:lnTo>
                  <a:lnTo>
                    <a:pt x="51625" y="325120"/>
                  </a:lnTo>
                  <a:lnTo>
                    <a:pt x="52997" y="325120"/>
                  </a:lnTo>
                  <a:lnTo>
                    <a:pt x="55511" y="326389"/>
                  </a:lnTo>
                  <a:lnTo>
                    <a:pt x="54305" y="326389"/>
                  </a:lnTo>
                  <a:lnTo>
                    <a:pt x="59562" y="327660"/>
                  </a:lnTo>
                  <a:lnTo>
                    <a:pt x="595325" y="327660"/>
                  </a:lnTo>
                  <a:lnTo>
                    <a:pt x="594537" y="328929"/>
                  </a:lnTo>
                  <a:close/>
                </a:path>
                <a:path w="609600" h="353060">
                  <a:moveTo>
                    <a:pt x="609377" y="290829"/>
                  </a:moveTo>
                  <a:lnTo>
                    <a:pt x="583920" y="290829"/>
                  </a:lnTo>
                  <a:lnTo>
                    <a:pt x="584136" y="288289"/>
                  </a:lnTo>
                  <a:lnTo>
                    <a:pt x="584098" y="64770"/>
                  </a:lnTo>
                  <a:lnTo>
                    <a:pt x="584028" y="63500"/>
                  </a:lnTo>
                  <a:lnTo>
                    <a:pt x="583920" y="62229"/>
                  </a:lnTo>
                  <a:lnTo>
                    <a:pt x="583641" y="59689"/>
                  </a:lnTo>
                  <a:lnTo>
                    <a:pt x="609257" y="59689"/>
                  </a:lnTo>
                  <a:lnTo>
                    <a:pt x="609417" y="62229"/>
                  </a:lnTo>
                  <a:lnTo>
                    <a:pt x="609523" y="64770"/>
                  </a:lnTo>
                  <a:lnTo>
                    <a:pt x="609498" y="289560"/>
                  </a:lnTo>
                  <a:lnTo>
                    <a:pt x="609377" y="290829"/>
                  </a:lnTo>
                  <a:close/>
                </a:path>
                <a:path w="609600" h="353060">
                  <a:moveTo>
                    <a:pt x="25717" y="290829"/>
                  </a:moveTo>
                  <a:lnTo>
                    <a:pt x="25539" y="289560"/>
                  </a:lnTo>
                  <a:lnTo>
                    <a:pt x="25717" y="290829"/>
                  </a:lnTo>
                  <a:close/>
                </a:path>
                <a:path w="609600" h="353060">
                  <a:moveTo>
                    <a:pt x="609015" y="294639"/>
                  </a:moveTo>
                  <a:lnTo>
                    <a:pt x="583260" y="294639"/>
                  </a:lnTo>
                  <a:lnTo>
                    <a:pt x="583742" y="292100"/>
                  </a:lnTo>
                  <a:lnTo>
                    <a:pt x="583984" y="289560"/>
                  </a:lnTo>
                  <a:lnTo>
                    <a:pt x="583920" y="290829"/>
                  </a:lnTo>
                  <a:lnTo>
                    <a:pt x="609377" y="290829"/>
                  </a:lnTo>
                  <a:lnTo>
                    <a:pt x="609257" y="292100"/>
                  </a:lnTo>
                  <a:lnTo>
                    <a:pt x="609193" y="293370"/>
                  </a:lnTo>
                  <a:lnTo>
                    <a:pt x="609015" y="294639"/>
                  </a:lnTo>
                  <a:close/>
                </a:path>
                <a:path w="609600" h="353060">
                  <a:moveTo>
                    <a:pt x="26409" y="294639"/>
                  </a:moveTo>
                  <a:lnTo>
                    <a:pt x="26276" y="294639"/>
                  </a:lnTo>
                  <a:lnTo>
                    <a:pt x="26073" y="293370"/>
                  </a:lnTo>
                  <a:lnTo>
                    <a:pt x="26409" y="294639"/>
                  </a:lnTo>
                  <a:close/>
                </a:path>
                <a:path w="609600" h="353060">
                  <a:moveTo>
                    <a:pt x="604954" y="309879"/>
                  </a:moveTo>
                  <a:lnTo>
                    <a:pt x="576668" y="309879"/>
                  </a:lnTo>
                  <a:lnTo>
                    <a:pt x="579412" y="306070"/>
                  </a:lnTo>
                  <a:lnTo>
                    <a:pt x="578815" y="306070"/>
                  </a:lnTo>
                  <a:lnTo>
                    <a:pt x="581126" y="302260"/>
                  </a:lnTo>
                  <a:lnTo>
                    <a:pt x="580643" y="302260"/>
                  </a:lnTo>
                  <a:lnTo>
                    <a:pt x="582485" y="298450"/>
                  </a:lnTo>
                  <a:lnTo>
                    <a:pt x="582104" y="298450"/>
                  </a:lnTo>
                  <a:lnTo>
                    <a:pt x="583463" y="293370"/>
                  </a:lnTo>
                  <a:lnTo>
                    <a:pt x="583260" y="294639"/>
                  </a:lnTo>
                  <a:lnTo>
                    <a:pt x="609015" y="294639"/>
                  </a:lnTo>
                  <a:lnTo>
                    <a:pt x="608266" y="299720"/>
                  </a:lnTo>
                  <a:lnTo>
                    <a:pt x="608063" y="299720"/>
                  </a:lnTo>
                  <a:lnTo>
                    <a:pt x="606704" y="304800"/>
                  </a:lnTo>
                  <a:lnTo>
                    <a:pt x="606336" y="306070"/>
                  </a:lnTo>
                  <a:lnTo>
                    <a:pt x="604954" y="309879"/>
                  </a:lnTo>
                  <a:close/>
                </a:path>
                <a:path w="609600" h="353060">
                  <a:moveTo>
                    <a:pt x="32972" y="309879"/>
                  </a:moveTo>
                  <a:lnTo>
                    <a:pt x="32181" y="308610"/>
                  </a:lnTo>
                  <a:lnTo>
                    <a:pt x="32972" y="309879"/>
                  </a:lnTo>
                  <a:close/>
                </a:path>
                <a:path w="609600" h="353060">
                  <a:moveTo>
                    <a:pt x="603432" y="313689"/>
                  </a:moveTo>
                  <a:lnTo>
                    <a:pt x="574192" y="313689"/>
                  </a:lnTo>
                  <a:lnTo>
                    <a:pt x="577341" y="308610"/>
                  </a:lnTo>
                  <a:lnTo>
                    <a:pt x="576668" y="309879"/>
                  </a:lnTo>
                  <a:lnTo>
                    <a:pt x="604954" y="309879"/>
                  </a:lnTo>
                  <a:lnTo>
                    <a:pt x="604012" y="312420"/>
                  </a:lnTo>
                  <a:lnTo>
                    <a:pt x="603432" y="313689"/>
                  </a:lnTo>
                  <a:close/>
                </a:path>
                <a:path w="609600" h="353060">
                  <a:moveTo>
                    <a:pt x="35746" y="313689"/>
                  </a:moveTo>
                  <a:lnTo>
                    <a:pt x="35344" y="313689"/>
                  </a:lnTo>
                  <a:lnTo>
                    <a:pt x="34569" y="312420"/>
                  </a:lnTo>
                  <a:lnTo>
                    <a:pt x="35746" y="313689"/>
                  </a:lnTo>
                  <a:close/>
                </a:path>
                <a:path w="609600" h="353060">
                  <a:moveTo>
                    <a:pt x="602274" y="316229"/>
                  </a:moveTo>
                  <a:lnTo>
                    <a:pt x="571436" y="316229"/>
                  </a:lnTo>
                  <a:lnTo>
                    <a:pt x="574967" y="312420"/>
                  </a:lnTo>
                  <a:lnTo>
                    <a:pt x="574192" y="313689"/>
                  </a:lnTo>
                  <a:lnTo>
                    <a:pt x="603432" y="313689"/>
                  </a:lnTo>
                  <a:lnTo>
                    <a:pt x="602274" y="316229"/>
                  </a:lnTo>
                  <a:close/>
                </a:path>
                <a:path w="609600" h="353060">
                  <a:moveTo>
                    <a:pt x="38544" y="316229"/>
                  </a:moveTo>
                  <a:lnTo>
                    <a:pt x="38100" y="316229"/>
                  </a:lnTo>
                  <a:lnTo>
                    <a:pt x="37249" y="314960"/>
                  </a:lnTo>
                  <a:lnTo>
                    <a:pt x="38544" y="316229"/>
                  </a:lnTo>
                  <a:close/>
                </a:path>
                <a:path w="609600" h="353060">
                  <a:moveTo>
                    <a:pt x="601116" y="318770"/>
                  </a:moveTo>
                  <a:lnTo>
                    <a:pt x="568401" y="318770"/>
                  </a:lnTo>
                  <a:lnTo>
                    <a:pt x="572287" y="314960"/>
                  </a:lnTo>
                  <a:lnTo>
                    <a:pt x="571436" y="316229"/>
                  </a:lnTo>
                  <a:lnTo>
                    <a:pt x="602274" y="316229"/>
                  </a:lnTo>
                  <a:lnTo>
                    <a:pt x="601116" y="318770"/>
                  </a:lnTo>
                  <a:close/>
                </a:path>
                <a:path w="609600" h="353060">
                  <a:moveTo>
                    <a:pt x="41600" y="318770"/>
                  </a:moveTo>
                  <a:lnTo>
                    <a:pt x="41135" y="318770"/>
                  </a:lnTo>
                  <a:lnTo>
                    <a:pt x="40195" y="317500"/>
                  </a:lnTo>
                  <a:lnTo>
                    <a:pt x="41600" y="318770"/>
                  </a:lnTo>
                  <a:close/>
                </a:path>
                <a:path w="609600" h="353060">
                  <a:moveTo>
                    <a:pt x="599287" y="321310"/>
                  </a:moveTo>
                  <a:lnTo>
                    <a:pt x="565111" y="321310"/>
                  </a:lnTo>
                  <a:lnTo>
                    <a:pt x="569328" y="317500"/>
                  </a:lnTo>
                  <a:lnTo>
                    <a:pt x="568401" y="318770"/>
                  </a:lnTo>
                  <a:lnTo>
                    <a:pt x="601116" y="318770"/>
                  </a:lnTo>
                  <a:lnTo>
                    <a:pt x="599287" y="321310"/>
                  </a:lnTo>
                  <a:close/>
                </a:path>
                <a:path w="609600" h="353060">
                  <a:moveTo>
                    <a:pt x="44911" y="321310"/>
                  </a:moveTo>
                  <a:lnTo>
                    <a:pt x="44411" y="321310"/>
                  </a:lnTo>
                  <a:lnTo>
                    <a:pt x="43408" y="320039"/>
                  </a:lnTo>
                  <a:lnTo>
                    <a:pt x="44911" y="321310"/>
                  </a:lnTo>
                  <a:close/>
                </a:path>
                <a:path w="609600" h="353060">
                  <a:moveTo>
                    <a:pt x="597687" y="323850"/>
                  </a:moveTo>
                  <a:lnTo>
                    <a:pt x="561619" y="323850"/>
                  </a:lnTo>
                  <a:lnTo>
                    <a:pt x="566127" y="320039"/>
                  </a:lnTo>
                  <a:lnTo>
                    <a:pt x="565111" y="321310"/>
                  </a:lnTo>
                  <a:lnTo>
                    <a:pt x="599287" y="321310"/>
                  </a:lnTo>
                  <a:lnTo>
                    <a:pt x="598373" y="322579"/>
                  </a:lnTo>
                  <a:lnTo>
                    <a:pt x="597687" y="323850"/>
                  </a:lnTo>
                  <a:close/>
                </a:path>
                <a:path w="609600" h="353060">
                  <a:moveTo>
                    <a:pt x="49231" y="323850"/>
                  </a:moveTo>
                  <a:lnTo>
                    <a:pt x="47917" y="323850"/>
                  </a:lnTo>
                  <a:lnTo>
                    <a:pt x="46837" y="322579"/>
                  </a:lnTo>
                  <a:lnTo>
                    <a:pt x="49231" y="323850"/>
                  </a:lnTo>
                  <a:close/>
                </a:path>
                <a:path w="609600" h="353060">
                  <a:moveTo>
                    <a:pt x="596900" y="325120"/>
                  </a:moveTo>
                  <a:lnTo>
                    <a:pt x="557911" y="325120"/>
                  </a:lnTo>
                  <a:lnTo>
                    <a:pt x="562698" y="322579"/>
                  </a:lnTo>
                  <a:lnTo>
                    <a:pt x="561619" y="323850"/>
                  </a:lnTo>
                  <a:lnTo>
                    <a:pt x="597687" y="323850"/>
                  </a:lnTo>
                  <a:lnTo>
                    <a:pt x="596900" y="325120"/>
                  </a:lnTo>
                  <a:close/>
                </a:path>
                <a:path w="609600" h="353060">
                  <a:moveTo>
                    <a:pt x="52997" y="325120"/>
                  </a:moveTo>
                  <a:lnTo>
                    <a:pt x="51625" y="325120"/>
                  </a:lnTo>
                  <a:lnTo>
                    <a:pt x="50482" y="323850"/>
                  </a:lnTo>
                  <a:lnTo>
                    <a:pt x="52997" y="325120"/>
                  </a:lnTo>
                  <a:close/>
                </a:path>
                <a:path w="609600" h="353060">
                  <a:moveTo>
                    <a:pt x="595325" y="327660"/>
                  </a:moveTo>
                  <a:lnTo>
                    <a:pt x="549973" y="327660"/>
                  </a:lnTo>
                  <a:lnTo>
                    <a:pt x="555231" y="326389"/>
                  </a:lnTo>
                  <a:lnTo>
                    <a:pt x="554024" y="326389"/>
                  </a:lnTo>
                  <a:lnTo>
                    <a:pt x="559053" y="323850"/>
                  </a:lnTo>
                  <a:lnTo>
                    <a:pt x="557911" y="325120"/>
                  </a:lnTo>
                  <a:lnTo>
                    <a:pt x="596900" y="325120"/>
                  </a:lnTo>
                  <a:lnTo>
                    <a:pt x="595325" y="327660"/>
                  </a:lnTo>
                  <a:close/>
                </a:path>
                <a:path w="609600" h="353060">
                  <a:moveTo>
                    <a:pt x="585482" y="337820"/>
                  </a:moveTo>
                  <a:lnTo>
                    <a:pt x="24053" y="337820"/>
                  </a:lnTo>
                  <a:lnTo>
                    <a:pt x="20167" y="334010"/>
                  </a:lnTo>
                  <a:lnTo>
                    <a:pt x="19303" y="332739"/>
                  </a:lnTo>
                  <a:lnTo>
                    <a:pt x="15773" y="328929"/>
                  </a:lnTo>
                  <a:lnTo>
                    <a:pt x="593763" y="328929"/>
                  </a:lnTo>
                  <a:lnTo>
                    <a:pt x="590232" y="332739"/>
                  </a:lnTo>
                  <a:lnTo>
                    <a:pt x="589368" y="334010"/>
                  </a:lnTo>
                  <a:lnTo>
                    <a:pt x="585482" y="337820"/>
                  </a:lnTo>
                  <a:close/>
                </a:path>
                <a:path w="609600" h="353060">
                  <a:moveTo>
                    <a:pt x="580326" y="341629"/>
                  </a:moveTo>
                  <a:lnTo>
                    <a:pt x="29210" y="341629"/>
                  </a:lnTo>
                  <a:lnTo>
                    <a:pt x="24993" y="337820"/>
                  </a:lnTo>
                  <a:lnTo>
                    <a:pt x="584542" y="337820"/>
                  </a:lnTo>
                  <a:lnTo>
                    <a:pt x="580326" y="341629"/>
                  </a:lnTo>
                  <a:close/>
                </a:path>
                <a:path w="609600" h="353060">
                  <a:moveTo>
                    <a:pt x="574801" y="345439"/>
                  </a:moveTo>
                  <a:lnTo>
                    <a:pt x="34734" y="345439"/>
                  </a:lnTo>
                  <a:lnTo>
                    <a:pt x="30213" y="341629"/>
                  </a:lnTo>
                  <a:lnTo>
                    <a:pt x="579323" y="341629"/>
                  </a:lnTo>
                  <a:lnTo>
                    <a:pt x="574801" y="345439"/>
                  </a:lnTo>
                  <a:close/>
                </a:path>
                <a:path w="609600" h="353060">
                  <a:moveTo>
                    <a:pt x="568934" y="347979"/>
                  </a:moveTo>
                  <a:lnTo>
                    <a:pt x="40601" y="347979"/>
                  </a:lnTo>
                  <a:lnTo>
                    <a:pt x="35813" y="345439"/>
                  </a:lnTo>
                  <a:lnTo>
                    <a:pt x="573722" y="345439"/>
                  </a:lnTo>
                  <a:lnTo>
                    <a:pt x="568934" y="347979"/>
                  </a:lnTo>
                  <a:close/>
                </a:path>
                <a:path w="609600" h="353060">
                  <a:moveTo>
                    <a:pt x="562749" y="350520"/>
                  </a:moveTo>
                  <a:lnTo>
                    <a:pt x="46786" y="350520"/>
                  </a:lnTo>
                  <a:lnTo>
                    <a:pt x="41744" y="347979"/>
                  </a:lnTo>
                  <a:lnTo>
                    <a:pt x="567778" y="347979"/>
                  </a:lnTo>
                  <a:lnTo>
                    <a:pt x="562749" y="350520"/>
                  </a:lnTo>
                  <a:close/>
                </a:path>
                <a:path w="609600" h="353060">
                  <a:moveTo>
                    <a:pt x="556298" y="351789"/>
                  </a:moveTo>
                  <a:lnTo>
                    <a:pt x="53238" y="351789"/>
                  </a:lnTo>
                  <a:lnTo>
                    <a:pt x="47980" y="350520"/>
                  </a:lnTo>
                  <a:lnTo>
                    <a:pt x="561555" y="350520"/>
                  </a:lnTo>
                  <a:lnTo>
                    <a:pt x="556298" y="351789"/>
                  </a:lnTo>
                  <a:close/>
                </a:path>
                <a:path w="609600" h="353060">
                  <a:moveTo>
                    <a:pt x="552678" y="353060"/>
                  </a:moveTo>
                  <a:lnTo>
                    <a:pt x="56857" y="353060"/>
                  </a:lnTo>
                  <a:lnTo>
                    <a:pt x="54165" y="351789"/>
                  </a:lnTo>
                  <a:lnTo>
                    <a:pt x="555371" y="351789"/>
                  </a:lnTo>
                  <a:lnTo>
                    <a:pt x="552678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3989857" y="460969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449838" y="4596180"/>
            <a:ext cx="609600" cy="353060"/>
            <a:chOff x="4449838" y="4596180"/>
            <a:chExt cx="609600" cy="353060"/>
          </a:xfrm>
        </p:grpSpPr>
        <p:sp>
          <p:nvSpPr>
            <p:cNvPr id="49" name="object 49"/>
            <p:cNvSpPr/>
            <p:nvPr/>
          </p:nvSpPr>
          <p:spPr>
            <a:xfrm>
              <a:off x="4462272" y="4608575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30351" y="329184"/>
                  </a:moveTo>
                  <a:lnTo>
                    <a:pt x="54863" y="329184"/>
                  </a:lnTo>
                  <a:lnTo>
                    <a:pt x="33598" y="324735"/>
                  </a:lnTo>
                  <a:lnTo>
                    <a:pt x="16197" y="312939"/>
                  </a:lnTo>
                  <a:lnTo>
                    <a:pt x="4413" y="295549"/>
                  </a:lnTo>
                  <a:lnTo>
                    <a:pt x="0" y="274320"/>
                  </a:lnTo>
                  <a:lnTo>
                    <a:pt x="0" y="54863"/>
                  </a:lnTo>
                  <a:lnTo>
                    <a:pt x="4413" y="33663"/>
                  </a:lnTo>
                  <a:lnTo>
                    <a:pt x="16197" y="16282"/>
                  </a:lnTo>
                  <a:lnTo>
                    <a:pt x="33598" y="4477"/>
                  </a:lnTo>
                  <a:lnTo>
                    <a:pt x="54863" y="0"/>
                  </a:lnTo>
                  <a:lnTo>
                    <a:pt x="530351" y="0"/>
                  </a:lnTo>
                  <a:lnTo>
                    <a:pt x="551243" y="4477"/>
                  </a:lnTo>
                  <a:lnTo>
                    <a:pt x="568361" y="16282"/>
                  </a:lnTo>
                  <a:lnTo>
                    <a:pt x="579809" y="33663"/>
                  </a:lnTo>
                  <a:lnTo>
                    <a:pt x="583691" y="54863"/>
                  </a:lnTo>
                  <a:lnTo>
                    <a:pt x="583691" y="274320"/>
                  </a:lnTo>
                  <a:lnTo>
                    <a:pt x="579809" y="295549"/>
                  </a:lnTo>
                  <a:lnTo>
                    <a:pt x="568361" y="312939"/>
                  </a:lnTo>
                  <a:lnTo>
                    <a:pt x="551243" y="324735"/>
                  </a:lnTo>
                  <a:lnTo>
                    <a:pt x="530351" y="329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4449838" y="459618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32" y="1270"/>
                  </a:moveTo>
                  <a:lnTo>
                    <a:pt x="54127" y="1270"/>
                  </a:lnTo>
                  <a:lnTo>
                    <a:pt x="57454" y="0"/>
                  </a:lnTo>
                  <a:lnTo>
                    <a:pt x="552005" y="0"/>
                  </a:lnTo>
                  <a:lnTo>
                    <a:pt x="555332" y="1270"/>
                  </a:lnTo>
                  <a:close/>
                </a:path>
                <a:path w="609600" h="353060">
                  <a:moveTo>
                    <a:pt x="561505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556260" y="1270"/>
                  </a:lnTo>
                  <a:lnTo>
                    <a:pt x="561505" y="2539"/>
                  </a:lnTo>
                  <a:close/>
                </a:path>
                <a:path w="609600" h="353060">
                  <a:moveTo>
                    <a:pt x="573684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562711" y="2539"/>
                  </a:lnTo>
                  <a:lnTo>
                    <a:pt x="567740" y="3810"/>
                  </a:lnTo>
                  <a:lnTo>
                    <a:pt x="568896" y="5079"/>
                  </a:lnTo>
                  <a:lnTo>
                    <a:pt x="573684" y="7620"/>
                  </a:lnTo>
                  <a:close/>
                </a:path>
                <a:path w="609600" h="353060">
                  <a:moveTo>
                    <a:pt x="589330" y="19050"/>
                  </a:moveTo>
                  <a:lnTo>
                    <a:pt x="20116" y="19050"/>
                  </a:lnTo>
                  <a:lnTo>
                    <a:pt x="24015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96" y="7620"/>
                  </a:lnTo>
                  <a:lnTo>
                    <a:pt x="574763" y="7620"/>
                  </a:lnTo>
                  <a:lnTo>
                    <a:pt x="579272" y="10160"/>
                  </a:lnTo>
                  <a:lnTo>
                    <a:pt x="580288" y="11429"/>
                  </a:lnTo>
                  <a:lnTo>
                    <a:pt x="584504" y="13970"/>
                  </a:lnTo>
                  <a:lnTo>
                    <a:pt x="585444" y="15239"/>
                  </a:lnTo>
                  <a:lnTo>
                    <a:pt x="589330" y="19050"/>
                  </a:lnTo>
                  <a:close/>
                </a:path>
                <a:path w="609600" h="353060">
                  <a:moveTo>
                    <a:pt x="46799" y="30479"/>
                  </a:moveTo>
                  <a:lnTo>
                    <a:pt x="47879" y="29210"/>
                  </a:lnTo>
                  <a:lnTo>
                    <a:pt x="11811" y="29210"/>
                  </a:lnTo>
                  <a:lnTo>
                    <a:pt x="15735" y="22860"/>
                  </a:lnTo>
                  <a:lnTo>
                    <a:pt x="19265" y="19050"/>
                  </a:lnTo>
                  <a:lnTo>
                    <a:pt x="590181" y="19050"/>
                  </a:lnTo>
                  <a:lnTo>
                    <a:pt x="593725" y="22860"/>
                  </a:lnTo>
                  <a:lnTo>
                    <a:pt x="595294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44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609600" h="353060">
                  <a:moveTo>
                    <a:pt x="562660" y="30479"/>
                  </a:moveTo>
                  <a:lnTo>
                    <a:pt x="557872" y="27939"/>
                  </a:lnTo>
                  <a:lnTo>
                    <a:pt x="559015" y="27939"/>
                  </a:lnTo>
                  <a:lnTo>
                    <a:pt x="553986" y="26670"/>
                  </a:lnTo>
                  <a:lnTo>
                    <a:pt x="555180" y="26670"/>
                  </a:lnTo>
                  <a:lnTo>
                    <a:pt x="549935" y="25400"/>
                  </a:lnTo>
                  <a:lnTo>
                    <a:pt x="595294" y="25400"/>
                  </a:lnTo>
                  <a:lnTo>
                    <a:pt x="597649" y="29210"/>
                  </a:lnTo>
                  <a:lnTo>
                    <a:pt x="561568" y="29210"/>
                  </a:lnTo>
                  <a:lnTo>
                    <a:pt x="562660" y="30479"/>
                  </a:lnTo>
                  <a:close/>
                </a:path>
                <a:path w="609600" h="353060">
                  <a:moveTo>
                    <a:pt x="594499" y="328929"/>
                  </a:moveTo>
                  <a:lnTo>
                    <a:pt x="14960" y="328929"/>
                  </a:lnTo>
                  <a:lnTo>
                    <a:pt x="11811" y="323850"/>
                  </a:lnTo>
                  <a:lnTo>
                    <a:pt x="11125" y="322579"/>
                  </a:lnTo>
                  <a:lnTo>
                    <a:pt x="8382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749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49" y="55879"/>
                  </a:lnTo>
                  <a:lnTo>
                    <a:pt x="1231" y="53339"/>
                  </a:lnTo>
                  <a:lnTo>
                    <a:pt x="1435" y="52070"/>
                  </a:lnTo>
                  <a:lnTo>
                    <a:pt x="7785" y="35560"/>
                  </a:lnTo>
                  <a:lnTo>
                    <a:pt x="8382" y="34289"/>
                  </a:lnTo>
                  <a:lnTo>
                    <a:pt x="11125" y="29210"/>
                  </a:lnTo>
                  <a:lnTo>
                    <a:pt x="47879" y="29210"/>
                  </a:lnTo>
                  <a:lnTo>
                    <a:pt x="43370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506" y="36829"/>
                  </a:lnTo>
                  <a:lnTo>
                    <a:pt x="38061" y="36829"/>
                  </a:lnTo>
                  <a:lnTo>
                    <a:pt x="35708" y="39370"/>
                  </a:lnTo>
                  <a:lnTo>
                    <a:pt x="35306" y="39370"/>
                  </a:lnTo>
                  <a:lnTo>
                    <a:pt x="32934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46" y="49529"/>
                  </a:lnTo>
                  <a:lnTo>
                    <a:pt x="2846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57" y="59689"/>
                  </a:lnTo>
                  <a:lnTo>
                    <a:pt x="25501" y="62229"/>
                  </a:lnTo>
                  <a:lnTo>
                    <a:pt x="25387" y="64770"/>
                  </a:lnTo>
                  <a:lnTo>
                    <a:pt x="25361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71" y="302260"/>
                  </a:lnTo>
                  <a:lnTo>
                    <a:pt x="30670" y="306070"/>
                  </a:lnTo>
                  <a:lnTo>
                    <a:pt x="30086" y="306070"/>
                  </a:lnTo>
                  <a:lnTo>
                    <a:pt x="32829" y="309879"/>
                  </a:lnTo>
                  <a:lnTo>
                    <a:pt x="35306" y="313689"/>
                  </a:lnTo>
                  <a:lnTo>
                    <a:pt x="35708" y="313689"/>
                  </a:lnTo>
                  <a:lnTo>
                    <a:pt x="38061" y="316229"/>
                  </a:lnTo>
                  <a:lnTo>
                    <a:pt x="38506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73" y="321310"/>
                  </a:lnTo>
                  <a:lnTo>
                    <a:pt x="47879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9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95287" y="327660"/>
                  </a:lnTo>
                  <a:lnTo>
                    <a:pt x="594499" y="328929"/>
                  </a:lnTo>
                  <a:close/>
                </a:path>
                <a:path w="609600" h="353060">
                  <a:moveTo>
                    <a:pt x="572249" y="38100"/>
                  </a:moveTo>
                  <a:lnTo>
                    <a:pt x="568363" y="34289"/>
                  </a:lnTo>
                  <a:lnTo>
                    <a:pt x="569290" y="34289"/>
                  </a:lnTo>
                  <a:lnTo>
                    <a:pt x="565073" y="31750"/>
                  </a:lnTo>
                  <a:lnTo>
                    <a:pt x="566089" y="31750"/>
                  </a:lnTo>
                  <a:lnTo>
                    <a:pt x="561568" y="29210"/>
                  </a:lnTo>
                  <a:lnTo>
                    <a:pt x="598335" y="29210"/>
                  </a:lnTo>
                  <a:lnTo>
                    <a:pt x="601078" y="34289"/>
                  </a:lnTo>
                  <a:lnTo>
                    <a:pt x="601662" y="35560"/>
                  </a:lnTo>
                  <a:lnTo>
                    <a:pt x="602432" y="36829"/>
                  </a:lnTo>
                  <a:lnTo>
                    <a:pt x="571385" y="36829"/>
                  </a:lnTo>
                  <a:lnTo>
                    <a:pt x="572249" y="38100"/>
                  </a:lnTo>
                  <a:close/>
                </a:path>
                <a:path w="609600" h="353060">
                  <a:moveTo>
                    <a:pt x="37211" y="38100"/>
                  </a:moveTo>
                  <a:lnTo>
                    <a:pt x="38061" y="36829"/>
                  </a:lnTo>
                  <a:lnTo>
                    <a:pt x="38506" y="36829"/>
                  </a:lnTo>
                  <a:lnTo>
                    <a:pt x="37211" y="38100"/>
                  </a:lnTo>
                  <a:close/>
                </a:path>
                <a:path w="609600" h="353060">
                  <a:moveTo>
                    <a:pt x="574929" y="40639"/>
                  </a:moveTo>
                  <a:lnTo>
                    <a:pt x="571385" y="36829"/>
                  </a:lnTo>
                  <a:lnTo>
                    <a:pt x="602432" y="36829"/>
                  </a:lnTo>
                  <a:lnTo>
                    <a:pt x="603973" y="39370"/>
                  </a:lnTo>
                  <a:lnTo>
                    <a:pt x="574154" y="39370"/>
                  </a:lnTo>
                  <a:lnTo>
                    <a:pt x="574929" y="40639"/>
                  </a:lnTo>
                  <a:close/>
                </a:path>
                <a:path w="609600" h="353060">
                  <a:moveTo>
                    <a:pt x="34531" y="40639"/>
                  </a:moveTo>
                  <a:lnTo>
                    <a:pt x="35306" y="39370"/>
                  </a:lnTo>
                  <a:lnTo>
                    <a:pt x="35708" y="39370"/>
                  </a:lnTo>
                  <a:lnTo>
                    <a:pt x="34531" y="40639"/>
                  </a:lnTo>
                  <a:close/>
                </a:path>
                <a:path w="609600" h="353060">
                  <a:moveTo>
                    <a:pt x="579344" y="46966"/>
                  </a:moveTo>
                  <a:lnTo>
                    <a:pt x="576618" y="43179"/>
                  </a:lnTo>
                  <a:lnTo>
                    <a:pt x="574154" y="39370"/>
                  </a:lnTo>
                  <a:lnTo>
                    <a:pt x="603973" y="39370"/>
                  </a:lnTo>
                  <a:lnTo>
                    <a:pt x="604456" y="40639"/>
                  </a:lnTo>
                  <a:lnTo>
                    <a:pt x="606298" y="45720"/>
                  </a:lnTo>
                  <a:lnTo>
                    <a:pt x="578777" y="45720"/>
                  </a:lnTo>
                  <a:lnTo>
                    <a:pt x="579344" y="46966"/>
                  </a:lnTo>
                  <a:close/>
                </a:path>
                <a:path w="609600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609600" h="353060">
                  <a:moveTo>
                    <a:pt x="577303" y="44450"/>
                  </a:moveTo>
                  <a:lnTo>
                    <a:pt x="576516" y="43179"/>
                  </a:lnTo>
                  <a:lnTo>
                    <a:pt x="577303" y="44450"/>
                  </a:lnTo>
                  <a:close/>
                </a:path>
                <a:path w="609600" h="353060">
                  <a:moveTo>
                    <a:pt x="30111" y="46954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11" y="46954"/>
                  </a:lnTo>
                  <a:close/>
                </a:path>
                <a:path w="609600" h="353060">
                  <a:moveTo>
                    <a:pt x="606666" y="46989"/>
                  </a:moveTo>
                  <a:lnTo>
                    <a:pt x="579361" y="46989"/>
                  </a:lnTo>
                  <a:lnTo>
                    <a:pt x="578777" y="45720"/>
                  </a:lnTo>
                  <a:lnTo>
                    <a:pt x="606298" y="45720"/>
                  </a:lnTo>
                  <a:lnTo>
                    <a:pt x="606666" y="46989"/>
                  </a:lnTo>
                  <a:close/>
                </a:path>
                <a:path w="609600" h="353060">
                  <a:moveTo>
                    <a:pt x="30095" y="46989"/>
                  </a:moveTo>
                  <a:close/>
                </a:path>
                <a:path w="609600" h="353060">
                  <a:moveTo>
                    <a:pt x="607675" y="50800"/>
                  </a:moveTo>
                  <a:lnTo>
                    <a:pt x="581088" y="50800"/>
                  </a:lnTo>
                  <a:lnTo>
                    <a:pt x="580605" y="49529"/>
                  </a:lnTo>
                  <a:lnTo>
                    <a:pt x="579344" y="46966"/>
                  </a:lnTo>
                  <a:lnTo>
                    <a:pt x="606666" y="46989"/>
                  </a:lnTo>
                  <a:lnTo>
                    <a:pt x="607675" y="50800"/>
                  </a:lnTo>
                  <a:close/>
                </a:path>
                <a:path w="609600" h="353060">
                  <a:moveTo>
                    <a:pt x="28371" y="50800"/>
                  </a:moveTo>
                  <a:lnTo>
                    <a:pt x="28854" y="49529"/>
                  </a:lnTo>
                  <a:lnTo>
                    <a:pt x="28483" y="50553"/>
                  </a:lnTo>
                  <a:lnTo>
                    <a:pt x="28371" y="50800"/>
                  </a:lnTo>
                  <a:close/>
                </a:path>
                <a:path w="609600" h="353060">
                  <a:moveTo>
                    <a:pt x="28483" y="50553"/>
                  </a:moveTo>
                  <a:lnTo>
                    <a:pt x="28854" y="49529"/>
                  </a:lnTo>
                  <a:lnTo>
                    <a:pt x="28483" y="50553"/>
                  </a:lnTo>
                  <a:close/>
                </a:path>
                <a:path w="609600" h="353060">
                  <a:moveTo>
                    <a:pt x="580979" y="50559"/>
                  </a:moveTo>
                  <a:lnTo>
                    <a:pt x="580510" y="49529"/>
                  </a:lnTo>
                  <a:lnTo>
                    <a:pt x="580979" y="50559"/>
                  </a:lnTo>
                  <a:close/>
                </a:path>
                <a:path w="609600" h="353060">
                  <a:moveTo>
                    <a:pt x="581088" y="50800"/>
                  </a:moveTo>
                  <a:lnTo>
                    <a:pt x="580976" y="50553"/>
                  </a:lnTo>
                  <a:lnTo>
                    <a:pt x="580605" y="49529"/>
                  </a:lnTo>
                  <a:lnTo>
                    <a:pt x="581088" y="50800"/>
                  </a:lnTo>
                  <a:close/>
                </a:path>
                <a:path w="609600" h="353060">
                  <a:moveTo>
                    <a:pt x="28394" y="50800"/>
                  </a:moveTo>
                  <a:lnTo>
                    <a:pt x="28483" y="50553"/>
                  </a:lnTo>
                  <a:lnTo>
                    <a:pt x="28394" y="50800"/>
                  </a:lnTo>
                  <a:close/>
                </a:path>
                <a:path w="609600" h="353060">
                  <a:moveTo>
                    <a:pt x="608406" y="54610"/>
                  </a:moveTo>
                  <a:lnTo>
                    <a:pt x="582447" y="54610"/>
                  </a:lnTo>
                  <a:lnTo>
                    <a:pt x="582066" y="53339"/>
                  </a:lnTo>
                  <a:lnTo>
                    <a:pt x="580979" y="50559"/>
                  </a:lnTo>
                  <a:lnTo>
                    <a:pt x="581088" y="50800"/>
                  </a:lnTo>
                  <a:lnTo>
                    <a:pt x="607675" y="50800"/>
                  </a:lnTo>
                  <a:lnTo>
                    <a:pt x="608012" y="52070"/>
                  </a:lnTo>
                  <a:lnTo>
                    <a:pt x="608406" y="54610"/>
                  </a:lnTo>
                  <a:close/>
                </a:path>
                <a:path w="609600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609600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609600" h="353060">
                  <a:moveTo>
                    <a:pt x="582282" y="54154"/>
                  </a:moveTo>
                  <a:lnTo>
                    <a:pt x="581987" y="53339"/>
                  </a:lnTo>
                  <a:lnTo>
                    <a:pt x="582282" y="54154"/>
                  </a:lnTo>
                  <a:close/>
                </a:path>
                <a:path w="609600" h="353060">
                  <a:moveTo>
                    <a:pt x="582447" y="54610"/>
                  </a:moveTo>
                  <a:lnTo>
                    <a:pt x="582282" y="54154"/>
                  </a:lnTo>
                  <a:lnTo>
                    <a:pt x="582066" y="53339"/>
                  </a:lnTo>
                  <a:lnTo>
                    <a:pt x="582447" y="54610"/>
                  </a:lnTo>
                  <a:close/>
                </a:path>
                <a:path w="609600" h="353060">
                  <a:moveTo>
                    <a:pt x="583692" y="60960"/>
                  </a:moveTo>
                  <a:lnTo>
                    <a:pt x="583209" y="58420"/>
                  </a:lnTo>
                  <a:lnTo>
                    <a:pt x="583412" y="58420"/>
                  </a:lnTo>
                  <a:lnTo>
                    <a:pt x="582282" y="54154"/>
                  </a:lnTo>
                  <a:lnTo>
                    <a:pt x="582447" y="54610"/>
                  </a:lnTo>
                  <a:lnTo>
                    <a:pt x="608406" y="54610"/>
                  </a:lnTo>
                  <a:lnTo>
                    <a:pt x="608799" y="57150"/>
                  </a:lnTo>
                  <a:lnTo>
                    <a:pt x="609142" y="59689"/>
                  </a:lnTo>
                  <a:lnTo>
                    <a:pt x="583603" y="59689"/>
                  </a:lnTo>
                  <a:lnTo>
                    <a:pt x="583692" y="6096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5755" y="60960"/>
                  </a:moveTo>
                  <a:lnTo>
                    <a:pt x="25857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609600" h="353060">
                  <a:moveTo>
                    <a:pt x="609333" y="290829"/>
                  </a:moveTo>
                  <a:lnTo>
                    <a:pt x="583882" y="290829"/>
                  </a:lnTo>
                  <a:lnTo>
                    <a:pt x="584098" y="288289"/>
                  </a:lnTo>
                  <a:lnTo>
                    <a:pt x="584060" y="64770"/>
                  </a:lnTo>
                  <a:lnTo>
                    <a:pt x="583990" y="63500"/>
                  </a:lnTo>
                  <a:lnTo>
                    <a:pt x="583882" y="62229"/>
                  </a:lnTo>
                  <a:lnTo>
                    <a:pt x="583603" y="59689"/>
                  </a:lnTo>
                  <a:lnTo>
                    <a:pt x="609142" y="59689"/>
                  </a:lnTo>
                  <a:lnTo>
                    <a:pt x="609460" y="63500"/>
                  </a:lnTo>
                  <a:lnTo>
                    <a:pt x="609333" y="290829"/>
                  </a:lnTo>
                  <a:close/>
                </a:path>
                <a:path w="609600" h="353060">
                  <a:moveTo>
                    <a:pt x="25679" y="290829"/>
                  </a:moveTo>
                  <a:lnTo>
                    <a:pt x="25501" y="289560"/>
                  </a:lnTo>
                  <a:lnTo>
                    <a:pt x="25679" y="290829"/>
                  </a:lnTo>
                  <a:close/>
                </a:path>
                <a:path w="609600" h="353060">
                  <a:moveTo>
                    <a:pt x="608971" y="294639"/>
                  </a:moveTo>
                  <a:lnTo>
                    <a:pt x="583209" y="294639"/>
                  </a:lnTo>
                  <a:lnTo>
                    <a:pt x="583692" y="292100"/>
                  </a:lnTo>
                  <a:lnTo>
                    <a:pt x="583946" y="289560"/>
                  </a:lnTo>
                  <a:lnTo>
                    <a:pt x="583882" y="290829"/>
                  </a:lnTo>
                  <a:lnTo>
                    <a:pt x="609333" y="290829"/>
                  </a:lnTo>
                  <a:lnTo>
                    <a:pt x="609206" y="292100"/>
                  </a:lnTo>
                  <a:lnTo>
                    <a:pt x="609142" y="293370"/>
                  </a:lnTo>
                  <a:lnTo>
                    <a:pt x="608971" y="294639"/>
                  </a:lnTo>
                  <a:close/>
                </a:path>
                <a:path w="609600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609600" h="353060">
                  <a:moveTo>
                    <a:pt x="604916" y="309879"/>
                  </a:moveTo>
                  <a:lnTo>
                    <a:pt x="576618" y="309879"/>
                  </a:lnTo>
                  <a:lnTo>
                    <a:pt x="579361" y="306070"/>
                  </a:lnTo>
                  <a:lnTo>
                    <a:pt x="578777" y="306070"/>
                  </a:lnTo>
                  <a:lnTo>
                    <a:pt x="581088" y="302260"/>
                  </a:lnTo>
                  <a:lnTo>
                    <a:pt x="580605" y="302260"/>
                  </a:lnTo>
                  <a:lnTo>
                    <a:pt x="582447" y="298450"/>
                  </a:lnTo>
                  <a:lnTo>
                    <a:pt x="582066" y="298450"/>
                  </a:lnTo>
                  <a:lnTo>
                    <a:pt x="583412" y="293370"/>
                  </a:lnTo>
                  <a:lnTo>
                    <a:pt x="583209" y="294639"/>
                  </a:lnTo>
                  <a:lnTo>
                    <a:pt x="608971" y="294639"/>
                  </a:lnTo>
                  <a:lnTo>
                    <a:pt x="608799" y="295910"/>
                  </a:lnTo>
                  <a:lnTo>
                    <a:pt x="608215" y="299720"/>
                  </a:lnTo>
                  <a:lnTo>
                    <a:pt x="608012" y="299720"/>
                  </a:lnTo>
                  <a:lnTo>
                    <a:pt x="606666" y="304800"/>
                  </a:lnTo>
                  <a:lnTo>
                    <a:pt x="606298" y="306070"/>
                  </a:lnTo>
                  <a:lnTo>
                    <a:pt x="604916" y="309879"/>
                  </a:lnTo>
                  <a:close/>
                </a:path>
                <a:path w="609600" h="353060">
                  <a:moveTo>
                    <a:pt x="32934" y="309879"/>
                  </a:moveTo>
                  <a:lnTo>
                    <a:pt x="32143" y="308610"/>
                  </a:lnTo>
                  <a:lnTo>
                    <a:pt x="32934" y="309879"/>
                  </a:lnTo>
                  <a:close/>
                </a:path>
                <a:path w="609600" h="353060">
                  <a:moveTo>
                    <a:pt x="603394" y="313689"/>
                  </a:moveTo>
                  <a:lnTo>
                    <a:pt x="574154" y="313689"/>
                  </a:lnTo>
                  <a:lnTo>
                    <a:pt x="577303" y="308610"/>
                  </a:lnTo>
                  <a:lnTo>
                    <a:pt x="576618" y="309879"/>
                  </a:lnTo>
                  <a:lnTo>
                    <a:pt x="604916" y="309879"/>
                  </a:lnTo>
                  <a:lnTo>
                    <a:pt x="603973" y="312420"/>
                  </a:lnTo>
                  <a:lnTo>
                    <a:pt x="603394" y="313689"/>
                  </a:lnTo>
                  <a:close/>
                </a:path>
                <a:path w="609600" h="353060">
                  <a:moveTo>
                    <a:pt x="35708" y="313689"/>
                  </a:moveTo>
                  <a:lnTo>
                    <a:pt x="35306" y="313689"/>
                  </a:lnTo>
                  <a:lnTo>
                    <a:pt x="34531" y="312420"/>
                  </a:lnTo>
                  <a:lnTo>
                    <a:pt x="35708" y="313689"/>
                  </a:lnTo>
                  <a:close/>
                </a:path>
                <a:path w="609600" h="353060">
                  <a:moveTo>
                    <a:pt x="602236" y="316229"/>
                  </a:moveTo>
                  <a:lnTo>
                    <a:pt x="571385" y="316229"/>
                  </a:lnTo>
                  <a:lnTo>
                    <a:pt x="574929" y="312420"/>
                  </a:lnTo>
                  <a:lnTo>
                    <a:pt x="574154" y="313689"/>
                  </a:lnTo>
                  <a:lnTo>
                    <a:pt x="603394" y="313689"/>
                  </a:lnTo>
                  <a:lnTo>
                    <a:pt x="602236" y="316229"/>
                  </a:lnTo>
                  <a:close/>
                </a:path>
                <a:path w="609600" h="353060">
                  <a:moveTo>
                    <a:pt x="38506" y="316229"/>
                  </a:moveTo>
                  <a:lnTo>
                    <a:pt x="38061" y="316229"/>
                  </a:lnTo>
                  <a:lnTo>
                    <a:pt x="37211" y="314960"/>
                  </a:lnTo>
                  <a:lnTo>
                    <a:pt x="38506" y="316229"/>
                  </a:lnTo>
                  <a:close/>
                </a:path>
                <a:path w="609600" h="353060">
                  <a:moveTo>
                    <a:pt x="601078" y="318770"/>
                  </a:moveTo>
                  <a:lnTo>
                    <a:pt x="568363" y="318770"/>
                  </a:lnTo>
                  <a:lnTo>
                    <a:pt x="572249" y="314960"/>
                  </a:lnTo>
                  <a:lnTo>
                    <a:pt x="571385" y="316229"/>
                  </a:lnTo>
                  <a:lnTo>
                    <a:pt x="602236" y="316229"/>
                  </a:lnTo>
                  <a:lnTo>
                    <a:pt x="601078" y="318770"/>
                  </a:lnTo>
                  <a:close/>
                </a:path>
                <a:path w="609600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609600" h="353060">
                  <a:moveTo>
                    <a:pt x="599249" y="321310"/>
                  </a:moveTo>
                  <a:lnTo>
                    <a:pt x="565073" y="321310"/>
                  </a:lnTo>
                  <a:lnTo>
                    <a:pt x="569290" y="317500"/>
                  </a:lnTo>
                  <a:lnTo>
                    <a:pt x="568363" y="318770"/>
                  </a:lnTo>
                  <a:lnTo>
                    <a:pt x="601078" y="318770"/>
                  </a:lnTo>
                  <a:lnTo>
                    <a:pt x="599249" y="321310"/>
                  </a:lnTo>
                  <a:close/>
                </a:path>
                <a:path w="609600" h="353060">
                  <a:moveTo>
                    <a:pt x="44873" y="321310"/>
                  </a:moveTo>
                  <a:lnTo>
                    <a:pt x="44373" y="321310"/>
                  </a:lnTo>
                  <a:lnTo>
                    <a:pt x="43370" y="320039"/>
                  </a:lnTo>
                  <a:lnTo>
                    <a:pt x="44873" y="321310"/>
                  </a:lnTo>
                  <a:close/>
                </a:path>
                <a:path w="609600" h="353060">
                  <a:moveTo>
                    <a:pt x="597649" y="323850"/>
                  </a:moveTo>
                  <a:lnTo>
                    <a:pt x="561568" y="323850"/>
                  </a:lnTo>
                  <a:lnTo>
                    <a:pt x="566089" y="320039"/>
                  </a:lnTo>
                  <a:lnTo>
                    <a:pt x="565073" y="321310"/>
                  </a:lnTo>
                  <a:lnTo>
                    <a:pt x="599249" y="321310"/>
                  </a:lnTo>
                  <a:lnTo>
                    <a:pt x="598335" y="322579"/>
                  </a:lnTo>
                  <a:lnTo>
                    <a:pt x="597649" y="323850"/>
                  </a:lnTo>
                  <a:close/>
                </a:path>
                <a:path w="609600" h="353060">
                  <a:moveTo>
                    <a:pt x="49193" y="323850"/>
                  </a:moveTo>
                  <a:lnTo>
                    <a:pt x="47879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609600" h="353060">
                  <a:moveTo>
                    <a:pt x="596861" y="325120"/>
                  </a:moveTo>
                  <a:lnTo>
                    <a:pt x="557872" y="325120"/>
                  </a:lnTo>
                  <a:lnTo>
                    <a:pt x="562660" y="322579"/>
                  </a:lnTo>
                  <a:lnTo>
                    <a:pt x="561568" y="323850"/>
                  </a:lnTo>
                  <a:lnTo>
                    <a:pt x="597649" y="323850"/>
                  </a:lnTo>
                  <a:lnTo>
                    <a:pt x="596861" y="325120"/>
                  </a:lnTo>
                  <a:close/>
                </a:path>
                <a:path w="609600" h="353060">
                  <a:moveTo>
                    <a:pt x="52959" y="325120"/>
                  </a:moveTo>
                  <a:lnTo>
                    <a:pt x="51587" y="325120"/>
                  </a:lnTo>
                  <a:lnTo>
                    <a:pt x="50444" y="323850"/>
                  </a:lnTo>
                  <a:lnTo>
                    <a:pt x="52959" y="325120"/>
                  </a:lnTo>
                  <a:close/>
                </a:path>
                <a:path w="609600" h="353060">
                  <a:moveTo>
                    <a:pt x="595287" y="327660"/>
                  </a:moveTo>
                  <a:lnTo>
                    <a:pt x="549935" y="327660"/>
                  </a:lnTo>
                  <a:lnTo>
                    <a:pt x="555180" y="326389"/>
                  </a:lnTo>
                  <a:lnTo>
                    <a:pt x="553986" y="326389"/>
                  </a:lnTo>
                  <a:lnTo>
                    <a:pt x="559015" y="323850"/>
                  </a:lnTo>
                  <a:lnTo>
                    <a:pt x="557872" y="325120"/>
                  </a:lnTo>
                  <a:lnTo>
                    <a:pt x="596861" y="325120"/>
                  </a:lnTo>
                  <a:lnTo>
                    <a:pt x="595287" y="327660"/>
                  </a:lnTo>
                  <a:close/>
                </a:path>
                <a:path w="609600" h="353060">
                  <a:moveTo>
                    <a:pt x="585444" y="337820"/>
                  </a:moveTo>
                  <a:lnTo>
                    <a:pt x="24015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35" y="328929"/>
                  </a:lnTo>
                  <a:lnTo>
                    <a:pt x="593725" y="328929"/>
                  </a:lnTo>
                  <a:lnTo>
                    <a:pt x="590181" y="332739"/>
                  </a:lnTo>
                  <a:lnTo>
                    <a:pt x="589330" y="334010"/>
                  </a:lnTo>
                  <a:lnTo>
                    <a:pt x="585444" y="337820"/>
                  </a:lnTo>
                  <a:close/>
                </a:path>
                <a:path w="609600" h="353060">
                  <a:moveTo>
                    <a:pt x="580288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84504" y="337820"/>
                  </a:lnTo>
                  <a:lnTo>
                    <a:pt x="580288" y="341629"/>
                  </a:lnTo>
                  <a:close/>
                </a:path>
                <a:path w="609600" h="353060">
                  <a:moveTo>
                    <a:pt x="574763" y="345439"/>
                  </a:moveTo>
                  <a:lnTo>
                    <a:pt x="34696" y="345439"/>
                  </a:lnTo>
                  <a:lnTo>
                    <a:pt x="30175" y="341629"/>
                  </a:lnTo>
                  <a:lnTo>
                    <a:pt x="579272" y="341629"/>
                  </a:lnTo>
                  <a:lnTo>
                    <a:pt x="574763" y="345439"/>
                  </a:lnTo>
                  <a:close/>
                </a:path>
                <a:path w="609600" h="353060">
                  <a:moveTo>
                    <a:pt x="568896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73684" y="345439"/>
                  </a:lnTo>
                  <a:lnTo>
                    <a:pt x="568896" y="347979"/>
                  </a:lnTo>
                  <a:close/>
                </a:path>
                <a:path w="609600" h="353060">
                  <a:moveTo>
                    <a:pt x="562711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567740" y="347979"/>
                  </a:lnTo>
                  <a:lnTo>
                    <a:pt x="562711" y="350520"/>
                  </a:lnTo>
                  <a:close/>
                </a:path>
                <a:path w="609600" h="353060">
                  <a:moveTo>
                    <a:pt x="556260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561505" y="350520"/>
                  </a:lnTo>
                  <a:lnTo>
                    <a:pt x="556260" y="351789"/>
                  </a:lnTo>
                  <a:close/>
                </a:path>
                <a:path w="609600" h="353060">
                  <a:moveTo>
                    <a:pt x="552627" y="353060"/>
                  </a:moveTo>
                  <a:lnTo>
                    <a:pt x="56819" y="353060"/>
                  </a:lnTo>
                  <a:lnTo>
                    <a:pt x="54127" y="351789"/>
                  </a:lnTo>
                  <a:lnTo>
                    <a:pt x="555332" y="351789"/>
                  </a:lnTo>
                  <a:lnTo>
                    <a:pt x="552627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4683607" y="460969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5143588" y="4596180"/>
            <a:ext cx="609600" cy="353060"/>
            <a:chOff x="5143588" y="4596180"/>
            <a:chExt cx="609600" cy="353060"/>
          </a:xfrm>
        </p:grpSpPr>
        <p:sp>
          <p:nvSpPr>
            <p:cNvPr id="53" name="object 53"/>
            <p:cNvSpPr/>
            <p:nvPr/>
          </p:nvSpPr>
          <p:spPr>
            <a:xfrm>
              <a:off x="5155691" y="4608575"/>
              <a:ext cx="585470" cy="329565"/>
            </a:xfrm>
            <a:custGeom>
              <a:avLst/>
              <a:gdLst/>
              <a:ahLst/>
              <a:cxnLst/>
              <a:rect l="l" t="t" r="r" b="b"/>
              <a:pathLst>
                <a:path w="585470" h="329564">
                  <a:moveTo>
                    <a:pt x="530352" y="329184"/>
                  </a:moveTo>
                  <a:lnTo>
                    <a:pt x="54863" y="329184"/>
                  </a:lnTo>
                  <a:lnTo>
                    <a:pt x="33779" y="324735"/>
                  </a:lnTo>
                  <a:lnTo>
                    <a:pt x="16440" y="312939"/>
                  </a:lnTo>
                  <a:lnTo>
                    <a:pt x="4597" y="295549"/>
                  </a:lnTo>
                  <a:lnTo>
                    <a:pt x="0" y="274320"/>
                  </a:lnTo>
                  <a:lnTo>
                    <a:pt x="0" y="54863"/>
                  </a:lnTo>
                  <a:lnTo>
                    <a:pt x="4597" y="33663"/>
                  </a:lnTo>
                  <a:lnTo>
                    <a:pt x="16440" y="16282"/>
                  </a:lnTo>
                  <a:lnTo>
                    <a:pt x="33779" y="4477"/>
                  </a:lnTo>
                  <a:lnTo>
                    <a:pt x="54863" y="0"/>
                  </a:lnTo>
                  <a:lnTo>
                    <a:pt x="530352" y="0"/>
                  </a:lnTo>
                  <a:lnTo>
                    <a:pt x="551445" y="4477"/>
                  </a:lnTo>
                  <a:lnTo>
                    <a:pt x="568790" y="16282"/>
                  </a:lnTo>
                  <a:lnTo>
                    <a:pt x="580631" y="33663"/>
                  </a:lnTo>
                  <a:lnTo>
                    <a:pt x="585216" y="54863"/>
                  </a:lnTo>
                  <a:lnTo>
                    <a:pt x="585216" y="274320"/>
                  </a:lnTo>
                  <a:lnTo>
                    <a:pt x="580631" y="295549"/>
                  </a:lnTo>
                  <a:lnTo>
                    <a:pt x="568790" y="312939"/>
                  </a:lnTo>
                  <a:lnTo>
                    <a:pt x="551445" y="324735"/>
                  </a:lnTo>
                  <a:lnTo>
                    <a:pt x="530352" y="329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143588" y="459618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32" y="1270"/>
                  </a:moveTo>
                  <a:lnTo>
                    <a:pt x="54114" y="1270"/>
                  </a:lnTo>
                  <a:lnTo>
                    <a:pt x="57442" y="0"/>
                  </a:lnTo>
                  <a:lnTo>
                    <a:pt x="551992" y="0"/>
                  </a:lnTo>
                  <a:lnTo>
                    <a:pt x="555332" y="1270"/>
                  </a:lnTo>
                  <a:close/>
                </a:path>
                <a:path w="609600" h="353060">
                  <a:moveTo>
                    <a:pt x="561505" y="2539"/>
                  </a:moveTo>
                  <a:lnTo>
                    <a:pt x="47942" y="2539"/>
                  </a:lnTo>
                  <a:lnTo>
                    <a:pt x="53187" y="1270"/>
                  </a:lnTo>
                  <a:lnTo>
                    <a:pt x="556260" y="1270"/>
                  </a:lnTo>
                  <a:lnTo>
                    <a:pt x="561505" y="2539"/>
                  </a:lnTo>
                  <a:close/>
                </a:path>
                <a:path w="609600" h="353060">
                  <a:moveTo>
                    <a:pt x="573671" y="7620"/>
                  </a:moveTo>
                  <a:lnTo>
                    <a:pt x="35775" y="7620"/>
                  </a:lnTo>
                  <a:lnTo>
                    <a:pt x="40563" y="5079"/>
                  </a:lnTo>
                  <a:lnTo>
                    <a:pt x="41706" y="3810"/>
                  </a:lnTo>
                  <a:lnTo>
                    <a:pt x="46736" y="2539"/>
                  </a:lnTo>
                  <a:lnTo>
                    <a:pt x="562711" y="2539"/>
                  </a:lnTo>
                  <a:lnTo>
                    <a:pt x="567740" y="3810"/>
                  </a:lnTo>
                  <a:lnTo>
                    <a:pt x="568883" y="5079"/>
                  </a:lnTo>
                  <a:lnTo>
                    <a:pt x="573671" y="7620"/>
                  </a:lnTo>
                  <a:close/>
                </a:path>
                <a:path w="609600" h="353060">
                  <a:moveTo>
                    <a:pt x="589330" y="19050"/>
                  </a:moveTo>
                  <a:lnTo>
                    <a:pt x="20116" y="19050"/>
                  </a:lnTo>
                  <a:lnTo>
                    <a:pt x="24002" y="15239"/>
                  </a:lnTo>
                  <a:lnTo>
                    <a:pt x="24942" y="13970"/>
                  </a:lnTo>
                  <a:lnTo>
                    <a:pt x="29159" y="11429"/>
                  </a:lnTo>
                  <a:lnTo>
                    <a:pt x="30175" y="10160"/>
                  </a:lnTo>
                  <a:lnTo>
                    <a:pt x="34683" y="7620"/>
                  </a:lnTo>
                  <a:lnTo>
                    <a:pt x="574751" y="7620"/>
                  </a:lnTo>
                  <a:lnTo>
                    <a:pt x="579272" y="10160"/>
                  </a:lnTo>
                  <a:lnTo>
                    <a:pt x="580288" y="11429"/>
                  </a:lnTo>
                  <a:lnTo>
                    <a:pt x="584504" y="13970"/>
                  </a:lnTo>
                  <a:lnTo>
                    <a:pt x="585431" y="15239"/>
                  </a:lnTo>
                  <a:lnTo>
                    <a:pt x="589330" y="19050"/>
                  </a:lnTo>
                  <a:close/>
                </a:path>
                <a:path w="609600" h="353060">
                  <a:moveTo>
                    <a:pt x="46799" y="30479"/>
                  </a:moveTo>
                  <a:lnTo>
                    <a:pt x="47878" y="29210"/>
                  </a:lnTo>
                  <a:lnTo>
                    <a:pt x="11798" y="29210"/>
                  </a:lnTo>
                  <a:lnTo>
                    <a:pt x="14960" y="24129"/>
                  </a:lnTo>
                  <a:lnTo>
                    <a:pt x="15722" y="22860"/>
                  </a:lnTo>
                  <a:lnTo>
                    <a:pt x="19265" y="19050"/>
                  </a:lnTo>
                  <a:lnTo>
                    <a:pt x="590181" y="19050"/>
                  </a:lnTo>
                  <a:lnTo>
                    <a:pt x="593725" y="22860"/>
                  </a:lnTo>
                  <a:lnTo>
                    <a:pt x="595277" y="25400"/>
                  </a:lnTo>
                  <a:lnTo>
                    <a:pt x="59512" y="25400"/>
                  </a:lnTo>
                  <a:lnTo>
                    <a:pt x="54267" y="26670"/>
                  </a:lnTo>
                  <a:lnTo>
                    <a:pt x="55473" y="26670"/>
                  </a:lnTo>
                  <a:lnTo>
                    <a:pt x="50431" y="27939"/>
                  </a:lnTo>
                  <a:lnTo>
                    <a:pt x="51587" y="27939"/>
                  </a:lnTo>
                  <a:lnTo>
                    <a:pt x="46799" y="30479"/>
                  </a:lnTo>
                  <a:close/>
                </a:path>
                <a:path w="609600" h="353060">
                  <a:moveTo>
                    <a:pt x="562648" y="30479"/>
                  </a:moveTo>
                  <a:lnTo>
                    <a:pt x="557860" y="27939"/>
                  </a:lnTo>
                  <a:lnTo>
                    <a:pt x="559015" y="27939"/>
                  </a:lnTo>
                  <a:lnTo>
                    <a:pt x="553974" y="26670"/>
                  </a:lnTo>
                  <a:lnTo>
                    <a:pt x="555180" y="26670"/>
                  </a:lnTo>
                  <a:lnTo>
                    <a:pt x="549935" y="25400"/>
                  </a:lnTo>
                  <a:lnTo>
                    <a:pt x="595277" y="25400"/>
                  </a:lnTo>
                  <a:lnTo>
                    <a:pt x="597649" y="29210"/>
                  </a:lnTo>
                  <a:lnTo>
                    <a:pt x="561568" y="29210"/>
                  </a:lnTo>
                  <a:lnTo>
                    <a:pt x="562648" y="30479"/>
                  </a:lnTo>
                  <a:close/>
                </a:path>
                <a:path w="609600" h="353060">
                  <a:moveTo>
                    <a:pt x="594487" y="328929"/>
                  </a:moveTo>
                  <a:lnTo>
                    <a:pt x="14960" y="328929"/>
                  </a:lnTo>
                  <a:lnTo>
                    <a:pt x="11798" y="323850"/>
                  </a:lnTo>
                  <a:lnTo>
                    <a:pt x="11125" y="322579"/>
                  </a:lnTo>
                  <a:lnTo>
                    <a:pt x="8381" y="318770"/>
                  </a:lnTo>
                  <a:lnTo>
                    <a:pt x="1435" y="299720"/>
                  </a:lnTo>
                  <a:lnTo>
                    <a:pt x="1231" y="299720"/>
                  </a:lnTo>
                  <a:lnTo>
                    <a:pt x="647" y="295910"/>
                  </a:lnTo>
                  <a:lnTo>
                    <a:pt x="304" y="293370"/>
                  </a:lnTo>
                  <a:lnTo>
                    <a:pt x="118" y="290829"/>
                  </a:lnTo>
                  <a:lnTo>
                    <a:pt x="0" y="63500"/>
                  </a:lnTo>
                  <a:lnTo>
                    <a:pt x="304" y="59689"/>
                  </a:lnTo>
                  <a:lnTo>
                    <a:pt x="7785" y="35560"/>
                  </a:lnTo>
                  <a:lnTo>
                    <a:pt x="8381" y="34289"/>
                  </a:lnTo>
                  <a:lnTo>
                    <a:pt x="11125" y="29210"/>
                  </a:lnTo>
                  <a:lnTo>
                    <a:pt x="47878" y="29210"/>
                  </a:lnTo>
                  <a:lnTo>
                    <a:pt x="43357" y="31750"/>
                  </a:lnTo>
                  <a:lnTo>
                    <a:pt x="44373" y="31750"/>
                  </a:lnTo>
                  <a:lnTo>
                    <a:pt x="40157" y="34289"/>
                  </a:lnTo>
                  <a:lnTo>
                    <a:pt x="41097" y="34289"/>
                  </a:lnTo>
                  <a:lnTo>
                    <a:pt x="38497" y="36829"/>
                  </a:lnTo>
                  <a:lnTo>
                    <a:pt x="38061" y="36829"/>
                  </a:lnTo>
                  <a:lnTo>
                    <a:pt x="35699" y="39370"/>
                  </a:lnTo>
                  <a:lnTo>
                    <a:pt x="35293" y="39370"/>
                  </a:lnTo>
                  <a:lnTo>
                    <a:pt x="32931" y="43179"/>
                  </a:lnTo>
                  <a:lnTo>
                    <a:pt x="31000" y="45720"/>
                  </a:lnTo>
                  <a:lnTo>
                    <a:pt x="30670" y="45720"/>
                  </a:lnTo>
                  <a:lnTo>
                    <a:pt x="28936" y="49529"/>
                  </a:lnTo>
                  <a:lnTo>
                    <a:pt x="28455" y="50553"/>
                  </a:lnTo>
                  <a:lnTo>
                    <a:pt x="28394" y="50800"/>
                  </a:lnTo>
                  <a:lnTo>
                    <a:pt x="27473" y="53339"/>
                  </a:lnTo>
                  <a:lnTo>
                    <a:pt x="27107" y="54284"/>
                  </a:lnTo>
                  <a:lnTo>
                    <a:pt x="27044" y="54610"/>
                  </a:lnTo>
                  <a:lnTo>
                    <a:pt x="26035" y="58420"/>
                  </a:lnTo>
                  <a:lnTo>
                    <a:pt x="26238" y="58420"/>
                  </a:lnTo>
                  <a:lnTo>
                    <a:pt x="25996" y="59689"/>
                  </a:lnTo>
                  <a:lnTo>
                    <a:pt x="25844" y="59689"/>
                  </a:lnTo>
                  <a:lnTo>
                    <a:pt x="25501" y="62229"/>
                  </a:lnTo>
                  <a:lnTo>
                    <a:pt x="25457" y="63500"/>
                  </a:lnTo>
                  <a:lnTo>
                    <a:pt x="25387" y="64770"/>
                  </a:lnTo>
                  <a:lnTo>
                    <a:pt x="25323" y="67310"/>
                  </a:lnTo>
                  <a:lnTo>
                    <a:pt x="25311" y="285750"/>
                  </a:lnTo>
                  <a:lnTo>
                    <a:pt x="25349" y="288289"/>
                  </a:lnTo>
                  <a:lnTo>
                    <a:pt x="25565" y="290829"/>
                  </a:lnTo>
                  <a:lnTo>
                    <a:pt x="25755" y="292100"/>
                  </a:lnTo>
                  <a:lnTo>
                    <a:pt x="26238" y="294639"/>
                  </a:lnTo>
                  <a:lnTo>
                    <a:pt x="26371" y="294639"/>
                  </a:lnTo>
                  <a:lnTo>
                    <a:pt x="27381" y="298450"/>
                  </a:lnTo>
                  <a:lnTo>
                    <a:pt x="27012" y="298450"/>
                  </a:lnTo>
                  <a:lnTo>
                    <a:pt x="28854" y="302260"/>
                  </a:lnTo>
                  <a:lnTo>
                    <a:pt x="28359" y="302260"/>
                  </a:lnTo>
                  <a:lnTo>
                    <a:pt x="30670" y="306070"/>
                  </a:lnTo>
                  <a:lnTo>
                    <a:pt x="30086" y="306070"/>
                  </a:lnTo>
                  <a:lnTo>
                    <a:pt x="32829" y="309879"/>
                  </a:lnTo>
                  <a:lnTo>
                    <a:pt x="35293" y="313689"/>
                  </a:lnTo>
                  <a:lnTo>
                    <a:pt x="35699" y="313689"/>
                  </a:lnTo>
                  <a:lnTo>
                    <a:pt x="38061" y="316229"/>
                  </a:lnTo>
                  <a:lnTo>
                    <a:pt x="38497" y="316229"/>
                  </a:lnTo>
                  <a:lnTo>
                    <a:pt x="41097" y="318770"/>
                  </a:lnTo>
                  <a:lnTo>
                    <a:pt x="41562" y="318770"/>
                  </a:lnTo>
                  <a:lnTo>
                    <a:pt x="44373" y="321310"/>
                  </a:lnTo>
                  <a:lnTo>
                    <a:pt x="44864" y="321310"/>
                  </a:lnTo>
                  <a:lnTo>
                    <a:pt x="47878" y="323850"/>
                  </a:lnTo>
                  <a:lnTo>
                    <a:pt x="49193" y="323850"/>
                  </a:lnTo>
                  <a:lnTo>
                    <a:pt x="51587" y="325120"/>
                  </a:lnTo>
                  <a:lnTo>
                    <a:pt x="52952" y="325120"/>
                  </a:lnTo>
                  <a:lnTo>
                    <a:pt x="55473" y="326389"/>
                  </a:lnTo>
                  <a:lnTo>
                    <a:pt x="54267" y="326389"/>
                  </a:lnTo>
                  <a:lnTo>
                    <a:pt x="59512" y="327660"/>
                  </a:lnTo>
                  <a:lnTo>
                    <a:pt x="595277" y="327660"/>
                  </a:lnTo>
                  <a:lnTo>
                    <a:pt x="594487" y="328929"/>
                  </a:lnTo>
                  <a:close/>
                </a:path>
                <a:path w="609600" h="353060">
                  <a:moveTo>
                    <a:pt x="572249" y="38100"/>
                  </a:moveTo>
                  <a:lnTo>
                    <a:pt x="568350" y="34289"/>
                  </a:lnTo>
                  <a:lnTo>
                    <a:pt x="569290" y="34289"/>
                  </a:lnTo>
                  <a:lnTo>
                    <a:pt x="565073" y="31750"/>
                  </a:lnTo>
                  <a:lnTo>
                    <a:pt x="566089" y="31750"/>
                  </a:lnTo>
                  <a:lnTo>
                    <a:pt x="561568" y="29210"/>
                  </a:lnTo>
                  <a:lnTo>
                    <a:pt x="598322" y="29210"/>
                  </a:lnTo>
                  <a:lnTo>
                    <a:pt x="601065" y="34289"/>
                  </a:lnTo>
                  <a:lnTo>
                    <a:pt x="601662" y="35560"/>
                  </a:lnTo>
                  <a:lnTo>
                    <a:pt x="602428" y="36829"/>
                  </a:lnTo>
                  <a:lnTo>
                    <a:pt x="571385" y="36829"/>
                  </a:lnTo>
                  <a:lnTo>
                    <a:pt x="572249" y="38100"/>
                  </a:lnTo>
                  <a:close/>
                </a:path>
                <a:path w="609600" h="353060">
                  <a:moveTo>
                    <a:pt x="37198" y="38100"/>
                  </a:moveTo>
                  <a:lnTo>
                    <a:pt x="38061" y="36829"/>
                  </a:lnTo>
                  <a:lnTo>
                    <a:pt x="38497" y="36829"/>
                  </a:lnTo>
                  <a:lnTo>
                    <a:pt x="37198" y="38100"/>
                  </a:lnTo>
                  <a:close/>
                </a:path>
                <a:path w="609600" h="353060">
                  <a:moveTo>
                    <a:pt x="574916" y="40639"/>
                  </a:moveTo>
                  <a:lnTo>
                    <a:pt x="571385" y="36829"/>
                  </a:lnTo>
                  <a:lnTo>
                    <a:pt x="602428" y="36829"/>
                  </a:lnTo>
                  <a:lnTo>
                    <a:pt x="603961" y="39370"/>
                  </a:lnTo>
                  <a:lnTo>
                    <a:pt x="574154" y="39370"/>
                  </a:lnTo>
                  <a:lnTo>
                    <a:pt x="574916" y="40639"/>
                  </a:lnTo>
                  <a:close/>
                </a:path>
                <a:path w="609600" h="353060">
                  <a:moveTo>
                    <a:pt x="34518" y="40639"/>
                  </a:moveTo>
                  <a:lnTo>
                    <a:pt x="35293" y="39370"/>
                  </a:lnTo>
                  <a:lnTo>
                    <a:pt x="35699" y="39370"/>
                  </a:lnTo>
                  <a:lnTo>
                    <a:pt x="34518" y="40639"/>
                  </a:lnTo>
                  <a:close/>
                </a:path>
                <a:path w="609600" h="353060">
                  <a:moveTo>
                    <a:pt x="579335" y="46954"/>
                  </a:moveTo>
                  <a:lnTo>
                    <a:pt x="576618" y="43179"/>
                  </a:lnTo>
                  <a:lnTo>
                    <a:pt x="574154" y="39370"/>
                  </a:lnTo>
                  <a:lnTo>
                    <a:pt x="603961" y="39370"/>
                  </a:lnTo>
                  <a:lnTo>
                    <a:pt x="604443" y="40639"/>
                  </a:lnTo>
                  <a:lnTo>
                    <a:pt x="606285" y="45720"/>
                  </a:lnTo>
                  <a:lnTo>
                    <a:pt x="578777" y="45720"/>
                  </a:lnTo>
                  <a:lnTo>
                    <a:pt x="579335" y="46954"/>
                  </a:lnTo>
                  <a:close/>
                </a:path>
                <a:path w="609600" h="353060">
                  <a:moveTo>
                    <a:pt x="32143" y="44450"/>
                  </a:moveTo>
                  <a:lnTo>
                    <a:pt x="32829" y="43179"/>
                  </a:lnTo>
                  <a:lnTo>
                    <a:pt x="32143" y="44450"/>
                  </a:lnTo>
                  <a:close/>
                </a:path>
                <a:path w="609600" h="353060">
                  <a:moveTo>
                    <a:pt x="577303" y="44450"/>
                  </a:moveTo>
                  <a:lnTo>
                    <a:pt x="576516" y="43179"/>
                  </a:lnTo>
                  <a:lnTo>
                    <a:pt x="577303" y="44450"/>
                  </a:lnTo>
                  <a:close/>
                </a:path>
                <a:path w="609600" h="353060">
                  <a:moveTo>
                    <a:pt x="30103" y="46966"/>
                  </a:moveTo>
                  <a:lnTo>
                    <a:pt x="30670" y="45720"/>
                  </a:lnTo>
                  <a:lnTo>
                    <a:pt x="31000" y="45720"/>
                  </a:lnTo>
                  <a:lnTo>
                    <a:pt x="30103" y="46966"/>
                  </a:lnTo>
                  <a:close/>
                </a:path>
                <a:path w="609600" h="353060">
                  <a:moveTo>
                    <a:pt x="606666" y="46989"/>
                  </a:moveTo>
                  <a:lnTo>
                    <a:pt x="579361" y="46989"/>
                  </a:lnTo>
                  <a:lnTo>
                    <a:pt x="578777" y="45720"/>
                  </a:lnTo>
                  <a:lnTo>
                    <a:pt x="606285" y="45720"/>
                  </a:lnTo>
                  <a:lnTo>
                    <a:pt x="606666" y="46989"/>
                  </a:lnTo>
                  <a:close/>
                </a:path>
                <a:path w="609600" h="353060">
                  <a:moveTo>
                    <a:pt x="607675" y="50800"/>
                  </a:moveTo>
                  <a:lnTo>
                    <a:pt x="581075" y="50800"/>
                  </a:lnTo>
                  <a:lnTo>
                    <a:pt x="580593" y="49529"/>
                  </a:lnTo>
                  <a:lnTo>
                    <a:pt x="579335" y="46954"/>
                  </a:lnTo>
                  <a:lnTo>
                    <a:pt x="606666" y="46989"/>
                  </a:lnTo>
                  <a:lnTo>
                    <a:pt x="607675" y="50800"/>
                  </a:lnTo>
                  <a:close/>
                </a:path>
                <a:path w="609600" h="353060">
                  <a:moveTo>
                    <a:pt x="30092" y="46989"/>
                  </a:moveTo>
                  <a:close/>
                </a:path>
                <a:path w="609600" h="353060">
                  <a:moveTo>
                    <a:pt x="28359" y="50800"/>
                  </a:moveTo>
                  <a:lnTo>
                    <a:pt x="28854" y="49529"/>
                  </a:lnTo>
                  <a:lnTo>
                    <a:pt x="28471" y="50553"/>
                  </a:lnTo>
                  <a:lnTo>
                    <a:pt x="28359" y="50800"/>
                  </a:lnTo>
                  <a:close/>
                </a:path>
                <a:path w="609600" h="353060">
                  <a:moveTo>
                    <a:pt x="28530" y="50422"/>
                  </a:moveTo>
                  <a:lnTo>
                    <a:pt x="28854" y="49529"/>
                  </a:lnTo>
                  <a:lnTo>
                    <a:pt x="28530" y="50422"/>
                  </a:lnTo>
                  <a:close/>
                </a:path>
                <a:path w="609600" h="353060">
                  <a:moveTo>
                    <a:pt x="580964" y="50553"/>
                  </a:moveTo>
                  <a:lnTo>
                    <a:pt x="580501" y="49529"/>
                  </a:lnTo>
                  <a:lnTo>
                    <a:pt x="580964" y="50553"/>
                  </a:lnTo>
                  <a:close/>
                </a:path>
                <a:path w="609600" h="353060">
                  <a:moveTo>
                    <a:pt x="581075" y="50800"/>
                  </a:moveTo>
                  <a:lnTo>
                    <a:pt x="580916" y="50422"/>
                  </a:lnTo>
                  <a:lnTo>
                    <a:pt x="580593" y="49529"/>
                  </a:lnTo>
                  <a:lnTo>
                    <a:pt x="581075" y="50800"/>
                  </a:lnTo>
                  <a:close/>
                </a:path>
                <a:path w="609600" h="353060">
                  <a:moveTo>
                    <a:pt x="28394" y="50800"/>
                  </a:moveTo>
                  <a:lnTo>
                    <a:pt x="28530" y="50422"/>
                  </a:lnTo>
                  <a:lnTo>
                    <a:pt x="28394" y="50800"/>
                  </a:lnTo>
                  <a:close/>
                </a:path>
                <a:path w="609600" h="353060">
                  <a:moveTo>
                    <a:pt x="608406" y="54610"/>
                  </a:moveTo>
                  <a:lnTo>
                    <a:pt x="582434" y="54610"/>
                  </a:lnTo>
                  <a:lnTo>
                    <a:pt x="582066" y="53339"/>
                  </a:lnTo>
                  <a:lnTo>
                    <a:pt x="580964" y="50553"/>
                  </a:lnTo>
                  <a:lnTo>
                    <a:pt x="581075" y="50800"/>
                  </a:lnTo>
                  <a:lnTo>
                    <a:pt x="607675" y="50800"/>
                  </a:lnTo>
                  <a:lnTo>
                    <a:pt x="608012" y="52070"/>
                  </a:lnTo>
                  <a:lnTo>
                    <a:pt x="608406" y="54610"/>
                  </a:lnTo>
                  <a:close/>
                </a:path>
                <a:path w="609600" h="353060">
                  <a:moveTo>
                    <a:pt x="27012" y="54610"/>
                  </a:moveTo>
                  <a:lnTo>
                    <a:pt x="27381" y="53339"/>
                  </a:lnTo>
                  <a:lnTo>
                    <a:pt x="27130" y="54284"/>
                  </a:lnTo>
                  <a:lnTo>
                    <a:pt x="27012" y="54610"/>
                  </a:lnTo>
                  <a:close/>
                </a:path>
                <a:path w="609600" h="353060">
                  <a:moveTo>
                    <a:pt x="27130" y="54284"/>
                  </a:moveTo>
                  <a:lnTo>
                    <a:pt x="27381" y="53339"/>
                  </a:lnTo>
                  <a:lnTo>
                    <a:pt x="27130" y="54284"/>
                  </a:lnTo>
                  <a:close/>
                </a:path>
                <a:path w="609600" h="353060">
                  <a:moveTo>
                    <a:pt x="582316" y="54284"/>
                  </a:moveTo>
                  <a:lnTo>
                    <a:pt x="581974" y="53339"/>
                  </a:lnTo>
                  <a:lnTo>
                    <a:pt x="582316" y="54284"/>
                  </a:lnTo>
                  <a:close/>
                </a:path>
                <a:path w="609600" h="353060">
                  <a:moveTo>
                    <a:pt x="582434" y="54610"/>
                  </a:moveTo>
                  <a:lnTo>
                    <a:pt x="582316" y="54284"/>
                  </a:lnTo>
                  <a:lnTo>
                    <a:pt x="582066" y="53339"/>
                  </a:lnTo>
                  <a:lnTo>
                    <a:pt x="582434" y="5461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130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583691" y="60960"/>
                  </a:moveTo>
                  <a:lnTo>
                    <a:pt x="583209" y="58420"/>
                  </a:lnTo>
                  <a:lnTo>
                    <a:pt x="583412" y="58420"/>
                  </a:lnTo>
                  <a:lnTo>
                    <a:pt x="582316" y="54284"/>
                  </a:lnTo>
                  <a:lnTo>
                    <a:pt x="582434" y="54610"/>
                  </a:lnTo>
                  <a:lnTo>
                    <a:pt x="608406" y="54610"/>
                  </a:lnTo>
                  <a:lnTo>
                    <a:pt x="608799" y="57150"/>
                  </a:lnTo>
                  <a:lnTo>
                    <a:pt x="609142" y="59689"/>
                  </a:lnTo>
                  <a:lnTo>
                    <a:pt x="583603" y="59689"/>
                  </a:lnTo>
                  <a:lnTo>
                    <a:pt x="583691" y="60960"/>
                  </a:lnTo>
                  <a:close/>
                </a:path>
                <a:path w="609600" h="353060">
                  <a:moveTo>
                    <a:pt x="25755" y="60960"/>
                  </a:moveTo>
                  <a:lnTo>
                    <a:pt x="25844" y="59689"/>
                  </a:lnTo>
                  <a:lnTo>
                    <a:pt x="25996" y="59689"/>
                  </a:lnTo>
                  <a:lnTo>
                    <a:pt x="25755" y="60960"/>
                  </a:lnTo>
                  <a:close/>
                </a:path>
                <a:path w="609600" h="353060">
                  <a:moveTo>
                    <a:pt x="609329" y="290829"/>
                  </a:moveTo>
                  <a:lnTo>
                    <a:pt x="583882" y="290829"/>
                  </a:lnTo>
                  <a:lnTo>
                    <a:pt x="584098" y="288289"/>
                  </a:lnTo>
                  <a:lnTo>
                    <a:pt x="584136" y="285750"/>
                  </a:lnTo>
                  <a:lnTo>
                    <a:pt x="584123" y="67310"/>
                  </a:lnTo>
                  <a:lnTo>
                    <a:pt x="584060" y="64770"/>
                  </a:lnTo>
                  <a:lnTo>
                    <a:pt x="583990" y="63500"/>
                  </a:lnTo>
                  <a:lnTo>
                    <a:pt x="583882" y="62229"/>
                  </a:lnTo>
                  <a:lnTo>
                    <a:pt x="583603" y="59689"/>
                  </a:lnTo>
                  <a:lnTo>
                    <a:pt x="609142" y="59689"/>
                  </a:lnTo>
                  <a:lnTo>
                    <a:pt x="609422" y="63500"/>
                  </a:lnTo>
                  <a:lnTo>
                    <a:pt x="609329" y="290829"/>
                  </a:lnTo>
                  <a:close/>
                </a:path>
                <a:path w="609600" h="353060">
                  <a:moveTo>
                    <a:pt x="25673" y="290829"/>
                  </a:moveTo>
                  <a:lnTo>
                    <a:pt x="25501" y="289560"/>
                  </a:lnTo>
                  <a:lnTo>
                    <a:pt x="25673" y="290829"/>
                  </a:lnTo>
                  <a:close/>
                </a:path>
                <a:path w="609600" h="353060">
                  <a:moveTo>
                    <a:pt x="608971" y="294639"/>
                  </a:moveTo>
                  <a:lnTo>
                    <a:pt x="583209" y="294639"/>
                  </a:lnTo>
                  <a:lnTo>
                    <a:pt x="583691" y="292100"/>
                  </a:lnTo>
                  <a:lnTo>
                    <a:pt x="583946" y="289560"/>
                  </a:lnTo>
                  <a:lnTo>
                    <a:pt x="583882" y="290829"/>
                  </a:lnTo>
                  <a:lnTo>
                    <a:pt x="609329" y="290829"/>
                  </a:lnTo>
                  <a:lnTo>
                    <a:pt x="609142" y="293370"/>
                  </a:lnTo>
                  <a:lnTo>
                    <a:pt x="608971" y="294639"/>
                  </a:lnTo>
                  <a:close/>
                </a:path>
                <a:path w="609600" h="353060">
                  <a:moveTo>
                    <a:pt x="26371" y="294639"/>
                  </a:moveTo>
                  <a:lnTo>
                    <a:pt x="26238" y="294639"/>
                  </a:lnTo>
                  <a:lnTo>
                    <a:pt x="26035" y="293370"/>
                  </a:lnTo>
                  <a:lnTo>
                    <a:pt x="26371" y="294639"/>
                  </a:lnTo>
                  <a:close/>
                </a:path>
                <a:path w="609600" h="353060">
                  <a:moveTo>
                    <a:pt x="604904" y="309879"/>
                  </a:moveTo>
                  <a:lnTo>
                    <a:pt x="576618" y="309879"/>
                  </a:lnTo>
                  <a:lnTo>
                    <a:pt x="579361" y="306070"/>
                  </a:lnTo>
                  <a:lnTo>
                    <a:pt x="578777" y="306070"/>
                  </a:lnTo>
                  <a:lnTo>
                    <a:pt x="581075" y="302260"/>
                  </a:lnTo>
                  <a:lnTo>
                    <a:pt x="580593" y="302260"/>
                  </a:lnTo>
                  <a:lnTo>
                    <a:pt x="582434" y="298450"/>
                  </a:lnTo>
                  <a:lnTo>
                    <a:pt x="582066" y="298450"/>
                  </a:lnTo>
                  <a:lnTo>
                    <a:pt x="583412" y="293370"/>
                  </a:lnTo>
                  <a:lnTo>
                    <a:pt x="583209" y="294639"/>
                  </a:lnTo>
                  <a:lnTo>
                    <a:pt x="608971" y="294639"/>
                  </a:lnTo>
                  <a:lnTo>
                    <a:pt x="608799" y="295910"/>
                  </a:lnTo>
                  <a:lnTo>
                    <a:pt x="608215" y="299720"/>
                  </a:lnTo>
                  <a:lnTo>
                    <a:pt x="608012" y="299720"/>
                  </a:lnTo>
                  <a:lnTo>
                    <a:pt x="606666" y="304800"/>
                  </a:lnTo>
                  <a:lnTo>
                    <a:pt x="606285" y="306070"/>
                  </a:lnTo>
                  <a:lnTo>
                    <a:pt x="604904" y="309879"/>
                  </a:lnTo>
                  <a:close/>
                </a:path>
                <a:path w="609600" h="353060">
                  <a:moveTo>
                    <a:pt x="32931" y="309879"/>
                  </a:moveTo>
                  <a:lnTo>
                    <a:pt x="32143" y="308610"/>
                  </a:lnTo>
                  <a:lnTo>
                    <a:pt x="32931" y="309879"/>
                  </a:lnTo>
                  <a:close/>
                </a:path>
                <a:path w="609600" h="353060">
                  <a:moveTo>
                    <a:pt x="603386" y="313689"/>
                  </a:moveTo>
                  <a:lnTo>
                    <a:pt x="574154" y="313689"/>
                  </a:lnTo>
                  <a:lnTo>
                    <a:pt x="577303" y="308610"/>
                  </a:lnTo>
                  <a:lnTo>
                    <a:pt x="576618" y="309879"/>
                  </a:lnTo>
                  <a:lnTo>
                    <a:pt x="604904" y="309879"/>
                  </a:lnTo>
                  <a:lnTo>
                    <a:pt x="603961" y="312420"/>
                  </a:lnTo>
                  <a:lnTo>
                    <a:pt x="603386" y="313689"/>
                  </a:lnTo>
                  <a:close/>
                </a:path>
                <a:path w="609600" h="353060">
                  <a:moveTo>
                    <a:pt x="35699" y="313689"/>
                  </a:moveTo>
                  <a:lnTo>
                    <a:pt x="35293" y="313689"/>
                  </a:lnTo>
                  <a:lnTo>
                    <a:pt x="34518" y="312420"/>
                  </a:lnTo>
                  <a:lnTo>
                    <a:pt x="35699" y="313689"/>
                  </a:lnTo>
                  <a:close/>
                </a:path>
                <a:path w="609600" h="353060">
                  <a:moveTo>
                    <a:pt x="602237" y="316229"/>
                  </a:moveTo>
                  <a:lnTo>
                    <a:pt x="571385" y="316229"/>
                  </a:lnTo>
                  <a:lnTo>
                    <a:pt x="574916" y="312420"/>
                  </a:lnTo>
                  <a:lnTo>
                    <a:pt x="574154" y="313689"/>
                  </a:lnTo>
                  <a:lnTo>
                    <a:pt x="603386" y="313689"/>
                  </a:lnTo>
                  <a:lnTo>
                    <a:pt x="602237" y="316229"/>
                  </a:lnTo>
                  <a:close/>
                </a:path>
                <a:path w="609600" h="353060">
                  <a:moveTo>
                    <a:pt x="38497" y="316229"/>
                  </a:moveTo>
                  <a:lnTo>
                    <a:pt x="38061" y="316229"/>
                  </a:lnTo>
                  <a:lnTo>
                    <a:pt x="37198" y="314960"/>
                  </a:lnTo>
                  <a:lnTo>
                    <a:pt x="38497" y="316229"/>
                  </a:lnTo>
                  <a:close/>
                </a:path>
                <a:path w="609600" h="353060">
                  <a:moveTo>
                    <a:pt x="601065" y="318770"/>
                  </a:moveTo>
                  <a:lnTo>
                    <a:pt x="568350" y="318770"/>
                  </a:lnTo>
                  <a:lnTo>
                    <a:pt x="572249" y="314960"/>
                  </a:lnTo>
                  <a:lnTo>
                    <a:pt x="571385" y="316229"/>
                  </a:lnTo>
                  <a:lnTo>
                    <a:pt x="602237" y="316229"/>
                  </a:lnTo>
                  <a:lnTo>
                    <a:pt x="601065" y="318770"/>
                  </a:lnTo>
                  <a:close/>
                </a:path>
                <a:path w="609600" h="353060">
                  <a:moveTo>
                    <a:pt x="41562" y="318770"/>
                  </a:moveTo>
                  <a:lnTo>
                    <a:pt x="41097" y="318770"/>
                  </a:lnTo>
                  <a:lnTo>
                    <a:pt x="40157" y="317500"/>
                  </a:lnTo>
                  <a:lnTo>
                    <a:pt x="41562" y="318770"/>
                  </a:lnTo>
                  <a:close/>
                </a:path>
                <a:path w="609600" h="353060">
                  <a:moveTo>
                    <a:pt x="599236" y="321310"/>
                  </a:moveTo>
                  <a:lnTo>
                    <a:pt x="565073" y="321310"/>
                  </a:lnTo>
                  <a:lnTo>
                    <a:pt x="569290" y="317500"/>
                  </a:lnTo>
                  <a:lnTo>
                    <a:pt x="568350" y="318770"/>
                  </a:lnTo>
                  <a:lnTo>
                    <a:pt x="601065" y="318770"/>
                  </a:lnTo>
                  <a:lnTo>
                    <a:pt x="599236" y="321310"/>
                  </a:lnTo>
                  <a:close/>
                </a:path>
                <a:path w="609600" h="353060">
                  <a:moveTo>
                    <a:pt x="44864" y="321310"/>
                  </a:moveTo>
                  <a:lnTo>
                    <a:pt x="44373" y="321310"/>
                  </a:lnTo>
                  <a:lnTo>
                    <a:pt x="43357" y="320039"/>
                  </a:lnTo>
                  <a:lnTo>
                    <a:pt x="44864" y="321310"/>
                  </a:lnTo>
                  <a:close/>
                </a:path>
                <a:path w="609600" h="353060">
                  <a:moveTo>
                    <a:pt x="597649" y="323850"/>
                  </a:moveTo>
                  <a:lnTo>
                    <a:pt x="561568" y="323850"/>
                  </a:lnTo>
                  <a:lnTo>
                    <a:pt x="566089" y="320039"/>
                  </a:lnTo>
                  <a:lnTo>
                    <a:pt x="565073" y="321310"/>
                  </a:lnTo>
                  <a:lnTo>
                    <a:pt x="599236" y="321310"/>
                  </a:lnTo>
                  <a:lnTo>
                    <a:pt x="598322" y="322579"/>
                  </a:lnTo>
                  <a:lnTo>
                    <a:pt x="597649" y="323850"/>
                  </a:lnTo>
                  <a:close/>
                </a:path>
                <a:path w="609600" h="353060">
                  <a:moveTo>
                    <a:pt x="49193" y="323850"/>
                  </a:moveTo>
                  <a:lnTo>
                    <a:pt x="47878" y="323850"/>
                  </a:lnTo>
                  <a:lnTo>
                    <a:pt x="46799" y="322579"/>
                  </a:lnTo>
                  <a:lnTo>
                    <a:pt x="49193" y="323850"/>
                  </a:lnTo>
                  <a:close/>
                </a:path>
                <a:path w="609600" h="353060">
                  <a:moveTo>
                    <a:pt x="596858" y="325120"/>
                  </a:moveTo>
                  <a:lnTo>
                    <a:pt x="557860" y="325120"/>
                  </a:lnTo>
                  <a:lnTo>
                    <a:pt x="562648" y="322579"/>
                  </a:lnTo>
                  <a:lnTo>
                    <a:pt x="561568" y="323850"/>
                  </a:lnTo>
                  <a:lnTo>
                    <a:pt x="597649" y="323850"/>
                  </a:lnTo>
                  <a:lnTo>
                    <a:pt x="596858" y="325120"/>
                  </a:lnTo>
                  <a:close/>
                </a:path>
                <a:path w="609600" h="353060">
                  <a:moveTo>
                    <a:pt x="52952" y="325120"/>
                  </a:moveTo>
                  <a:lnTo>
                    <a:pt x="51587" y="325120"/>
                  </a:lnTo>
                  <a:lnTo>
                    <a:pt x="50431" y="323850"/>
                  </a:lnTo>
                  <a:lnTo>
                    <a:pt x="52952" y="325120"/>
                  </a:lnTo>
                  <a:close/>
                </a:path>
                <a:path w="609600" h="353060">
                  <a:moveTo>
                    <a:pt x="595277" y="327660"/>
                  </a:moveTo>
                  <a:lnTo>
                    <a:pt x="549935" y="327660"/>
                  </a:lnTo>
                  <a:lnTo>
                    <a:pt x="555180" y="326389"/>
                  </a:lnTo>
                  <a:lnTo>
                    <a:pt x="553974" y="326389"/>
                  </a:lnTo>
                  <a:lnTo>
                    <a:pt x="559015" y="323850"/>
                  </a:lnTo>
                  <a:lnTo>
                    <a:pt x="557860" y="325120"/>
                  </a:lnTo>
                  <a:lnTo>
                    <a:pt x="596858" y="325120"/>
                  </a:lnTo>
                  <a:lnTo>
                    <a:pt x="595277" y="327660"/>
                  </a:lnTo>
                  <a:close/>
                </a:path>
                <a:path w="609600" h="353060">
                  <a:moveTo>
                    <a:pt x="585431" y="337820"/>
                  </a:moveTo>
                  <a:lnTo>
                    <a:pt x="24002" y="337820"/>
                  </a:lnTo>
                  <a:lnTo>
                    <a:pt x="20116" y="334010"/>
                  </a:lnTo>
                  <a:lnTo>
                    <a:pt x="19265" y="332739"/>
                  </a:lnTo>
                  <a:lnTo>
                    <a:pt x="15722" y="328929"/>
                  </a:lnTo>
                  <a:lnTo>
                    <a:pt x="593725" y="328929"/>
                  </a:lnTo>
                  <a:lnTo>
                    <a:pt x="590181" y="332739"/>
                  </a:lnTo>
                  <a:lnTo>
                    <a:pt x="589330" y="334010"/>
                  </a:lnTo>
                  <a:lnTo>
                    <a:pt x="585431" y="337820"/>
                  </a:lnTo>
                  <a:close/>
                </a:path>
                <a:path w="609600" h="353060">
                  <a:moveTo>
                    <a:pt x="580288" y="341629"/>
                  </a:moveTo>
                  <a:lnTo>
                    <a:pt x="29159" y="341629"/>
                  </a:lnTo>
                  <a:lnTo>
                    <a:pt x="24942" y="337820"/>
                  </a:lnTo>
                  <a:lnTo>
                    <a:pt x="584504" y="337820"/>
                  </a:lnTo>
                  <a:lnTo>
                    <a:pt x="580288" y="341629"/>
                  </a:lnTo>
                  <a:close/>
                </a:path>
                <a:path w="609600" h="353060">
                  <a:moveTo>
                    <a:pt x="574751" y="345439"/>
                  </a:moveTo>
                  <a:lnTo>
                    <a:pt x="34683" y="345439"/>
                  </a:lnTo>
                  <a:lnTo>
                    <a:pt x="30175" y="341629"/>
                  </a:lnTo>
                  <a:lnTo>
                    <a:pt x="579272" y="341629"/>
                  </a:lnTo>
                  <a:lnTo>
                    <a:pt x="574751" y="345439"/>
                  </a:lnTo>
                  <a:close/>
                </a:path>
                <a:path w="609600" h="353060">
                  <a:moveTo>
                    <a:pt x="568883" y="347979"/>
                  </a:moveTo>
                  <a:lnTo>
                    <a:pt x="40563" y="347979"/>
                  </a:lnTo>
                  <a:lnTo>
                    <a:pt x="35775" y="345439"/>
                  </a:lnTo>
                  <a:lnTo>
                    <a:pt x="573671" y="345439"/>
                  </a:lnTo>
                  <a:lnTo>
                    <a:pt x="568883" y="347979"/>
                  </a:lnTo>
                  <a:close/>
                </a:path>
                <a:path w="609600" h="353060">
                  <a:moveTo>
                    <a:pt x="562711" y="350520"/>
                  </a:moveTo>
                  <a:lnTo>
                    <a:pt x="46736" y="350520"/>
                  </a:lnTo>
                  <a:lnTo>
                    <a:pt x="41706" y="347979"/>
                  </a:lnTo>
                  <a:lnTo>
                    <a:pt x="567740" y="347979"/>
                  </a:lnTo>
                  <a:lnTo>
                    <a:pt x="562711" y="350520"/>
                  </a:lnTo>
                  <a:close/>
                </a:path>
                <a:path w="609600" h="353060">
                  <a:moveTo>
                    <a:pt x="556260" y="351789"/>
                  </a:moveTo>
                  <a:lnTo>
                    <a:pt x="53187" y="351789"/>
                  </a:lnTo>
                  <a:lnTo>
                    <a:pt x="47942" y="350520"/>
                  </a:lnTo>
                  <a:lnTo>
                    <a:pt x="561505" y="350520"/>
                  </a:lnTo>
                  <a:lnTo>
                    <a:pt x="556260" y="351789"/>
                  </a:lnTo>
                  <a:close/>
                </a:path>
                <a:path w="609600" h="353060">
                  <a:moveTo>
                    <a:pt x="552627" y="353060"/>
                  </a:moveTo>
                  <a:lnTo>
                    <a:pt x="56819" y="353060"/>
                  </a:lnTo>
                  <a:lnTo>
                    <a:pt x="54114" y="351789"/>
                  </a:lnTo>
                  <a:lnTo>
                    <a:pt x="555332" y="351789"/>
                  </a:lnTo>
                  <a:lnTo>
                    <a:pt x="552627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5377357" y="460969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873806" y="4596180"/>
            <a:ext cx="609600" cy="353060"/>
            <a:chOff x="5873806" y="4596180"/>
            <a:chExt cx="609600" cy="353060"/>
          </a:xfrm>
        </p:grpSpPr>
        <p:sp>
          <p:nvSpPr>
            <p:cNvPr id="57" name="object 57"/>
            <p:cNvSpPr/>
            <p:nvPr/>
          </p:nvSpPr>
          <p:spPr>
            <a:xfrm>
              <a:off x="5887211" y="4608575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28827" y="329184"/>
                  </a:moveTo>
                  <a:lnTo>
                    <a:pt x="53339" y="329184"/>
                  </a:lnTo>
                  <a:lnTo>
                    <a:pt x="32427" y="324735"/>
                  </a:lnTo>
                  <a:lnTo>
                    <a:pt x="15301" y="312939"/>
                  </a:lnTo>
                  <a:lnTo>
                    <a:pt x="3860" y="295549"/>
                  </a:lnTo>
                  <a:lnTo>
                    <a:pt x="0" y="274320"/>
                  </a:lnTo>
                  <a:lnTo>
                    <a:pt x="0" y="54863"/>
                  </a:lnTo>
                  <a:lnTo>
                    <a:pt x="3860" y="33663"/>
                  </a:lnTo>
                  <a:lnTo>
                    <a:pt x="15301" y="16282"/>
                  </a:lnTo>
                  <a:lnTo>
                    <a:pt x="32427" y="4477"/>
                  </a:lnTo>
                  <a:lnTo>
                    <a:pt x="53339" y="0"/>
                  </a:lnTo>
                  <a:lnTo>
                    <a:pt x="528827" y="0"/>
                  </a:lnTo>
                  <a:lnTo>
                    <a:pt x="550071" y="4477"/>
                  </a:lnTo>
                  <a:lnTo>
                    <a:pt x="567466" y="16282"/>
                  </a:lnTo>
                  <a:lnTo>
                    <a:pt x="579257" y="33663"/>
                  </a:lnTo>
                  <a:lnTo>
                    <a:pt x="583691" y="54863"/>
                  </a:lnTo>
                  <a:lnTo>
                    <a:pt x="583691" y="274320"/>
                  </a:lnTo>
                  <a:lnTo>
                    <a:pt x="579257" y="295549"/>
                  </a:lnTo>
                  <a:lnTo>
                    <a:pt x="567466" y="312939"/>
                  </a:lnTo>
                  <a:lnTo>
                    <a:pt x="550071" y="324735"/>
                  </a:lnTo>
                  <a:lnTo>
                    <a:pt x="528827" y="329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5873806" y="459618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64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552037" y="0"/>
                  </a:lnTo>
                  <a:lnTo>
                    <a:pt x="555364" y="1270"/>
                  </a:lnTo>
                  <a:close/>
                </a:path>
                <a:path w="609600" h="353060">
                  <a:moveTo>
                    <a:pt x="561549" y="2539"/>
                  </a:moveTo>
                  <a:lnTo>
                    <a:pt x="47986" y="2539"/>
                  </a:lnTo>
                  <a:lnTo>
                    <a:pt x="53232" y="1270"/>
                  </a:lnTo>
                  <a:lnTo>
                    <a:pt x="556304" y="1270"/>
                  </a:lnTo>
                  <a:lnTo>
                    <a:pt x="561549" y="2539"/>
                  </a:lnTo>
                  <a:close/>
                </a:path>
                <a:path w="609600" h="353060">
                  <a:moveTo>
                    <a:pt x="573716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51" y="3810"/>
                  </a:lnTo>
                  <a:lnTo>
                    <a:pt x="46780" y="2539"/>
                  </a:lnTo>
                  <a:lnTo>
                    <a:pt x="562756" y="2539"/>
                  </a:lnTo>
                  <a:lnTo>
                    <a:pt x="567785" y="3810"/>
                  </a:lnTo>
                  <a:lnTo>
                    <a:pt x="568928" y="5079"/>
                  </a:lnTo>
                  <a:lnTo>
                    <a:pt x="573716" y="7620"/>
                  </a:lnTo>
                  <a:close/>
                </a:path>
                <a:path w="609600" h="353060">
                  <a:moveTo>
                    <a:pt x="589362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19" y="10160"/>
                  </a:lnTo>
                  <a:lnTo>
                    <a:pt x="34728" y="7620"/>
                  </a:lnTo>
                  <a:lnTo>
                    <a:pt x="574795" y="7620"/>
                  </a:lnTo>
                  <a:lnTo>
                    <a:pt x="579316" y="10160"/>
                  </a:lnTo>
                  <a:lnTo>
                    <a:pt x="580320" y="11429"/>
                  </a:lnTo>
                  <a:lnTo>
                    <a:pt x="584536" y="13970"/>
                  </a:lnTo>
                  <a:lnTo>
                    <a:pt x="585476" y="15239"/>
                  </a:lnTo>
                  <a:lnTo>
                    <a:pt x="589362" y="19050"/>
                  </a:lnTo>
                  <a:close/>
                </a:path>
                <a:path w="609600" h="353060">
                  <a:moveTo>
                    <a:pt x="46831" y="30479"/>
                  </a:moveTo>
                  <a:lnTo>
                    <a:pt x="47923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310" y="19050"/>
                  </a:lnTo>
                  <a:lnTo>
                    <a:pt x="590226" y="19050"/>
                  </a:lnTo>
                  <a:lnTo>
                    <a:pt x="593756" y="22860"/>
                  </a:lnTo>
                  <a:lnTo>
                    <a:pt x="595326" y="25400"/>
                  </a:lnTo>
                  <a:lnTo>
                    <a:pt x="59556" y="25400"/>
                  </a:lnTo>
                  <a:lnTo>
                    <a:pt x="54311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609600" h="353060">
                  <a:moveTo>
                    <a:pt x="562692" y="30479"/>
                  </a:moveTo>
                  <a:lnTo>
                    <a:pt x="557904" y="27939"/>
                  </a:lnTo>
                  <a:lnTo>
                    <a:pt x="559047" y="27939"/>
                  </a:lnTo>
                  <a:lnTo>
                    <a:pt x="554018" y="26670"/>
                  </a:lnTo>
                  <a:lnTo>
                    <a:pt x="555224" y="26670"/>
                  </a:lnTo>
                  <a:lnTo>
                    <a:pt x="549979" y="25400"/>
                  </a:lnTo>
                  <a:lnTo>
                    <a:pt x="595326" y="25400"/>
                  </a:lnTo>
                  <a:lnTo>
                    <a:pt x="597681" y="29210"/>
                  </a:lnTo>
                  <a:lnTo>
                    <a:pt x="561613" y="29210"/>
                  </a:lnTo>
                  <a:lnTo>
                    <a:pt x="562692" y="30479"/>
                  </a:lnTo>
                  <a:close/>
                </a:path>
                <a:path w="609600" h="353060">
                  <a:moveTo>
                    <a:pt x="25800" y="60960"/>
                  </a:moveTo>
                  <a:lnTo>
                    <a:pt x="25888" y="59689"/>
                  </a:lnTo>
                  <a:lnTo>
                    <a:pt x="349" y="59689"/>
                  </a:lnTo>
                  <a:lnTo>
                    <a:pt x="692" y="5715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23" y="29210"/>
                  </a:lnTo>
                  <a:lnTo>
                    <a:pt x="43402" y="31750"/>
                  </a:lnTo>
                  <a:lnTo>
                    <a:pt x="44418" y="31750"/>
                  </a:lnTo>
                  <a:lnTo>
                    <a:pt x="40201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106" y="36829"/>
                  </a:lnTo>
                  <a:lnTo>
                    <a:pt x="35744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45" y="45720"/>
                  </a:lnTo>
                  <a:lnTo>
                    <a:pt x="30714" y="45720"/>
                  </a:lnTo>
                  <a:lnTo>
                    <a:pt x="28981" y="49529"/>
                  </a:lnTo>
                  <a:lnTo>
                    <a:pt x="28497" y="50553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142" y="54284"/>
                  </a:lnTo>
                  <a:lnTo>
                    <a:pt x="27089" y="54610"/>
                  </a:lnTo>
                  <a:lnTo>
                    <a:pt x="26079" y="58420"/>
                  </a:lnTo>
                  <a:lnTo>
                    <a:pt x="26269" y="58420"/>
                  </a:lnTo>
                  <a:lnTo>
                    <a:pt x="25800" y="60960"/>
                  </a:lnTo>
                  <a:close/>
                </a:path>
                <a:path w="609600" h="353060">
                  <a:moveTo>
                    <a:pt x="572281" y="38100"/>
                  </a:moveTo>
                  <a:lnTo>
                    <a:pt x="568394" y="34289"/>
                  </a:lnTo>
                  <a:lnTo>
                    <a:pt x="569334" y="34289"/>
                  </a:lnTo>
                  <a:lnTo>
                    <a:pt x="565118" y="31750"/>
                  </a:lnTo>
                  <a:lnTo>
                    <a:pt x="566121" y="31750"/>
                  </a:lnTo>
                  <a:lnTo>
                    <a:pt x="561613" y="29210"/>
                  </a:lnTo>
                  <a:lnTo>
                    <a:pt x="598366" y="29210"/>
                  </a:lnTo>
                  <a:lnTo>
                    <a:pt x="601110" y="34289"/>
                  </a:lnTo>
                  <a:lnTo>
                    <a:pt x="601694" y="35560"/>
                  </a:lnTo>
                  <a:lnTo>
                    <a:pt x="602464" y="36829"/>
                  </a:lnTo>
                  <a:lnTo>
                    <a:pt x="571430" y="36829"/>
                  </a:lnTo>
                  <a:lnTo>
                    <a:pt x="572281" y="38100"/>
                  </a:lnTo>
                  <a:close/>
                </a:path>
                <a:path w="609600" h="353060">
                  <a:moveTo>
                    <a:pt x="37242" y="38100"/>
                  </a:moveTo>
                  <a:lnTo>
                    <a:pt x="38106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609600" h="353060">
                  <a:moveTo>
                    <a:pt x="574960" y="40639"/>
                  </a:moveTo>
                  <a:lnTo>
                    <a:pt x="571430" y="36829"/>
                  </a:lnTo>
                  <a:lnTo>
                    <a:pt x="602464" y="36829"/>
                  </a:lnTo>
                  <a:lnTo>
                    <a:pt x="604005" y="39370"/>
                  </a:lnTo>
                  <a:lnTo>
                    <a:pt x="574186" y="39370"/>
                  </a:lnTo>
                  <a:lnTo>
                    <a:pt x="574960" y="40639"/>
                  </a:lnTo>
                  <a:close/>
                </a:path>
                <a:path w="609600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44" y="39370"/>
                  </a:lnTo>
                  <a:lnTo>
                    <a:pt x="34563" y="40639"/>
                  </a:lnTo>
                  <a:close/>
                </a:path>
                <a:path w="609600" h="353060">
                  <a:moveTo>
                    <a:pt x="579380" y="46954"/>
                  </a:moveTo>
                  <a:lnTo>
                    <a:pt x="576662" y="43179"/>
                  </a:lnTo>
                  <a:lnTo>
                    <a:pt x="574186" y="39370"/>
                  </a:lnTo>
                  <a:lnTo>
                    <a:pt x="604005" y="39370"/>
                  </a:lnTo>
                  <a:lnTo>
                    <a:pt x="604488" y="40639"/>
                  </a:lnTo>
                  <a:lnTo>
                    <a:pt x="606329" y="45720"/>
                  </a:lnTo>
                  <a:lnTo>
                    <a:pt x="578821" y="45720"/>
                  </a:lnTo>
                  <a:lnTo>
                    <a:pt x="579380" y="46954"/>
                  </a:lnTo>
                  <a:close/>
                </a:path>
                <a:path w="609600" h="353060">
                  <a:moveTo>
                    <a:pt x="32188" y="44450"/>
                  </a:moveTo>
                  <a:lnTo>
                    <a:pt x="32873" y="43179"/>
                  </a:lnTo>
                  <a:lnTo>
                    <a:pt x="32188" y="44450"/>
                  </a:lnTo>
                  <a:close/>
                </a:path>
                <a:path w="609600" h="353060">
                  <a:moveTo>
                    <a:pt x="577348" y="44450"/>
                  </a:moveTo>
                  <a:lnTo>
                    <a:pt x="576557" y="43179"/>
                  </a:lnTo>
                  <a:lnTo>
                    <a:pt x="577348" y="44450"/>
                  </a:lnTo>
                  <a:close/>
                </a:path>
                <a:path w="609600" h="353060">
                  <a:moveTo>
                    <a:pt x="30148" y="46966"/>
                  </a:moveTo>
                  <a:lnTo>
                    <a:pt x="30714" y="45720"/>
                  </a:lnTo>
                  <a:lnTo>
                    <a:pt x="31045" y="45720"/>
                  </a:lnTo>
                  <a:lnTo>
                    <a:pt x="30148" y="46966"/>
                  </a:lnTo>
                  <a:close/>
                </a:path>
                <a:path w="609600" h="353060">
                  <a:moveTo>
                    <a:pt x="606710" y="46989"/>
                  </a:moveTo>
                  <a:lnTo>
                    <a:pt x="579405" y="46989"/>
                  </a:lnTo>
                  <a:lnTo>
                    <a:pt x="578821" y="45720"/>
                  </a:lnTo>
                  <a:lnTo>
                    <a:pt x="606329" y="45720"/>
                  </a:lnTo>
                  <a:lnTo>
                    <a:pt x="606710" y="46989"/>
                  </a:lnTo>
                  <a:close/>
                </a:path>
                <a:path w="609600" h="353060">
                  <a:moveTo>
                    <a:pt x="607720" y="50800"/>
                  </a:moveTo>
                  <a:lnTo>
                    <a:pt x="581120" y="50800"/>
                  </a:lnTo>
                  <a:lnTo>
                    <a:pt x="580637" y="49529"/>
                  </a:lnTo>
                  <a:lnTo>
                    <a:pt x="579380" y="46954"/>
                  </a:lnTo>
                  <a:lnTo>
                    <a:pt x="606710" y="46989"/>
                  </a:lnTo>
                  <a:lnTo>
                    <a:pt x="607720" y="50800"/>
                  </a:lnTo>
                  <a:close/>
                </a:path>
                <a:path w="609600" h="353060">
                  <a:moveTo>
                    <a:pt x="30137" y="46989"/>
                  </a:moveTo>
                  <a:close/>
                </a:path>
                <a:path w="609600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5" y="50553"/>
                  </a:lnTo>
                  <a:lnTo>
                    <a:pt x="28403" y="50800"/>
                  </a:lnTo>
                  <a:close/>
                </a:path>
                <a:path w="609600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609600" h="353060">
                  <a:moveTo>
                    <a:pt x="581008" y="50553"/>
                  </a:moveTo>
                  <a:lnTo>
                    <a:pt x="580545" y="49529"/>
                  </a:lnTo>
                  <a:lnTo>
                    <a:pt x="581008" y="50553"/>
                  </a:lnTo>
                  <a:close/>
                </a:path>
                <a:path w="609600" h="353060">
                  <a:moveTo>
                    <a:pt x="581120" y="50800"/>
                  </a:moveTo>
                  <a:lnTo>
                    <a:pt x="581008" y="50553"/>
                  </a:lnTo>
                  <a:lnTo>
                    <a:pt x="580637" y="49529"/>
                  </a:lnTo>
                  <a:lnTo>
                    <a:pt x="581120" y="50800"/>
                  </a:lnTo>
                  <a:close/>
                </a:path>
                <a:path w="609600" h="353060">
                  <a:moveTo>
                    <a:pt x="608501" y="54610"/>
                  </a:moveTo>
                  <a:lnTo>
                    <a:pt x="582479" y="54610"/>
                  </a:lnTo>
                  <a:lnTo>
                    <a:pt x="582110" y="53339"/>
                  </a:lnTo>
                  <a:lnTo>
                    <a:pt x="581008" y="50553"/>
                  </a:lnTo>
                  <a:lnTo>
                    <a:pt x="581120" y="50800"/>
                  </a:lnTo>
                  <a:lnTo>
                    <a:pt x="607720" y="50800"/>
                  </a:lnTo>
                  <a:lnTo>
                    <a:pt x="608056" y="52070"/>
                  </a:lnTo>
                  <a:lnTo>
                    <a:pt x="608260" y="53339"/>
                  </a:lnTo>
                  <a:lnTo>
                    <a:pt x="608501" y="54610"/>
                  </a:lnTo>
                  <a:close/>
                </a:path>
                <a:path w="609600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162" y="54284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7209" y="54154"/>
                  </a:moveTo>
                  <a:lnTo>
                    <a:pt x="27425" y="53339"/>
                  </a:lnTo>
                  <a:lnTo>
                    <a:pt x="27209" y="54154"/>
                  </a:lnTo>
                  <a:close/>
                </a:path>
                <a:path w="609600" h="353060">
                  <a:moveTo>
                    <a:pt x="582361" y="54284"/>
                  </a:moveTo>
                  <a:lnTo>
                    <a:pt x="582018" y="53339"/>
                  </a:lnTo>
                  <a:lnTo>
                    <a:pt x="582361" y="54284"/>
                  </a:lnTo>
                  <a:close/>
                </a:path>
                <a:path w="609600" h="353060">
                  <a:moveTo>
                    <a:pt x="582479" y="54610"/>
                  </a:moveTo>
                  <a:lnTo>
                    <a:pt x="582326" y="54154"/>
                  </a:lnTo>
                  <a:lnTo>
                    <a:pt x="582110" y="53339"/>
                  </a:lnTo>
                  <a:lnTo>
                    <a:pt x="582479" y="54610"/>
                  </a:lnTo>
                  <a:close/>
                </a:path>
                <a:path w="609600" h="353060">
                  <a:moveTo>
                    <a:pt x="27089" y="54610"/>
                  </a:moveTo>
                  <a:lnTo>
                    <a:pt x="27209" y="54154"/>
                  </a:lnTo>
                  <a:lnTo>
                    <a:pt x="27089" y="54610"/>
                  </a:lnTo>
                  <a:close/>
                </a:path>
                <a:path w="609600" h="353060">
                  <a:moveTo>
                    <a:pt x="583736" y="60960"/>
                  </a:moveTo>
                  <a:lnTo>
                    <a:pt x="583253" y="58420"/>
                  </a:lnTo>
                  <a:lnTo>
                    <a:pt x="583457" y="58420"/>
                  </a:lnTo>
                  <a:lnTo>
                    <a:pt x="582361" y="54284"/>
                  </a:lnTo>
                  <a:lnTo>
                    <a:pt x="582479" y="54610"/>
                  </a:lnTo>
                  <a:lnTo>
                    <a:pt x="608501" y="54610"/>
                  </a:lnTo>
                  <a:lnTo>
                    <a:pt x="608742" y="55879"/>
                  </a:lnTo>
                  <a:lnTo>
                    <a:pt x="609187" y="59689"/>
                  </a:lnTo>
                  <a:lnTo>
                    <a:pt x="583634" y="59689"/>
                  </a:lnTo>
                  <a:lnTo>
                    <a:pt x="583736" y="60960"/>
                  </a:lnTo>
                  <a:close/>
                </a:path>
                <a:path w="609600" h="353060">
                  <a:moveTo>
                    <a:pt x="594531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79" y="299720"/>
                  </a:lnTo>
                  <a:lnTo>
                    <a:pt x="1276" y="299720"/>
                  </a:lnTo>
                  <a:lnTo>
                    <a:pt x="692" y="295910"/>
                  </a:lnTo>
                  <a:lnTo>
                    <a:pt x="349" y="29337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6" y="62229"/>
                  </a:lnTo>
                  <a:lnTo>
                    <a:pt x="285" y="59689"/>
                  </a:lnTo>
                  <a:lnTo>
                    <a:pt x="25888" y="59689"/>
                  </a:lnTo>
                  <a:lnTo>
                    <a:pt x="25546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800" y="292100"/>
                  </a:lnTo>
                  <a:lnTo>
                    <a:pt x="26269" y="294639"/>
                  </a:lnTo>
                  <a:lnTo>
                    <a:pt x="26415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0130" y="306070"/>
                  </a:lnTo>
                  <a:lnTo>
                    <a:pt x="32873" y="309879"/>
                  </a:lnTo>
                  <a:lnTo>
                    <a:pt x="35337" y="313689"/>
                  </a:lnTo>
                  <a:lnTo>
                    <a:pt x="35744" y="313689"/>
                  </a:lnTo>
                  <a:lnTo>
                    <a:pt x="38106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607" y="318770"/>
                  </a:lnTo>
                  <a:lnTo>
                    <a:pt x="44418" y="321310"/>
                  </a:lnTo>
                  <a:lnTo>
                    <a:pt x="44909" y="321310"/>
                  </a:lnTo>
                  <a:lnTo>
                    <a:pt x="47923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311" y="326389"/>
                  </a:lnTo>
                  <a:lnTo>
                    <a:pt x="59556" y="327660"/>
                  </a:lnTo>
                  <a:lnTo>
                    <a:pt x="595318" y="327660"/>
                  </a:lnTo>
                  <a:lnTo>
                    <a:pt x="594531" y="328929"/>
                  </a:lnTo>
                  <a:close/>
                </a:path>
                <a:path w="609600" h="353060">
                  <a:moveTo>
                    <a:pt x="609373" y="290829"/>
                  </a:moveTo>
                  <a:lnTo>
                    <a:pt x="583926" y="290829"/>
                  </a:lnTo>
                  <a:lnTo>
                    <a:pt x="584130" y="288289"/>
                  </a:lnTo>
                  <a:lnTo>
                    <a:pt x="584104" y="64770"/>
                  </a:lnTo>
                  <a:lnTo>
                    <a:pt x="583926" y="62229"/>
                  </a:lnTo>
                  <a:lnTo>
                    <a:pt x="583634" y="59689"/>
                  </a:lnTo>
                  <a:lnTo>
                    <a:pt x="609187" y="59689"/>
                  </a:lnTo>
                  <a:lnTo>
                    <a:pt x="609466" y="63500"/>
                  </a:lnTo>
                  <a:lnTo>
                    <a:pt x="609373" y="290829"/>
                  </a:lnTo>
                  <a:close/>
                </a:path>
                <a:path w="609600" h="353060">
                  <a:moveTo>
                    <a:pt x="25717" y="290829"/>
                  </a:moveTo>
                  <a:lnTo>
                    <a:pt x="25546" y="289560"/>
                  </a:lnTo>
                  <a:lnTo>
                    <a:pt x="25717" y="290829"/>
                  </a:lnTo>
                  <a:close/>
                </a:path>
                <a:path w="609600" h="353060">
                  <a:moveTo>
                    <a:pt x="608964" y="294639"/>
                  </a:moveTo>
                  <a:lnTo>
                    <a:pt x="583253" y="294639"/>
                  </a:lnTo>
                  <a:lnTo>
                    <a:pt x="583736" y="292100"/>
                  </a:lnTo>
                  <a:lnTo>
                    <a:pt x="583990" y="289560"/>
                  </a:lnTo>
                  <a:lnTo>
                    <a:pt x="583926" y="290829"/>
                  </a:lnTo>
                  <a:lnTo>
                    <a:pt x="609373" y="290829"/>
                  </a:lnTo>
                  <a:lnTo>
                    <a:pt x="609187" y="293370"/>
                  </a:lnTo>
                  <a:lnTo>
                    <a:pt x="608964" y="294639"/>
                  </a:lnTo>
                  <a:close/>
                </a:path>
                <a:path w="609600" h="353060">
                  <a:moveTo>
                    <a:pt x="26415" y="294639"/>
                  </a:moveTo>
                  <a:lnTo>
                    <a:pt x="26269" y="294639"/>
                  </a:lnTo>
                  <a:lnTo>
                    <a:pt x="26079" y="293370"/>
                  </a:lnTo>
                  <a:lnTo>
                    <a:pt x="26415" y="294639"/>
                  </a:lnTo>
                  <a:close/>
                </a:path>
                <a:path w="609600" h="353060">
                  <a:moveTo>
                    <a:pt x="604948" y="309879"/>
                  </a:moveTo>
                  <a:lnTo>
                    <a:pt x="576662" y="309879"/>
                  </a:lnTo>
                  <a:lnTo>
                    <a:pt x="579405" y="306070"/>
                  </a:lnTo>
                  <a:lnTo>
                    <a:pt x="578821" y="306070"/>
                  </a:lnTo>
                  <a:lnTo>
                    <a:pt x="581120" y="302260"/>
                  </a:lnTo>
                  <a:lnTo>
                    <a:pt x="580637" y="302260"/>
                  </a:lnTo>
                  <a:lnTo>
                    <a:pt x="582479" y="298450"/>
                  </a:lnTo>
                  <a:lnTo>
                    <a:pt x="582110" y="298450"/>
                  </a:lnTo>
                  <a:lnTo>
                    <a:pt x="583457" y="293370"/>
                  </a:lnTo>
                  <a:lnTo>
                    <a:pt x="583253" y="294639"/>
                  </a:lnTo>
                  <a:lnTo>
                    <a:pt x="608964" y="294639"/>
                  </a:lnTo>
                  <a:lnTo>
                    <a:pt x="608742" y="295910"/>
                  </a:lnTo>
                  <a:lnTo>
                    <a:pt x="608260" y="299720"/>
                  </a:lnTo>
                  <a:lnTo>
                    <a:pt x="608056" y="299720"/>
                  </a:lnTo>
                  <a:lnTo>
                    <a:pt x="606710" y="304800"/>
                  </a:lnTo>
                  <a:lnTo>
                    <a:pt x="606329" y="306070"/>
                  </a:lnTo>
                  <a:lnTo>
                    <a:pt x="604948" y="309879"/>
                  </a:lnTo>
                  <a:close/>
                </a:path>
                <a:path w="609600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609600" h="353060">
                  <a:moveTo>
                    <a:pt x="603426" y="313689"/>
                  </a:moveTo>
                  <a:lnTo>
                    <a:pt x="574186" y="313689"/>
                  </a:lnTo>
                  <a:lnTo>
                    <a:pt x="577348" y="308610"/>
                  </a:lnTo>
                  <a:lnTo>
                    <a:pt x="576662" y="309879"/>
                  </a:lnTo>
                  <a:lnTo>
                    <a:pt x="604948" y="309879"/>
                  </a:lnTo>
                  <a:lnTo>
                    <a:pt x="604005" y="312420"/>
                  </a:lnTo>
                  <a:lnTo>
                    <a:pt x="603426" y="313689"/>
                  </a:lnTo>
                  <a:close/>
                </a:path>
                <a:path w="609600" h="353060">
                  <a:moveTo>
                    <a:pt x="35744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44" y="313689"/>
                  </a:lnTo>
                  <a:close/>
                </a:path>
                <a:path w="609600" h="353060">
                  <a:moveTo>
                    <a:pt x="602268" y="316229"/>
                  </a:moveTo>
                  <a:lnTo>
                    <a:pt x="571430" y="316229"/>
                  </a:lnTo>
                  <a:lnTo>
                    <a:pt x="574960" y="312420"/>
                  </a:lnTo>
                  <a:lnTo>
                    <a:pt x="574186" y="313689"/>
                  </a:lnTo>
                  <a:lnTo>
                    <a:pt x="603426" y="313689"/>
                  </a:lnTo>
                  <a:lnTo>
                    <a:pt x="602268" y="316229"/>
                  </a:lnTo>
                  <a:close/>
                </a:path>
                <a:path w="609600" h="353060">
                  <a:moveTo>
                    <a:pt x="38538" y="316229"/>
                  </a:moveTo>
                  <a:lnTo>
                    <a:pt x="38106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609600" h="353060">
                  <a:moveTo>
                    <a:pt x="601110" y="318770"/>
                  </a:moveTo>
                  <a:lnTo>
                    <a:pt x="568394" y="318770"/>
                  </a:lnTo>
                  <a:lnTo>
                    <a:pt x="572281" y="314960"/>
                  </a:lnTo>
                  <a:lnTo>
                    <a:pt x="571430" y="316229"/>
                  </a:lnTo>
                  <a:lnTo>
                    <a:pt x="602268" y="316229"/>
                  </a:lnTo>
                  <a:lnTo>
                    <a:pt x="601110" y="318770"/>
                  </a:lnTo>
                  <a:close/>
                </a:path>
                <a:path w="609600" h="353060">
                  <a:moveTo>
                    <a:pt x="41607" y="318770"/>
                  </a:moveTo>
                  <a:lnTo>
                    <a:pt x="41128" y="318770"/>
                  </a:lnTo>
                  <a:lnTo>
                    <a:pt x="40201" y="317500"/>
                  </a:lnTo>
                  <a:lnTo>
                    <a:pt x="41607" y="318770"/>
                  </a:lnTo>
                  <a:close/>
                </a:path>
                <a:path w="609600" h="353060">
                  <a:moveTo>
                    <a:pt x="599281" y="321310"/>
                  </a:moveTo>
                  <a:lnTo>
                    <a:pt x="565118" y="321310"/>
                  </a:lnTo>
                  <a:lnTo>
                    <a:pt x="569334" y="317500"/>
                  </a:lnTo>
                  <a:lnTo>
                    <a:pt x="568394" y="318770"/>
                  </a:lnTo>
                  <a:lnTo>
                    <a:pt x="601110" y="318770"/>
                  </a:lnTo>
                  <a:lnTo>
                    <a:pt x="599281" y="321310"/>
                  </a:lnTo>
                  <a:close/>
                </a:path>
                <a:path w="609600" h="353060">
                  <a:moveTo>
                    <a:pt x="44909" y="321310"/>
                  </a:moveTo>
                  <a:lnTo>
                    <a:pt x="44418" y="321310"/>
                  </a:lnTo>
                  <a:lnTo>
                    <a:pt x="43402" y="320039"/>
                  </a:lnTo>
                  <a:lnTo>
                    <a:pt x="44909" y="321310"/>
                  </a:lnTo>
                  <a:close/>
                </a:path>
                <a:path w="609600" h="353060">
                  <a:moveTo>
                    <a:pt x="597681" y="323850"/>
                  </a:moveTo>
                  <a:lnTo>
                    <a:pt x="561613" y="323850"/>
                  </a:lnTo>
                  <a:lnTo>
                    <a:pt x="566121" y="320039"/>
                  </a:lnTo>
                  <a:lnTo>
                    <a:pt x="565118" y="321310"/>
                  </a:lnTo>
                  <a:lnTo>
                    <a:pt x="599281" y="321310"/>
                  </a:lnTo>
                  <a:lnTo>
                    <a:pt x="598366" y="322579"/>
                  </a:lnTo>
                  <a:lnTo>
                    <a:pt x="597681" y="323850"/>
                  </a:lnTo>
                  <a:close/>
                </a:path>
                <a:path w="609600" h="353060">
                  <a:moveTo>
                    <a:pt x="49225" y="323850"/>
                  </a:moveTo>
                  <a:lnTo>
                    <a:pt x="47923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609600" h="353060">
                  <a:moveTo>
                    <a:pt x="596893" y="325120"/>
                  </a:moveTo>
                  <a:lnTo>
                    <a:pt x="557904" y="325120"/>
                  </a:lnTo>
                  <a:lnTo>
                    <a:pt x="562692" y="322579"/>
                  </a:lnTo>
                  <a:lnTo>
                    <a:pt x="561613" y="323850"/>
                  </a:lnTo>
                  <a:lnTo>
                    <a:pt x="597681" y="323850"/>
                  </a:lnTo>
                  <a:lnTo>
                    <a:pt x="596893" y="325120"/>
                  </a:lnTo>
                  <a:close/>
                </a:path>
                <a:path w="609600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609600" h="353060">
                  <a:moveTo>
                    <a:pt x="595318" y="327660"/>
                  </a:moveTo>
                  <a:lnTo>
                    <a:pt x="549979" y="327660"/>
                  </a:lnTo>
                  <a:lnTo>
                    <a:pt x="555224" y="326389"/>
                  </a:lnTo>
                  <a:lnTo>
                    <a:pt x="554018" y="326389"/>
                  </a:lnTo>
                  <a:lnTo>
                    <a:pt x="559047" y="323850"/>
                  </a:lnTo>
                  <a:lnTo>
                    <a:pt x="557904" y="325120"/>
                  </a:lnTo>
                  <a:lnTo>
                    <a:pt x="596893" y="325120"/>
                  </a:lnTo>
                  <a:lnTo>
                    <a:pt x="595318" y="327660"/>
                  </a:lnTo>
                  <a:close/>
                </a:path>
                <a:path w="609600" h="353060">
                  <a:moveTo>
                    <a:pt x="585476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310" y="332739"/>
                  </a:lnTo>
                  <a:lnTo>
                    <a:pt x="15767" y="328929"/>
                  </a:lnTo>
                  <a:lnTo>
                    <a:pt x="593756" y="328929"/>
                  </a:lnTo>
                  <a:lnTo>
                    <a:pt x="590226" y="332739"/>
                  </a:lnTo>
                  <a:lnTo>
                    <a:pt x="589362" y="334010"/>
                  </a:lnTo>
                  <a:lnTo>
                    <a:pt x="585476" y="337820"/>
                  </a:lnTo>
                  <a:close/>
                </a:path>
                <a:path w="609600" h="353060">
                  <a:moveTo>
                    <a:pt x="580320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84536" y="337820"/>
                  </a:lnTo>
                  <a:lnTo>
                    <a:pt x="580320" y="341629"/>
                  </a:lnTo>
                  <a:close/>
                </a:path>
                <a:path w="609600" h="353060">
                  <a:moveTo>
                    <a:pt x="574795" y="345439"/>
                  </a:moveTo>
                  <a:lnTo>
                    <a:pt x="34728" y="345439"/>
                  </a:lnTo>
                  <a:lnTo>
                    <a:pt x="30219" y="341629"/>
                  </a:lnTo>
                  <a:lnTo>
                    <a:pt x="579316" y="341629"/>
                  </a:lnTo>
                  <a:lnTo>
                    <a:pt x="574795" y="345439"/>
                  </a:lnTo>
                  <a:close/>
                </a:path>
                <a:path w="609600" h="353060">
                  <a:moveTo>
                    <a:pt x="568928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73716" y="345439"/>
                  </a:lnTo>
                  <a:lnTo>
                    <a:pt x="568928" y="347979"/>
                  </a:lnTo>
                  <a:close/>
                </a:path>
                <a:path w="609600" h="353060">
                  <a:moveTo>
                    <a:pt x="562756" y="350520"/>
                  </a:moveTo>
                  <a:lnTo>
                    <a:pt x="46780" y="350520"/>
                  </a:lnTo>
                  <a:lnTo>
                    <a:pt x="41751" y="347979"/>
                  </a:lnTo>
                  <a:lnTo>
                    <a:pt x="567785" y="347979"/>
                  </a:lnTo>
                  <a:lnTo>
                    <a:pt x="562756" y="350520"/>
                  </a:lnTo>
                  <a:close/>
                </a:path>
                <a:path w="609600" h="353060">
                  <a:moveTo>
                    <a:pt x="556304" y="351789"/>
                  </a:moveTo>
                  <a:lnTo>
                    <a:pt x="53232" y="351789"/>
                  </a:lnTo>
                  <a:lnTo>
                    <a:pt x="47986" y="350520"/>
                  </a:lnTo>
                  <a:lnTo>
                    <a:pt x="561549" y="350520"/>
                  </a:lnTo>
                  <a:lnTo>
                    <a:pt x="556304" y="351789"/>
                  </a:lnTo>
                  <a:close/>
                </a:path>
                <a:path w="609600" h="353060">
                  <a:moveTo>
                    <a:pt x="552672" y="353060"/>
                  </a:moveTo>
                  <a:lnTo>
                    <a:pt x="56851" y="353060"/>
                  </a:lnTo>
                  <a:lnTo>
                    <a:pt x="54159" y="351789"/>
                  </a:lnTo>
                  <a:lnTo>
                    <a:pt x="555364" y="351789"/>
                  </a:lnTo>
                  <a:lnTo>
                    <a:pt x="55267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6107607" y="460969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604069" y="4596180"/>
            <a:ext cx="609600" cy="353060"/>
            <a:chOff x="6604069" y="4596180"/>
            <a:chExt cx="609600" cy="353060"/>
          </a:xfrm>
        </p:grpSpPr>
        <p:sp>
          <p:nvSpPr>
            <p:cNvPr id="61" name="object 61"/>
            <p:cNvSpPr/>
            <p:nvPr/>
          </p:nvSpPr>
          <p:spPr>
            <a:xfrm>
              <a:off x="6617207" y="4608575"/>
              <a:ext cx="584200" cy="329565"/>
            </a:xfrm>
            <a:custGeom>
              <a:avLst/>
              <a:gdLst/>
              <a:ahLst/>
              <a:cxnLst/>
              <a:rect l="l" t="t" r="r" b="b"/>
              <a:pathLst>
                <a:path w="584200" h="329564">
                  <a:moveTo>
                    <a:pt x="528827" y="329184"/>
                  </a:moveTo>
                  <a:lnTo>
                    <a:pt x="54864" y="329184"/>
                  </a:lnTo>
                  <a:lnTo>
                    <a:pt x="33220" y="324735"/>
                  </a:lnTo>
                  <a:lnTo>
                    <a:pt x="15692" y="312939"/>
                  </a:lnTo>
                  <a:lnTo>
                    <a:pt x="4034" y="295549"/>
                  </a:lnTo>
                  <a:lnTo>
                    <a:pt x="0" y="274320"/>
                  </a:lnTo>
                  <a:lnTo>
                    <a:pt x="0" y="54863"/>
                  </a:lnTo>
                  <a:lnTo>
                    <a:pt x="4034" y="33663"/>
                  </a:lnTo>
                  <a:lnTo>
                    <a:pt x="15692" y="16282"/>
                  </a:lnTo>
                  <a:lnTo>
                    <a:pt x="33220" y="4477"/>
                  </a:lnTo>
                  <a:lnTo>
                    <a:pt x="54864" y="0"/>
                  </a:lnTo>
                  <a:lnTo>
                    <a:pt x="528827" y="0"/>
                  </a:lnTo>
                  <a:lnTo>
                    <a:pt x="550221" y="4477"/>
                  </a:lnTo>
                  <a:lnTo>
                    <a:pt x="567666" y="16282"/>
                  </a:lnTo>
                  <a:lnTo>
                    <a:pt x="579407" y="33663"/>
                  </a:lnTo>
                  <a:lnTo>
                    <a:pt x="583692" y="54863"/>
                  </a:lnTo>
                  <a:lnTo>
                    <a:pt x="583692" y="274320"/>
                  </a:lnTo>
                  <a:lnTo>
                    <a:pt x="579407" y="295549"/>
                  </a:lnTo>
                  <a:lnTo>
                    <a:pt x="567666" y="312939"/>
                  </a:lnTo>
                  <a:lnTo>
                    <a:pt x="550221" y="324735"/>
                  </a:lnTo>
                  <a:lnTo>
                    <a:pt x="528827" y="329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6604069" y="4596180"/>
              <a:ext cx="609600" cy="353060"/>
            </a:xfrm>
            <a:custGeom>
              <a:avLst/>
              <a:gdLst/>
              <a:ahLst/>
              <a:cxnLst/>
              <a:rect l="l" t="t" r="r" b="b"/>
              <a:pathLst>
                <a:path w="609600" h="353060">
                  <a:moveTo>
                    <a:pt x="555364" y="1270"/>
                  </a:moveTo>
                  <a:lnTo>
                    <a:pt x="54159" y="1270"/>
                  </a:lnTo>
                  <a:lnTo>
                    <a:pt x="57486" y="0"/>
                  </a:lnTo>
                  <a:lnTo>
                    <a:pt x="552037" y="0"/>
                  </a:lnTo>
                  <a:lnTo>
                    <a:pt x="555364" y="1270"/>
                  </a:lnTo>
                  <a:close/>
                </a:path>
                <a:path w="609600" h="353060">
                  <a:moveTo>
                    <a:pt x="561549" y="2539"/>
                  </a:moveTo>
                  <a:lnTo>
                    <a:pt x="47974" y="2539"/>
                  </a:lnTo>
                  <a:lnTo>
                    <a:pt x="53232" y="1270"/>
                  </a:lnTo>
                  <a:lnTo>
                    <a:pt x="556291" y="1270"/>
                  </a:lnTo>
                  <a:lnTo>
                    <a:pt x="561549" y="2539"/>
                  </a:lnTo>
                  <a:close/>
                </a:path>
                <a:path w="609600" h="353060">
                  <a:moveTo>
                    <a:pt x="573716" y="7620"/>
                  </a:moveTo>
                  <a:lnTo>
                    <a:pt x="35807" y="7620"/>
                  </a:lnTo>
                  <a:lnTo>
                    <a:pt x="40595" y="5079"/>
                  </a:lnTo>
                  <a:lnTo>
                    <a:pt x="41738" y="3810"/>
                  </a:lnTo>
                  <a:lnTo>
                    <a:pt x="46780" y="2539"/>
                  </a:lnTo>
                  <a:lnTo>
                    <a:pt x="562743" y="2539"/>
                  </a:lnTo>
                  <a:lnTo>
                    <a:pt x="567785" y="3810"/>
                  </a:lnTo>
                  <a:lnTo>
                    <a:pt x="568928" y="5079"/>
                  </a:lnTo>
                  <a:lnTo>
                    <a:pt x="573716" y="7620"/>
                  </a:lnTo>
                  <a:close/>
                </a:path>
                <a:path w="609600" h="353060">
                  <a:moveTo>
                    <a:pt x="589362" y="19050"/>
                  </a:moveTo>
                  <a:lnTo>
                    <a:pt x="20161" y="19050"/>
                  </a:lnTo>
                  <a:lnTo>
                    <a:pt x="24047" y="15239"/>
                  </a:lnTo>
                  <a:lnTo>
                    <a:pt x="24987" y="13970"/>
                  </a:lnTo>
                  <a:lnTo>
                    <a:pt x="29203" y="11429"/>
                  </a:lnTo>
                  <a:lnTo>
                    <a:pt x="30206" y="10160"/>
                  </a:lnTo>
                  <a:lnTo>
                    <a:pt x="34728" y="7620"/>
                  </a:lnTo>
                  <a:lnTo>
                    <a:pt x="574795" y="7620"/>
                  </a:lnTo>
                  <a:lnTo>
                    <a:pt x="579316" y="10160"/>
                  </a:lnTo>
                  <a:lnTo>
                    <a:pt x="580320" y="11429"/>
                  </a:lnTo>
                  <a:lnTo>
                    <a:pt x="584536" y="13970"/>
                  </a:lnTo>
                  <a:lnTo>
                    <a:pt x="585476" y="15239"/>
                  </a:lnTo>
                  <a:lnTo>
                    <a:pt x="589362" y="19050"/>
                  </a:lnTo>
                  <a:close/>
                </a:path>
                <a:path w="609600" h="353060">
                  <a:moveTo>
                    <a:pt x="46831" y="30479"/>
                  </a:moveTo>
                  <a:lnTo>
                    <a:pt x="47910" y="29210"/>
                  </a:lnTo>
                  <a:lnTo>
                    <a:pt x="11842" y="29210"/>
                  </a:lnTo>
                  <a:lnTo>
                    <a:pt x="15767" y="22860"/>
                  </a:lnTo>
                  <a:lnTo>
                    <a:pt x="19297" y="19050"/>
                  </a:lnTo>
                  <a:lnTo>
                    <a:pt x="590226" y="19050"/>
                  </a:lnTo>
                  <a:lnTo>
                    <a:pt x="593756" y="22860"/>
                  </a:lnTo>
                  <a:lnTo>
                    <a:pt x="595326" y="25400"/>
                  </a:lnTo>
                  <a:lnTo>
                    <a:pt x="59556" y="25400"/>
                  </a:lnTo>
                  <a:lnTo>
                    <a:pt x="54298" y="26670"/>
                  </a:lnTo>
                  <a:lnTo>
                    <a:pt x="55505" y="26670"/>
                  </a:lnTo>
                  <a:lnTo>
                    <a:pt x="50476" y="27939"/>
                  </a:lnTo>
                  <a:lnTo>
                    <a:pt x="51619" y="27939"/>
                  </a:lnTo>
                  <a:lnTo>
                    <a:pt x="46831" y="30479"/>
                  </a:lnTo>
                  <a:close/>
                </a:path>
                <a:path w="609600" h="353060">
                  <a:moveTo>
                    <a:pt x="562692" y="30479"/>
                  </a:moveTo>
                  <a:lnTo>
                    <a:pt x="557904" y="27939"/>
                  </a:lnTo>
                  <a:lnTo>
                    <a:pt x="559047" y="27939"/>
                  </a:lnTo>
                  <a:lnTo>
                    <a:pt x="554018" y="26670"/>
                  </a:lnTo>
                  <a:lnTo>
                    <a:pt x="555224" y="26670"/>
                  </a:lnTo>
                  <a:lnTo>
                    <a:pt x="549967" y="25400"/>
                  </a:lnTo>
                  <a:lnTo>
                    <a:pt x="595326" y="25400"/>
                  </a:lnTo>
                  <a:lnTo>
                    <a:pt x="597681" y="29210"/>
                  </a:lnTo>
                  <a:lnTo>
                    <a:pt x="561613" y="29210"/>
                  </a:lnTo>
                  <a:lnTo>
                    <a:pt x="562692" y="30479"/>
                  </a:lnTo>
                  <a:close/>
                </a:path>
                <a:path w="609600" h="353060">
                  <a:moveTo>
                    <a:pt x="25787" y="60960"/>
                  </a:moveTo>
                  <a:lnTo>
                    <a:pt x="25888" y="59689"/>
                  </a:lnTo>
                  <a:lnTo>
                    <a:pt x="336" y="59689"/>
                  </a:lnTo>
                  <a:lnTo>
                    <a:pt x="781" y="55879"/>
                  </a:lnTo>
                  <a:lnTo>
                    <a:pt x="1263" y="53339"/>
                  </a:lnTo>
                  <a:lnTo>
                    <a:pt x="1466" y="52070"/>
                  </a:lnTo>
                  <a:lnTo>
                    <a:pt x="2846" y="46918"/>
                  </a:lnTo>
                  <a:lnTo>
                    <a:pt x="3194" y="45720"/>
                  </a:lnTo>
                  <a:lnTo>
                    <a:pt x="5035" y="40639"/>
                  </a:lnTo>
                  <a:lnTo>
                    <a:pt x="5518" y="39370"/>
                  </a:lnTo>
                  <a:lnTo>
                    <a:pt x="7829" y="35560"/>
                  </a:lnTo>
                  <a:lnTo>
                    <a:pt x="8413" y="34289"/>
                  </a:lnTo>
                  <a:lnTo>
                    <a:pt x="11156" y="29210"/>
                  </a:lnTo>
                  <a:lnTo>
                    <a:pt x="47910" y="29210"/>
                  </a:lnTo>
                  <a:lnTo>
                    <a:pt x="43402" y="31750"/>
                  </a:lnTo>
                  <a:lnTo>
                    <a:pt x="44405" y="31750"/>
                  </a:lnTo>
                  <a:lnTo>
                    <a:pt x="40189" y="34289"/>
                  </a:lnTo>
                  <a:lnTo>
                    <a:pt x="41128" y="34289"/>
                  </a:lnTo>
                  <a:lnTo>
                    <a:pt x="38538" y="36829"/>
                  </a:lnTo>
                  <a:lnTo>
                    <a:pt x="38093" y="36829"/>
                  </a:lnTo>
                  <a:lnTo>
                    <a:pt x="35739" y="39370"/>
                  </a:lnTo>
                  <a:lnTo>
                    <a:pt x="35337" y="39370"/>
                  </a:lnTo>
                  <a:lnTo>
                    <a:pt x="32975" y="43179"/>
                  </a:lnTo>
                  <a:lnTo>
                    <a:pt x="31032" y="45720"/>
                  </a:lnTo>
                  <a:lnTo>
                    <a:pt x="30714" y="45720"/>
                  </a:lnTo>
                  <a:lnTo>
                    <a:pt x="30151" y="46918"/>
                  </a:lnTo>
                  <a:lnTo>
                    <a:pt x="28981" y="49529"/>
                  </a:lnTo>
                  <a:lnTo>
                    <a:pt x="28494" y="50559"/>
                  </a:lnTo>
                  <a:lnTo>
                    <a:pt x="28425" y="50800"/>
                  </a:lnTo>
                  <a:lnTo>
                    <a:pt x="27505" y="53339"/>
                  </a:lnTo>
                  <a:lnTo>
                    <a:pt x="27044" y="54610"/>
                  </a:lnTo>
                  <a:lnTo>
                    <a:pt x="26066" y="58420"/>
                  </a:lnTo>
                  <a:lnTo>
                    <a:pt x="26269" y="58420"/>
                  </a:lnTo>
                  <a:lnTo>
                    <a:pt x="25787" y="60960"/>
                  </a:lnTo>
                  <a:close/>
                </a:path>
                <a:path w="609600" h="353060">
                  <a:moveTo>
                    <a:pt x="572281" y="38100"/>
                  </a:moveTo>
                  <a:lnTo>
                    <a:pt x="568394" y="34289"/>
                  </a:lnTo>
                  <a:lnTo>
                    <a:pt x="569334" y="34289"/>
                  </a:lnTo>
                  <a:lnTo>
                    <a:pt x="565118" y="31750"/>
                  </a:lnTo>
                  <a:lnTo>
                    <a:pt x="566121" y="31750"/>
                  </a:lnTo>
                  <a:lnTo>
                    <a:pt x="561613" y="29210"/>
                  </a:lnTo>
                  <a:lnTo>
                    <a:pt x="598366" y="29210"/>
                  </a:lnTo>
                  <a:lnTo>
                    <a:pt x="601110" y="34289"/>
                  </a:lnTo>
                  <a:lnTo>
                    <a:pt x="601694" y="35560"/>
                  </a:lnTo>
                  <a:lnTo>
                    <a:pt x="602464" y="36829"/>
                  </a:lnTo>
                  <a:lnTo>
                    <a:pt x="571430" y="36829"/>
                  </a:lnTo>
                  <a:lnTo>
                    <a:pt x="572281" y="38100"/>
                  </a:lnTo>
                  <a:close/>
                </a:path>
                <a:path w="609600" h="353060">
                  <a:moveTo>
                    <a:pt x="37242" y="38100"/>
                  </a:moveTo>
                  <a:lnTo>
                    <a:pt x="38093" y="36829"/>
                  </a:lnTo>
                  <a:lnTo>
                    <a:pt x="38538" y="36829"/>
                  </a:lnTo>
                  <a:lnTo>
                    <a:pt x="37242" y="38100"/>
                  </a:lnTo>
                  <a:close/>
                </a:path>
                <a:path w="609600" h="353060">
                  <a:moveTo>
                    <a:pt x="574960" y="40639"/>
                  </a:moveTo>
                  <a:lnTo>
                    <a:pt x="571430" y="36829"/>
                  </a:lnTo>
                  <a:lnTo>
                    <a:pt x="602464" y="36829"/>
                  </a:lnTo>
                  <a:lnTo>
                    <a:pt x="604005" y="39370"/>
                  </a:lnTo>
                  <a:lnTo>
                    <a:pt x="574186" y="39370"/>
                  </a:lnTo>
                  <a:lnTo>
                    <a:pt x="574960" y="40639"/>
                  </a:lnTo>
                  <a:close/>
                </a:path>
                <a:path w="609600" h="353060">
                  <a:moveTo>
                    <a:pt x="34563" y="40639"/>
                  </a:moveTo>
                  <a:lnTo>
                    <a:pt x="35337" y="39370"/>
                  </a:lnTo>
                  <a:lnTo>
                    <a:pt x="35739" y="39370"/>
                  </a:lnTo>
                  <a:lnTo>
                    <a:pt x="34563" y="40639"/>
                  </a:lnTo>
                  <a:close/>
                </a:path>
                <a:path w="609600" h="353060">
                  <a:moveTo>
                    <a:pt x="579353" y="46918"/>
                  </a:moveTo>
                  <a:lnTo>
                    <a:pt x="576662" y="43179"/>
                  </a:lnTo>
                  <a:lnTo>
                    <a:pt x="574186" y="39370"/>
                  </a:lnTo>
                  <a:lnTo>
                    <a:pt x="604005" y="39370"/>
                  </a:lnTo>
                  <a:lnTo>
                    <a:pt x="604488" y="40639"/>
                  </a:lnTo>
                  <a:lnTo>
                    <a:pt x="606329" y="45720"/>
                  </a:lnTo>
                  <a:lnTo>
                    <a:pt x="578808" y="45720"/>
                  </a:lnTo>
                  <a:lnTo>
                    <a:pt x="579353" y="46918"/>
                  </a:lnTo>
                  <a:close/>
                </a:path>
                <a:path w="609600" h="353060">
                  <a:moveTo>
                    <a:pt x="32188" y="44450"/>
                  </a:moveTo>
                  <a:lnTo>
                    <a:pt x="32861" y="43179"/>
                  </a:lnTo>
                  <a:lnTo>
                    <a:pt x="32188" y="44450"/>
                  </a:lnTo>
                  <a:close/>
                </a:path>
                <a:path w="609600" h="353060">
                  <a:moveTo>
                    <a:pt x="577335" y="44450"/>
                  </a:moveTo>
                  <a:lnTo>
                    <a:pt x="576548" y="43179"/>
                  </a:lnTo>
                  <a:lnTo>
                    <a:pt x="577335" y="44450"/>
                  </a:lnTo>
                  <a:close/>
                </a:path>
                <a:path w="609600" h="353060">
                  <a:moveTo>
                    <a:pt x="30118" y="46989"/>
                  </a:moveTo>
                  <a:lnTo>
                    <a:pt x="30714" y="45720"/>
                  </a:lnTo>
                  <a:lnTo>
                    <a:pt x="30169" y="46918"/>
                  </a:lnTo>
                  <a:close/>
                </a:path>
                <a:path w="609600" h="353060">
                  <a:moveTo>
                    <a:pt x="30169" y="46918"/>
                  </a:moveTo>
                  <a:lnTo>
                    <a:pt x="30714" y="45720"/>
                  </a:lnTo>
                  <a:lnTo>
                    <a:pt x="31032" y="45720"/>
                  </a:lnTo>
                  <a:lnTo>
                    <a:pt x="30169" y="46918"/>
                  </a:lnTo>
                  <a:close/>
                </a:path>
                <a:path w="609600" h="353060">
                  <a:moveTo>
                    <a:pt x="579405" y="46989"/>
                  </a:moveTo>
                  <a:lnTo>
                    <a:pt x="578808" y="45720"/>
                  </a:lnTo>
                  <a:lnTo>
                    <a:pt x="579405" y="46989"/>
                  </a:lnTo>
                  <a:close/>
                </a:path>
                <a:path w="609600" h="353060">
                  <a:moveTo>
                    <a:pt x="606698" y="46989"/>
                  </a:moveTo>
                  <a:lnTo>
                    <a:pt x="579405" y="46989"/>
                  </a:lnTo>
                  <a:lnTo>
                    <a:pt x="578808" y="45720"/>
                  </a:lnTo>
                  <a:lnTo>
                    <a:pt x="606329" y="45720"/>
                  </a:lnTo>
                  <a:lnTo>
                    <a:pt x="606698" y="46989"/>
                  </a:lnTo>
                  <a:close/>
                </a:path>
                <a:path w="609600" h="353060">
                  <a:moveTo>
                    <a:pt x="30137" y="46989"/>
                  </a:moveTo>
                  <a:close/>
                </a:path>
                <a:path w="609600" h="353060">
                  <a:moveTo>
                    <a:pt x="607717" y="50800"/>
                  </a:moveTo>
                  <a:lnTo>
                    <a:pt x="581120" y="50800"/>
                  </a:lnTo>
                  <a:lnTo>
                    <a:pt x="580637" y="49529"/>
                  </a:lnTo>
                  <a:lnTo>
                    <a:pt x="579353" y="46918"/>
                  </a:lnTo>
                  <a:lnTo>
                    <a:pt x="606698" y="46989"/>
                  </a:lnTo>
                  <a:lnTo>
                    <a:pt x="607717" y="50800"/>
                  </a:lnTo>
                  <a:close/>
                </a:path>
                <a:path w="609600" h="353060">
                  <a:moveTo>
                    <a:pt x="28403" y="50800"/>
                  </a:moveTo>
                  <a:lnTo>
                    <a:pt x="28886" y="49529"/>
                  </a:lnTo>
                  <a:lnTo>
                    <a:pt x="28512" y="50559"/>
                  </a:lnTo>
                  <a:lnTo>
                    <a:pt x="28403" y="50800"/>
                  </a:lnTo>
                  <a:close/>
                </a:path>
                <a:path w="609600" h="353060">
                  <a:moveTo>
                    <a:pt x="28512" y="50559"/>
                  </a:moveTo>
                  <a:lnTo>
                    <a:pt x="28886" y="49529"/>
                  </a:lnTo>
                  <a:lnTo>
                    <a:pt x="28512" y="50559"/>
                  </a:lnTo>
                  <a:close/>
                </a:path>
                <a:path w="609600" h="353060">
                  <a:moveTo>
                    <a:pt x="581010" y="50559"/>
                  </a:moveTo>
                  <a:lnTo>
                    <a:pt x="580542" y="49529"/>
                  </a:lnTo>
                  <a:lnTo>
                    <a:pt x="581010" y="50559"/>
                  </a:lnTo>
                  <a:close/>
                </a:path>
                <a:path w="609600" h="353060">
                  <a:moveTo>
                    <a:pt x="581120" y="50800"/>
                  </a:moveTo>
                  <a:lnTo>
                    <a:pt x="581010" y="50559"/>
                  </a:lnTo>
                  <a:lnTo>
                    <a:pt x="580637" y="49529"/>
                  </a:lnTo>
                  <a:lnTo>
                    <a:pt x="581120" y="50800"/>
                  </a:lnTo>
                  <a:close/>
                </a:path>
                <a:path w="609600" h="353060">
                  <a:moveTo>
                    <a:pt x="28425" y="50800"/>
                  </a:moveTo>
                  <a:lnTo>
                    <a:pt x="28512" y="50559"/>
                  </a:lnTo>
                  <a:lnTo>
                    <a:pt x="28425" y="50800"/>
                  </a:lnTo>
                  <a:close/>
                </a:path>
                <a:path w="609600" h="353060">
                  <a:moveTo>
                    <a:pt x="608501" y="54610"/>
                  </a:moveTo>
                  <a:lnTo>
                    <a:pt x="582479" y="54610"/>
                  </a:lnTo>
                  <a:lnTo>
                    <a:pt x="582098" y="53339"/>
                  </a:lnTo>
                  <a:lnTo>
                    <a:pt x="581010" y="50559"/>
                  </a:lnTo>
                  <a:lnTo>
                    <a:pt x="581120" y="50800"/>
                  </a:lnTo>
                  <a:lnTo>
                    <a:pt x="607717" y="50800"/>
                  </a:lnTo>
                  <a:lnTo>
                    <a:pt x="608056" y="52070"/>
                  </a:lnTo>
                  <a:lnTo>
                    <a:pt x="608260" y="53339"/>
                  </a:lnTo>
                  <a:lnTo>
                    <a:pt x="608501" y="54610"/>
                  </a:lnTo>
                  <a:close/>
                </a:path>
                <a:path w="609600" h="353060">
                  <a:moveTo>
                    <a:pt x="27044" y="54610"/>
                  </a:moveTo>
                  <a:lnTo>
                    <a:pt x="27425" y="53339"/>
                  </a:lnTo>
                  <a:lnTo>
                    <a:pt x="27202" y="54175"/>
                  </a:lnTo>
                  <a:lnTo>
                    <a:pt x="27044" y="54610"/>
                  </a:lnTo>
                  <a:close/>
                </a:path>
                <a:path w="609600" h="353060">
                  <a:moveTo>
                    <a:pt x="27202" y="54175"/>
                  </a:moveTo>
                  <a:lnTo>
                    <a:pt x="27425" y="53339"/>
                  </a:lnTo>
                  <a:lnTo>
                    <a:pt x="27202" y="54175"/>
                  </a:lnTo>
                  <a:close/>
                </a:path>
                <a:path w="609600" h="353060">
                  <a:moveTo>
                    <a:pt x="582321" y="54175"/>
                  </a:moveTo>
                  <a:lnTo>
                    <a:pt x="582018" y="53339"/>
                  </a:lnTo>
                  <a:lnTo>
                    <a:pt x="582321" y="54175"/>
                  </a:lnTo>
                  <a:close/>
                </a:path>
                <a:path w="609600" h="353060">
                  <a:moveTo>
                    <a:pt x="582479" y="54610"/>
                  </a:moveTo>
                  <a:lnTo>
                    <a:pt x="582321" y="54175"/>
                  </a:lnTo>
                  <a:lnTo>
                    <a:pt x="582098" y="53339"/>
                  </a:lnTo>
                  <a:lnTo>
                    <a:pt x="582479" y="54610"/>
                  </a:lnTo>
                  <a:close/>
                </a:path>
                <a:path w="609600" h="353060">
                  <a:moveTo>
                    <a:pt x="27085" y="54610"/>
                  </a:moveTo>
                  <a:lnTo>
                    <a:pt x="27202" y="54175"/>
                  </a:lnTo>
                  <a:lnTo>
                    <a:pt x="27085" y="54610"/>
                  </a:lnTo>
                  <a:close/>
                </a:path>
                <a:path w="609600" h="353060">
                  <a:moveTo>
                    <a:pt x="583736" y="60960"/>
                  </a:moveTo>
                  <a:lnTo>
                    <a:pt x="583253" y="58420"/>
                  </a:lnTo>
                  <a:lnTo>
                    <a:pt x="583457" y="58420"/>
                  </a:lnTo>
                  <a:lnTo>
                    <a:pt x="582321" y="54175"/>
                  </a:lnTo>
                  <a:lnTo>
                    <a:pt x="582479" y="54610"/>
                  </a:lnTo>
                  <a:lnTo>
                    <a:pt x="608501" y="54610"/>
                  </a:lnTo>
                  <a:lnTo>
                    <a:pt x="608742" y="55879"/>
                  </a:lnTo>
                  <a:lnTo>
                    <a:pt x="609187" y="59689"/>
                  </a:lnTo>
                  <a:lnTo>
                    <a:pt x="583634" y="59689"/>
                  </a:lnTo>
                  <a:lnTo>
                    <a:pt x="583736" y="60960"/>
                  </a:lnTo>
                  <a:close/>
                </a:path>
                <a:path w="609600" h="353060">
                  <a:moveTo>
                    <a:pt x="594531" y="328929"/>
                  </a:moveTo>
                  <a:lnTo>
                    <a:pt x="14992" y="328929"/>
                  </a:lnTo>
                  <a:lnTo>
                    <a:pt x="11842" y="323850"/>
                  </a:lnTo>
                  <a:lnTo>
                    <a:pt x="11156" y="322579"/>
                  </a:lnTo>
                  <a:lnTo>
                    <a:pt x="8413" y="318770"/>
                  </a:lnTo>
                  <a:lnTo>
                    <a:pt x="1466" y="299720"/>
                  </a:lnTo>
                  <a:lnTo>
                    <a:pt x="1263" y="299720"/>
                  </a:lnTo>
                  <a:lnTo>
                    <a:pt x="781" y="295910"/>
                  </a:lnTo>
                  <a:lnTo>
                    <a:pt x="336" y="293370"/>
                  </a:lnTo>
                  <a:lnTo>
                    <a:pt x="273" y="292100"/>
                  </a:lnTo>
                  <a:lnTo>
                    <a:pt x="31" y="289560"/>
                  </a:lnTo>
                  <a:lnTo>
                    <a:pt x="0" y="64770"/>
                  </a:lnTo>
                  <a:lnTo>
                    <a:pt x="112" y="62229"/>
                  </a:lnTo>
                  <a:lnTo>
                    <a:pt x="273" y="59689"/>
                  </a:lnTo>
                  <a:lnTo>
                    <a:pt x="25888" y="59689"/>
                  </a:lnTo>
                  <a:lnTo>
                    <a:pt x="25533" y="62229"/>
                  </a:lnTo>
                  <a:lnTo>
                    <a:pt x="25501" y="63500"/>
                  </a:lnTo>
                  <a:lnTo>
                    <a:pt x="25431" y="64770"/>
                  </a:lnTo>
                  <a:lnTo>
                    <a:pt x="25393" y="288289"/>
                  </a:lnTo>
                  <a:lnTo>
                    <a:pt x="25609" y="290829"/>
                  </a:lnTo>
                  <a:lnTo>
                    <a:pt x="25787" y="292100"/>
                  </a:lnTo>
                  <a:lnTo>
                    <a:pt x="26269" y="294639"/>
                  </a:lnTo>
                  <a:lnTo>
                    <a:pt x="26406" y="294639"/>
                  </a:lnTo>
                  <a:lnTo>
                    <a:pt x="27425" y="298450"/>
                  </a:lnTo>
                  <a:lnTo>
                    <a:pt x="27044" y="298450"/>
                  </a:lnTo>
                  <a:lnTo>
                    <a:pt x="28886" y="302260"/>
                  </a:lnTo>
                  <a:lnTo>
                    <a:pt x="28403" y="302260"/>
                  </a:lnTo>
                  <a:lnTo>
                    <a:pt x="30714" y="306070"/>
                  </a:lnTo>
                  <a:lnTo>
                    <a:pt x="30118" y="306070"/>
                  </a:lnTo>
                  <a:lnTo>
                    <a:pt x="32861" y="309879"/>
                  </a:lnTo>
                  <a:lnTo>
                    <a:pt x="35337" y="313689"/>
                  </a:lnTo>
                  <a:lnTo>
                    <a:pt x="35739" y="313689"/>
                  </a:lnTo>
                  <a:lnTo>
                    <a:pt x="38093" y="316229"/>
                  </a:lnTo>
                  <a:lnTo>
                    <a:pt x="38538" y="316229"/>
                  </a:lnTo>
                  <a:lnTo>
                    <a:pt x="41128" y="318770"/>
                  </a:lnTo>
                  <a:lnTo>
                    <a:pt x="41594" y="318770"/>
                  </a:lnTo>
                  <a:lnTo>
                    <a:pt x="44405" y="321310"/>
                  </a:lnTo>
                  <a:lnTo>
                    <a:pt x="44905" y="321310"/>
                  </a:lnTo>
                  <a:lnTo>
                    <a:pt x="47910" y="323850"/>
                  </a:lnTo>
                  <a:lnTo>
                    <a:pt x="49225" y="323850"/>
                  </a:lnTo>
                  <a:lnTo>
                    <a:pt x="51619" y="325120"/>
                  </a:lnTo>
                  <a:lnTo>
                    <a:pt x="52990" y="325120"/>
                  </a:lnTo>
                  <a:lnTo>
                    <a:pt x="55505" y="326389"/>
                  </a:lnTo>
                  <a:lnTo>
                    <a:pt x="54298" y="326389"/>
                  </a:lnTo>
                  <a:lnTo>
                    <a:pt x="59556" y="327660"/>
                  </a:lnTo>
                  <a:lnTo>
                    <a:pt x="595318" y="327660"/>
                  </a:lnTo>
                  <a:lnTo>
                    <a:pt x="594531" y="328929"/>
                  </a:lnTo>
                  <a:close/>
                </a:path>
                <a:path w="609600" h="353060">
                  <a:moveTo>
                    <a:pt x="609371" y="290829"/>
                  </a:moveTo>
                  <a:lnTo>
                    <a:pt x="583914" y="290829"/>
                  </a:lnTo>
                  <a:lnTo>
                    <a:pt x="584130" y="288289"/>
                  </a:lnTo>
                  <a:lnTo>
                    <a:pt x="584104" y="64770"/>
                  </a:lnTo>
                  <a:lnTo>
                    <a:pt x="583914" y="62229"/>
                  </a:lnTo>
                  <a:lnTo>
                    <a:pt x="583634" y="59689"/>
                  </a:lnTo>
                  <a:lnTo>
                    <a:pt x="609250" y="59689"/>
                  </a:lnTo>
                  <a:lnTo>
                    <a:pt x="609411" y="62229"/>
                  </a:lnTo>
                  <a:lnTo>
                    <a:pt x="609530" y="64770"/>
                  </a:lnTo>
                  <a:lnTo>
                    <a:pt x="609492" y="289560"/>
                  </a:lnTo>
                  <a:lnTo>
                    <a:pt x="609371" y="290829"/>
                  </a:lnTo>
                  <a:close/>
                </a:path>
                <a:path w="609600" h="353060">
                  <a:moveTo>
                    <a:pt x="25711" y="290829"/>
                  </a:moveTo>
                  <a:lnTo>
                    <a:pt x="25533" y="289560"/>
                  </a:lnTo>
                  <a:lnTo>
                    <a:pt x="25711" y="290829"/>
                  </a:lnTo>
                  <a:close/>
                </a:path>
                <a:path w="609600" h="353060">
                  <a:moveTo>
                    <a:pt x="608965" y="294639"/>
                  </a:moveTo>
                  <a:lnTo>
                    <a:pt x="583253" y="294639"/>
                  </a:lnTo>
                  <a:lnTo>
                    <a:pt x="583736" y="292100"/>
                  </a:lnTo>
                  <a:lnTo>
                    <a:pt x="583990" y="289560"/>
                  </a:lnTo>
                  <a:lnTo>
                    <a:pt x="583914" y="290829"/>
                  </a:lnTo>
                  <a:lnTo>
                    <a:pt x="609371" y="290829"/>
                  </a:lnTo>
                  <a:lnTo>
                    <a:pt x="609250" y="292100"/>
                  </a:lnTo>
                  <a:lnTo>
                    <a:pt x="609187" y="293370"/>
                  </a:lnTo>
                  <a:lnTo>
                    <a:pt x="608965" y="294639"/>
                  </a:lnTo>
                  <a:close/>
                </a:path>
                <a:path w="609600" h="353060">
                  <a:moveTo>
                    <a:pt x="26406" y="294639"/>
                  </a:moveTo>
                  <a:lnTo>
                    <a:pt x="26269" y="294639"/>
                  </a:lnTo>
                  <a:lnTo>
                    <a:pt x="26066" y="293370"/>
                  </a:lnTo>
                  <a:lnTo>
                    <a:pt x="26406" y="294639"/>
                  </a:lnTo>
                  <a:close/>
                </a:path>
                <a:path w="609600" h="353060">
                  <a:moveTo>
                    <a:pt x="604948" y="309879"/>
                  </a:moveTo>
                  <a:lnTo>
                    <a:pt x="576662" y="309879"/>
                  </a:lnTo>
                  <a:lnTo>
                    <a:pt x="579405" y="306070"/>
                  </a:lnTo>
                  <a:lnTo>
                    <a:pt x="578808" y="306070"/>
                  </a:lnTo>
                  <a:lnTo>
                    <a:pt x="581120" y="302260"/>
                  </a:lnTo>
                  <a:lnTo>
                    <a:pt x="580637" y="302260"/>
                  </a:lnTo>
                  <a:lnTo>
                    <a:pt x="582479" y="298450"/>
                  </a:lnTo>
                  <a:lnTo>
                    <a:pt x="582098" y="298450"/>
                  </a:lnTo>
                  <a:lnTo>
                    <a:pt x="583457" y="293370"/>
                  </a:lnTo>
                  <a:lnTo>
                    <a:pt x="583253" y="294639"/>
                  </a:lnTo>
                  <a:lnTo>
                    <a:pt x="608965" y="294639"/>
                  </a:lnTo>
                  <a:lnTo>
                    <a:pt x="608742" y="295910"/>
                  </a:lnTo>
                  <a:lnTo>
                    <a:pt x="608260" y="299720"/>
                  </a:lnTo>
                  <a:lnTo>
                    <a:pt x="608056" y="299720"/>
                  </a:lnTo>
                  <a:lnTo>
                    <a:pt x="606698" y="304800"/>
                  </a:lnTo>
                  <a:lnTo>
                    <a:pt x="606329" y="306070"/>
                  </a:lnTo>
                  <a:lnTo>
                    <a:pt x="604948" y="309879"/>
                  </a:lnTo>
                  <a:close/>
                </a:path>
                <a:path w="609600" h="353060">
                  <a:moveTo>
                    <a:pt x="32975" y="309879"/>
                  </a:moveTo>
                  <a:lnTo>
                    <a:pt x="32188" y="308610"/>
                  </a:lnTo>
                  <a:lnTo>
                    <a:pt x="32975" y="309879"/>
                  </a:lnTo>
                  <a:close/>
                </a:path>
                <a:path w="609600" h="353060">
                  <a:moveTo>
                    <a:pt x="603426" y="313689"/>
                  </a:moveTo>
                  <a:lnTo>
                    <a:pt x="574186" y="313689"/>
                  </a:lnTo>
                  <a:lnTo>
                    <a:pt x="577335" y="308610"/>
                  </a:lnTo>
                  <a:lnTo>
                    <a:pt x="576662" y="309879"/>
                  </a:lnTo>
                  <a:lnTo>
                    <a:pt x="604948" y="309879"/>
                  </a:lnTo>
                  <a:lnTo>
                    <a:pt x="604005" y="312420"/>
                  </a:lnTo>
                  <a:lnTo>
                    <a:pt x="603426" y="313689"/>
                  </a:lnTo>
                  <a:close/>
                </a:path>
                <a:path w="609600" h="353060">
                  <a:moveTo>
                    <a:pt x="35739" y="313689"/>
                  </a:moveTo>
                  <a:lnTo>
                    <a:pt x="35337" y="313689"/>
                  </a:lnTo>
                  <a:lnTo>
                    <a:pt x="34563" y="312420"/>
                  </a:lnTo>
                  <a:lnTo>
                    <a:pt x="35739" y="313689"/>
                  </a:lnTo>
                  <a:close/>
                </a:path>
                <a:path w="609600" h="353060">
                  <a:moveTo>
                    <a:pt x="602268" y="316229"/>
                  </a:moveTo>
                  <a:lnTo>
                    <a:pt x="571430" y="316229"/>
                  </a:lnTo>
                  <a:lnTo>
                    <a:pt x="574960" y="312420"/>
                  </a:lnTo>
                  <a:lnTo>
                    <a:pt x="574186" y="313689"/>
                  </a:lnTo>
                  <a:lnTo>
                    <a:pt x="603426" y="313689"/>
                  </a:lnTo>
                  <a:lnTo>
                    <a:pt x="602268" y="316229"/>
                  </a:lnTo>
                  <a:close/>
                </a:path>
                <a:path w="609600" h="353060">
                  <a:moveTo>
                    <a:pt x="38538" y="316229"/>
                  </a:moveTo>
                  <a:lnTo>
                    <a:pt x="38093" y="316229"/>
                  </a:lnTo>
                  <a:lnTo>
                    <a:pt x="37242" y="314960"/>
                  </a:lnTo>
                  <a:lnTo>
                    <a:pt x="38538" y="316229"/>
                  </a:lnTo>
                  <a:close/>
                </a:path>
                <a:path w="609600" h="353060">
                  <a:moveTo>
                    <a:pt x="601110" y="318770"/>
                  </a:moveTo>
                  <a:lnTo>
                    <a:pt x="568394" y="318770"/>
                  </a:lnTo>
                  <a:lnTo>
                    <a:pt x="572281" y="314960"/>
                  </a:lnTo>
                  <a:lnTo>
                    <a:pt x="571430" y="316229"/>
                  </a:lnTo>
                  <a:lnTo>
                    <a:pt x="602268" y="316229"/>
                  </a:lnTo>
                  <a:lnTo>
                    <a:pt x="601110" y="318770"/>
                  </a:lnTo>
                  <a:close/>
                </a:path>
                <a:path w="609600" h="353060">
                  <a:moveTo>
                    <a:pt x="41594" y="318770"/>
                  </a:moveTo>
                  <a:lnTo>
                    <a:pt x="41128" y="318770"/>
                  </a:lnTo>
                  <a:lnTo>
                    <a:pt x="40189" y="317500"/>
                  </a:lnTo>
                  <a:lnTo>
                    <a:pt x="41594" y="318770"/>
                  </a:lnTo>
                  <a:close/>
                </a:path>
                <a:path w="609600" h="353060">
                  <a:moveTo>
                    <a:pt x="599281" y="321310"/>
                  </a:moveTo>
                  <a:lnTo>
                    <a:pt x="565118" y="321310"/>
                  </a:lnTo>
                  <a:lnTo>
                    <a:pt x="569334" y="317500"/>
                  </a:lnTo>
                  <a:lnTo>
                    <a:pt x="568394" y="318770"/>
                  </a:lnTo>
                  <a:lnTo>
                    <a:pt x="601110" y="318770"/>
                  </a:lnTo>
                  <a:lnTo>
                    <a:pt x="599281" y="321310"/>
                  </a:lnTo>
                  <a:close/>
                </a:path>
                <a:path w="609600" h="353060">
                  <a:moveTo>
                    <a:pt x="44905" y="321310"/>
                  </a:moveTo>
                  <a:lnTo>
                    <a:pt x="44405" y="321310"/>
                  </a:lnTo>
                  <a:lnTo>
                    <a:pt x="43402" y="320039"/>
                  </a:lnTo>
                  <a:lnTo>
                    <a:pt x="44905" y="321310"/>
                  </a:lnTo>
                  <a:close/>
                </a:path>
                <a:path w="609600" h="353060">
                  <a:moveTo>
                    <a:pt x="597681" y="323850"/>
                  </a:moveTo>
                  <a:lnTo>
                    <a:pt x="561613" y="323850"/>
                  </a:lnTo>
                  <a:lnTo>
                    <a:pt x="566121" y="320039"/>
                  </a:lnTo>
                  <a:lnTo>
                    <a:pt x="565118" y="321310"/>
                  </a:lnTo>
                  <a:lnTo>
                    <a:pt x="599281" y="321310"/>
                  </a:lnTo>
                  <a:lnTo>
                    <a:pt x="598366" y="322579"/>
                  </a:lnTo>
                  <a:lnTo>
                    <a:pt x="597681" y="323850"/>
                  </a:lnTo>
                  <a:close/>
                </a:path>
                <a:path w="609600" h="353060">
                  <a:moveTo>
                    <a:pt x="49225" y="323850"/>
                  </a:moveTo>
                  <a:lnTo>
                    <a:pt x="47910" y="323850"/>
                  </a:lnTo>
                  <a:lnTo>
                    <a:pt x="46831" y="322579"/>
                  </a:lnTo>
                  <a:lnTo>
                    <a:pt x="49225" y="323850"/>
                  </a:lnTo>
                  <a:close/>
                </a:path>
                <a:path w="609600" h="353060">
                  <a:moveTo>
                    <a:pt x="596893" y="325120"/>
                  </a:moveTo>
                  <a:lnTo>
                    <a:pt x="557904" y="325120"/>
                  </a:lnTo>
                  <a:lnTo>
                    <a:pt x="562692" y="322579"/>
                  </a:lnTo>
                  <a:lnTo>
                    <a:pt x="561613" y="323850"/>
                  </a:lnTo>
                  <a:lnTo>
                    <a:pt x="597681" y="323850"/>
                  </a:lnTo>
                  <a:lnTo>
                    <a:pt x="596893" y="325120"/>
                  </a:lnTo>
                  <a:close/>
                </a:path>
                <a:path w="609600" h="353060">
                  <a:moveTo>
                    <a:pt x="52990" y="325120"/>
                  </a:moveTo>
                  <a:lnTo>
                    <a:pt x="51619" y="325120"/>
                  </a:lnTo>
                  <a:lnTo>
                    <a:pt x="50476" y="323850"/>
                  </a:lnTo>
                  <a:lnTo>
                    <a:pt x="52990" y="325120"/>
                  </a:lnTo>
                  <a:close/>
                </a:path>
                <a:path w="609600" h="353060">
                  <a:moveTo>
                    <a:pt x="595318" y="327660"/>
                  </a:moveTo>
                  <a:lnTo>
                    <a:pt x="549967" y="327660"/>
                  </a:lnTo>
                  <a:lnTo>
                    <a:pt x="555224" y="326389"/>
                  </a:lnTo>
                  <a:lnTo>
                    <a:pt x="554018" y="326389"/>
                  </a:lnTo>
                  <a:lnTo>
                    <a:pt x="559047" y="323850"/>
                  </a:lnTo>
                  <a:lnTo>
                    <a:pt x="557904" y="325120"/>
                  </a:lnTo>
                  <a:lnTo>
                    <a:pt x="596893" y="325120"/>
                  </a:lnTo>
                  <a:lnTo>
                    <a:pt x="595318" y="327660"/>
                  </a:lnTo>
                  <a:close/>
                </a:path>
                <a:path w="609600" h="353060">
                  <a:moveTo>
                    <a:pt x="585476" y="337820"/>
                  </a:moveTo>
                  <a:lnTo>
                    <a:pt x="24047" y="337820"/>
                  </a:lnTo>
                  <a:lnTo>
                    <a:pt x="20161" y="334010"/>
                  </a:lnTo>
                  <a:lnTo>
                    <a:pt x="19297" y="332739"/>
                  </a:lnTo>
                  <a:lnTo>
                    <a:pt x="15767" y="328929"/>
                  </a:lnTo>
                  <a:lnTo>
                    <a:pt x="593756" y="328929"/>
                  </a:lnTo>
                  <a:lnTo>
                    <a:pt x="590226" y="332739"/>
                  </a:lnTo>
                  <a:lnTo>
                    <a:pt x="589362" y="334010"/>
                  </a:lnTo>
                  <a:lnTo>
                    <a:pt x="585476" y="337820"/>
                  </a:lnTo>
                  <a:close/>
                </a:path>
                <a:path w="609600" h="353060">
                  <a:moveTo>
                    <a:pt x="580320" y="341629"/>
                  </a:moveTo>
                  <a:lnTo>
                    <a:pt x="29203" y="341629"/>
                  </a:lnTo>
                  <a:lnTo>
                    <a:pt x="24987" y="337820"/>
                  </a:lnTo>
                  <a:lnTo>
                    <a:pt x="584536" y="337820"/>
                  </a:lnTo>
                  <a:lnTo>
                    <a:pt x="580320" y="341629"/>
                  </a:lnTo>
                  <a:close/>
                </a:path>
                <a:path w="609600" h="353060">
                  <a:moveTo>
                    <a:pt x="574795" y="345439"/>
                  </a:moveTo>
                  <a:lnTo>
                    <a:pt x="34728" y="345439"/>
                  </a:lnTo>
                  <a:lnTo>
                    <a:pt x="30206" y="341629"/>
                  </a:lnTo>
                  <a:lnTo>
                    <a:pt x="579316" y="341629"/>
                  </a:lnTo>
                  <a:lnTo>
                    <a:pt x="574795" y="345439"/>
                  </a:lnTo>
                  <a:close/>
                </a:path>
                <a:path w="609600" h="353060">
                  <a:moveTo>
                    <a:pt x="568928" y="347979"/>
                  </a:moveTo>
                  <a:lnTo>
                    <a:pt x="40595" y="347979"/>
                  </a:lnTo>
                  <a:lnTo>
                    <a:pt x="35807" y="345439"/>
                  </a:lnTo>
                  <a:lnTo>
                    <a:pt x="573716" y="345439"/>
                  </a:lnTo>
                  <a:lnTo>
                    <a:pt x="568928" y="347979"/>
                  </a:lnTo>
                  <a:close/>
                </a:path>
                <a:path w="609600" h="353060">
                  <a:moveTo>
                    <a:pt x="562743" y="350520"/>
                  </a:moveTo>
                  <a:lnTo>
                    <a:pt x="46780" y="350520"/>
                  </a:lnTo>
                  <a:lnTo>
                    <a:pt x="41738" y="347979"/>
                  </a:lnTo>
                  <a:lnTo>
                    <a:pt x="567785" y="347979"/>
                  </a:lnTo>
                  <a:lnTo>
                    <a:pt x="562743" y="350520"/>
                  </a:lnTo>
                  <a:close/>
                </a:path>
                <a:path w="609600" h="353060">
                  <a:moveTo>
                    <a:pt x="556291" y="351789"/>
                  </a:moveTo>
                  <a:lnTo>
                    <a:pt x="53232" y="351789"/>
                  </a:lnTo>
                  <a:lnTo>
                    <a:pt x="47974" y="350520"/>
                  </a:lnTo>
                  <a:lnTo>
                    <a:pt x="561549" y="350520"/>
                  </a:lnTo>
                  <a:lnTo>
                    <a:pt x="556291" y="351789"/>
                  </a:lnTo>
                  <a:close/>
                </a:path>
                <a:path w="609600" h="353060">
                  <a:moveTo>
                    <a:pt x="552672" y="353060"/>
                  </a:moveTo>
                  <a:lnTo>
                    <a:pt x="56851" y="353060"/>
                  </a:lnTo>
                  <a:lnTo>
                    <a:pt x="54159" y="351789"/>
                  </a:lnTo>
                  <a:lnTo>
                    <a:pt x="555364" y="351789"/>
                  </a:lnTo>
                  <a:lnTo>
                    <a:pt x="552672" y="35306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6837870" y="4609693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26739" y="5754128"/>
            <a:ext cx="27851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1984" sz="4200" spc="-7">
                <a:solidFill>
                  <a:srgbClr val="FF0000"/>
                </a:solidFill>
                <a:latin typeface="Calibri"/>
                <a:cs typeface="Calibri"/>
              </a:rPr>
              <a:t>C_ans=</a:t>
            </a:r>
            <a:r>
              <a:rPr dirty="0" baseline="-1984" sz="4200" spc="-5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dirty="0" sz="2800" spc="-2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10">
                <a:solidFill>
                  <a:srgbClr val="FF0000"/>
                </a:solidFill>
                <a:latin typeface="Calibri"/>
                <a:cs typeface="Calibri"/>
              </a:rPr>
              <a:t>+3=3</a:t>
            </a:r>
            <a:r>
              <a:rPr dirty="0" baseline="1984" sz="4200" spc="15">
                <a:solidFill>
                  <a:srgbClr val="FF0000"/>
                </a:solidFill>
                <a:latin typeface="Calibri"/>
                <a:cs typeface="Calibri"/>
              </a:rPr>
              <a:t>+2=5</a:t>
            </a:r>
            <a:endParaRPr baseline="1984" sz="42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332109" y="2550198"/>
            <a:ext cx="3463925" cy="1924685"/>
            <a:chOff x="2332109" y="2550198"/>
            <a:chExt cx="3463925" cy="1924685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2387" y="2561843"/>
              <a:ext cx="1420367" cy="73761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109" y="2551455"/>
              <a:ext cx="2936357" cy="75692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6079" y="2560319"/>
              <a:ext cx="1147571" cy="73761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6288" y="2550198"/>
              <a:ext cx="2365311" cy="75692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46347" y="2561843"/>
              <a:ext cx="836676" cy="73761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7048" y="2551455"/>
              <a:ext cx="1754381" cy="756920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4395977" y="3695699"/>
              <a:ext cx="1378585" cy="767080"/>
            </a:xfrm>
            <a:custGeom>
              <a:avLst/>
              <a:gdLst/>
              <a:ahLst/>
              <a:cxnLst/>
              <a:rect l="l" t="t" r="r" b="b"/>
              <a:pathLst>
                <a:path w="1378585" h="767079">
                  <a:moveTo>
                    <a:pt x="95910" y="766965"/>
                  </a:moveTo>
                  <a:lnTo>
                    <a:pt x="71682" y="766818"/>
                  </a:lnTo>
                  <a:lnTo>
                    <a:pt x="47598" y="766379"/>
                  </a:lnTo>
                  <a:lnTo>
                    <a:pt x="23692" y="765653"/>
                  </a:lnTo>
                  <a:lnTo>
                    <a:pt x="0" y="764641"/>
                  </a:lnTo>
                  <a:lnTo>
                    <a:pt x="58269" y="760936"/>
                  </a:lnTo>
                  <a:lnTo>
                    <a:pt x="115702" y="755547"/>
                  </a:lnTo>
                  <a:lnTo>
                    <a:pt x="172233" y="748516"/>
                  </a:lnTo>
                  <a:lnTo>
                    <a:pt x="227797" y="739883"/>
                  </a:lnTo>
                  <a:lnTo>
                    <a:pt x="282330" y="729688"/>
                  </a:lnTo>
                  <a:lnTo>
                    <a:pt x="335767" y="717971"/>
                  </a:lnTo>
                  <a:lnTo>
                    <a:pt x="388044" y="704773"/>
                  </a:lnTo>
                  <a:lnTo>
                    <a:pt x="439097" y="690135"/>
                  </a:lnTo>
                  <a:lnTo>
                    <a:pt x="488859" y="674097"/>
                  </a:lnTo>
                  <a:lnTo>
                    <a:pt x="537268" y="656698"/>
                  </a:lnTo>
                  <a:lnTo>
                    <a:pt x="584257" y="637981"/>
                  </a:lnTo>
                  <a:lnTo>
                    <a:pt x="629764" y="617984"/>
                  </a:lnTo>
                  <a:lnTo>
                    <a:pt x="673722" y="596749"/>
                  </a:lnTo>
                  <a:lnTo>
                    <a:pt x="716068" y="574315"/>
                  </a:lnTo>
                  <a:lnTo>
                    <a:pt x="756737" y="550724"/>
                  </a:lnTo>
                  <a:lnTo>
                    <a:pt x="795663" y="526015"/>
                  </a:lnTo>
                  <a:lnTo>
                    <a:pt x="832784" y="500229"/>
                  </a:lnTo>
                  <a:lnTo>
                    <a:pt x="868033" y="473407"/>
                  </a:lnTo>
                  <a:lnTo>
                    <a:pt x="901347" y="445588"/>
                  </a:lnTo>
                  <a:lnTo>
                    <a:pt x="932661" y="416814"/>
                  </a:lnTo>
                  <a:lnTo>
                    <a:pt x="961909" y="387124"/>
                  </a:lnTo>
                  <a:lnTo>
                    <a:pt x="989028" y="356559"/>
                  </a:lnTo>
                  <a:lnTo>
                    <a:pt x="1013954" y="325159"/>
                  </a:lnTo>
                  <a:lnTo>
                    <a:pt x="1036620" y="292966"/>
                  </a:lnTo>
                  <a:lnTo>
                    <a:pt x="1056963" y="260018"/>
                  </a:lnTo>
                  <a:lnTo>
                    <a:pt x="1074919" y="226357"/>
                  </a:lnTo>
                  <a:lnTo>
                    <a:pt x="1090422" y="192024"/>
                  </a:lnTo>
                  <a:lnTo>
                    <a:pt x="994410" y="192024"/>
                  </a:lnTo>
                  <a:lnTo>
                    <a:pt x="1226058" y="0"/>
                  </a:lnTo>
                  <a:lnTo>
                    <a:pt x="1378458" y="192024"/>
                  </a:lnTo>
                  <a:lnTo>
                    <a:pt x="1282446" y="192024"/>
                  </a:lnTo>
                  <a:lnTo>
                    <a:pt x="1267153" y="225925"/>
                  </a:lnTo>
                  <a:lnTo>
                    <a:pt x="1229463" y="291719"/>
                  </a:lnTo>
                  <a:lnTo>
                    <a:pt x="1207189" y="323534"/>
                  </a:lnTo>
                  <a:lnTo>
                    <a:pt x="1182713" y="354577"/>
                  </a:lnTo>
                  <a:lnTo>
                    <a:pt x="1156096" y="384808"/>
                  </a:lnTo>
                  <a:lnTo>
                    <a:pt x="1127401" y="414189"/>
                  </a:lnTo>
                  <a:lnTo>
                    <a:pt x="1096689" y="442681"/>
                  </a:lnTo>
                  <a:lnTo>
                    <a:pt x="1064022" y="470245"/>
                  </a:lnTo>
                  <a:lnTo>
                    <a:pt x="1029464" y="496842"/>
                  </a:lnTo>
                  <a:lnTo>
                    <a:pt x="993075" y="522434"/>
                  </a:lnTo>
                  <a:lnTo>
                    <a:pt x="954918" y="546982"/>
                  </a:lnTo>
                  <a:lnTo>
                    <a:pt x="915055" y="570447"/>
                  </a:lnTo>
                  <a:lnTo>
                    <a:pt x="873548" y="592790"/>
                  </a:lnTo>
                  <a:lnTo>
                    <a:pt x="830460" y="613973"/>
                  </a:lnTo>
                  <a:lnTo>
                    <a:pt x="785852" y="633956"/>
                  </a:lnTo>
                  <a:lnTo>
                    <a:pt x="739786" y="652701"/>
                  </a:lnTo>
                  <a:lnTo>
                    <a:pt x="692325" y="670170"/>
                  </a:lnTo>
                  <a:lnTo>
                    <a:pt x="643530" y="686323"/>
                  </a:lnTo>
                  <a:lnTo>
                    <a:pt x="593464" y="701122"/>
                  </a:lnTo>
                  <a:lnTo>
                    <a:pt x="542189" y="714527"/>
                  </a:lnTo>
                  <a:lnTo>
                    <a:pt x="489767" y="726501"/>
                  </a:lnTo>
                  <a:lnTo>
                    <a:pt x="436260" y="737003"/>
                  </a:lnTo>
                  <a:lnTo>
                    <a:pt x="381730" y="745997"/>
                  </a:lnTo>
                  <a:lnTo>
                    <a:pt x="326239" y="753442"/>
                  </a:lnTo>
                  <a:lnTo>
                    <a:pt x="269849" y="759300"/>
                  </a:lnTo>
                  <a:lnTo>
                    <a:pt x="212623" y="763533"/>
                  </a:lnTo>
                  <a:lnTo>
                    <a:pt x="154623" y="766101"/>
                  </a:lnTo>
                  <a:lnTo>
                    <a:pt x="95910" y="7669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2383" y="3692651"/>
              <a:ext cx="1423416" cy="77266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2376" y="3683368"/>
              <a:ext cx="2724823" cy="79121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56075" y="3692651"/>
              <a:ext cx="1121664" cy="62026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6589" y="3683368"/>
              <a:ext cx="2148979" cy="638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4565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3—</a:t>
            </a:r>
            <a:r>
              <a:rPr dirty="0"/>
              <a:t>逆序对统计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代</a:t>
            </a:r>
            <a:r>
              <a:rPr dirty="0" spc="-10"/>
              <a:t>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1069619"/>
            <a:ext cx="8623935" cy="5184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>
                <a:latin typeface="宋体"/>
                <a:cs typeface="宋体"/>
              </a:rPr>
              <a:t>可以直接套用归并排序的模板，在合并过程顺便统计逆</a:t>
            </a:r>
            <a:r>
              <a:rPr dirty="0" sz="2600">
                <a:latin typeface="宋体"/>
                <a:cs typeface="宋体"/>
              </a:rPr>
              <a:t>序 </a:t>
            </a:r>
            <a:r>
              <a:rPr dirty="0" sz="2600">
                <a:latin typeface="宋体"/>
                <a:cs typeface="宋体"/>
              </a:rPr>
              <a:t>对数。对于合并程序稍作改变</a:t>
            </a:r>
            <a:r>
              <a:rPr dirty="0" sz="2600" spc="5">
                <a:latin typeface="宋体"/>
                <a:cs typeface="宋体"/>
              </a:rPr>
              <a:t>。</a:t>
            </a:r>
            <a:endParaRPr sz="2600">
              <a:latin typeface="宋体"/>
              <a:cs typeface="宋体"/>
            </a:endParaRPr>
          </a:p>
          <a:p>
            <a:pPr marL="355600" indent="-342900">
              <a:lnSpc>
                <a:spcPts val="3115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600" spc="-10">
                <a:latin typeface="Calibri"/>
                <a:cs typeface="Calibri"/>
              </a:rPr>
              <a:t>void merge(l,m,r)//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>
                <a:latin typeface="宋体"/>
                <a:cs typeface="宋体"/>
              </a:rPr>
              <a:t>合并操作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>
                <a:latin typeface="宋体"/>
                <a:cs typeface="宋体"/>
              </a:rPr>
              <a:t>同时统计逆序</a:t>
            </a:r>
            <a:r>
              <a:rPr dirty="0" sz="2600" spc="5">
                <a:latin typeface="宋体"/>
                <a:cs typeface="宋体"/>
              </a:rPr>
              <a:t>对</a:t>
            </a:r>
            <a:endParaRPr sz="2600">
              <a:latin typeface="宋体"/>
              <a:cs typeface="宋体"/>
            </a:endParaRPr>
          </a:p>
          <a:p>
            <a:pPr marL="386715">
              <a:lnSpc>
                <a:spcPts val="3115"/>
              </a:lnSpc>
            </a:pPr>
            <a:r>
              <a:rPr dirty="0" sz="2600">
                <a:latin typeface="Calibri"/>
                <a:cs typeface="Calibri"/>
              </a:rPr>
              <a:t>{</a:t>
            </a:r>
            <a:endParaRPr sz="2600">
              <a:latin typeface="Calibri"/>
              <a:cs typeface="Calibri"/>
            </a:endParaRPr>
          </a:p>
          <a:p>
            <a:pPr marL="461645" marR="5325110">
              <a:lnSpc>
                <a:spcPts val="3120"/>
              </a:lnSpc>
              <a:spcBef>
                <a:spcPts val="100"/>
              </a:spcBef>
            </a:pPr>
            <a:r>
              <a:rPr dirty="0" sz="2600" spc="-10">
                <a:latin typeface="Calibri"/>
                <a:cs typeface="Calibri"/>
              </a:rPr>
              <a:t>int </a:t>
            </a:r>
            <a:r>
              <a:rPr dirty="0" sz="2600">
                <a:latin typeface="Calibri"/>
                <a:cs typeface="Calibri"/>
              </a:rPr>
              <a:t>i = </a:t>
            </a:r>
            <a:r>
              <a:rPr dirty="0" sz="2600" spc="-5">
                <a:latin typeface="Calibri"/>
                <a:cs typeface="Calibri"/>
              </a:rPr>
              <a:t>l, </a:t>
            </a:r>
            <a:r>
              <a:rPr dirty="0" sz="2600">
                <a:latin typeface="Calibri"/>
                <a:cs typeface="Calibri"/>
              </a:rPr>
              <a:t>j = </a:t>
            </a:r>
            <a:r>
              <a:rPr dirty="0" sz="2600" spc="-5">
                <a:latin typeface="Calibri"/>
                <a:cs typeface="Calibri"/>
              </a:rPr>
              <a:t>m+1, </a:t>
            </a:r>
            <a:r>
              <a:rPr dirty="0" sz="2600">
                <a:latin typeface="Calibri"/>
                <a:cs typeface="Calibri"/>
              </a:rPr>
              <a:t>k =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l;  </a:t>
            </a:r>
            <a:r>
              <a:rPr dirty="0" sz="2600" spc="-15">
                <a:latin typeface="Calibri"/>
                <a:cs typeface="Calibri"/>
              </a:rPr>
              <a:t>for(; </a:t>
            </a:r>
            <a:r>
              <a:rPr dirty="0" sz="2600" spc="-5">
                <a:latin typeface="Calibri"/>
                <a:cs typeface="Calibri"/>
              </a:rPr>
              <a:t>i&lt;=m </a:t>
            </a:r>
            <a:r>
              <a:rPr dirty="0" sz="2600">
                <a:latin typeface="Calibri"/>
                <a:cs typeface="Calibri"/>
              </a:rPr>
              <a:t>&amp;&amp; </a:t>
            </a:r>
            <a:r>
              <a:rPr dirty="0" sz="2600" spc="-5">
                <a:latin typeface="Calibri"/>
                <a:cs typeface="Calibri"/>
              </a:rPr>
              <a:t>j&lt;=r;</a:t>
            </a:r>
            <a:r>
              <a:rPr dirty="0" sz="2600" spc="-2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461645">
              <a:lnSpc>
                <a:spcPts val="3005"/>
              </a:lnSpc>
            </a:pPr>
            <a:r>
              <a:rPr dirty="0" sz="2600" spc="-5">
                <a:latin typeface="Calibri"/>
                <a:cs typeface="Calibri"/>
              </a:rPr>
              <a:t>if(a[i]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&lt;=</a:t>
            </a:r>
            <a:r>
              <a:rPr dirty="0" sz="2600" spc="-5">
                <a:latin typeface="Calibri"/>
                <a:cs typeface="Calibri"/>
              </a:rPr>
              <a:t> a[j])</a:t>
            </a:r>
            <a:r>
              <a:rPr dirty="0" sz="2600">
                <a:latin typeface="Calibri"/>
                <a:cs typeface="Calibri"/>
              </a:rPr>
              <a:t> b[k++]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-5">
                <a:latin typeface="Calibri"/>
                <a:cs typeface="Calibri"/>
              </a:rPr>
              <a:t> a[i++];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//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>
                <a:latin typeface="宋体"/>
                <a:cs typeface="宋体"/>
              </a:rPr>
              <a:t>加入左边最小</a:t>
            </a:r>
            <a:r>
              <a:rPr dirty="0" sz="2600" spc="5">
                <a:latin typeface="宋体"/>
                <a:cs typeface="宋体"/>
              </a:rPr>
              <a:t>的</a:t>
            </a:r>
            <a:endParaRPr sz="2600">
              <a:latin typeface="宋体"/>
              <a:cs typeface="宋体"/>
            </a:endParaRPr>
          </a:p>
          <a:p>
            <a:pPr marL="461645">
              <a:lnSpc>
                <a:spcPts val="3115"/>
              </a:lnSpc>
            </a:pPr>
            <a:r>
              <a:rPr dirty="0" sz="2600" spc="-5">
                <a:latin typeface="Calibri"/>
                <a:cs typeface="Calibri"/>
              </a:rPr>
              <a:t>else ans </a:t>
            </a:r>
            <a:r>
              <a:rPr dirty="0" sz="2600">
                <a:latin typeface="Calibri"/>
                <a:cs typeface="Calibri"/>
              </a:rPr>
              <a:t>+= </a:t>
            </a:r>
            <a:r>
              <a:rPr dirty="0" sz="2600" spc="-5">
                <a:latin typeface="Calibri"/>
                <a:cs typeface="Calibri"/>
              </a:rPr>
              <a:t>m-i+1,b[k++]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-5">
                <a:latin typeface="Calibri"/>
                <a:cs typeface="Calibri"/>
              </a:rPr>
              <a:t> a[j++];</a:t>
            </a:r>
            <a:endParaRPr sz="2600">
              <a:latin typeface="Calibri"/>
              <a:cs typeface="Calibri"/>
            </a:endParaRPr>
          </a:p>
          <a:p>
            <a:pPr marL="461645">
              <a:lnSpc>
                <a:spcPts val="3115"/>
              </a:lnSpc>
            </a:pPr>
            <a:r>
              <a:rPr dirty="0" sz="2600" spc="-5">
                <a:latin typeface="Calibri"/>
                <a:cs typeface="Calibri"/>
              </a:rPr>
              <a:t>// </a:t>
            </a:r>
            <a:r>
              <a:rPr dirty="0" sz="2600">
                <a:latin typeface="宋体"/>
                <a:cs typeface="宋体"/>
              </a:rPr>
              <a:t>插入右半段的时候，逆序对数增</a:t>
            </a:r>
            <a:r>
              <a:rPr dirty="0" sz="2600" spc="5">
                <a:latin typeface="宋体"/>
                <a:cs typeface="宋体"/>
              </a:rPr>
              <a:t>加</a:t>
            </a:r>
            <a:endParaRPr sz="2600">
              <a:latin typeface="宋体"/>
              <a:cs typeface="宋体"/>
            </a:endParaRPr>
          </a:p>
          <a:p>
            <a:pPr marL="461645" marR="1503680">
              <a:lnSpc>
                <a:spcPts val="3120"/>
              </a:lnSpc>
              <a:spcBef>
                <a:spcPts val="100"/>
              </a:spcBef>
            </a:pPr>
            <a:r>
              <a:rPr dirty="0" sz="2600" spc="-15">
                <a:latin typeface="Calibri"/>
                <a:cs typeface="Calibri"/>
              </a:rPr>
              <a:t>for(;</a:t>
            </a:r>
            <a:r>
              <a:rPr dirty="0" sz="2600" spc="-5">
                <a:latin typeface="Calibri"/>
                <a:cs typeface="Calibri"/>
              </a:rPr>
              <a:t> i&lt;=m; </a:t>
            </a:r>
            <a:r>
              <a:rPr dirty="0" sz="2600">
                <a:latin typeface="Calibri"/>
                <a:cs typeface="Calibri"/>
              </a:rPr>
              <a:t>b[k++]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a[i++]);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// </a:t>
            </a:r>
            <a:r>
              <a:rPr dirty="0" sz="2600">
                <a:latin typeface="宋体"/>
                <a:cs typeface="宋体"/>
              </a:rPr>
              <a:t>加入剩余左半的</a:t>
            </a:r>
            <a:r>
              <a:rPr dirty="0" sz="2600" spc="5">
                <a:latin typeface="宋体"/>
                <a:cs typeface="宋体"/>
              </a:rPr>
              <a:t>数 </a:t>
            </a:r>
            <a:r>
              <a:rPr dirty="0" sz="2600" spc="-15">
                <a:latin typeface="Calibri"/>
                <a:cs typeface="Calibri"/>
              </a:rPr>
              <a:t>for(;</a:t>
            </a:r>
            <a:r>
              <a:rPr dirty="0" sz="2600" spc="-5">
                <a:latin typeface="Calibri"/>
                <a:cs typeface="Calibri"/>
              </a:rPr>
              <a:t> j&lt;=r;</a:t>
            </a:r>
            <a:r>
              <a:rPr dirty="0" sz="2600">
                <a:latin typeface="Calibri"/>
                <a:cs typeface="Calibri"/>
              </a:rPr>
              <a:t> b[k++]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a[j++]);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//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>
                <a:latin typeface="宋体"/>
                <a:cs typeface="宋体"/>
              </a:rPr>
              <a:t>加入剩余右半的</a:t>
            </a:r>
            <a:r>
              <a:rPr dirty="0" sz="2600" spc="5">
                <a:latin typeface="宋体"/>
                <a:cs typeface="宋体"/>
              </a:rPr>
              <a:t>数 </a:t>
            </a:r>
            <a:r>
              <a:rPr dirty="0" sz="2600" spc="-10">
                <a:latin typeface="Calibri"/>
                <a:cs typeface="Calibri"/>
              </a:rPr>
              <a:t>for(i=l;</a:t>
            </a:r>
            <a:r>
              <a:rPr dirty="0" sz="2600" spc="-5">
                <a:latin typeface="Calibri"/>
                <a:cs typeface="Calibri"/>
              </a:rPr>
              <a:t> i&lt;=r; </a:t>
            </a:r>
            <a:r>
              <a:rPr dirty="0" sz="2600">
                <a:latin typeface="Calibri"/>
                <a:cs typeface="Calibri"/>
              </a:rPr>
              <a:t>i++)</a:t>
            </a:r>
            <a:r>
              <a:rPr dirty="0" sz="2600" spc="-5">
                <a:latin typeface="Calibri"/>
                <a:cs typeface="Calibri"/>
              </a:rPr>
              <a:t> a[i] </a:t>
            </a:r>
            <a:r>
              <a:rPr dirty="0" sz="2600">
                <a:latin typeface="Calibri"/>
                <a:cs typeface="Calibri"/>
              </a:rPr>
              <a:t>=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b[i]; //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>
                <a:latin typeface="宋体"/>
                <a:cs typeface="宋体"/>
              </a:rPr>
              <a:t>从暂存数组中赋</a:t>
            </a:r>
            <a:r>
              <a:rPr dirty="0" sz="2600" spc="5">
                <a:latin typeface="宋体"/>
                <a:cs typeface="宋体"/>
              </a:rPr>
              <a:t>值</a:t>
            </a:r>
            <a:endParaRPr sz="2600">
              <a:latin typeface="宋体"/>
              <a:cs typeface="宋体"/>
            </a:endParaRPr>
          </a:p>
          <a:p>
            <a:pPr marL="311785">
              <a:lnSpc>
                <a:spcPts val="3000"/>
              </a:lnSpc>
            </a:pPr>
            <a:r>
              <a:rPr dirty="0" sz="2600">
                <a:latin typeface="Calibri"/>
                <a:cs typeface="Calibri"/>
              </a:rPr>
              <a:t>}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1068984"/>
            <a:ext cx="8726805" cy="2585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给定平面上</a:t>
            </a:r>
            <a:r>
              <a:rPr dirty="0" sz="2800" spc="-5">
                <a:latin typeface="Calibri"/>
                <a:cs typeface="Calibri"/>
              </a:rPr>
              <a:t>n(n&gt;=2)</a:t>
            </a:r>
            <a:r>
              <a:rPr dirty="0" sz="2800">
                <a:latin typeface="宋体"/>
                <a:cs typeface="宋体"/>
              </a:rPr>
              <a:t>个点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宋体"/>
                <a:cs typeface="宋体"/>
              </a:rPr>
              <a:t>计算最近点对的距离。距离</a:t>
            </a:r>
            <a:r>
              <a:rPr dirty="0" sz="2800" spc="-5">
                <a:latin typeface="宋体"/>
                <a:cs typeface="宋体"/>
              </a:rPr>
              <a:t>指 </a:t>
            </a:r>
            <a:r>
              <a:rPr dirty="0" sz="2800">
                <a:latin typeface="宋体"/>
                <a:cs typeface="宋体"/>
              </a:rPr>
              <a:t>欧几里得距离。即点</a:t>
            </a:r>
            <a:r>
              <a:rPr dirty="0" sz="2800" spc="-5">
                <a:latin typeface="Calibri"/>
                <a:cs typeface="Calibri"/>
              </a:rPr>
              <a:t>p1(x1,y1)</a:t>
            </a:r>
            <a:r>
              <a:rPr dirty="0" sz="2800">
                <a:latin typeface="宋体"/>
                <a:cs typeface="宋体"/>
              </a:rPr>
              <a:t>和</a:t>
            </a:r>
            <a:r>
              <a:rPr dirty="0" sz="2800" spc="-5">
                <a:latin typeface="Calibri"/>
                <a:cs typeface="Calibri"/>
              </a:rPr>
              <a:t>p2(x2,y2)</a:t>
            </a:r>
            <a:r>
              <a:rPr dirty="0" sz="2800">
                <a:latin typeface="宋体"/>
                <a:cs typeface="宋体"/>
              </a:rPr>
              <a:t>之间的距</a:t>
            </a:r>
            <a:r>
              <a:rPr dirty="0" sz="2800" spc="-5">
                <a:latin typeface="宋体"/>
                <a:cs typeface="宋体"/>
              </a:rPr>
              <a:t>离 </a:t>
            </a:r>
            <a:r>
              <a:rPr dirty="0" sz="2800">
                <a:latin typeface="宋体"/>
                <a:cs typeface="宋体"/>
              </a:rPr>
              <a:t>为。可能有点重合，在这种情况下，它们之间的距</a:t>
            </a:r>
            <a:r>
              <a:rPr dirty="0" sz="2800" spc="-5">
                <a:latin typeface="宋体"/>
                <a:cs typeface="宋体"/>
              </a:rPr>
              <a:t>离 </a:t>
            </a:r>
            <a:r>
              <a:rPr dirty="0" sz="2800">
                <a:latin typeface="宋体"/>
                <a:cs typeface="宋体"/>
              </a:rPr>
              <a:t>为</a:t>
            </a:r>
            <a:r>
              <a:rPr dirty="0" sz="2800" spc="-5">
                <a:latin typeface="Calibri"/>
                <a:cs typeface="Calibri"/>
              </a:rPr>
              <a:t>0</a:t>
            </a:r>
            <a:r>
              <a:rPr dirty="0" sz="2800">
                <a:latin typeface="宋体"/>
                <a:cs typeface="宋体"/>
              </a:rPr>
              <a:t>。这一问题可以应用于交通控制等系统中，在空</a:t>
            </a:r>
            <a:r>
              <a:rPr dirty="0" sz="2800" spc="-5">
                <a:latin typeface="宋体"/>
                <a:cs typeface="宋体"/>
              </a:rPr>
              <a:t>中 </a:t>
            </a:r>
            <a:r>
              <a:rPr dirty="0" sz="2800">
                <a:latin typeface="宋体"/>
                <a:cs typeface="宋体"/>
              </a:rPr>
              <a:t>或海洋交通控制系统中，需要发现两个距离最近的</a:t>
            </a:r>
            <a:r>
              <a:rPr dirty="0" sz="2800" spc="-5">
                <a:latin typeface="宋体"/>
                <a:cs typeface="宋体"/>
              </a:rPr>
              <a:t>交 </a:t>
            </a:r>
            <a:r>
              <a:rPr dirty="0" sz="2800">
                <a:latin typeface="宋体"/>
                <a:cs typeface="宋体"/>
              </a:rPr>
              <a:t>通工具，以便检测出可能发生的相撞事故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983132"/>
            <a:ext cx="8042275" cy="104902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方法一：暴力枚</a:t>
            </a:r>
            <a:r>
              <a:rPr dirty="0" sz="2800" spc="-5">
                <a:latin typeface="宋体"/>
                <a:cs typeface="宋体"/>
              </a:rPr>
              <a:t>举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共</a:t>
            </a:r>
            <a:r>
              <a:rPr dirty="0" sz="2800" spc="-5">
                <a:latin typeface="Calibri"/>
                <a:cs typeface="Calibri"/>
              </a:rPr>
              <a:t>C(n,2)=n*(n-1)/2</a:t>
            </a:r>
            <a:r>
              <a:rPr dirty="0" sz="2800">
                <a:latin typeface="宋体"/>
                <a:cs typeface="宋体"/>
              </a:rPr>
              <a:t>个点对，时间复杂度为</a:t>
            </a:r>
            <a:r>
              <a:rPr dirty="0" sz="2800" spc="-5">
                <a:latin typeface="Calibri"/>
                <a:cs typeface="Calibri"/>
              </a:rPr>
              <a:t>O(n^2)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990752"/>
            <a:ext cx="8546465" cy="539369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方法二：考虑用分</a:t>
            </a:r>
            <a:r>
              <a:rPr dirty="0" sz="2800" spc="-5">
                <a:latin typeface="宋体"/>
                <a:cs typeface="宋体"/>
              </a:rPr>
              <a:t>治</a:t>
            </a:r>
            <a:endParaRPr sz="2800">
              <a:latin typeface="宋体"/>
              <a:cs typeface="宋体"/>
            </a:endParaRPr>
          </a:p>
          <a:p>
            <a:pPr marL="355600" marR="567055" indent="-342900">
              <a:lnSpc>
                <a:spcPts val="302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ans</a:t>
            </a:r>
            <a:r>
              <a:rPr dirty="0" sz="2800">
                <a:latin typeface="宋体"/>
                <a:cs typeface="宋体"/>
              </a:rPr>
              <a:t>表示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宋体"/>
                <a:cs typeface="宋体"/>
              </a:rPr>
              <a:t>个点的最近点对距离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宋体"/>
                <a:cs typeface="宋体"/>
              </a:rPr>
              <a:t>先判重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宋体"/>
                <a:cs typeface="宋体"/>
              </a:rPr>
              <a:t>如有点重</a:t>
            </a:r>
            <a:r>
              <a:rPr dirty="0" sz="2800" spc="-5">
                <a:latin typeface="宋体"/>
                <a:cs typeface="宋体"/>
              </a:rPr>
              <a:t>合  </a:t>
            </a:r>
            <a:r>
              <a:rPr dirty="0" sz="2800" spc="-5">
                <a:latin typeface="Calibri"/>
                <a:cs typeface="Calibri"/>
              </a:rPr>
              <a:t>ans=0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33655" indent="-342900">
              <a:lnSpc>
                <a:spcPts val="302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否则把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宋体"/>
                <a:cs typeface="宋体"/>
              </a:rPr>
              <a:t>个点尽可能均分为左右两部分，</a:t>
            </a:r>
            <a:r>
              <a:rPr dirty="0" sz="2800" spc="-5">
                <a:latin typeface="Calibri"/>
                <a:cs typeface="Calibri"/>
              </a:rPr>
              <a:t>ans</a:t>
            </a:r>
            <a:r>
              <a:rPr dirty="0" sz="2800">
                <a:latin typeface="宋体"/>
                <a:cs typeface="宋体"/>
              </a:rPr>
              <a:t>的值只</a:t>
            </a:r>
            <a:r>
              <a:rPr dirty="0" sz="2800" spc="-5">
                <a:latin typeface="宋体"/>
                <a:cs typeface="宋体"/>
              </a:rPr>
              <a:t>有 </a:t>
            </a:r>
            <a:r>
              <a:rPr dirty="0" sz="2800">
                <a:latin typeface="宋体"/>
                <a:cs typeface="宋体"/>
              </a:rPr>
              <a:t>以下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>
                <a:latin typeface="宋体"/>
                <a:cs typeface="宋体"/>
              </a:rPr>
              <a:t>种情况</a:t>
            </a:r>
            <a:r>
              <a:rPr dirty="0" sz="2800" spc="-5"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1</a:t>
            </a:r>
            <a:r>
              <a:rPr dirty="0" sz="2800" spc="-10">
                <a:latin typeface="Calibri"/>
                <a:cs typeface="Calibri"/>
              </a:rPr>
              <a:t>.</a:t>
            </a:r>
            <a:r>
              <a:rPr dirty="0" sz="2800">
                <a:latin typeface="宋体"/>
                <a:cs typeface="宋体"/>
              </a:rPr>
              <a:t>左边部分的最近点对距离</a:t>
            </a:r>
            <a:r>
              <a:rPr dirty="0" sz="2800" spc="-5">
                <a:latin typeface="Calibri"/>
                <a:cs typeface="Calibri"/>
              </a:rPr>
              <a:t>d1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 spc="-10">
                <a:latin typeface="Calibri"/>
                <a:cs typeface="Calibri"/>
              </a:rPr>
              <a:t>.</a:t>
            </a:r>
            <a:r>
              <a:rPr dirty="0" sz="2800">
                <a:latin typeface="宋体"/>
                <a:cs typeface="宋体"/>
              </a:rPr>
              <a:t>右边部分的最近点对距离</a:t>
            </a:r>
            <a:r>
              <a:rPr dirty="0" sz="2800" spc="-5">
                <a:latin typeface="Calibri"/>
                <a:cs typeface="Calibri"/>
              </a:rPr>
              <a:t>d2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3.</a:t>
            </a:r>
            <a:r>
              <a:rPr dirty="0" sz="2800">
                <a:latin typeface="宋体"/>
                <a:cs typeface="宋体"/>
              </a:rPr>
              <a:t>左半部分的点与右半部分点形成的最小距离</a:t>
            </a:r>
            <a:r>
              <a:rPr dirty="0" sz="2800" spc="-5">
                <a:latin typeface="Calibri"/>
                <a:cs typeface="Calibri"/>
              </a:rPr>
              <a:t>d3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ans=min(min(d1,d2),d3)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20"/>
              </a:lnSpc>
              <a:spcBef>
                <a:spcPts val="7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左右两部分的最近点对问题是与原问题结构性质一</a:t>
            </a:r>
            <a:r>
              <a:rPr dirty="0" sz="2800" spc="-5">
                <a:latin typeface="宋体"/>
                <a:cs typeface="宋体"/>
              </a:rPr>
              <a:t>样 </a:t>
            </a:r>
            <a:r>
              <a:rPr dirty="0" sz="2800">
                <a:latin typeface="宋体"/>
                <a:cs typeface="宋体"/>
              </a:rPr>
              <a:t>的子问题，可以递归求解出</a:t>
            </a:r>
            <a:r>
              <a:rPr dirty="0" sz="2800" spc="-5">
                <a:latin typeface="Calibri"/>
                <a:cs typeface="Calibri"/>
              </a:rPr>
              <a:t>d1,d2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第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>
                <a:latin typeface="宋体"/>
                <a:cs typeface="宋体"/>
              </a:rPr>
              <a:t>部分</a:t>
            </a:r>
            <a:r>
              <a:rPr dirty="0" sz="2800" spc="-5">
                <a:latin typeface="Calibri"/>
                <a:cs typeface="Calibri"/>
              </a:rPr>
              <a:t>d3</a:t>
            </a:r>
            <a:r>
              <a:rPr dirty="0" sz="2800">
                <a:latin typeface="宋体"/>
                <a:cs typeface="宋体"/>
              </a:rPr>
              <a:t>的求解是问题的关键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1033424"/>
            <a:ext cx="8646795" cy="543623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marR="236854" indent="-342900">
              <a:lnSpc>
                <a:spcPts val="3020"/>
              </a:lnSpc>
              <a:spcBef>
                <a:spcPts val="4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分治法的时间复杂度</a:t>
            </a:r>
            <a:r>
              <a:rPr dirty="0" sz="2800" spc="-5">
                <a:latin typeface="Calibri"/>
                <a:cs typeface="Calibri"/>
              </a:rPr>
              <a:t>T(n)=2*T(n/2)+D(n)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其中</a:t>
            </a:r>
            <a:r>
              <a:rPr dirty="0" sz="2800" spc="-5">
                <a:latin typeface="Calibri"/>
                <a:cs typeface="Calibri"/>
              </a:rPr>
              <a:t>D(n)</a:t>
            </a:r>
            <a:r>
              <a:rPr dirty="0" sz="2800" spc="-5">
                <a:latin typeface="宋体"/>
                <a:cs typeface="宋体"/>
              </a:rPr>
              <a:t>表 </a:t>
            </a:r>
            <a:r>
              <a:rPr dirty="0" sz="2800">
                <a:latin typeface="宋体"/>
                <a:cs typeface="宋体"/>
              </a:rPr>
              <a:t>示计算</a:t>
            </a:r>
            <a:r>
              <a:rPr dirty="0" sz="2800" spc="-5">
                <a:latin typeface="Calibri"/>
                <a:cs typeface="Calibri"/>
              </a:rPr>
              <a:t>d3</a:t>
            </a:r>
            <a:r>
              <a:rPr dirty="0" sz="2800">
                <a:latin typeface="宋体"/>
                <a:cs typeface="宋体"/>
              </a:rPr>
              <a:t>的时间复杂度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ts val="302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如果</a:t>
            </a:r>
            <a:r>
              <a:rPr dirty="0" sz="2800" spc="-5">
                <a:latin typeface="Calibri"/>
                <a:cs typeface="Calibri"/>
              </a:rPr>
              <a:t>d3</a:t>
            </a:r>
            <a:r>
              <a:rPr dirty="0" sz="2800">
                <a:latin typeface="宋体"/>
                <a:cs typeface="宋体"/>
              </a:rPr>
              <a:t>的计算采用普通枚举法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宋体"/>
                <a:cs typeface="宋体"/>
              </a:rPr>
              <a:t>两两枚举左右两部分</a:t>
            </a:r>
            <a:r>
              <a:rPr dirty="0" sz="2800" spc="-5">
                <a:latin typeface="宋体"/>
                <a:cs typeface="宋体"/>
              </a:rPr>
              <a:t>的 </a:t>
            </a:r>
            <a:r>
              <a:rPr dirty="0" sz="2800">
                <a:latin typeface="宋体"/>
                <a:cs typeface="宋体"/>
              </a:rPr>
              <a:t>点对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宋体"/>
                <a:cs typeface="宋体"/>
              </a:rPr>
              <a:t>则</a:t>
            </a:r>
            <a:r>
              <a:rPr dirty="0" sz="2800" spc="-5">
                <a:latin typeface="Calibri"/>
                <a:cs typeface="Calibri"/>
              </a:rPr>
              <a:t>D(n)=n*n/4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设</a:t>
            </a:r>
            <a:r>
              <a:rPr dirty="0" sz="2800" spc="-5">
                <a:latin typeface="Calibri"/>
                <a:cs typeface="Calibri"/>
              </a:rPr>
              <a:t>n=2^k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T(n)=2*T(n/2)+n*n/4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54965" algn="l"/>
              </a:tabLst>
            </a:pPr>
            <a:r>
              <a:rPr dirty="0" sz="2800" spc="-5">
                <a:latin typeface="Arial"/>
                <a:cs typeface="Arial"/>
              </a:rPr>
              <a:t>•	</a:t>
            </a:r>
            <a:r>
              <a:rPr dirty="0" sz="2800" spc="-5">
                <a:latin typeface="Calibri"/>
                <a:cs typeface="Calibri"/>
              </a:rPr>
              <a:t>=2*(2*T(n/4)+n*n/16)+n*n/4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54965" algn="l"/>
              </a:tabLst>
            </a:pPr>
            <a:r>
              <a:rPr dirty="0" sz="2800" spc="-5">
                <a:latin typeface="Arial"/>
                <a:cs typeface="Arial"/>
              </a:rPr>
              <a:t>•	</a:t>
            </a:r>
            <a:r>
              <a:rPr dirty="0" sz="2800" spc="-5">
                <a:latin typeface="Calibri"/>
                <a:cs typeface="Calibri"/>
              </a:rPr>
              <a:t>=4*T(n/4)+n*n/8+n*n/4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54965" algn="l"/>
              </a:tabLst>
            </a:pPr>
            <a:r>
              <a:rPr dirty="0" sz="2800" spc="-5">
                <a:latin typeface="Arial"/>
                <a:cs typeface="Arial"/>
              </a:rPr>
              <a:t>•	</a:t>
            </a:r>
            <a:r>
              <a:rPr dirty="0" sz="2800" spc="-5">
                <a:latin typeface="Calibri"/>
                <a:cs typeface="Calibri"/>
              </a:rPr>
              <a:t>=8*T(n/8)+n*n/16+n*n/8+n*n/4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54965" algn="l"/>
              </a:tabLst>
            </a:pPr>
            <a:r>
              <a:rPr dirty="0" sz="2800" spc="-5">
                <a:latin typeface="Arial"/>
                <a:cs typeface="Arial"/>
              </a:rPr>
              <a:t>•	</a:t>
            </a:r>
            <a:r>
              <a:rPr dirty="0" sz="2800" spc="-5">
                <a:latin typeface="Calibri"/>
                <a:cs typeface="Calibri"/>
              </a:rPr>
              <a:t>=…=2^k*T(1)+n^2/4+n^2/8+…+n^2/(2^(k+1))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354965" algn="l"/>
              </a:tabLst>
            </a:pPr>
            <a:r>
              <a:rPr dirty="0" sz="2800" spc="-5">
                <a:latin typeface="Arial"/>
                <a:cs typeface="Arial"/>
              </a:rPr>
              <a:t>•	</a:t>
            </a:r>
            <a:r>
              <a:rPr dirty="0" sz="2800" spc="-5">
                <a:latin typeface="Calibri"/>
                <a:cs typeface="Calibri"/>
              </a:rPr>
              <a:t>=(n^2+n)/2=O(n^2)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并没有比暴力枚举快多少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998499"/>
            <a:ext cx="8728710" cy="39751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如果</a:t>
            </a:r>
            <a:r>
              <a:rPr dirty="0" sz="2400" spc="-5">
                <a:latin typeface="Calibri"/>
                <a:cs typeface="Calibri"/>
              </a:rPr>
              <a:t>D(n)=c*n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则</a:t>
            </a:r>
            <a:r>
              <a:rPr dirty="0" sz="2400" spc="-5">
                <a:latin typeface="Calibri"/>
                <a:cs typeface="Calibri"/>
              </a:rPr>
              <a:t>T(n)=2*T(n/2)+c*n=O(nlgn)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D(n)=c*n,</a:t>
            </a:r>
            <a:r>
              <a:rPr dirty="0" sz="2400">
                <a:latin typeface="宋体"/>
                <a:cs typeface="宋体"/>
              </a:rPr>
              <a:t>说明计算</a:t>
            </a:r>
            <a:r>
              <a:rPr dirty="0" sz="2400" spc="-5">
                <a:latin typeface="Calibri"/>
                <a:cs typeface="Calibri"/>
              </a:rPr>
              <a:t>d1,d2,d3</a:t>
            </a:r>
            <a:r>
              <a:rPr dirty="0" sz="2400">
                <a:latin typeface="宋体"/>
                <a:cs typeface="宋体"/>
              </a:rPr>
              <a:t>时不能采用排序。做法如下：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1.</a:t>
            </a:r>
            <a:r>
              <a:rPr dirty="0" sz="2400" b="1">
                <a:latin typeface="宋体"/>
                <a:cs typeface="宋体"/>
              </a:rPr>
              <a:t>前期准备</a:t>
            </a:r>
            <a:r>
              <a:rPr dirty="0" sz="2400">
                <a:latin typeface="宋体"/>
                <a:cs typeface="宋体"/>
              </a:rPr>
              <a:t>：一开始，把输入的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个点复制到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>
                <a:latin typeface="宋体"/>
                <a:cs typeface="宋体"/>
              </a:rPr>
              <a:t>数组中，对</a:t>
            </a:r>
            <a:r>
              <a:rPr dirty="0" sz="2400">
                <a:latin typeface="Calibri"/>
                <a:cs typeface="Calibri"/>
              </a:rPr>
              <a:t>A  </a:t>
            </a:r>
            <a:r>
              <a:rPr dirty="0" sz="2400">
                <a:latin typeface="宋体"/>
                <a:cs typeface="宋体"/>
              </a:rPr>
              <a:t>数组按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>
                <a:latin typeface="宋体"/>
                <a:cs typeface="宋体"/>
              </a:rPr>
              <a:t>坐标单调递增的顺序排序，对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>
                <a:latin typeface="宋体"/>
                <a:cs typeface="宋体"/>
              </a:rPr>
              <a:t>数组按</a:t>
            </a:r>
            <a:r>
              <a:rPr dirty="0" sz="2400" spc="-5">
                <a:latin typeface="Calibri"/>
                <a:cs typeface="Calibri"/>
              </a:rPr>
              <a:t>y</a:t>
            </a:r>
            <a:r>
              <a:rPr dirty="0" sz="2400">
                <a:latin typeface="宋体"/>
                <a:cs typeface="宋体"/>
              </a:rPr>
              <a:t>坐标单调递增的 顺序排序，并建立映射</a:t>
            </a:r>
            <a:r>
              <a:rPr dirty="0" sz="2400" spc="-10">
                <a:latin typeface="Calibri"/>
                <a:cs typeface="Calibri"/>
              </a:rPr>
              <a:t>Index[],Index[i]</a:t>
            </a:r>
            <a:r>
              <a:rPr dirty="0" sz="2400">
                <a:latin typeface="宋体"/>
                <a:cs typeface="宋体"/>
              </a:rPr>
              <a:t>表示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>
                <a:latin typeface="宋体"/>
                <a:cs typeface="宋体"/>
              </a:rPr>
              <a:t>数组第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宋体"/>
                <a:cs typeface="宋体"/>
              </a:rPr>
              <a:t>个点在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数 组的第</a:t>
            </a:r>
            <a:r>
              <a:rPr dirty="0" sz="2400" spc="-10">
                <a:latin typeface="Calibri"/>
                <a:cs typeface="Calibri"/>
              </a:rPr>
              <a:t>Index[i]</a:t>
            </a:r>
            <a:r>
              <a:rPr dirty="0" sz="2400">
                <a:latin typeface="宋体"/>
                <a:cs typeface="宋体"/>
              </a:rPr>
              <a:t>位置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即</a:t>
            </a:r>
            <a:r>
              <a:rPr dirty="0" sz="2400" spc="-5">
                <a:latin typeface="Calibri"/>
                <a:cs typeface="Calibri"/>
              </a:rPr>
              <a:t>B[i]</a:t>
            </a:r>
            <a:r>
              <a:rPr dirty="0" sz="2400">
                <a:latin typeface="宋体"/>
                <a:cs typeface="宋体"/>
              </a:rPr>
              <a:t>与</a:t>
            </a:r>
            <a:r>
              <a:rPr dirty="0" sz="2400" spc="-10">
                <a:latin typeface="Calibri"/>
                <a:cs typeface="Calibri"/>
              </a:rPr>
              <a:t>A[Index[i]]</a:t>
            </a:r>
            <a:r>
              <a:rPr dirty="0" sz="2400">
                <a:latin typeface="宋体"/>
                <a:cs typeface="宋体"/>
              </a:rPr>
              <a:t>是同一个点。接下来进行 判重，如有点重合，则返回答案为</a:t>
            </a:r>
            <a:r>
              <a:rPr dirty="0" sz="2400" spc="-5">
                <a:latin typeface="Calibri"/>
                <a:cs typeface="Calibri"/>
              </a:rPr>
              <a:t>0</a:t>
            </a:r>
            <a:r>
              <a:rPr dirty="0" sz="2400">
                <a:latin typeface="宋体"/>
                <a:cs typeface="宋体"/>
              </a:rPr>
              <a:t>。否则进入第二步开始递 归</a:t>
            </a:r>
            <a:endParaRPr sz="2400">
              <a:latin typeface="宋体"/>
              <a:cs typeface="宋体"/>
            </a:endParaRPr>
          </a:p>
          <a:p>
            <a:pPr marL="355600" marR="10033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2.</a:t>
            </a:r>
            <a:r>
              <a:rPr dirty="0" sz="2400">
                <a:latin typeface="宋体"/>
                <a:cs typeface="宋体"/>
              </a:rPr>
              <a:t>算法的每一次递归调用的输入都是点集对应的数组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 spc="-40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如果 点数</a:t>
            </a:r>
            <a:r>
              <a:rPr dirty="0" sz="2400" spc="-5">
                <a:latin typeface="Calibri"/>
                <a:cs typeface="Calibri"/>
              </a:rPr>
              <a:t>n&lt;=3,</a:t>
            </a:r>
            <a:r>
              <a:rPr dirty="0" sz="2400">
                <a:latin typeface="宋体"/>
                <a:cs typeface="宋体"/>
              </a:rPr>
              <a:t>则直接暴力枚举。如</a:t>
            </a:r>
            <a:r>
              <a:rPr dirty="0" sz="2400" spc="-5">
                <a:latin typeface="Calibri"/>
                <a:cs typeface="Calibri"/>
              </a:rPr>
              <a:t>n&gt;3</a:t>
            </a:r>
            <a:r>
              <a:rPr dirty="0" sz="2400">
                <a:latin typeface="宋体"/>
                <a:cs typeface="宋体"/>
              </a:rPr>
              <a:t>则：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241" y="1071524"/>
            <a:ext cx="8685530" cy="2658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①</a:t>
            </a:r>
            <a:r>
              <a:rPr dirty="0" sz="2400" b="1">
                <a:latin typeface="宋体"/>
                <a:cs typeface="宋体"/>
              </a:rPr>
              <a:t>划分问题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>
                <a:latin typeface="宋体"/>
                <a:cs typeface="宋体"/>
              </a:rPr>
              <a:t>直接用数组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的中间位置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>
                <a:latin typeface="宋体"/>
                <a:cs typeface="宋体"/>
              </a:rPr>
              <a:t>作为分界点，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数组中</a:t>
            </a:r>
            <a:r>
              <a:rPr dirty="0" sz="2400">
                <a:latin typeface="Calibri"/>
                <a:cs typeface="Calibri"/>
              </a:rPr>
              <a:t>m  </a:t>
            </a:r>
            <a:r>
              <a:rPr dirty="0" sz="2400">
                <a:latin typeface="宋体"/>
                <a:cs typeface="宋体"/>
              </a:rPr>
              <a:t>左侧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宋体"/>
                <a:cs typeface="宋体"/>
              </a:rPr>
              <a:t>含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的点为左半部分的点，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>
                <a:latin typeface="宋体"/>
                <a:cs typeface="宋体"/>
              </a:rPr>
              <a:t>右侧的点为右半部分的点， 数组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很容易就被划分为</a:t>
            </a:r>
            <a:r>
              <a:rPr dirty="0" sz="2400" spc="-5">
                <a:latin typeface="Calibri"/>
                <a:cs typeface="Calibri"/>
              </a:rPr>
              <a:t>A</a:t>
            </a:r>
            <a:r>
              <a:rPr dirty="0" baseline="-17921" sz="2325" spc="-7">
                <a:latin typeface="Calibri"/>
                <a:cs typeface="Calibri"/>
              </a:rPr>
              <a:t>L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baseline="-17921" sz="2325">
                <a:latin typeface="Calibri"/>
                <a:cs typeface="Calibri"/>
              </a:rPr>
              <a:t>R</a:t>
            </a:r>
            <a:r>
              <a:rPr dirty="0" baseline="-17921" sz="2325" spc="254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，从左到右扫描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>
                <a:latin typeface="宋体"/>
                <a:cs typeface="宋体"/>
              </a:rPr>
              <a:t>中的点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判断 </a:t>
            </a:r>
            <a:r>
              <a:rPr dirty="0" sz="2400" spc="-10">
                <a:latin typeface="Calibri"/>
                <a:cs typeface="Calibri"/>
              </a:rPr>
              <a:t>Index[i]</a:t>
            </a:r>
            <a:r>
              <a:rPr dirty="0" sz="2400">
                <a:latin typeface="宋体"/>
                <a:cs typeface="宋体"/>
              </a:rPr>
              <a:t>与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>
                <a:latin typeface="宋体"/>
                <a:cs typeface="宋体"/>
              </a:rPr>
              <a:t>的大小关系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如</a:t>
            </a:r>
            <a:r>
              <a:rPr dirty="0" sz="2400" spc="-10">
                <a:latin typeface="Calibri"/>
                <a:cs typeface="Calibri"/>
              </a:rPr>
              <a:t>Index[i]&lt;=m,</a:t>
            </a:r>
            <a:r>
              <a:rPr dirty="0" sz="2400">
                <a:latin typeface="宋体"/>
                <a:cs typeface="宋体"/>
              </a:rPr>
              <a:t>则该点属于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baseline="-17921" sz="2325" spc="-7">
                <a:latin typeface="Calibri"/>
                <a:cs typeface="Calibri"/>
              </a:rPr>
              <a:t>L</a:t>
            </a:r>
            <a:r>
              <a:rPr dirty="0" sz="2400">
                <a:latin typeface="宋体"/>
                <a:cs typeface="宋体"/>
              </a:rPr>
              <a:t>否则属于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baseline="-17921" sz="2325" spc="-7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,  </a:t>
            </a:r>
            <a:r>
              <a:rPr dirty="0" sz="2400">
                <a:latin typeface="宋体"/>
                <a:cs typeface="宋体"/>
              </a:rPr>
              <a:t>同时更新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baseline="-17921" sz="2325" spc="-7">
                <a:latin typeface="Calibri"/>
                <a:cs typeface="Calibri"/>
              </a:rPr>
              <a:t>L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baseline="-17921" sz="2325" spc="-7">
                <a:latin typeface="Calibri"/>
                <a:cs typeface="Calibri"/>
              </a:rPr>
              <a:t>R</a:t>
            </a:r>
            <a:r>
              <a:rPr dirty="0" sz="2400">
                <a:latin typeface="宋体"/>
                <a:cs typeface="宋体"/>
              </a:rPr>
              <a:t>对应的</a:t>
            </a:r>
            <a:r>
              <a:rPr dirty="0" sz="2400" spc="-10">
                <a:latin typeface="Calibri"/>
                <a:cs typeface="Calibri"/>
              </a:rPr>
              <a:t>Index[]</a:t>
            </a:r>
            <a:r>
              <a:rPr dirty="0" sz="2400">
                <a:latin typeface="宋体"/>
                <a:cs typeface="宋体"/>
              </a:rPr>
              <a:t>。时间复杂度为</a:t>
            </a:r>
            <a:r>
              <a:rPr dirty="0" sz="2400" spc="-5">
                <a:latin typeface="Calibri"/>
                <a:cs typeface="Calibri"/>
              </a:rPr>
              <a:t>O(n)</a:t>
            </a:r>
            <a:endParaRPr sz="2400">
              <a:latin typeface="Calibri"/>
              <a:cs typeface="Calibri"/>
            </a:endParaRPr>
          </a:p>
          <a:p>
            <a:pPr marL="368300" marR="208279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 b="1">
                <a:latin typeface="宋体"/>
                <a:cs typeface="宋体"/>
              </a:rPr>
              <a:t>递归解决</a:t>
            </a:r>
            <a:r>
              <a:rPr dirty="0" sz="2400">
                <a:latin typeface="宋体"/>
                <a:cs typeface="宋体"/>
              </a:rPr>
              <a:t>：递归求解出左右两部分的最近点对距离</a:t>
            </a:r>
            <a:r>
              <a:rPr dirty="0" sz="2400" spc="-5">
                <a:latin typeface="Calibri"/>
                <a:cs typeface="Calibri"/>
              </a:rPr>
              <a:t>d1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d2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取 较小值</a:t>
            </a:r>
            <a:r>
              <a:rPr dirty="0" sz="2400" spc="-5">
                <a:latin typeface="Calibri"/>
                <a:cs typeface="Calibri"/>
              </a:rPr>
              <a:t>d=min(d1,d2)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1071524"/>
            <a:ext cx="864616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③</a:t>
            </a:r>
            <a:r>
              <a:rPr dirty="0" sz="2400" b="1">
                <a:latin typeface="宋体"/>
                <a:cs typeface="宋体"/>
              </a:rPr>
              <a:t>合并问题</a:t>
            </a:r>
            <a:r>
              <a:rPr dirty="0" sz="2400">
                <a:latin typeface="宋体"/>
                <a:cs typeface="宋体"/>
              </a:rPr>
              <a:t>：答案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5">
                <a:latin typeface="Calibri"/>
                <a:cs typeface="Calibri"/>
              </a:rPr>
              <a:t>=min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d3</a:t>
            </a:r>
            <a:r>
              <a:rPr dirty="0" sz="2400">
                <a:latin typeface="Calibri"/>
                <a:cs typeface="Calibri"/>
              </a:rPr>
              <a:t>),</a:t>
            </a:r>
            <a:r>
              <a:rPr dirty="0" sz="2400" spc="-5">
                <a:latin typeface="Calibri"/>
                <a:cs typeface="Calibri"/>
              </a:rPr>
              <a:t>d3</a:t>
            </a:r>
            <a:r>
              <a:rPr dirty="0" sz="2400">
                <a:latin typeface="宋体"/>
                <a:cs typeface="宋体"/>
              </a:rPr>
              <a:t>表示左半部分的点到右半部 分点的最短距离，如果存在点对使得</a:t>
            </a:r>
            <a:r>
              <a:rPr dirty="0" sz="2400" spc="-5">
                <a:latin typeface="Calibri"/>
                <a:cs typeface="Calibri"/>
              </a:rPr>
              <a:t>d3&lt;d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则点对中的两个点 必定都在距离直线</a:t>
            </a:r>
            <a:r>
              <a:rPr dirty="0" sz="2400">
                <a:latin typeface="Calibri"/>
                <a:cs typeface="Calibri"/>
              </a:rPr>
              <a:t>L(</a:t>
            </a:r>
            <a:r>
              <a:rPr dirty="0" sz="2400">
                <a:latin typeface="宋体"/>
                <a:cs typeface="宋体"/>
              </a:rPr>
              <a:t>分界线</a:t>
            </a:r>
            <a:r>
              <a:rPr dirty="0" sz="2400" spc="-5">
                <a:latin typeface="Calibri"/>
                <a:cs typeface="Calibri"/>
              </a:rPr>
              <a:t>)d</a:t>
            </a:r>
            <a:r>
              <a:rPr dirty="0" sz="2400">
                <a:latin typeface="宋体"/>
                <a:cs typeface="宋体"/>
              </a:rPr>
              <a:t>的单位之内。如图所示，它们必 定处于以直线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>
                <a:latin typeface="宋体"/>
                <a:cs typeface="宋体"/>
              </a:rPr>
              <a:t>为中心、宽度为</a:t>
            </a:r>
            <a:r>
              <a:rPr dirty="0" sz="2400" spc="-5">
                <a:latin typeface="Calibri"/>
                <a:cs typeface="Calibri"/>
              </a:rPr>
              <a:t>2d</a:t>
            </a:r>
            <a:r>
              <a:rPr dirty="0" sz="2400">
                <a:latin typeface="宋体"/>
                <a:cs typeface="宋体"/>
              </a:rPr>
              <a:t>的垂直带形的区域内。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31" y="5240299"/>
            <a:ext cx="81356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为了找出这样的点对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宋体"/>
                <a:cs typeface="宋体"/>
              </a:rPr>
              <a:t>如果存在的话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，算法需要做如下工作：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3100" y="2772155"/>
            <a:ext cx="4262628" cy="22616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590" y="131444"/>
            <a:ext cx="206438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分治思</a:t>
            </a:r>
            <a:r>
              <a:rPr dirty="0" sz="4000" spc="-25"/>
              <a:t>想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141412"/>
            <a:ext cx="7988300" cy="4413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黑体"/>
                <a:cs typeface="黑体"/>
              </a:rPr>
              <a:t>分治(Divide-And-Conquer)就是“分而治之”的意思，其 实质就是将原问题分成n个规模较小而结构与原问题相似 的子问题；然后递归地解这些子问题，最后合并其结果就 得到原问题的解。</a:t>
            </a:r>
            <a:endParaRPr sz="24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黑体"/>
                <a:cs typeface="黑体"/>
              </a:rPr>
              <a:t>其三个步骤如下：</a:t>
            </a:r>
            <a:endParaRPr sz="2400">
              <a:latin typeface="黑体"/>
              <a:cs typeface="黑体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黑体"/>
                <a:cs typeface="黑体"/>
              </a:rPr>
              <a:t>①划分问题(Divide)：将原问题分成一系列子问题。</a:t>
            </a:r>
            <a:endParaRPr sz="2400">
              <a:latin typeface="黑体"/>
              <a:cs typeface="黑体"/>
            </a:endParaRPr>
          </a:p>
          <a:p>
            <a:pPr marL="355600" marR="195580" indent="-381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黑体"/>
                <a:cs typeface="黑体"/>
              </a:rPr>
              <a:t>②递归解决(Conquer)：递归地解各子问题。若子问题足 够小，则可直接求解。</a:t>
            </a:r>
            <a:endParaRPr sz="2400">
              <a:latin typeface="黑体"/>
              <a:cs typeface="黑体"/>
            </a:endParaRPr>
          </a:p>
          <a:p>
            <a:pPr marL="355600" marR="195580" indent="-381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黑体"/>
                <a:cs typeface="黑体"/>
              </a:rPr>
              <a:t>③合并问题(Combine)：将子问题的结果合并成原问题的 解。</a:t>
            </a:r>
            <a:endParaRPr sz="2400">
              <a:latin typeface="黑体"/>
              <a:cs typeface="黑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黑体"/>
                <a:cs typeface="黑体"/>
              </a:rPr>
              <a:t>如快速排序、归并排序等都是采用分治思想。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1071524"/>
            <a:ext cx="8698865" cy="3170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建立数组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 spc="-235">
                <a:latin typeface="Calibri"/>
                <a:cs typeface="Calibri"/>
              </a:rPr>
              <a:t>’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它是把数组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>
                <a:latin typeface="宋体"/>
                <a:cs typeface="宋体"/>
              </a:rPr>
              <a:t>中所有不在宽度为</a:t>
            </a:r>
            <a:r>
              <a:rPr dirty="0" sz="2400" spc="-5">
                <a:latin typeface="Calibri"/>
                <a:cs typeface="Calibri"/>
              </a:rPr>
              <a:t>2d</a:t>
            </a:r>
            <a:r>
              <a:rPr dirty="0" sz="2400">
                <a:latin typeface="宋体"/>
                <a:cs typeface="宋体"/>
              </a:rPr>
              <a:t>的垂直带形区域 内的点去掉后得到的数组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所以</a:t>
            </a:r>
            <a:r>
              <a:rPr dirty="0" sz="2400" spc="-5">
                <a:latin typeface="Calibri"/>
                <a:cs typeface="Calibri"/>
              </a:rPr>
              <a:t>B’</a:t>
            </a:r>
            <a:r>
              <a:rPr dirty="0" sz="2400">
                <a:latin typeface="宋体"/>
                <a:cs typeface="宋体"/>
              </a:rPr>
              <a:t>也是按</a:t>
            </a:r>
            <a:r>
              <a:rPr dirty="0" sz="2400" spc="-5">
                <a:latin typeface="Calibri"/>
                <a:cs typeface="Calibri"/>
              </a:rPr>
              <a:t>y</a:t>
            </a:r>
            <a:r>
              <a:rPr dirty="0" sz="2400">
                <a:latin typeface="宋体"/>
                <a:cs typeface="宋体"/>
              </a:rPr>
              <a:t>坐标顺序排序的。</a:t>
            </a:r>
            <a:endParaRPr sz="2400">
              <a:latin typeface="宋体"/>
              <a:cs typeface="宋体"/>
            </a:endParaRPr>
          </a:p>
          <a:p>
            <a:pPr algn="just" marL="355600" marR="508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从左到右扫描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>
                <a:latin typeface="Calibri"/>
                <a:cs typeface="Calibri"/>
              </a:rPr>
              <a:t>’</a:t>
            </a:r>
            <a:r>
              <a:rPr dirty="0" sz="2400">
                <a:latin typeface="宋体"/>
                <a:cs typeface="宋体"/>
              </a:rPr>
              <a:t>中的每一个点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宋体"/>
                <a:cs typeface="宋体"/>
              </a:rPr>
              <a:t>，尝试找出后面与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宋体"/>
                <a:cs typeface="宋体"/>
              </a:rPr>
              <a:t>距离小于</a:t>
            </a:r>
            <a:r>
              <a:rPr dirty="0" sz="2400">
                <a:latin typeface="Calibri"/>
                <a:cs typeface="Calibri"/>
              </a:rPr>
              <a:t>d </a:t>
            </a:r>
            <a:r>
              <a:rPr dirty="0" sz="2400">
                <a:latin typeface="宋体"/>
                <a:cs typeface="宋体"/>
              </a:rPr>
              <a:t>的点。下面将会看到，仅需考虑紧随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宋体"/>
                <a:cs typeface="宋体"/>
              </a:rPr>
              <a:t>后面的</a:t>
            </a:r>
            <a:r>
              <a:rPr dirty="0" sz="2400" spc="-5">
                <a:latin typeface="Calibri"/>
                <a:cs typeface="Calibri"/>
              </a:rPr>
              <a:t>6</a:t>
            </a:r>
            <a:r>
              <a:rPr dirty="0" sz="2400">
                <a:latin typeface="宋体"/>
                <a:cs typeface="宋体"/>
              </a:rPr>
              <a:t>个点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并记录下</a:t>
            </a:r>
            <a:r>
              <a:rPr dirty="0" sz="2400" spc="-5">
                <a:latin typeface="Calibri"/>
                <a:cs typeface="Calibri"/>
              </a:rPr>
              <a:t>B’  </a:t>
            </a:r>
            <a:r>
              <a:rPr dirty="0" sz="2400">
                <a:latin typeface="宋体"/>
                <a:cs typeface="宋体"/>
              </a:rPr>
              <a:t>中所有点对的最小距离</a:t>
            </a:r>
            <a:r>
              <a:rPr dirty="0" sz="2400" spc="-5">
                <a:latin typeface="Calibri"/>
                <a:cs typeface="Calibri"/>
              </a:rPr>
              <a:t>d3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3)</a:t>
            </a:r>
            <a:r>
              <a:rPr dirty="0" sz="2400">
                <a:latin typeface="宋体"/>
                <a:cs typeface="宋体"/>
              </a:rPr>
              <a:t>如果</a:t>
            </a:r>
            <a:r>
              <a:rPr dirty="0" sz="2400" spc="-5">
                <a:latin typeface="Calibri"/>
                <a:cs typeface="Calibri"/>
              </a:rPr>
              <a:t>d3&lt;d</a:t>
            </a:r>
            <a:r>
              <a:rPr dirty="0" sz="2400">
                <a:latin typeface="宋体"/>
                <a:cs typeface="宋体"/>
              </a:rPr>
              <a:t>则返回</a:t>
            </a:r>
            <a:r>
              <a:rPr dirty="0" sz="2400" spc="-5">
                <a:latin typeface="Calibri"/>
                <a:cs typeface="Calibri"/>
              </a:rPr>
              <a:t>d3,</a:t>
            </a:r>
            <a:r>
              <a:rPr dirty="0" sz="2400">
                <a:latin typeface="宋体"/>
                <a:cs typeface="宋体"/>
              </a:rPr>
              <a:t>否则返回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just" marL="355600" marR="9207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这样一来，合并问题的时间复杂度为</a:t>
            </a:r>
            <a:r>
              <a:rPr dirty="0" sz="2400">
                <a:latin typeface="Calibri"/>
                <a:cs typeface="Calibri"/>
              </a:rPr>
              <a:t>O(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),</a:t>
            </a:r>
            <a:r>
              <a:rPr dirty="0" sz="2400">
                <a:latin typeface="宋体"/>
                <a:cs typeface="宋体"/>
              </a:rPr>
              <a:t>总时间复杂度可以做 到</a:t>
            </a:r>
            <a:r>
              <a:rPr dirty="0" sz="2400" spc="-5">
                <a:latin typeface="Calibri"/>
                <a:cs typeface="Calibri"/>
              </a:rPr>
              <a:t>O(nlgn)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998499"/>
            <a:ext cx="8584565" cy="1707514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正确</a:t>
            </a:r>
            <a:r>
              <a:rPr dirty="0" sz="2400" spc="-10" b="1">
                <a:latin typeface="宋体"/>
                <a:cs typeface="宋体"/>
              </a:rPr>
              <a:t>性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枚举宽度为</a:t>
            </a:r>
            <a:r>
              <a:rPr dirty="0" sz="2400" spc="-5">
                <a:latin typeface="Calibri"/>
                <a:cs typeface="Calibri"/>
              </a:rPr>
              <a:t>2d</a:t>
            </a:r>
            <a:r>
              <a:rPr dirty="0" sz="2400">
                <a:latin typeface="宋体"/>
                <a:cs typeface="宋体"/>
              </a:rPr>
              <a:t>的带形区域中的一点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考虑其后面的点</a:t>
            </a:r>
            <a:r>
              <a:rPr dirty="0" sz="2400" spc="-5">
                <a:latin typeface="Calibri"/>
                <a:cs typeface="Calibri"/>
              </a:rPr>
              <a:t>p’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如果</a:t>
            </a:r>
            <a:r>
              <a:rPr dirty="0" sz="2400" spc="-5">
                <a:latin typeface="Calibri"/>
                <a:cs typeface="Calibri"/>
              </a:rPr>
              <a:t>di</a:t>
            </a:r>
            <a:r>
              <a:rPr dirty="0" sz="2400">
                <a:latin typeface="Calibri"/>
                <a:cs typeface="Calibri"/>
              </a:rPr>
              <a:t>s(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’)</a:t>
            </a:r>
            <a:r>
              <a:rPr dirty="0" sz="2400" spc="-5">
                <a:latin typeface="Calibri"/>
                <a:cs typeface="Calibri"/>
              </a:rPr>
              <a:t>&lt;d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’</a:t>
            </a:r>
            <a:r>
              <a:rPr dirty="0" sz="2400">
                <a:latin typeface="宋体"/>
                <a:cs typeface="宋体"/>
              </a:rPr>
              <a:t>一定落在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宋体"/>
                <a:cs typeface="宋体"/>
              </a:rPr>
              <a:t>点上方</a:t>
            </a:r>
            <a:r>
              <a:rPr dirty="0" sz="2400" spc="-5">
                <a:latin typeface="Calibri"/>
                <a:cs typeface="Calibri"/>
              </a:rPr>
              <a:t>2d*d</a:t>
            </a:r>
            <a:r>
              <a:rPr dirty="0" sz="2400">
                <a:latin typeface="宋体"/>
                <a:cs typeface="宋体"/>
              </a:rPr>
              <a:t>的长方形区域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即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’</a:t>
            </a:r>
            <a:r>
              <a:rPr dirty="0" sz="2400">
                <a:latin typeface="宋体"/>
                <a:cs typeface="宋体"/>
              </a:rPr>
              <a:t>的横 坐标与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宋体"/>
                <a:cs typeface="宋体"/>
              </a:rPr>
              <a:t>的横坐标相差</a:t>
            </a:r>
            <a:r>
              <a:rPr dirty="0" sz="2400" spc="-5">
                <a:latin typeface="Calibri"/>
                <a:cs typeface="Calibri"/>
              </a:rPr>
              <a:t>d,</a:t>
            </a:r>
            <a:r>
              <a:rPr dirty="0" sz="2400">
                <a:latin typeface="宋体"/>
                <a:cs typeface="宋体"/>
              </a:rPr>
              <a:t>纵坐标也相差不超过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如下图所示：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8774" y="3136900"/>
            <a:ext cx="2070735" cy="2264410"/>
            <a:chOff x="3098774" y="3136900"/>
            <a:chExt cx="2070735" cy="2264410"/>
          </a:xfrm>
        </p:grpSpPr>
        <p:sp>
          <p:nvSpPr>
            <p:cNvPr id="5" name="object 5"/>
            <p:cNvSpPr/>
            <p:nvPr/>
          </p:nvSpPr>
          <p:spPr>
            <a:xfrm>
              <a:off x="3098774" y="3817937"/>
              <a:ext cx="2070735" cy="1121410"/>
            </a:xfrm>
            <a:custGeom>
              <a:avLst/>
              <a:gdLst/>
              <a:ahLst/>
              <a:cxnLst/>
              <a:rect l="l" t="t" r="r" b="b"/>
              <a:pathLst>
                <a:path w="2070735" h="1121410">
                  <a:moveTo>
                    <a:pt x="2057438" y="1120800"/>
                  </a:moveTo>
                  <a:lnTo>
                    <a:pt x="12700" y="1120800"/>
                  </a:lnTo>
                  <a:lnTo>
                    <a:pt x="10223" y="1120546"/>
                  </a:lnTo>
                  <a:lnTo>
                    <a:pt x="0" y="110810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2057438" y="0"/>
                  </a:lnTo>
                  <a:lnTo>
                    <a:pt x="2070138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095400"/>
                  </a:lnTo>
                  <a:lnTo>
                    <a:pt x="12700" y="1095400"/>
                  </a:lnTo>
                  <a:lnTo>
                    <a:pt x="25400" y="1108100"/>
                  </a:lnTo>
                  <a:lnTo>
                    <a:pt x="2070138" y="1108100"/>
                  </a:lnTo>
                  <a:lnTo>
                    <a:pt x="2069884" y="1110576"/>
                  </a:lnTo>
                  <a:lnTo>
                    <a:pt x="2059914" y="1120546"/>
                  </a:lnTo>
                  <a:lnTo>
                    <a:pt x="2057438" y="1120800"/>
                  </a:lnTo>
                  <a:close/>
                </a:path>
                <a:path w="2070735" h="112141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2070735" h="1121410">
                  <a:moveTo>
                    <a:pt x="2044738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2044738" y="12700"/>
                  </a:lnTo>
                  <a:lnTo>
                    <a:pt x="2044738" y="25400"/>
                  </a:lnTo>
                  <a:close/>
                </a:path>
                <a:path w="2070735" h="1121410">
                  <a:moveTo>
                    <a:pt x="2044738" y="1108100"/>
                  </a:moveTo>
                  <a:lnTo>
                    <a:pt x="2044738" y="12700"/>
                  </a:lnTo>
                  <a:lnTo>
                    <a:pt x="2057438" y="25400"/>
                  </a:lnTo>
                  <a:lnTo>
                    <a:pt x="2070138" y="25400"/>
                  </a:lnTo>
                  <a:lnTo>
                    <a:pt x="2070138" y="1095400"/>
                  </a:lnTo>
                  <a:lnTo>
                    <a:pt x="2057438" y="1095400"/>
                  </a:lnTo>
                  <a:lnTo>
                    <a:pt x="2044738" y="1108100"/>
                  </a:lnTo>
                  <a:close/>
                </a:path>
                <a:path w="2070735" h="1121410">
                  <a:moveTo>
                    <a:pt x="2070138" y="25400"/>
                  </a:moveTo>
                  <a:lnTo>
                    <a:pt x="2057438" y="25400"/>
                  </a:lnTo>
                  <a:lnTo>
                    <a:pt x="2044738" y="12700"/>
                  </a:lnTo>
                  <a:lnTo>
                    <a:pt x="2070138" y="12700"/>
                  </a:lnTo>
                  <a:lnTo>
                    <a:pt x="2070138" y="25400"/>
                  </a:lnTo>
                  <a:close/>
                </a:path>
                <a:path w="2070735" h="1121410">
                  <a:moveTo>
                    <a:pt x="25400" y="1108100"/>
                  </a:moveTo>
                  <a:lnTo>
                    <a:pt x="12700" y="1095400"/>
                  </a:lnTo>
                  <a:lnTo>
                    <a:pt x="25400" y="1095400"/>
                  </a:lnTo>
                  <a:lnTo>
                    <a:pt x="25400" y="1108100"/>
                  </a:lnTo>
                  <a:close/>
                </a:path>
                <a:path w="2070735" h="1121410">
                  <a:moveTo>
                    <a:pt x="2044738" y="1108100"/>
                  </a:moveTo>
                  <a:lnTo>
                    <a:pt x="25400" y="1108100"/>
                  </a:lnTo>
                  <a:lnTo>
                    <a:pt x="25400" y="1095400"/>
                  </a:lnTo>
                  <a:lnTo>
                    <a:pt x="2044738" y="1095400"/>
                  </a:lnTo>
                  <a:lnTo>
                    <a:pt x="2044738" y="1108100"/>
                  </a:lnTo>
                  <a:close/>
                </a:path>
                <a:path w="2070735" h="1121410">
                  <a:moveTo>
                    <a:pt x="2070138" y="1108100"/>
                  </a:moveTo>
                  <a:lnTo>
                    <a:pt x="2044738" y="1108100"/>
                  </a:lnTo>
                  <a:lnTo>
                    <a:pt x="2057438" y="1095400"/>
                  </a:lnTo>
                  <a:lnTo>
                    <a:pt x="2070138" y="1095400"/>
                  </a:lnTo>
                  <a:lnTo>
                    <a:pt x="2070138" y="110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121150" y="3136900"/>
              <a:ext cx="25400" cy="2264410"/>
            </a:xfrm>
            <a:custGeom>
              <a:avLst/>
              <a:gdLst/>
              <a:ahLst/>
              <a:cxnLst/>
              <a:rect l="l" t="t" r="r" b="b"/>
              <a:pathLst>
                <a:path w="25400" h="2264410">
                  <a:moveTo>
                    <a:pt x="25400" y="2263800"/>
                  </a:moveTo>
                  <a:lnTo>
                    <a:pt x="0" y="2263800"/>
                  </a:lnTo>
                  <a:lnTo>
                    <a:pt x="0" y="0"/>
                  </a:lnTo>
                  <a:lnTo>
                    <a:pt x="25400" y="0"/>
                  </a:lnTo>
                  <a:lnTo>
                    <a:pt x="25400" y="2263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11474" y="3429000"/>
              <a:ext cx="2045335" cy="1789430"/>
            </a:xfrm>
            <a:custGeom>
              <a:avLst/>
              <a:gdLst/>
              <a:ahLst/>
              <a:cxnLst/>
              <a:rect l="l" t="t" r="r" b="b"/>
              <a:pathLst>
                <a:path w="2045335" h="1789429">
                  <a:moveTo>
                    <a:pt x="0" y="0"/>
                  </a:moveTo>
                  <a:lnTo>
                    <a:pt x="0" y="1789137"/>
                  </a:lnTo>
                </a:path>
                <a:path w="2045335" h="1789429">
                  <a:moveTo>
                    <a:pt x="2044738" y="0"/>
                  </a:moveTo>
                  <a:lnTo>
                    <a:pt x="2044738" y="1789137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111474" y="3591445"/>
              <a:ext cx="1022985" cy="114935"/>
            </a:xfrm>
            <a:custGeom>
              <a:avLst/>
              <a:gdLst/>
              <a:ahLst/>
              <a:cxnLst/>
              <a:rect l="l" t="t" r="r" b="b"/>
              <a:pathLst>
                <a:path w="1022985" h="114935">
                  <a:moveTo>
                    <a:pt x="365188" y="45516"/>
                  </a:moveTo>
                  <a:lnTo>
                    <a:pt x="72237" y="44259"/>
                  </a:lnTo>
                  <a:lnTo>
                    <a:pt x="50419" y="56857"/>
                  </a:lnTo>
                  <a:lnTo>
                    <a:pt x="69545" y="45796"/>
                  </a:lnTo>
                  <a:lnTo>
                    <a:pt x="72237" y="44259"/>
                  </a:lnTo>
                  <a:lnTo>
                    <a:pt x="72580" y="44043"/>
                  </a:lnTo>
                  <a:lnTo>
                    <a:pt x="107950" y="23622"/>
                  </a:lnTo>
                  <a:lnTo>
                    <a:pt x="114300" y="12623"/>
                  </a:lnTo>
                  <a:lnTo>
                    <a:pt x="114020" y="9982"/>
                  </a:lnTo>
                  <a:lnTo>
                    <a:pt x="102933" y="0"/>
                  </a:lnTo>
                  <a:lnTo>
                    <a:pt x="100279" y="0"/>
                  </a:lnTo>
                  <a:lnTo>
                    <a:pt x="97675" y="546"/>
                  </a:lnTo>
                  <a:lnTo>
                    <a:pt x="95250" y="1625"/>
                  </a:lnTo>
                  <a:lnTo>
                    <a:pt x="0" y="56629"/>
                  </a:lnTo>
                  <a:lnTo>
                    <a:pt x="94767" y="112471"/>
                  </a:lnTo>
                  <a:lnTo>
                    <a:pt x="97180" y="113563"/>
                  </a:lnTo>
                  <a:lnTo>
                    <a:pt x="99771" y="114147"/>
                  </a:lnTo>
                  <a:lnTo>
                    <a:pt x="102438" y="114160"/>
                  </a:lnTo>
                  <a:lnTo>
                    <a:pt x="105029" y="113639"/>
                  </a:lnTo>
                  <a:lnTo>
                    <a:pt x="72136" y="69659"/>
                  </a:lnTo>
                  <a:lnTo>
                    <a:pt x="365074" y="70916"/>
                  </a:lnTo>
                  <a:lnTo>
                    <a:pt x="365188" y="45516"/>
                  </a:lnTo>
                  <a:close/>
                </a:path>
                <a:path w="1022985" h="114935">
                  <a:moveTo>
                    <a:pt x="1022375" y="58216"/>
                  </a:moveTo>
                  <a:lnTo>
                    <a:pt x="927608" y="2387"/>
                  </a:lnTo>
                  <a:lnTo>
                    <a:pt x="925195" y="1282"/>
                  </a:lnTo>
                  <a:lnTo>
                    <a:pt x="922591" y="711"/>
                  </a:lnTo>
                  <a:lnTo>
                    <a:pt x="919937" y="685"/>
                  </a:lnTo>
                  <a:lnTo>
                    <a:pt x="917346" y="1219"/>
                  </a:lnTo>
                  <a:lnTo>
                    <a:pt x="908456" y="13220"/>
                  </a:lnTo>
                  <a:lnTo>
                    <a:pt x="908710" y="15862"/>
                  </a:lnTo>
                  <a:lnTo>
                    <a:pt x="950252" y="45212"/>
                  </a:lnTo>
                  <a:lnTo>
                    <a:pt x="657288" y="43929"/>
                  </a:lnTo>
                  <a:lnTo>
                    <a:pt x="657186" y="69329"/>
                  </a:lnTo>
                  <a:lnTo>
                    <a:pt x="950137" y="70612"/>
                  </a:lnTo>
                  <a:lnTo>
                    <a:pt x="914425" y="91236"/>
                  </a:lnTo>
                  <a:lnTo>
                    <a:pt x="908075" y="102235"/>
                  </a:lnTo>
                  <a:lnTo>
                    <a:pt x="908354" y="104876"/>
                  </a:lnTo>
                  <a:lnTo>
                    <a:pt x="919441" y="114858"/>
                  </a:lnTo>
                  <a:lnTo>
                    <a:pt x="922096" y="114858"/>
                  </a:lnTo>
                  <a:lnTo>
                    <a:pt x="924699" y="114312"/>
                  </a:lnTo>
                  <a:lnTo>
                    <a:pt x="927125" y="113233"/>
                  </a:lnTo>
                  <a:lnTo>
                    <a:pt x="1000556" y="70815"/>
                  </a:lnTo>
                  <a:lnTo>
                    <a:pt x="1022375" y="58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567734" y="3485832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0066" y="3591445"/>
            <a:ext cx="1546225" cy="1384300"/>
            <a:chOff x="3610066" y="3591445"/>
            <a:chExt cx="1546225" cy="1384300"/>
          </a:xfrm>
        </p:grpSpPr>
        <p:sp>
          <p:nvSpPr>
            <p:cNvPr id="11" name="object 11"/>
            <p:cNvSpPr/>
            <p:nvPr/>
          </p:nvSpPr>
          <p:spPr>
            <a:xfrm>
              <a:off x="4133850" y="3591445"/>
              <a:ext cx="1022985" cy="114935"/>
            </a:xfrm>
            <a:custGeom>
              <a:avLst/>
              <a:gdLst/>
              <a:ahLst/>
              <a:cxnLst/>
              <a:rect l="l" t="t" r="r" b="b"/>
              <a:pathLst>
                <a:path w="1022985" h="114935">
                  <a:moveTo>
                    <a:pt x="365175" y="45516"/>
                  </a:moveTo>
                  <a:lnTo>
                    <a:pt x="72224" y="44259"/>
                  </a:lnTo>
                  <a:lnTo>
                    <a:pt x="50406" y="56857"/>
                  </a:lnTo>
                  <a:lnTo>
                    <a:pt x="69532" y="45796"/>
                  </a:lnTo>
                  <a:lnTo>
                    <a:pt x="72224" y="44259"/>
                  </a:lnTo>
                  <a:lnTo>
                    <a:pt x="72567" y="44043"/>
                  </a:lnTo>
                  <a:lnTo>
                    <a:pt x="107937" y="23622"/>
                  </a:lnTo>
                  <a:lnTo>
                    <a:pt x="114287" y="12623"/>
                  </a:lnTo>
                  <a:lnTo>
                    <a:pt x="114007" y="9982"/>
                  </a:lnTo>
                  <a:lnTo>
                    <a:pt x="102920" y="0"/>
                  </a:lnTo>
                  <a:lnTo>
                    <a:pt x="100266" y="0"/>
                  </a:lnTo>
                  <a:lnTo>
                    <a:pt x="97663" y="546"/>
                  </a:lnTo>
                  <a:lnTo>
                    <a:pt x="95237" y="1625"/>
                  </a:lnTo>
                  <a:lnTo>
                    <a:pt x="0" y="56629"/>
                  </a:lnTo>
                  <a:lnTo>
                    <a:pt x="94754" y="112471"/>
                  </a:lnTo>
                  <a:lnTo>
                    <a:pt x="97167" y="113563"/>
                  </a:lnTo>
                  <a:lnTo>
                    <a:pt x="99771" y="114147"/>
                  </a:lnTo>
                  <a:lnTo>
                    <a:pt x="102425" y="114160"/>
                  </a:lnTo>
                  <a:lnTo>
                    <a:pt x="105029" y="113639"/>
                  </a:lnTo>
                  <a:lnTo>
                    <a:pt x="72123" y="69659"/>
                  </a:lnTo>
                  <a:lnTo>
                    <a:pt x="365074" y="70916"/>
                  </a:lnTo>
                  <a:lnTo>
                    <a:pt x="365175" y="45516"/>
                  </a:lnTo>
                  <a:close/>
                </a:path>
                <a:path w="1022985" h="114935">
                  <a:moveTo>
                    <a:pt x="1022362" y="58216"/>
                  </a:moveTo>
                  <a:lnTo>
                    <a:pt x="927595" y="2387"/>
                  </a:lnTo>
                  <a:lnTo>
                    <a:pt x="925182" y="1282"/>
                  </a:lnTo>
                  <a:lnTo>
                    <a:pt x="922591" y="711"/>
                  </a:lnTo>
                  <a:lnTo>
                    <a:pt x="919937" y="685"/>
                  </a:lnTo>
                  <a:lnTo>
                    <a:pt x="917333" y="1219"/>
                  </a:lnTo>
                  <a:lnTo>
                    <a:pt x="908443" y="13220"/>
                  </a:lnTo>
                  <a:lnTo>
                    <a:pt x="908697" y="15862"/>
                  </a:lnTo>
                  <a:lnTo>
                    <a:pt x="950239" y="45212"/>
                  </a:lnTo>
                  <a:lnTo>
                    <a:pt x="657288" y="43929"/>
                  </a:lnTo>
                  <a:lnTo>
                    <a:pt x="657174" y="69329"/>
                  </a:lnTo>
                  <a:lnTo>
                    <a:pt x="950125" y="70612"/>
                  </a:lnTo>
                  <a:lnTo>
                    <a:pt x="914412" y="91236"/>
                  </a:lnTo>
                  <a:lnTo>
                    <a:pt x="908062" y="102235"/>
                  </a:lnTo>
                  <a:lnTo>
                    <a:pt x="908342" y="104876"/>
                  </a:lnTo>
                  <a:lnTo>
                    <a:pt x="919429" y="114858"/>
                  </a:lnTo>
                  <a:lnTo>
                    <a:pt x="922083" y="114858"/>
                  </a:lnTo>
                  <a:lnTo>
                    <a:pt x="924687" y="114312"/>
                  </a:lnTo>
                  <a:lnTo>
                    <a:pt x="927112" y="113233"/>
                  </a:lnTo>
                  <a:lnTo>
                    <a:pt x="1000544" y="70815"/>
                  </a:lnTo>
                  <a:lnTo>
                    <a:pt x="1022362" y="58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0066" y="4876837"/>
              <a:ext cx="98308" cy="9829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590097" y="3485832"/>
            <a:ext cx="146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34932" y="4525136"/>
            <a:ext cx="114300" cy="401955"/>
          </a:xfrm>
          <a:custGeom>
            <a:avLst/>
            <a:gdLst/>
            <a:ahLst/>
            <a:cxnLst/>
            <a:rect l="l" t="t" r="r" b="b"/>
            <a:pathLst>
              <a:path w="114300" h="401954">
                <a:moveTo>
                  <a:pt x="56874" y="351282"/>
                </a:moveTo>
                <a:lnTo>
                  <a:pt x="44310" y="329544"/>
                </a:lnTo>
                <a:lnTo>
                  <a:pt x="44356" y="306908"/>
                </a:lnTo>
                <a:lnTo>
                  <a:pt x="45567" y="0"/>
                </a:lnTo>
                <a:lnTo>
                  <a:pt x="70967" y="101"/>
                </a:lnTo>
                <a:lnTo>
                  <a:pt x="69667" y="329544"/>
                </a:lnTo>
                <a:lnTo>
                  <a:pt x="56874" y="351282"/>
                </a:lnTo>
                <a:close/>
              </a:path>
              <a:path w="114300" h="401954">
                <a:moveTo>
                  <a:pt x="56680" y="401688"/>
                </a:moveTo>
                <a:lnTo>
                  <a:pt x="1638" y="306463"/>
                </a:lnTo>
                <a:lnTo>
                  <a:pt x="546" y="304038"/>
                </a:lnTo>
                <a:lnTo>
                  <a:pt x="93" y="301891"/>
                </a:lnTo>
                <a:lnTo>
                  <a:pt x="0" y="298792"/>
                </a:lnTo>
                <a:lnTo>
                  <a:pt x="546" y="296189"/>
                </a:lnTo>
                <a:lnTo>
                  <a:pt x="12623" y="287413"/>
                </a:lnTo>
                <a:lnTo>
                  <a:pt x="15265" y="287693"/>
                </a:lnTo>
                <a:lnTo>
                  <a:pt x="44267" y="329470"/>
                </a:lnTo>
                <a:lnTo>
                  <a:pt x="44081" y="376440"/>
                </a:lnTo>
                <a:lnTo>
                  <a:pt x="71481" y="376542"/>
                </a:lnTo>
                <a:lnTo>
                  <a:pt x="56680" y="401688"/>
                </a:lnTo>
                <a:close/>
              </a:path>
              <a:path w="114300" h="401954">
                <a:moveTo>
                  <a:pt x="71481" y="376542"/>
                </a:moveTo>
                <a:lnTo>
                  <a:pt x="69481" y="376542"/>
                </a:lnTo>
                <a:lnTo>
                  <a:pt x="69667" y="329544"/>
                </a:lnTo>
                <a:lnTo>
                  <a:pt x="90576" y="294017"/>
                </a:lnTo>
                <a:lnTo>
                  <a:pt x="101638" y="287756"/>
                </a:lnTo>
                <a:lnTo>
                  <a:pt x="104266" y="288061"/>
                </a:lnTo>
                <a:lnTo>
                  <a:pt x="114147" y="301891"/>
                </a:lnTo>
                <a:lnTo>
                  <a:pt x="113576" y="304482"/>
                </a:lnTo>
                <a:lnTo>
                  <a:pt x="112471" y="306908"/>
                </a:lnTo>
                <a:lnTo>
                  <a:pt x="71481" y="376542"/>
                </a:lnTo>
                <a:close/>
              </a:path>
              <a:path w="114300" h="401954">
                <a:moveTo>
                  <a:pt x="69481" y="376542"/>
                </a:moveTo>
                <a:lnTo>
                  <a:pt x="44081" y="376440"/>
                </a:lnTo>
                <a:lnTo>
                  <a:pt x="44267" y="329470"/>
                </a:lnTo>
                <a:lnTo>
                  <a:pt x="56874" y="351282"/>
                </a:lnTo>
                <a:lnTo>
                  <a:pt x="45834" y="370039"/>
                </a:lnTo>
                <a:lnTo>
                  <a:pt x="69507" y="370128"/>
                </a:lnTo>
                <a:lnTo>
                  <a:pt x="69481" y="376542"/>
                </a:lnTo>
                <a:close/>
              </a:path>
              <a:path w="114300" h="401954">
                <a:moveTo>
                  <a:pt x="69507" y="370128"/>
                </a:moveTo>
                <a:lnTo>
                  <a:pt x="67767" y="370128"/>
                </a:lnTo>
                <a:lnTo>
                  <a:pt x="56874" y="351282"/>
                </a:lnTo>
                <a:lnTo>
                  <a:pt x="69667" y="329544"/>
                </a:lnTo>
                <a:lnTo>
                  <a:pt x="69507" y="370128"/>
                </a:lnTo>
                <a:close/>
              </a:path>
              <a:path w="114300" h="401954">
                <a:moveTo>
                  <a:pt x="67767" y="370128"/>
                </a:moveTo>
                <a:lnTo>
                  <a:pt x="45834" y="370039"/>
                </a:lnTo>
                <a:lnTo>
                  <a:pt x="56874" y="351282"/>
                </a:lnTo>
                <a:lnTo>
                  <a:pt x="67767" y="370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35960" y="3830650"/>
            <a:ext cx="114300" cy="474980"/>
          </a:xfrm>
          <a:custGeom>
            <a:avLst/>
            <a:gdLst/>
            <a:ahLst/>
            <a:cxnLst/>
            <a:rect l="l" t="t" r="r" b="b"/>
            <a:pathLst>
              <a:path w="114300" h="474979">
                <a:moveTo>
                  <a:pt x="12534" y="114020"/>
                </a:moveTo>
                <a:lnTo>
                  <a:pt x="0" y="99923"/>
                </a:lnTo>
                <a:lnTo>
                  <a:pt x="558" y="97320"/>
                </a:lnTo>
                <a:lnTo>
                  <a:pt x="1650" y="94907"/>
                </a:lnTo>
                <a:lnTo>
                  <a:pt x="57238" y="0"/>
                </a:lnTo>
                <a:lnTo>
                  <a:pt x="71865" y="25171"/>
                </a:lnTo>
                <a:lnTo>
                  <a:pt x="44488" y="25171"/>
                </a:lnTo>
                <a:lnTo>
                  <a:pt x="44393" y="72182"/>
                </a:lnTo>
                <a:lnTo>
                  <a:pt x="23496" y="107848"/>
                </a:lnTo>
                <a:lnTo>
                  <a:pt x="15176" y="113766"/>
                </a:lnTo>
                <a:lnTo>
                  <a:pt x="12534" y="114020"/>
                </a:lnTo>
                <a:close/>
              </a:path>
              <a:path w="114300" h="474979">
                <a:moveTo>
                  <a:pt x="44409" y="72154"/>
                </a:moveTo>
                <a:lnTo>
                  <a:pt x="44488" y="25171"/>
                </a:lnTo>
                <a:lnTo>
                  <a:pt x="69888" y="25222"/>
                </a:lnTo>
                <a:lnTo>
                  <a:pt x="69877" y="31584"/>
                </a:lnTo>
                <a:lnTo>
                  <a:pt x="46215" y="31584"/>
                </a:lnTo>
                <a:lnTo>
                  <a:pt x="57148" y="50397"/>
                </a:lnTo>
                <a:lnTo>
                  <a:pt x="44409" y="72154"/>
                </a:lnTo>
                <a:close/>
              </a:path>
              <a:path w="114300" h="474979">
                <a:moveTo>
                  <a:pt x="101549" y="114173"/>
                </a:moveTo>
                <a:lnTo>
                  <a:pt x="69809" y="72182"/>
                </a:lnTo>
                <a:lnTo>
                  <a:pt x="69888" y="25222"/>
                </a:lnTo>
                <a:lnTo>
                  <a:pt x="44488" y="25171"/>
                </a:lnTo>
                <a:lnTo>
                  <a:pt x="71865" y="25171"/>
                </a:lnTo>
                <a:lnTo>
                  <a:pt x="112496" y="95097"/>
                </a:lnTo>
                <a:lnTo>
                  <a:pt x="113588" y="97510"/>
                </a:lnTo>
                <a:lnTo>
                  <a:pt x="114106" y="99923"/>
                </a:lnTo>
                <a:lnTo>
                  <a:pt x="114147" y="102768"/>
                </a:lnTo>
                <a:lnTo>
                  <a:pt x="113601" y="105359"/>
                </a:lnTo>
                <a:lnTo>
                  <a:pt x="104190" y="113893"/>
                </a:lnTo>
                <a:lnTo>
                  <a:pt x="101549" y="114173"/>
                </a:lnTo>
                <a:close/>
              </a:path>
              <a:path w="114300" h="474979">
                <a:moveTo>
                  <a:pt x="57148" y="50397"/>
                </a:moveTo>
                <a:lnTo>
                  <a:pt x="46215" y="31584"/>
                </a:lnTo>
                <a:lnTo>
                  <a:pt x="68148" y="31610"/>
                </a:lnTo>
                <a:lnTo>
                  <a:pt x="57148" y="50397"/>
                </a:lnTo>
                <a:close/>
              </a:path>
              <a:path w="114300" h="474979">
                <a:moveTo>
                  <a:pt x="69809" y="72182"/>
                </a:moveTo>
                <a:lnTo>
                  <a:pt x="57148" y="50397"/>
                </a:lnTo>
                <a:lnTo>
                  <a:pt x="68148" y="31610"/>
                </a:lnTo>
                <a:lnTo>
                  <a:pt x="46215" y="31584"/>
                </a:lnTo>
                <a:lnTo>
                  <a:pt x="69877" y="31584"/>
                </a:lnTo>
                <a:lnTo>
                  <a:pt x="69809" y="72182"/>
                </a:lnTo>
                <a:close/>
              </a:path>
              <a:path w="114300" h="474979">
                <a:moveTo>
                  <a:pt x="69138" y="474687"/>
                </a:moveTo>
                <a:lnTo>
                  <a:pt x="43738" y="474637"/>
                </a:lnTo>
                <a:lnTo>
                  <a:pt x="44409" y="72154"/>
                </a:lnTo>
                <a:lnTo>
                  <a:pt x="57148" y="50397"/>
                </a:lnTo>
                <a:lnTo>
                  <a:pt x="69793" y="72154"/>
                </a:lnTo>
                <a:lnTo>
                  <a:pt x="69739" y="114173"/>
                </a:lnTo>
                <a:lnTo>
                  <a:pt x="69138" y="4746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801277" y="4252607"/>
            <a:ext cx="948690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1004848"/>
            <a:ext cx="8690610" cy="24739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正确</a:t>
            </a:r>
            <a:r>
              <a:rPr dirty="0" sz="2400" spc="-10" b="1">
                <a:latin typeface="宋体"/>
                <a:cs typeface="宋体"/>
              </a:rPr>
              <a:t>性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ts val="2590"/>
              </a:lnSpc>
              <a:spcBef>
                <a:spcPts val="6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观察属于左半部分的</a:t>
            </a:r>
            <a:r>
              <a:rPr dirty="0" sz="2400" spc="-5">
                <a:latin typeface="Calibri"/>
                <a:cs typeface="Calibri"/>
              </a:rPr>
              <a:t>d*d</a:t>
            </a:r>
            <a:r>
              <a:rPr dirty="0" sz="2400">
                <a:latin typeface="宋体"/>
                <a:cs typeface="宋体"/>
              </a:rPr>
              <a:t>的正方形区域，如该区域内的点全部 属于左半部分，通过横向纵向两条直线把</a:t>
            </a:r>
            <a:r>
              <a:rPr dirty="0" sz="2400" spc="-5">
                <a:latin typeface="Calibri"/>
                <a:cs typeface="Calibri"/>
              </a:rPr>
              <a:t>d*d</a:t>
            </a:r>
            <a:r>
              <a:rPr dirty="0" sz="2400">
                <a:latin typeface="宋体"/>
                <a:cs typeface="宋体"/>
              </a:rPr>
              <a:t>的正方形区域均 分为</a:t>
            </a:r>
            <a:r>
              <a:rPr dirty="0" sz="2400" spc="-5">
                <a:latin typeface="Calibri"/>
                <a:cs typeface="Calibri"/>
              </a:rPr>
              <a:t>4</a:t>
            </a:r>
            <a:r>
              <a:rPr dirty="0" sz="2400">
                <a:latin typeface="宋体"/>
                <a:cs typeface="宋体"/>
              </a:rPr>
              <a:t>个</a:t>
            </a:r>
            <a:r>
              <a:rPr dirty="0" sz="2400" spc="-5">
                <a:latin typeface="Calibri"/>
                <a:cs typeface="Calibri"/>
              </a:rPr>
              <a:t>d/2*2/2</a:t>
            </a:r>
            <a:r>
              <a:rPr dirty="0" sz="2400">
                <a:latin typeface="宋体"/>
                <a:cs typeface="宋体"/>
              </a:rPr>
              <a:t>的小正方形，因为每个小正方形最远的两个点 的距离为对角线即</a:t>
            </a:r>
            <a:r>
              <a:rPr dirty="0" sz="2400" spc="-5">
                <a:latin typeface="Calibri"/>
                <a:cs typeface="Calibri"/>
              </a:rPr>
              <a:t>sqrt(2)*d/2&lt;d,</a:t>
            </a:r>
            <a:r>
              <a:rPr dirty="0" sz="2400">
                <a:latin typeface="宋体"/>
                <a:cs typeface="宋体"/>
              </a:rPr>
              <a:t>出现矛盾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所以每个小正方形内 最多只有一个点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则</a:t>
            </a:r>
            <a:r>
              <a:rPr dirty="0" sz="2400" spc="-5">
                <a:latin typeface="Calibri"/>
                <a:cs typeface="Calibri"/>
              </a:rPr>
              <a:t>d*d</a:t>
            </a:r>
            <a:r>
              <a:rPr dirty="0" sz="2400">
                <a:latin typeface="宋体"/>
                <a:cs typeface="宋体"/>
              </a:rPr>
              <a:t>的正方形区域内最多只有</a:t>
            </a:r>
            <a:r>
              <a:rPr dirty="0" sz="2400" spc="-5">
                <a:latin typeface="Calibri"/>
                <a:cs typeface="Calibri"/>
              </a:rPr>
              <a:t>4</a:t>
            </a:r>
            <a:r>
              <a:rPr dirty="0" sz="2400">
                <a:latin typeface="宋体"/>
                <a:cs typeface="宋体"/>
              </a:rPr>
              <a:t>个点。且一定 出现在正方形的</a:t>
            </a:r>
            <a:r>
              <a:rPr dirty="0" sz="2400" spc="-5">
                <a:latin typeface="Calibri"/>
                <a:cs typeface="Calibri"/>
              </a:rPr>
              <a:t>4</a:t>
            </a:r>
            <a:r>
              <a:rPr dirty="0" sz="2400">
                <a:latin typeface="宋体"/>
                <a:cs typeface="宋体"/>
              </a:rPr>
              <a:t>个顶点上。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941" y="5499379"/>
            <a:ext cx="8463915" cy="7200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同理属于右半区域的最多也只有</a:t>
            </a:r>
            <a:r>
              <a:rPr dirty="0" sz="2400" spc="-5">
                <a:latin typeface="Calibri"/>
                <a:cs typeface="Calibri"/>
              </a:rPr>
              <a:t>4</a:t>
            </a:r>
            <a:r>
              <a:rPr dirty="0" sz="2400">
                <a:latin typeface="宋体"/>
                <a:cs typeface="宋体"/>
              </a:rPr>
              <a:t>个点，所以整个</a:t>
            </a:r>
            <a:r>
              <a:rPr dirty="0" sz="2400" spc="-5">
                <a:latin typeface="Calibri"/>
                <a:cs typeface="Calibri"/>
              </a:rPr>
              <a:t>2d*d</a:t>
            </a:r>
            <a:r>
              <a:rPr dirty="0" sz="2400">
                <a:latin typeface="宋体"/>
                <a:cs typeface="宋体"/>
              </a:rPr>
              <a:t>区域内 最多只有</a:t>
            </a:r>
            <a:r>
              <a:rPr dirty="0" sz="2400" spc="-5">
                <a:latin typeface="Calibri"/>
                <a:cs typeface="Calibri"/>
              </a:rPr>
              <a:t>8</a:t>
            </a:r>
            <a:r>
              <a:rPr dirty="0" sz="2400">
                <a:latin typeface="宋体"/>
                <a:cs typeface="宋体"/>
              </a:rPr>
              <a:t>个点。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86149" y="3611562"/>
            <a:ext cx="1680210" cy="1789430"/>
            <a:chOff x="3586149" y="3611562"/>
            <a:chExt cx="1680210" cy="1789430"/>
          </a:xfrm>
        </p:grpSpPr>
        <p:sp>
          <p:nvSpPr>
            <p:cNvPr id="6" name="object 6"/>
            <p:cNvSpPr/>
            <p:nvPr/>
          </p:nvSpPr>
          <p:spPr>
            <a:xfrm>
              <a:off x="3792524" y="3890975"/>
              <a:ext cx="1267460" cy="1267460"/>
            </a:xfrm>
            <a:custGeom>
              <a:avLst/>
              <a:gdLst/>
              <a:ahLst/>
              <a:cxnLst/>
              <a:rect l="l" t="t" r="r" b="b"/>
              <a:pathLst>
                <a:path w="1267460" h="1267460">
                  <a:moveTo>
                    <a:pt x="1254150" y="1266837"/>
                  </a:moveTo>
                  <a:lnTo>
                    <a:pt x="12700" y="1266837"/>
                  </a:lnTo>
                  <a:lnTo>
                    <a:pt x="10223" y="1266596"/>
                  </a:lnTo>
                  <a:lnTo>
                    <a:pt x="0" y="1254137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254150" y="0"/>
                  </a:lnTo>
                  <a:lnTo>
                    <a:pt x="126685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241437"/>
                  </a:lnTo>
                  <a:lnTo>
                    <a:pt x="12700" y="1241437"/>
                  </a:lnTo>
                  <a:lnTo>
                    <a:pt x="25400" y="1254137"/>
                  </a:lnTo>
                  <a:lnTo>
                    <a:pt x="1266850" y="1254137"/>
                  </a:lnTo>
                  <a:lnTo>
                    <a:pt x="1266596" y="1256614"/>
                  </a:lnTo>
                  <a:lnTo>
                    <a:pt x="1256626" y="1266596"/>
                  </a:lnTo>
                  <a:lnTo>
                    <a:pt x="1254150" y="1266837"/>
                  </a:lnTo>
                  <a:close/>
                </a:path>
                <a:path w="1267460" h="126746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267460" h="1267460">
                  <a:moveTo>
                    <a:pt x="124145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241450" y="12700"/>
                  </a:lnTo>
                  <a:lnTo>
                    <a:pt x="1241450" y="25400"/>
                  </a:lnTo>
                  <a:close/>
                </a:path>
                <a:path w="1267460" h="1267460">
                  <a:moveTo>
                    <a:pt x="1241450" y="1254137"/>
                  </a:moveTo>
                  <a:lnTo>
                    <a:pt x="1241450" y="12700"/>
                  </a:lnTo>
                  <a:lnTo>
                    <a:pt x="1254150" y="25400"/>
                  </a:lnTo>
                  <a:lnTo>
                    <a:pt x="1266850" y="25400"/>
                  </a:lnTo>
                  <a:lnTo>
                    <a:pt x="1266850" y="1241437"/>
                  </a:lnTo>
                  <a:lnTo>
                    <a:pt x="1254150" y="1241437"/>
                  </a:lnTo>
                  <a:lnTo>
                    <a:pt x="1241450" y="1254137"/>
                  </a:lnTo>
                  <a:close/>
                </a:path>
                <a:path w="1267460" h="1267460">
                  <a:moveTo>
                    <a:pt x="1266850" y="25400"/>
                  </a:moveTo>
                  <a:lnTo>
                    <a:pt x="1254150" y="25400"/>
                  </a:lnTo>
                  <a:lnTo>
                    <a:pt x="1241450" y="12700"/>
                  </a:lnTo>
                  <a:lnTo>
                    <a:pt x="1266850" y="12700"/>
                  </a:lnTo>
                  <a:lnTo>
                    <a:pt x="1266850" y="25400"/>
                  </a:lnTo>
                  <a:close/>
                </a:path>
                <a:path w="1267460" h="1267460">
                  <a:moveTo>
                    <a:pt x="25400" y="1254137"/>
                  </a:moveTo>
                  <a:lnTo>
                    <a:pt x="12700" y="1241437"/>
                  </a:lnTo>
                  <a:lnTo>
                    <a:pt x="25400" y="1241437"/>
                  </a:lnTo>
                  <a:lnTo>
                    <a:pt x="25400" y="1254137"/>
                  </a:lnTo>
                  <a:close/>
                </a:path>
                <a:path w="1267460" h="1267460">
                  <a:moveTo>
                    <a:pt x="1241450" y="1254137"/>
                  </a:moveTo>
                  <a:lnTo>
                    <a:pt x="25400" y="1254137"/>
                  </a:lnTo>
                  <a:lnTo>
                    <a:pt x="25400" y="1241437"/>
                  </a:lnTo>
                  <a:lnTo>
                    <a:pt x="1241450" y="1241437"/>
                  </a:lnTo>
                  <a:lnTo>
                    <a:pt x="1241450" y="1254137"/>
                  </a:lnTo>
                  <a:close/>
                </a:path>
                <a:path w="1267460" h="1267460">
                  <a:moveTo>
                    <a:pt x="1266850" y="1254137"/>
                  </a:moveTo>
                  <a:lnTo>
                    <a:pt x="1241450" y="1254137"/>
                  </a:lnTo>
                  <a:lnTo>
                    <a:pt x="1254150" y="1241437"/>
                  </a:lnTo>
                  <a:lnTo>
                    <a:pt x="1266850" y="1241437"/>
                  </a:lnTo>
                  <a:lnTo>
                    <a:pt x="1266850" y="12541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586149" y="3611562"/>
              <a:ext cx="1680210" cy="1789430"/>
            </a:xfrm>
            <a:custGeom>
              <a:avLst/>
              <a:gdLst/>
              <a:ahLst/>
              <a:cxnLst/>
              <a:rect l="l" t="t" r="r" b="b"/>
              <a:pathLst>
                <a:path w="1680210" h="1789429">
                  <a:moveTo>
                    <a:pt x="1679600" y="900125"/>
                  </a:moveTo>
                  <a:lnTo>
                    <a:pt x="852500" y="900125"/>
                  </a:lnTo>
                  <a:lnTo>
                    <a:pt x="852500" y="0"/>
                  </a:lnTo>
                  <a:lnTo>
                    <a:pt x="827100" y="0"/>
                  </a:lnTo>
                  <a:lnTo>
                    <a:pt x="827100" y="900125"/>
                  </a:lnTo>
                  <a:lnTo>
                    <a:pt x="0" y="900125"/>
                  </a:lnTo>
                  <a:lnTo>
                    <a:pt x="0" y="925525"/>
                  </a:lnTo>
                  <a:lnTo>
                    <a:pt x="827100" y="925525"/>
                  </a:lnTo>
                  <a:lnTo>
                    <a:pt x="827100" y="1789137"/>
                  </a:lnTo>
                  <a:lnTo>
                    <a:pt x="852500" y="1789137"/>
                  </a:lnTo>
                  <a:lnTo>
                    <a:pt x="852500" y="925525"/>
                  </a:lnTo>
                  <a:lnTo>
                    <a:pt x="1679600" y="925525"/>
                  </a:lnTo>
                  <a:lnTo>
                    <a:pt x="1679600" y="9001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96245" y="3894696"/>
              <a:ext cx="638810" cy="638810"/>
            </a:xfrm>
            <a:custGeom>
              <a:avLst/>
              <a:gdLst/>
              <a:ahLst/>
              <a:cxnLst/>
              <a:rect l="l" t="t" r="r" b="b"/>
              <a:pathLst>
                <a:path w="638810" h="638810">
                  <a:moveTo>
                    <a:pt x="17957" y="638670"/>
                  </a:moveTo>
                  <a:lnTo>
                    <a:pt x="0" y="620712"/>
                  </a:lnTo>
                  <a:lnTo>
                    <a:pt x="620725" y="0"/>
                  </a:lnTo>
                  <a:lnTo>
                    <a:pt x="638683" y="17957"/>
                  </a:lnTo>
                  <a:lnTo>
                    <a:pt x="17957" y="63867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998499"/>
            <a:ext cx="8601710" cy="25120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正确</a:t>
            </a:r>
            <a:r>
              <a:rPr dirty="0" sz="2400" spc="-10" b="1">
                <a:latin typeface="宋体"/>
                <a:cs typeface="宋体"/>
              </a:rPr>
              <a:t>性</a:t>
            </a:r>
            <a:endParaRPr sz="2400">
              <a:latin typeface="宋体"/>
              <a:cs typeface="宋体"/>
            </a:endParaRPr>
          </a:p>
          <a:p>
            <a:pPr marL="355600" marR="15938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再仔细分析，如果有</a:t>
            </a:r>
            <a:r>
              <a:rPr dirty="0" sz="2400" spc="-5">
                <a:latin typeface="Calibri"/>
                <a:cs typeface="Calibri"/>
              </a:rPr>
              <a:t>8</a:t>
            </a:r>
            <a:r>
              <a:rPr dirty="0" sz="2400">
                <a:latin typeface="宋体"/>
                <a:cs typeface="宋体"/>
              </a:rPr>
              <a:t>个点，则一定有两对点是重合的，而算 法一开始就已经排除了重复。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那是不是就一共只有</a:t>
            </a:r>
            <a:r>
              <a:rPr dirty="0" sz="2400" spc="-5">
                <a:latin typeface="Calibri"/>
                <a:cs typeface="Calibri"/>
              </a:rPr>
              <a:t>6</a:t>
            </a:r>
            <a:r>
              <a:rPr dirty="0" sz="2400">
                <a:latin typeface="宋体"/>
                <a:cs typeface="宋体"/>
              </a:rPr>
              <a:t>个点，只需判断后面的</a:t>
            </a:r>
            <a:r>
              <a:rPr dirty="0" sz="2400" spc="-5">
                <a:latin typeface="Calibri"/>
                <a:cs typeface="Calibri"/>
              </a:rPr>
              <a:t>5</a:t>
            </a:r>
            <a:r>
              <a:rPr dirty="0" sz="2400">
                <a:latin typeface="宋体"/>
                <a:cs typeface="宋体"/>
              </a:rPr>
              <a:t>个点呢？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下面如图所示是</a:t>
            </a:r>
            <a:r>
              <a:rPr dirty="0" sz="2400" spc="-5">
                <a:latin typeface="Calibri"/>
                <a:cs typeface="Calibri"/>
              </a:rPr>
              <a:t>7</a:t>
            </a:r>
            <a:r>
              <a:rPr dirty="0" sz="2400">
                <a:latin typeface="宋体"/>
                <a:cs typeface="宋体"/>
              </a:rPr>
              <a:t>个点的情况，所以最多是</a:t>
            </a:r>
            <a:r>
              <a:rPr dirty="0" sz="2400" spc="-5">
                <a:latin typeface="Calibri"/>
                <a:cs typeface="Calibri"/>
              </a:rPr>
              <a:t>7</a:t>
            </a:r>
            <a:r>
              <a:rPr dirty="0" sz="2400">
                <a:latin typeface="宋体"/>
                <a:cs typeface="宋体"/>
              </a:rPr>
              <a:t>个点，只需判断后 面的</a:t>
            </a:r>
            <a:r>
              <a:rPr dirty="0" sz="2400" spc="-5">
                <a:latin typeface="Calibri"/>
                <a:cs typeface="Calibri"/>
              </a:rPr>
              <a:t>6</a:t>
            </a:r>
            <a:r>
              <a:rPr dirty="0" sz="2400">
                <a:latin typeface="宋体"/>
                <a:cs typeface="宋体"/>
              </a:rPr>
              <a:t>个点。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9672" y="3794759"/>
            <a:ext cx="2587071" cy="14599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6805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最近点对问</a:t>
            </a:r>
            <a:r>
              <a:rPr dirty="0" spc="-1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983132"/>
            <a:ext cx="8726805" cy="55714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算法导论中不严谨之处</a:t>
            </a:r>
            <a:r>
              <a:rPr dirty="0" sz="2800" spc="-20" b="1">
                <a:latin typeface="宋体"/>
                <a:cs typeface="宋体"/>
              </a:rPr>
              <a:t>？</a:t>
            </a:r>
            <a:endParaRPr sz="2800">
              <a:latin typeface="宋体"/>
              <a:cs typeface="宋体"/>
            </a:endParaRPr>
          </a:p>
          <a:p>
            <a:pPr marL="355600" marR="14287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算法导论指出</a:t>
            </a:r>
            <a:r>
              <a:rPr dirty="0" sz="2800">
                <a:latin typeface="宋体"/>
                <a:cs typeface="宋体"/>
              </a:rPr>
              <a:t>：只需考虑</a:t>
            </a:r>
            <a:r>
              <a:rPr dirty="0" sz="2800" spc="-5">
                <a:latin typeface="Calibri"/>
                <a:cs typeface="Calibri"/>
              </a:rPr>
              <a:t>p</a:t>
            </a:r>
            <a:r>
              <a:rPr dirty="0" sz="2800">
                <a:latin typeface="宋体"/>
                <a:cs typeface="宋体"/>
              </a:rPr>
              <a:t>后面的</a:t>
            </a:r>
            <a:r>
              <a:rPr dirty="0" sz="2800" spc="-5">
                <a:latin typeface="Calibri"/>
                <a:cs typeface="Calibri"/>
              </a:rPr>
              <a:t>7</a:t>
            </a:r>
            <a:r>
              <a:rPr dirty="0" sz="2800">
                <a:latin typeface="宋体"/>
                <a:cs typeface="宋体"/>
              </a:rPr>
              <a:t>个点，因为</a:t>
            </a:r>
            <a:r>
              <a:rPr dirty="0" sz="2800" spc="-5">
                <a:latin typeface="Calibri"/>
                <a:cs typeface="Calibri"/>
              </a:rPr>
              <a:t>2d*d</a:t>
            </a:r>
            <a:r>
              <a:rPr dirty="0" sz="2800" spc="-5">
                <a:latin typeface="宋体"/>
                <a:cs typeface="宋体"/>
              </a:rPr>
              <a:t>区 </a:t>
            </a:r>
            <a:r>
              <a:rPr dirty="0" sz="2800">
                <a:latin typeface="宋体"/>
                <a:cs typeface="宋体"/>
              </a:rPr>
              <a:t>域因为重合点最多有</a:t>
            </a:r>
            <a:r>
              <a:rPr dirty="0" sz="2800" spc="-5">
                <a:latin typeface="Calibri"/>
                <a:cs typeface="Calibri"/>
              </a:rPr>
              <a:t>8</a:t>
            </a:r>
            <a:r>
              <a:rPr dirty="0" sz="2800">
                <a:latin typeface="宋体"/>
                <a:cs typeface="宋体"/>
              </a:rPr>
              <a:t>个点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35496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问题是</a:t>
            </a:r>
            <a:r>
              <a:rPr dirty="0" sz="2800">
                <a:latin typeface="宋体"/>
                <a:cs typeface="宋体"/>
              </a:rPr>
              <a:t>：如果有重合点可能就不是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>
                <a:latin typeface="宋体"/>
                <a:cs typeface="宋体"/>
              </a:rPr>
              <a:t>个点重合，可</a:t>
            </a:r>
            <a:r>
              <a:rPr dirty="0" sz="2800" spc="-5">
                <a:latin typeface="宋体"/>
                <a:cs typeface="宋体"/>
              </a:rPr>
              <a:t>能 </a:t>
            </a:r>
            <a:r>
              <a:rPr dirty="0" sz="2800">
                <a:latin typeface="宋体"/>
                <a:cs typeface="宋体"/>
              </a:rPr>
              <a:t>是</a:t>
            </a:r>
            <a:r>
              <a:rPr dirty="0" sz="2800" spc="-5">
                <a:latin typeface="Calibri"/>
                <a:cs typeface="Calibri"/>
              </a:rPr>
              <a:t>3</a:t>
            </a:r>
            <a:r>
              <a:rPr dirty="0" sz="2800">
                <a:latin typeface="宋体"/>
                <a:cs typeface="宋体"/>
              </a:rPr>
              <a:t>个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Calibri"/>
                <a:cs typeface="Calibri"/>
              </a:rPr>
              <a:t>4</a:t>
            </a:r>
            <a:r>
              <a:rPr dirty="0" sz="2800">
                <a:latin typeface="宋体"/>
                <a:cs typeface="宋体"/>
              </a:rPr>
              <a:t>个甚至更多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b="1">
                <a:latin typeface="宋体"/>
                <a:cs typeface="宋体"/>
              </a:rPr>
              <a:t>当然</a:t>
            </a:r>
            <a:r>
              <a:rPr dirty="0" sz="2800">
                <a:latin typeface="宋体"/>
                <a:cs typeface="宋体"/>
              </a:rPr>
              <a:t>：算法导论的做法不影响结果，因为如果更多</a:t>
            </a:r>
            <a:r>
              <a:rPr dirty="0" sz="2800" spc="-5">
                <a:latin typeface="宋体"/>
                <a:cs typeface="宋体"/>
              </a:rPr>
              <a:t>的 </a:t>
            </a:r>
            <a:r>
              <a:rPr dirty="0" sz="2800">
                <a:latin typeface="宋体"/>
                <a:cs typeface="宋体"/>
              </a:rPr>
              <a:t>点重合，在递归时就已经算出</a:t>
            </a:r>
            <a:r>
              <a:rPr dirty="0" sz="2800" spc="-5">
                <a:latin typeface="Calibri"/>
                <a:cs typeface="Calibri"/>
              </a:rPr>
              <a:t>d=0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后面判断</a:t>
            </a:r>
            <a:r>
              <a:rPr dirty="0" sz="2800" spc="-5">
                <a:latin typeface="Calibri"/>
                <a:cs typeface="Calibri"/>
              </a:rPr>
              <a:t>7</a:t>
            </a:r>
            <a:r>
              <a:rPr dirty="0" sz="2800">
                <a:latin typeface="宋体"/>
                <a:cs typeface="宋体"/>
              </a:rPr>
              <a:t>个点</a:t>
            </a:r>
            <a:r>
              <a:rPr dirty="0" sz="2800" spc="-5">
                <a:latin typeface="宋体"/>
                <a:cs typeface="宋体"/>
              </a:rPr>
              <a:t>不 </a:t>
            </a:r>
            <a:r>
              <a:rPr dirty="0" sz="2800">
                <a:latin typeface="宋体"/>
                <a:cs typeface="宋体"/>
              </a:rPr>
              <a:t>影响结果，如果没有点重合，只需判断</a:t>
            </a:r>
            <a:r>
              <a:rPr dirty="0" sz="2800" spc="-5">
                <a:latin typeface="Calibri"/>
                <a:cs typeface="Calibri"/>
              </a:rPr>
              <a:t>6</a:t>
            </a:r>
            <a:r>
              <a:rPr dirty="0" sz="2800">
                <a:latin typeface="宋体"/>
                <a:cs typeface="宋体"/>
              </a:rPr>
              <a:t>个点，那么</a:t>
            </a:r>
            <a:r>
              <a:rPr dirty="0" sz="2800" spc="-5">
                <a:latin typeface="宋体"/>
                <a:cs typeface="宋体"/>
              </a:rPr>
              <a:t>判 </a:t>
            </a:r>
            <a:r>
              <a:rPr dirty="0" sz="2800">
                <a:latin typeface="宋体"/>
                <a:cs typeface="宋体"/>
              </a:rPr>
              <a:t>断</a:t>
            </a:r>
            <a:r>
              <a:rPr dirty="0" sz="2800" spc="-5">
                <a:latin typeface="Calibri"/>
                <a:cs typeface="Calibri"/>
              </a:rPr>
              <a:t>7</a:t>
            </a:r>
            <a:r>
              <a:rPr dirty="0" sz="2800">
                <a:latin typeface="宋体"/>
                <a:cs typeface="宋体"/>
              </a:rPr>
              <a:t>个点也不影响正确性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algn="just" marL="355600" marR="7874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800">
                <a:latin typeface="宋体"/>
                <a:cs typeface="宋体"/>
              </a:rPr>
              <a:t>即使你不清楚上面的性质，但一开始进行了判重，</a:t>
            </a:r>
            <a:r>
              <a:rPr dirty="0" sz="2800" spc="-5">
                <a:latin typeface="宋体"/>
                <a:cs typeface="宋体"/>
              </a:rPr>
              <a:t>且 </a:t>
            </a:r>
            <a:r>
              <a:rPr dirty="0" sz="2800">
                <a:latin typeface="宋体"/>
                <a:cs typeface="宋体"/>
              </a:rPr>
              <a:t>在枚举</a:t>
            </a:r>
            <a:r>
              <a:rPr dirty="0" sz="2800" spc="-5">
                <a:latin typeface="Calibri"/>
                <a:cs typeface="Calibri"/>
              </a:rPr>
              <a:t>p’</a:t>
            </a:r>
            <a:r>
              <a:rPr dirty="0" sz="2800">
                <a:latin typeface="宋体"/>
                <a:cs typeface="宋体"/>
              </a:rPr>
              <a:t>时增加了纵坐标相差不超过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>
                <a:latin typeface="宋体"/>
                <a:cs typeface="宋体"/>
              </a:rPr>
              <a:t>的判断，一样</a:t>
            </a:r>
            <a:r>
              <a:rPr dirty="0" sz="2800" spc="-5">
                <a:latin typeface="宋体"/>
                <a:cs typeface="宋体"/>
              </a:rPr>
              <a:t>可 </a:t>
            </a:r>
            <a:r>
              <a:rPr dirty="0" sz="2800">
                <a:latin typeface="宋体"/>
                <a:cs typeface="宋体"/>
              </a:rPr>
              <a:t>以在</a:t>
            </a:r>
            <a:r>
              <a:rPr dirty="0" sz="2800" spc="-5">
                <a:latin typeface="Calibri"/>
                <a:cs typeface="Calibri"/>
              </a:rPr>
              <a:t>O(nlgn)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>
                <a:latin typeface="宋体"/>
                <a:cs typeface="宋体"/>
              </a:rPr>
              <a:t>因为你无形之中用了上面的性质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1842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CF429D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30">
                <a:latin typeface="Calibri"/>
                <a:cs typeface="Calibri"/>
              </a:rPr>
              <a:t>Tricky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241" y="981659"/>
            <a:ext cx="4704080" cy="258635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给出一个长度为</a:t>
            </a:r>
            <a:r>
              <a:rPr dirty="0" sz="2800" spc="-5">
                <a:latin typeface="Calibri"/>
                <a:cs typeface="Calibri"/>
              </a:rPr>
              <a:t>N</a:t>
            </a:r>
            <a:r>
              <a:rPr dirty="0" sz="2800">
                <a:latin typeface="宋体"/>
                <a:cs typeface="宋体"/>
              </a:rPr>
              <a:t>的序列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定</a:t>
            </a:r>
            <a:r>
              <a:rPr dirty="0" sz="2800" spc="-5">
                <a:latin typeface="宋体"/>
                <a:cs typeface="宋体"/>
              </a:rPr>
              <a:t>义</a:t>
            </a:r>
            <a:r>
              <a:rPr dirty="0" sz="2800" spc="-760">
                <a:latin typeface="宋体"/>
                <a:cs typeface="宋体"/>
              </a:rPr>
              <a:t> </a:t>
            </a:r>
            <a:r>
              <a:rPr dirty="0" sz="2700" spc="-5" i="1">
                <a:latin typeface="Times New Roman"/>
                <a:cs typeface="Times New Roman"/>
              </a:rPr>
              <a:t>f</a:t>
            </a:r>
            <a:r>
              <a:rPr dirty="0" sz="2700" spc="-35" i="1">
                <a:latin typeface="Times New Roman"/>
                <a:cs typeface="Times New Roman"/>
              </a:rPr>
              <a:t> </a:t>
            </a:r>
            <a:r>
              <a:rPr dirty="0" sz="2700" spc="10">
                <a:latin typeface="Times New Roman"/>
                <a:cs typeface="Times New Roman"/>
              </a:rPr>
              <a:t>(</a:t>
            </a:r>
            <a:r>
              <a:rPr dirty="0" sz="2700" spc="10" i="1">
                <a:latin typeface="Times New Roman"/>
                <a:cs typeface="Times New Roman"/>
              </a:rPr>
              <a:t>i</a:t>
            </a:r>
            <a:r>
              <a:rPr dirty="0" sz="2700" spc="10">
                <a:latin typeface="Times New Roman"/>
                <a:cs typeface="Times New Roman"/>
              </a:rPr>
              <a:t>,</a:t>
            </a:r>
            <a:r>
              <a:rPr dirty="0" sz="2700" spc="160">
                <a:latin typeface="Times New Roman"/>
                <a:cs typeface="Times New Roman"/>
              </a:rPr>
              <a:t> </a:t>
            </a:r>
            <a:r>
              <a:rPr dirty="0" sz="2700" spc="65" i="1">
                <a:latin typeface="Times New Roman"/>
                <a:cs typeface="Times New Roman"/>
              </a:rPr>
              <a:t>j</a:t>
            </a:r>
            <a:r>
              <a:rPr dirty="0" sz="2700" spc="65">
                <a:latin typeface="Times New Roman"/>
                <a:cs typeface="Times New Roman"/>
              </a:rPr>
              <a:t>)</a:t>
            </a:r>
            <a:r>
              <a:rPr dirty="0" sz="2700" spc="-5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Symbol"/>
                <a:cs typeface="Symbol"/>
              </a:rPr>
              <a:t></a:t>
            </a:r>
            <a:r>
              <a:rPr dirty="0" sz="2700" spc="-85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(</a:t>
            </a:r>
            <a:r>
              <a:rPr dirty="0" sz="2700" spc="-10" i="1">
                <a:latin typeface="Times New Roman"/>
                <a:cs typeface="Times New Roman"/>
              </a:rPr>
              <a:t>i</a:t>
            </a:r>
            <a:r>
              <a:rPr dirty="0" sz="2700" spc="-160" i="1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Symbol"/>
                <a:cs typeface="Symbol"/>
              </a:rPr>
              <a:t></a:t>
            </a:r>
            <a:r>
              <a:rPr dirty="0" sz="2700" spc="290">
                <a:latin typeface="Times New Roman"/>
                <a:cs typeface="Times New Roman"/>
              </a:rPr>
              <a:t> </a:t>
            </a:r>
            <a:r>
              <a:rPr dirty="0" sz="2700" spc="85" i="1">
                <a:latin typeface="Times New Roman"/>
                <a:cs typeface="Times New Roman"/>
              </a:rPr>
              <a:t>j</a:t>
            </a:r>
            <a:r>
              <a:rPr dirty="0" sz="2700" spc="85">
                <a:latin typeface="Times New Roman"/>
                <a:cs typeface="Times New Roman"/>
              </a:rPr>
              <a:t>)</a:t>
            </a:r>
            <a:r>
              <a:rPr dirty="0" baseline="41666" sz="2400" spc="127">
                <a:latin typeface="Times New Roman"/>
                <a:cs typeface="Times New Roman"/>
              </a:rPr>
              <a:t>2</a:t>
            </a:r>
            <a:r>
              <a:rPr dirty="0" baseline="41666" sz="2400" spc="480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Symbol"/>
                <a:cs typeface="Symbol"/>
              </a:rPr>
              <a:t>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spc="60" i="1">
                <a:latin typeface="Times New Roman"/>
                <a:cs typeface="Times New Roman"/>
              </a:rPr>
              <a:t>g</a:t>
            </a:r>
            <a:r>
              <a:rPr dirty="0" sz="2700" spc="60">
                <a:latin typeface="Times New Roman"/>
                <a:cs typeface="Times New Roman"/>
              </a:rPr>
              <a:t>(</a:t>
            </a:r>
            <a:r>
              <a:rPr dirty="0" sz="2700" spc="60" i="1">
                <a:latin typeface="Times New Roman"/>
                <a:cs typeface="Times New Roman"/>
              </a:rPr>
              <a:t>i</a:t>
            </a:r>
            <a:r>
              <a:rPr dirty="0" sz="2700" spc="60">
                <a:latin typeface="Times New Roman"/>
                <a:cs typeface="Times New Roman"/>
              </a:rPr>
              <a:t>,</a:t>
            </a:r>
            <a:r>
              <a:rPr dirty="0" sz="2700" spc="160">
                <a:latin typeface="Times New Roman"/>
                <a:cs typeface="Times New Roman"/>
              </a:rPr>
              <a:t> </a:t>
            </a:r>
            <a:r>
              <a:rPr dirty="0" sz="2700" spc="85" i="1">
                <a:latin typeface="Times New Roman"/>
                <a:cs typeface="Times New Roman"/>
              </a:rPr>
              <a:t>j</a:t>
            </a:r>
            <a:r>
              <a:rPr dirty="0" sz="2700" spc="85">
                <a:latin typeface="Times New Roman"/>
                <a:cs typeface="Times New Roman"/>
              </a:rPr>
              <a:t>)</a:t>
            </a:r>
            <a:r>
              <a:rPr dirty="0" baseline="41666" sz="2400" spc="127">
                <a:latin typeface="Times New Roman"/>
                <a:cs typeface="Times New Roman"/>
              </a:rPr>
              <a:t>2</a:t>
            </a:r>
            <a:endParaRPr baseline="41666"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求最小的</a:t>
            </a:r>
            <a:r>
              <a:rPr dirty="0" sz="2800" spc="-5">
                <a:latin typeface="Calibri"/>
                <a:cs typeface="Calibri"/>
              </a:rPr>
              <a:t>f(i,j)</a:t>
            </a:r>
            <a:endParaRPr sz="2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 spc="-5">
                <a:latin typeface="Calibri"/>
                <a:cs typeface="Calibri"/>
              </a:rPr>
              <a:t>N ≤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100000</a:t>
            </a:r>
            <a:endParaRPr sz="2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 spc="-5">
                <a:latin typeface="Calibri"/>
                <a:cs typeface="Calibri"/>
              </a:rPr>
              <a:t>Time Limit: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2s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5341" y="1512773"/>
            <a:ext cx="364490" cy="596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750" spc="-5">
                <a:latin typeface="Symbol"/>
                <a:cs typeface="Symbol"/>
              </a:rPr>
              <a:t></a:t>
            </a:r>
            <a:endParaRPr sz="3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08267" y="1422488"/>
            <a:ext cx="544830" cy="68770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65"/>
              </a:spcBef>
            </a:pPr>
            <a:r>
              <a:rPr dirty="0" sz="1450" i="1">
                <a:latin typeface="Times New Roman"/>
                <a:cs typeface="Times New Roman"/>
              </a:rPr>
              <a:t>j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450" i="1">
                <a:latin typeface="Times New Roman"/>
                <a:cs typeface="Times New Roman"/>
              </a:rPr>
              <a:t>k</a:t>
            </a:r>
            <a:r>
              <a:rPr dirty="0" sz="1450" spc="-90" i="1">
                <a:latin typeface="Times New Roman"/>
                <a:cs typeface="Times New Roman"/>
              </a:rPr>
              <a:t> </a:t>
            </a:r>
            <a:r>
              <a:rPr dirty="0" sz="1450">
                <a:latin typeface="Symbol"/>
                <a:cs typeface="Symbol"/>
              </a:rPr>
              <a:t></a:t>
            </a:r>
            <a:r>
              <a:rPr dirty="0" sz="1450" spc="-225">
                <a:latin typeface="Times New Roman"/>
                <a:cs typeface="Times New Roman"/>
              </a:rPr>
              <a:t> </a:t>
            </a:r>
            <a:r>
              <a:rPr dirty="0" sz="1450" i="1">
                <a:latin typeface="Times New Roman"/>
                <a:cs typeface="Times New Roman"/>
              </a:rPr>
              <a:t>i</a:t>
            </a:r>
            <a:r>
              <a:rPr dirty="0" sz="1450" spc="-195" i="1">
                <a:latin typeface="Times New Roman"/>
                <a:cs typeface="Times New Roman"/>
              </a:rPr>
              <a:t> </a:t>
            </a:r>
            <a:r>
              <a:rPr dirty="0" sz="1450" spc="25">
                <a:latin typeface="Symbol"/>
                <a:cs typeface="Symbol"/>
              </a:rPr>
              <a:t></a:t>
            </a:r>
            <a:r>
              <a:rPr dirty="0" sz="1450" spc="2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4411" y="1597774"/>
            <a:ext cx="11607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g </a:t>
            </a:r>
            <a:r>
              <a:rPr dirty="0" sz="2500" spc="80">
                <a:latin typeface="Times New Roman"/>
                <a:cs typeface="Times New Roman"/>
              </a:rPr>
              <a:t>(</a:t>
            </a:r>
            <a:r>
              <a:rPr dirty="0" sz="2500" spc="80" i="1">
                <a:latin typeface="Times New Roman"/>
                <a:cs typeface="Times New Roman"/>
              </a:rPr>
              <a:t>i</a:t>
            </a:r>
            <a:r>
              <a:rPr dirty="0" sz="2500" spc="80">
                <a:latin typeface="Times New Roman"/>
                <a:cs typeface="Times New Roman"/>
              </a:rPr>
              <a:t>, </a:t>
            </a:r>
            <a:r>
              <a:rPr dirty="0" sz="2500" spc="-5" i="1">
                <a:latin typeface="Times New Roman"/>
                <a:cs typeface="Times New Roman"/>
              </a:rPr>
              <a:t>j 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r>
              <a:rPr dirty="0" sz="2500" spc="-27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2063" y="1809127"/>
            <a:ext cx="10795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i="1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76439" y="1597774"/>
            <a:ext cx="18415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01" y="309880"/>
            <a:ext cx="61842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CF429D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30">
                <a:latin typeface="Calibri"/>
                <a:cs typeface="Calibri"/>
              </a:rPr>
              <a:t>Tricky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241" y="983132"/>
            <a:ext cx="8081645" cy="309626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设</a:t>
            </a:r>
            <a:r>
              <a:rPr dirty="0" sz="2800" spc="-5">
                <a:latin typeface="Calibri"/>
                <a:cs typeface="Calibri"/>
              </a:rPr>
              <a:t>Sum[i]</a:t>
            </a:r>
            <a:r>
              <a:rPr dirty="0" sz="2800">
                <a:latin typeface="宋体"/>
                <a:cs typeface="宋体"/>
              </a:rPr>
              <a:t>表示</a:t>
            </a:r>
            <a:r>
              <a:rPr dirty="0" sz="2800" spc="-5">
                <a:latin typeface="Calibri"/>
                <a:cs typeface="Calibri"/>
              </a:rPr>
              <a:t>a[1]+a[2]+…+a[i]</a:t>
            </a:r>
            <a:endParaRPr sz="28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那么</a:t>
            </a:r>
            <a:r>
              <a:rPr dirty="0" sz="2800" spc="-5">
                <a:latin typeface="Calibri"/>
                <a:cs typeface="Calibri"/>
              </a:rPr>
              <a:t>g(i,j)=Sum[j]-Sum[i]</a:t>
            </a:r>
            <a:endParaRPr sz="2800">
              <a:latin typeface="Calibri"/>
              <a:cs typeface="Calibri"/>
            </a:endParaRPr>
          </a:p>
          <a:p>
            <a:pPr marL="518795">
              <a:lnSpc>
                <a:spcPct val="100000"/>
              </a:lnSpc>
              <a:spcBef>
                <a:spcPts val="985"/>
              </a:spcBef>
            </a:pPr>
            <a:r>
              <a:rPr dirty="0" sz="2700" spc="5" i="1">
                <a:latin typeface="Times New Roman"/>
                <a:cs typeface="Times New Roman"/>
              </a:rPr>
              <a:t>f</a:t>
            </a:r>
            <a:r>
              <a:rPr dirty="0" sz="2700" spc="-290" i="1">
                <a:latin typeface="Times New Roman"/>
                <a:cs typeface="Times New Roman"/>
              </a:rPr>
              <a:t> </a:t>
            </a:r>
            <a:r>
              <a:rPr dirty="0" sz="2700" spc="-90">
                <a:latin typeface="Times New Roman"/>
                <a:cs typeface="Times New Roman"/>
              </a:rPr>
              <a:t>(</a:t>
            </a:r>
            <a:r>
              <a:rPr dirty="0" sz="2700" spc="-90" i="1">
                <a:latin typeface="Times New Roman"/>
                <a:cs typeface="Times New Roman"/>
              </a:rPr>
              <a:t>i</a:t>
            </a:r>
            <a:r>
              <a:rPr dirty="0" sz="2700" spc="-90">
                <a:latin typeface="Times New Roman"/>
                <a:cs typeface="Times New Roman"/>
              </a:rPr>
              <a:t>,</a:t>
            </a:r>
            <a:r>
              <a:rPr dirty="0" sz="2700" spc="-110">
                <a:latin typeface="Times New Roman"/>
                <a:cs typeface="Times New Roman"/>
              </a:rPr>
              <a:t> </a:t>
            </a:r>
            <a:r>
              <a:rPr dirty="0" sz="2700" spc="-10" i="1">
                <a:latin typeface="Times New Roman"/>
                <a:cs typeface="Times New Roman"/>
              </a:rPr>
              <a:t>j</a:t>
            </a:r>
            <a:r>
              <a:rPr dirty="0" sz="2700" spc="-10">
                <a:latin typeface="Times New Roman"/>
                <a:cs typeface="Times New Roman"/>
              </a:rPr>
              <a:t>)</a:t>
            </a:r>
            <a:r>
              <a:rPr dirty="0" sz="2700" spc="-335">
                <a:latin typeface="Times New Roman"/>
                <a:cs typeface="Times New Roman"/>
              </a:rPr>
              <a:t> </a:t>
            </a:r>
            <a:r>
              <a:rPr dirty="0" sz="2700" spc="15">
                <a:latin typeface="Symbol"/>
                <a:cs typeface="Symbol"/>
              </a:rPr>
              <a:t></a:t>
            </a:r>
            <a:r>
              <a:rPr dirty="0" sz="2700" spc="15">
                <a:latin typeface="Times New Roman"/>
                <a:cs typeface="Times New Roman"/>
              </a:rPr>
              <a:t>(</a:t>
            </a:r>
            <a:r>
              <a:rPr dirty="0" sz="2700" spc="15" i="1">
                <a:latin typeface="Times New Roman"/>
                <a:cs typeface="Times New Roman"/>
              </a:rPr>
              <a:t>i</a:t>
            </a:r>
            <a:r>
              <a:rPr dirty="0" sz="2700" spc="-395" i="1">
                <a:latin typeface="Times New Roman"/>
                <a:cs typeface="Times New Roman"/>
              </a:rPr>
              <a:t> </a:t>
            </a:r>
            <a:r>
              <a:rPr dirty="0" sz="2700" spc="10">
                <a:latin typeface="Symbol"/>
                <a:cs typeface="Symbol"/>
              </a:rPr>
              <a:t></a:t>
            </a:r>
            <a:r>
              <a:rPr dirty="0" sz="2700" spc="-160">
                <a:latin typeface="Times New Roman"/>
                <a:cs typeface="Times New Roman"/>
              </a:rPr>
              <a:t> </a:t>
            </a:r>
            <a:r>
              <a:rPr dirty="0" sz="2700" spc="-30" i="1">
                <a:latin typeface="Times New Roman"/>
                <a:cs typeface="Times New Roman"/>
              </a:rPr>
              <a:t>j</a:t>
            </a:r>
            <a:r>
              <a:rPr dirty="0" sz="2700" spc="-30">
                <a:latin typeface="Times New Roman"/>
                <a:cs typeface="Times New Roman"/>
              </a:rPr>
              <a:t>)</a:t>
            </a:r>
            <a:r>
              <a:rPr dirty="0" baseline="41666" sz="2400" spc="-44">
                <a:latin typeface="Times New Roman"/>
                <a:cs typeface="Times New Roman"/>
              </a:rPr>
              <a:t>2</a:t>
            </a:r>
            <a:r>
              <a:rPr dirty="0" baseline="41666" sz="2400" spc="67">
                <a:latin typeface="Times New Roman"/>
                <a:cs typeface="Times New Roman"/>
              </a:rPr>
              <a:t> </a:t>
            </a:r>
            <a:r>
              <a:rPr dirty="0" sz="2700" spc="-150">
                <a:latin typeface="Symbol"/>
                <a:cs typeface="Symbol"/>
              </a:rPr>
              <a:t></a:t>
            </a:r>
            <a:r>
              <a:rPr dirty="0" sz="2700" spc="-150">
                <a:latin typeface="Times New Roman"/>
                <a:cs typeface="Times New Roman"/>
              </a:rPr>
              <a:t>(</a:t>
            </a:r>
            <a:r>
              <a:rPr dirty="0" sz="2700" spc="-150" i="1">
                <a:latin typeface="Times New Roman"/>
                <a:cs typeface="Times New Roman"/>
              </a:rPr>
              <a:t>Sum</a:t>
            </a:r>
            <a:r>
              <a:rPr dirty="0" sz="2700" spc="-150">
                <a:latin typeface="Times New Roman"/>
                <a:cs typeface="Times New Roman"/>
              </a:rPr>
              <a:t>[</a:t>
            </a:r>
            <a:r>
              <a:rPr dirty="0" sz="2700" spc="-370">
                <a:latin typeface="Times New Roman"/>
                <a:cs typeface="Times New Roman"/>
              </a:rPr>
              <a:t> </a:t>
            </a:r>
            <a:r>
              <a:rPr dirty="0" sz="2700" spc="-110" i="1">
                <a:latin typeface="Times New Roman"/>
                <a:cs typeface="Times New Roman"/>
              </a:rPr>
              <a:t>j</a:t>
            </a:r>
            <a:r>
              <a:rPr dirty="0" sz="2700" spc="-110">
                <a:latin typeface="Times New Roman"/>
                <a:cs typeface="Times New Roman"/>
              </a:rPr>
              <a:t>]</a:t>
            </a:r>
            <a:r>
              <a:rPr dirty="0" sz="2700" spc="-110">
                <a:latin typeface="Symbol"/>
                <a:cs typeface="Symbol"/>
              </a:rPr>
              <a:t></a:t>
            </a:r>
            <a:r>
              <a:rPr dirty="0" sz="2700" spc="-110" i="1">
                <a:latin typeface="Times New Roman"/>
                <a:cs typeface="Times New Roman"/>
              </a:rPr>
              <a:t>Sum</a:t>
            </a:r>
            <a:r>
              <a:rPr dirty="0" sz="2700" spc="-110">
                <a:latin typeface="Times New Roman"/>
                <a:cs typeface="Times New Roman"/>
              </a:rPr>
              <a:t>[</a:t>
            </a:r>
            <a:r>
              <a:rPr dirty="0" sz="2700" spc="-110" i="1">
                <a:latin typeface="Times New Roman"/>
                <a:cs typeface="Times New Roman"/>
              </a:rPr>
              <a:t>i</a:t>
            </a:r>
            <a:r>
              <a:rPr dirty="0" sz="2700" spc="-110">
                <a:latin typeface="Times New Roman"/>
                <a:cs typeface="Times New Roman"/>
              </a:rPr>
              <a:t>])</a:t>
            </a:r>
            <a:r>
              <a:rPr dirty="0" baseline="41666" sz="2400" spc="-165">
                <a:latin typeface="Times New Roman"/>
                <a:cs typeface="Times New Roman"/>
              </a:rPr>
              <a:t>2</a:t>
            </a:r>
            <a:endParaRPr baseline="41666"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问题变成：求形如</a:t>
            </a:r>
            <a:r>
              <a:rPr dirty="0" sz="2800" spc="-5">
                <a:latin typeface="Calibri"/>
                <a:cs typeface="Calibri"/>
              </a:rPr>
              <a:t>(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Sum[i]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)</a:t>
            </a:r>
            <a:r>
              <a:rPr dirty="0" sz="2800">
                <a:latin typeface="宋体"/>
                <a:cs typeface="宋体"/>
              </a:rPr>
              <a:t>点对间的最小距离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用最近点对的方法求解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时间复杂度</a:t>
            </a:r>
            <a:r>
              <a:rPr dirty="0" sz="2800" spc="-5">
                <a:latin typeface="宋体"/>
                <a:cs typeface="宋体"/>
              </a:rPr>
              <a:t>：</a:t>
            </a:r>
            <a:r>
              <a:rPr dirty="0" sz="2800" spc="-5">
                <a:latin typeface="Calibri"/>
                <a:cs typeface="Calibri"/>
              </a:rPr>
              <a:t>O(NlgN)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4847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2</a:t>
            </a:r>
            <a:r>
              <a:rPr dirty="0"/>
              <a:t>：蚂蚁</a:t>
            </a:r>
            <a:r>
              <a:rPr dirty="0" spc="-5">
                <a:latin typeface="Calibri"/>
                <a:cs typeface="Calibri"/>
              </a:rPr>
              <a:t>(Ants,NEERC2008,LA4043)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1071524"/>
            <a:ext cx="861250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给出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>
                <a:latin typeface="Calibri"/>
                <a:cs typeface="Calibri"/>
              </a:rPr>
              <a:t>1&lt;=n&lt;=10000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个白点和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个黑点的坐标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宋体"/>
                <a:cs typeface="宋体"/>
              </a:rPr>
              <a:t>不超过</a:t>
            </a:r>
            <a:r>
              <a:rPr dirty="0" sz="2400" spc="-5">
                <a:latin typeface="Calibri"/>
                <a:cs typeface="Calibri"/>
              </a:rPr>
              <a:t>10000</a:t>
            </a:r>
            <a:r>
              <a:rPr dirty="0" sz="2400">
                <a:latin typeface="宋体"/>
                <a:cs typeface="宋体"/>
              </a:rPr>
              <a:t>的整 数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，要求用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条不相交的线段把它们连接起来，其中每条线段 恰好连接一个白点和一个黑点，每个点恰好连接到一条线段。 如图所示。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941" y="4801514"/>
            <a:ext cx="76835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输入保证没有两个坐标相同的点，且任意三点不共线。 所有白点和黑点均按照输入顺序编号为</a:t>
            </a:r>
            <a:r>
              <a:rPr dirty="0" sz="2400" spc="-5">
                <a:latin typeface="Calibri"/>
                <a:cs typeface="Calibri"/>
              </a:rPr>
              <a:t>1~n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5432" y="2516123"/>
            <a:ext cx="2073635" cy="198703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4847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2</a:t>
            </a:r>
            <a:r>
              <a:rPr dirty="0"/>
              <a:t>：蚂蚁</a:t>
            </a:r>
            <a:r>
              <a:rPr dirty="0" spc="-5">
                <a:latin typeface="Calibri"/>
                <a:cs typeface="Calibri"/>
              </a:rPr>
              <a:t>(Ants,NEERC2008,LA4043)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941" y="998499"/>
            <a:ext cx="8718550" cy="36823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本题可以使用最佳完美匹配解决。这里介绍一种分治的方法。</a:t>
            </a:r>
            <a:endParaRPr sz="2400">
              <a:latin typeface="宋体"/>
              <a:cs typeface="宋体"/>
            </a:endParaRPr>
          </a:p>
          <a:p>
            <a:pPr algn="just" marL="355600" marR="26162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首先，找出所有的点中纵坐标最小的点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宋体"/>
                <a:cs typeface="宋体"/>
              </a:rPr>
              <a:t>如果纵坐标相同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就取 横坐标小的点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记作</a:t>
            </a:r>
            <a:r>
              <a:rPr dirty="0" sz="2400" spc="-5">
                <a:latin typeface="Calibri"/>
                <a:cs typeface="Calibri"/>
              </a:rPr>
              <a:t>X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那么，对于所有除了它之外的点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>
                <a:latin typeface="宋体"/>
                <a:cs typeface="宋体"/>
              </a:rPr>
              <a:t>，向量</a:t>
            </a:r>
            <a:r>
              <a:rPr dirty="0" sz="2400" spc="-700">
                <a:latin typeface="宋体"/>
                <a:cs typeface="宋体"/>
              </a:rPr>
              <a:t> </a:t>
            </a:r>
            <a:r>
              <a:rPr dirty="0" sz="2400" spc="-5">
                <a:latin typeface="Calibri"/>
                <a:cs typeface="Calibri"/>
              </a:rPr>
              <a:t>XI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的极角就在</a:t>
            </a:r>
            <a:r>
              <a:rPr dirty="0" sz="2400" spc="-5">
                <a:latin typeface="Calibri"/>
                <a:cs typeface="Calibri"/>
              </a:rPr>
              <a:t>[0,π)</a:t>
            </a:r>
            <a:r>
              <a:rPr dirty="0" sz="2400">
                <a:latin typeface="宋体"/>
                <a:cs typeface="宋体"/>
              </a:rPr>
              <a:t>的范 围内。</a:t>
            </a:r>
            <a:endParaRPr sz="2400">
              <a:latin typeface="宋体"/>
              <a:cs typeface="宋体"/>
            </a:endParaRP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将这些点按照极角从小到大排个序。</a:t>
            </a:r>
            <a:endParaRPr sz="2400">
              <a:latin typeface="宋体"/>
              <a:cs typeface="宋体"/>
            </a:endParaRPr>
          </a:p>
          <a:p>
            <a:pPr algn="just" marL="355600" marR="565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假设点</a:t>
            </a:r>
            <a:r>
              <a:rPr dirty="0" sz="2400" spc="-5">
                <a:latin typeface="Calibri"/>
                <a:cs typeface="Calibri"/>
              </a:rPr>
              <a:t>X</a:t>
            </a:r>
            <a:r>
              <a:rPr dirty="0" sz="2400">
                <a:latin typeface="宋体"/>
                <a:cs typeface="宋体"/>
              </a:rPr>
              <a:t>为黑点，一定可以找到一个白点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>
                <a:latin typeface="宋体"/>
                <a:cs typeface="宋体"/>
              </a:rPr>
              <a:t>，连接</a:t>
            </a:r>
            <a:r>
              <a:rPr dirty="0" sz="2400" spc="-5">
                <a:latin typeface="Calibri"/>
                <a:cs typeface="Calibri"/>
              </a:rPr>
              <a:t>X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>
                <a:latin typeface="宋体"/>
                <a:cs typeface="宋体"/>
              </a:rPr>
              <a:t>把原来的 点分成两部分，这两部分</a:t>
            </a:r>
            <a:r>
              <a:rPr dirty="0" sz="2400" spc="-755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的黑点和白点数相同，这样就分解出 两个问题性质一样的子问题，递归下去即可。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4847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2</a:t>
            </a:r>
            <a:r>
              <a:rPr dirty="0"/>
              <a:t>：蚂蚁</a:t>
            </a:r>
            <a:r>
              <a:rPr dirty="0" spc="-5">
                <a:latin typeface="Calibri"/>
                <a:cs typeface="Calibri"/>
              </a:rPr>
              <a:t>(Ants,NEERC2008,LA4043)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938" y="904329"/>
            <a:ext cx="8733790" cy="36830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>
                <a:latin typeface="宋体"/>
                <a:cs typeface="宋体"/>
              </a:rPr>
              <a:t>把黑点看做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白点看做</a:t>
            </a:r>
            <a:r>
              <a:rPr dirty="0" sz="2000" spc="-5">
                <a:latin typeface="Calibri"/>
                <a:cs typeface="Calibri"/>
              </a:rPr>
              <a:t>-1</a:t>
            </a:r>
            <a:endParaRPr sz="20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>
                <a:latin typeface="宋体"/>
                <a:cs typeface="宋体"/>
              </a:rPr>
              <a:t>则剩下的</a:t>
            </a:r>
            <a:r>
              <a:rPr dirty="0" sz="2000" spc="-5">
                <a:latin typeface="Calibri"/>
                <a:cs typeface="Calibri"/>
              </a:rPr>
              <a:t>2n-1</a:t>
            </a:r>
            <a:r>
              <a:rPr dirty="0" sz="2000">
                <a:latin typeface="宋体"/>
                <a:cs typeface="宋体"/>
              </a:rPr>
              <a:t>个点按照极角排序后就是</a:t>
            </a:r>
            <a:r>
              <a:rPr dirty="0" sz="2000" spc="-5">
                <a:latin typeface="Calibri"/>
                <a:cs typeface="Calibri"/>
              </a:rPr>
              <a:t>n-1</a:t>
            </a:r>
            <a:r>
              <a:rPr dirty="0" sz="2000">
                <a:latin typeface="宋体"/>
                <a:cs typeface="宋体"/>
              </a:rPr>
              <a:t>个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和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宋体"/>
                <a:cs typeface="宋体"/>
              </a:rPr>
              <a:t>个</a:t>
            </a:r>
            <a:r>
              <a:rPr dirty="0" sz="2000" spc="-5">
                <a:latin typeface="Calibri"/>
                <a:cs typeface="Calibri"/>
              </a:rPr>
              <a:t>-1</a:t>
            </a:r>
            <a:r>
              <a:rPr dirty="0" sz="2000">
                <a:latin typeface="宋体"/>
                <a:cs typeface="宋体"/>
              </a:rPr>
              <a:t>组成的序列</a:t>
            </a:r>
            <a:r>
              <a:rPr dirty="0" sz="2000">
                <a:latin typeface="Calibri"/>
                <a:cs typeface="Calibri"/>
              </a:rPr>
              <a:t>a[]</a:t>
            </a:r>
            <a:endParaRPr sz="2000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>
                <a:latin typeface="宋体"/>
                <a:cs typeface="宋体"/>
              </a:rPr>
              <a:t>可以证明：该序列中一定存在位置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使得</a:t>
            </a:r>
            <a:r>
              <a:rPr dirty="0" sz="2000" spc="-5">
                <a:latin typeface="Calibri"/>
                <a:cs typeface="Calibri"/>
              </a:rPr>
              <a:t>a[i]=-1</a:t>
            </a:r>
            <a:r>
              <a:rPr dirty="0" sz="2000">
                <a:latin typeface="宋体"/>
                <a:cs typeface="宋体"/>
              </a:rPr>
              <a:t>且序列前缀和</a:t>
            </a:r>
            <a:r>
              <a:rPr dirty="0" sz="2000" spc="-5">
                <a:latin typeface="Calibri"/>
                <a:cs typeface="Calibri"/>
              </a:rPr>
              <a:t>s[i]=-1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68300" marR="177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>
                <a:latin typeface="宋体"/>
                <a:cs typeface="宋体"/>
              </a:rPr>
              <a:t>证明：在坐标系中画出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到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2n-1</a:t>
            </a:r>
            <a:r>
              <a:rPr dirty="0" sz="2000">
                <a:latin typeface="宋体"/>
                <a:cs typeface="宋体"/>
              </a:rPr>
              <a:t>这</a:t>
            </a:r>
            <a:r>
              <a:rPr dirty="0" sz="2000" spc="-5">
                <a:latin typeface="Calibri"/>
                <a:cs typeface="Calibri"/>
              </a:rPr>
              <a:t>2n-1</a:t>
            </a:r>
            <a:r>
              <a:rPr dirty="0" sz="2000">
                <a:latin typeface="宋体"/>
                <a:cs typeface="宋体"/>
              </a:rPr>
              <a:t>个点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宋体"/>
                <a:cs typeface="宋体"/>
              </a:rPr>
              <a:t>点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横坐标表示位置</a:t>
            </a:r>
            <a:r>
              <a:rPr dirty="0" sz="2000" spc="-5">
                <a:latin typeface="Calibri"/>
                <a:cs typeface="Calibri"/>
              </a:rPr>
              <a:t>i,</a:t>
            </a:r>
            <a:r>
              <a:rPr dirty="0" sz="2000">
                <a:latin typeface="宋体"/>
                <a:cs typeface="宋体"/>
              </a:rPr>
              <a:t>纵坐标表</a:t>
            </a:r>
            <a:r>
              <a:rPr dirty="0" sz="2000">
                <a:latin typeface="宋体"/>
                <a:cs typeface="宋体"/>
              </a:rPr>
              <a:t>示 </a:t>
            </a:r>
            <a:r>
              <a:rPr dirty="0" sz="2000">
                <a:latin typeface="宋体"/>
                <a:cs typeface="宋体"/>
              </a:rPr>
              <a:t>前缀和</a:t>
            </a:r>
            <a:r>
              <a:rPr dirty="0" sz="2000" spc="-5">
                <a:latin typeface="Calibri"/>
                <a:cs typeface="Calibri"/>
              </a:rPr>
              <a:t>s[p</a:t>
            </a:r>
            <a:r>
              <a:rPr dirty="0" baseline="-17094" sz="1950" spc="-7">
                <a:latin typeface="Calibri"/>
                <a:cs typeface="Calibri"/>
              </a:rPr>
              <a:t>i</a:t>
            </a:r>
            <a:r>
              <a:rPr dirty="0" sz="2000" spc="-5">
                <a:latin typeface="Calibri"/>
                <a:cs typeface="Calibri"/>
              </a:rPr>
              <a:t>],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宋体"/>
                <a:cs typeface="宋体"/>
              </a:rPr>
              <a:t>相邻点纵坐标相差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或</a:t>
            </a:r>
            <a:r>
              <a:rPr dirty="0" sz="2000" spc="-5">
                <a:latin typeface="Calibri"/>
                <a:cs typeface="Calibri"/>
              </a:rPr>
              <a:t>-1,</a:t>
            </a:r>
            <a:r>
              <a:rPr dirty="0" sz="2000">
                <a:latin typeface="宋体"/>
                <a:cs typeface="宋体"/>
              </a:rPr>
              <a:t>用线段连接相邻点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宋体"/>
                <a:cs typeface="宋体"/>
              </a:rPr>
              <a:t>线段有</a:t>
            </a:r>
            <a:r>
              <a:rPr dirty="0" sz="2000" spc="-5">
                <a:latin typeface="宋体"/>
                <a:cs typeface="宋体"/>
              </a:rPr>
              <a:t>“</a:t>
            </a:r>
            <a:r>
              <a:rPr dirty="0" sz="2000" spc="-5">
                <a:latin typeface="Calibri"/>
                <a:cs typeface="Calibri"/>
              </a:rPr>
              <a:t>/</a:t>
            </a:r>
            <a:r>
              <a:rPr dirty="0" sz="2000" spc="-5">
                <a:latin typeface="宋体"/>
                <a:cs typeface="宋体"/>
              </a:rPr>
              <a:t>”</a:t>
            </a:r>
            <a:r>
              <a:rPr dirty="0" sz="2000">
                <a:latin typeface="宋体"/>
                <a:cs typeface="宋体"/>
              </a:rPr>
              <a:t>与“</a:t>
            </a:r>
            <a:r>
              <a:rPr dirty="0" sz="2000">
                <a:latin typeface="Calibri"/>
                <a:cs typeface="Calibri"/>
              </a:rPr>
              <a:t>\</a:t>
            </a:r>
            <a:r>
              <a:rPr dirty="0" sz="2000">
                <a:latin typeface="宋体"/>
                <a:cs typeface="宋体"/>
              </a:rPr>
              <a:t>”  两种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 spc="-5">
                <a:latin typeface="宋体"/>
                <a:cs typeface="宋体"/>
              </a:rPr>
              <a:t>“</a:t>
            </a:r>
            <a:r>
              <a:rPr dirty="0" sz="2000" spc="-5">
                <a:latin typeface="Calibri"/>
                <a:cs typeface="Calibri"/>
              </a:rPr>
              <a:t>/</a:t>
            </a:r>
            <a:r>
              <a:rPr dirty="0" sz="2000" spc="-5">
                <a:latin typeface="宋体"/>
                <a:cs typeface="宋体"/>
              </a:rPr>
              <a:t>”</a:t>
            </a:r>
            <a:r>
              <a:rPr dirty="0" sz="2000">
                <a:latin typeface="宋体"/>
                <a:cs typeface="宋体"/>
              </a:rPr>
              <a:t>表示序列当前位置是</a:t>
            </a:r>
            <a:r>
              <a:rPr dirty="0" sz="2000" spc="-5">
                <a:latin typeface="Calibri"/>
                <a:cs typeface="Calibri"/>
              </a:rPr>
              <a:t>1,</a:t>
            </a:r>
            <a:r>
              <a:rPr dirty="0" sz="2000">
                <a:latin typeface="宋体"/>
                <a:cs typeface="宋体"/>
              </a:rPr>
              <a:t>所以纵坐标增加</a:t>
            </a:r>
            <a:r>
              <a:rPr dirty="0" sz="2000" spc="-5">
                <a:latin typeface="Calibri"/>
                <a:cs typeface="Calibri"/>
              </a:rPr>
              <a:t>1,</a:t>
            </a:r>
            <a:r>
              <a:rPr dirty="0" sz="2000" spc="-5">
                <a:latin typeface="宋体"/>
                <a:cs typeface="宋体"/>
              </a:rPr>
              <a:t>“</a:t>
            </a:r>
            <a:r>
              <a:rPr dirty="0" sz="2000" spc="-5">
                <a:latin typeface="Calibri"/>
                <a:cs typeface="Calibri"/>
              </a:rPr>
              <a:t>\</a:t>
            </a:r>
            <a:r>
              <a:rPr dirty="0" sz="2000" spc="-5">
                <a:latin typeface="宋体"/>
                <a:cs typeface="宋体"/>
              </a:rPr>
              <a:t>”</a:t>
            </a:r>
            <a:r>
              <a:rPr dirty="0" sz="2000">
                <a:latin typeface="宋体"/>
                <a:cs typeface="宋体"/>
              </a:rPr>
              <a:t>表示序列当前位</a:t>
            </a:r>
            <a:r>
              <a:rPr dirty="0" sz="2000" spc="5">
                <a:latin typeface="宋体"/>
                <a:cs typeface="宋体"/>
              </a:rPr>
              <a:t>置 </a:t>
            </a:r>
            <a:r>
              <a:rPr dirty="0" sz="2000">
                <a:latin typeface="宋体"/>
                <a:cs typeface="宋体"/>
              </a:rPr>
              <a:t>是</a:t>
            </a:r>
            <a:r>
              <a:rPr dirty="0" sz="2000" spc="-5">
                <a:latin typeface="Calibri"/>
                <a:cs typeface="Calibri"/>
              </a:rPr>
              <a:t>-1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所以纵坐标减少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。因此一定存在某个点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与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x+1</a:t>
            </a:r>
            <a:r>
              <a:rPr dirty="0" sz="2000">
                <a:latin typeface="宋体"/>
                <a:cs typeface="宋体"/>
              </a:rPr>
              <a:t>的连线如图，假如</a:t>
            </a:r>
            <a:r>
              <a:rPr dirty="0" sz="2000" spc="5">
                <a:latin typeface="宋体"/>
                <a:cs typeface="宋体"/>
              </a:rPr>
              <a:t>不 </a:t>
            </a:r>
            <a:r>
              <a:rPr dirty="0" sz="2000">
                <a:latin typeface="宋体"/>
                <a:cs typeface="宋体"/>
              </a:rPr>
              <a:t>存在，则所有的点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就都在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轴上或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轴以上，不可能到达点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2n-1</a:t>
            </a:r>
            <a:r>
              <a:rPr dirty="0" sz="2000">
                <a:latin typeface="宋体"/>
                <a:cs typeface="宋体"/>
              </a:rPr>
              <a:t>。得证。</a:t>
            </a:r>
            <a:r>
              <a:rPr dirty="0" sz="2000" spc="5">
                <a:latin typeface="宋体"/>
                <a:cs typeface="宋体"/>
              </a:rPr>
              <a:t>位 </a:t>
            </a:r>
            <a:r>
              <a:rPr dirty="0" sz="2000">
                <a:latin typeface="宋体"/>
                <a:cs typeface="宋体"/>
              </a:rPr>
              <a:t>置</a:t>
            </a:r>
            <a:r>
              <a:rPr dirty="0" sz="2000" spc="-5">
                <a:latin typeface="Calibri"/>
                <a:cs typeface="Calibri"/>
              </a:rPr>
              <a:t>x+1</a:t>
            </a:r>
            <a:r>
              <a:rPr dirty="0" sz="2000">
                <a:latin typeface="宋体"/>
                <a:cs typeface="宋体"/>
              </a:rPr>
              <a:t>的点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x+1</a:t>
            </a:r>
            <a:r>
              <a:rPr dirty="0" sz="2000">
                <a:latin typeface="宋体"/>
                <a:cs typeface="宋体"/>
              </a:rPr>
              <a:t>就是要寻找的白点，因为</a:t>
            </a:r>
            <a:r>
              <a:rPr dirty="0" sz="2000" spc="-5">
                <a:latin typeface="Calibri"/>
                <a:cs typeface="Calibri"/>
              </a:rPr>
              <a:t>a[x+1]=-1,</a:t>
            </a:r>
            <a:r>
              <a:rPr dirty="0" sz="2000">
                <a:latin typeface="宋体"/>
                <a:cs typeface="宋体"/>
              </a:rPr>
              <a:t>且</a:t>
            </a:r>
            <a:r>
              <a:rPr dirty="0" sz="2000" spc="-5">
                <a:latin typeface="Calibri"/>
                <a:cs typeface="Calibri"/>
              </a:rPr>
              <a:t>s[x+1]=-1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68300" marR="5715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000">
                <a:latin typeface="宋体"/>
                <a:cs typeface="宋体"/>
              </a:rPr>
              <a:t>连接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与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baseline="-17094" sz="1950" spc="-7">
                <a:latin typeface="Calibri"/>
                <a:cs typeface="Calibri"/>
              </a:rPr>
              <a:t>x+1</a:t>
            </a:r>
            <a:r>
              <a:rPr dirty="0" baseline="-17094" sz="1950" spc="2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宋体"/>
                <a:cs typeface="宋体"/>
              </a:rPr>
              <a:t>因为</a:t>
            </a:r>
            <a:r>
              <a:rPr dirty="0" sz="2000" spc="-5">
                <a:latin typeface="Calibri"/>
                <a:cs typeface="Calibri"/>
              </a:rPr>
              <a:t>s[x]=0,</a:t>
            </a:r>
            <a:r>
              <a:rPr dirty="0" sz="2000">
                <a:latin typeface="宋体"/>
                <a:cs typeface="宋体"/>
              </a:rPr>
              <a:t>点集</a:t>
            </a:r>
            <a:r>
              <a:rPr dirty="0" sz="2000" spc="-5">
                <a:latin typeface="Calibri"/>
                <a:cs typeface="Calibri"/>
              </a:rPr>
              <a:t>{p</a:t>
            </a:r>
            <a:r>
              <a:rPr dirty="0" baseline="-17094" sz="1950" spc="-7">
                <a:latin typeface="Calibri"/>
                <a:cs typeface="Calibri"/>
              </a:rPr>
              <a:t>1</a:t>
            </a:r>
            <a:r>
              <a:rPr dirty="0" sz="2000" spc="-5">
                <a:latin typeface="Calibri"/>
                <a:cs typeface="Calibri"/>
              </a:rPr>
              <a:t>,p</a:t>
            </a:r>
            <a:r>
              <a:rPr dirty="0" baseline="-17094" sz="1950" spc="-7">
                <a:latin typeface="Calibri"/>
                <a:cs typeface="Calibri"/>
              </a:rPr>
              <a:t>2</a:t>
            </a:r>
            <a:r>
              <a:rPr dirty="0" sz="2000" spc="-5">
                <a:latin typeface="Calibri"/>
                <a:cs typeface="Calibri"/>
              </a:rPr>
              <a:t>,…,p</a:t>
            </a:r>
            <a:r>
              <a:rPr dirty="0" baseline="-17094" sz="1950" spc="-7">
                <a:latin typeface="Calibri"/>
                <a:cs typeface="Calibri"/>
              </a:rPr>
              <a:t>x</a:t>
            </a:r>
            <a:r>
              <a:rPr dirty="0" baseline="-17094" sz="1950" spc="247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}</a:t>
            </a:r>
            <a:r>
              <a:rPr dirty="0" sz="2000">
                <a:latin typeface="宋体"/>
                <a:cs typeface="宋体"/>
              </a:rPr>
              <a:t>和</a:t>
            </a:r>
            <a:r>
              <a:rPr dirty="0" sz="2000" spc="-5">
                <a:latin typeface="Calibri"/>
                <a:cs typeface="Calibri"/>
              </a:rPr>
              <a:t>{p</a:t>
            </a:r>
            <a:r>
              <a:rPr dirty="0" baseline="-17094" sz="1950" spc="-7">
                <a:latin typeface="Calibri"/>
                <a:cs typeface="Calibri"/>
              </a:rPr>
              <a:t>x+2</a:t>
            </a:r>
            <a:r>
              <a:rPr dirty="0" sz="2000" spc="-5">
                <a:latin typeface="Calibri"/>
                <a:cs typeface="Calibri"/>
              </a:rPr>
              <a:t>,p</a:t>
            </a:r>
            <a:r>
              <a:rPr dirty="0" baseline="-17094" sz="1950" spc="-7">
                <a:latin typeface="Calibri"/>
                <a:cs typeface="Calibri"/>
              </a:rPr>
              <a:t>x+3</a:t>
            </a:r>
            <a:r>
              <a:rPr dirty="0" sz="2000" spc="-5">
                <a:latin typeface="Calibri"/>
                <a:cs typeface="Calibri"/>
              </a:rPr>
              <a:t>,…,p</a:t>
            </a:r>
            <a:r>
              <a:rPr dirty="0" baseline="-17094" sz="1950" spc="-7">
                <a:latin typeface="Calibri"/>
                <a:cs typeface="Calibri"/>
              </a:rPr>
              <a:t>2n-1</a:t>
            </a:r>
            <a:r>
              <a:rPr dirty="0" sz="2000" spc="-5">
                <a:latin typeface="Calibri"/>
                <a:cs typeface="Calibri"/>
              </a:rPr>
              <a:t>}</a:t>
            </a:r>
            <a:r>
              <a:rPr dirty="0" sz="2000">
                <a:latin typeface="宋体"/>
                <a:cs typeface="宋体"/>
              </a:rPr>
              <a:t>都满足黑色点数</a:t>
            </a:r>
            <a:r>
              <a:rPr dirty="0" sz="2000" spc="5">
                <a:latin typeface="宋体"/>
                <a:cs typeface="宋体"/>
              </a:rPr>
              <a:t>等 </a:t>
            </a:r>
            <a:r>
              <a:rPr dirty="0" sz="2000">
                <a:latin typeface="宋体"/>
                <a:cs typeface="宋体"/>
              </a:rPr>
              <a:t>于白色点数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宋体"/>
                <a:cs typeface="宋体"/>
              </a:rPr>
              <a:t>可以接下去递归处理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5760" y="4706950"/>
            <a:ext cx="3294379" cy="1801495"/>
            <a:chOff x="2855760" y="4706950"/>
            <a:chExt cx="3294379" cy="1801495"/>
          </a:xfrm>
        </p:grpSpPr>
        <p:sp>
          <p:nvSpPr>
            <p:cNvPr id="5" name="object 5"/>
            <p:cNvSpPr/>
            <p:nvPr/>
          </p:nvSpPr>
          <p:spPr>
            <a:xfrm>
              <a:off x="2855760" y="4706950"/>
              <a:ext cx="3294379" cy="1801495"/>
            </a:xfrm>
            <a:custGeom>
              <a:avLst/>
              <a:gdLst/>
              <a:ahLst/>
              <a:cxnLst/>
              <a:rect l="l" t="t" r="r" b="b"/>
              <a:pathLst>
                <a:path w="3294379" h="1801495">
                  <a:moveTo>
                    <a:pt x="3294100" y="1210970"/>
                  </a:moveTo>
                  <a:lnTo>
                    <a:pt x="3272256" y="1198524"/>
                  </a:lnTo>
                  <a:lnTo>
                    <a:pt x="3198647" y="1156563"/>
                  </a:lnTo>
                  <a:lnTo>
                    <a:pt x="3196120" y="1155433"/>
                  </a:lnTo>
                  <a:lnTo>
                    <a:pt x="3193516" y="1154899"/>
                  </a:lnTo>
                  <a:lnTo>
                    <a:pt x="3190862" y="1154912"/>
                  </a:lnTo>
                  <a:lnTo>
                    <a:pt x="3188271" y="1155471"/>
                  </a:lnTo>
                  <a:lnTo>
                    <a:pt x="3179559" y="1167599"/>
                  </a:lnTo>
                  <a:lnTo>
                    <a:pt x="3179851" y="1170241"/>
                  </a:lnTo>
                  <a:lnTo>
                    <a:pt x="3221786" y="1198994"/>
                  </a:lnTo>
                  <a:lnTo>
                    <a:pt x="306082" y="1227988"/>
                  </a:lnTo>
                  <a:lnTo>
                    <a:pt x="306997" y="72186"/>
                  </a:lnTo>
                  <a:lnTo>
                    <a:pt x="327761" y="107835"/>
                  </a:lnTo>
                  <a:lnTo>
                    <a:pt x="338772" y="114147"/>
                  </a:lnTo>
                  <a:lnTo>
                    <a:pt x="341414" y="113855"/>
                  </a:lnTo>
                  <a:lnTo>
                    <a:pt x="351370" y="102730"/>
                  </a:lnTo>
                  <a:lnTo>
                    <a:pt x="351332" y="99974"/>
                  </a:lnTo>
                  <a:lnTo>
                    <a:pt x="350799" y="97472"/>
                  </a:lnTo>
                  <a:lnTo>
                    <a:pt x="349707" y="95059"/>
                  </a:lnTo>
                  <a:lnTo>
                    <a:pt x="309029" y="25196"/>
                  </a:lnTo>
                  <a:lnTo>
                    <a:pt x="294360" y="0"/>
                  </a:lnTo>
                  <a:lnTo>
                    <a:pt x="238861" y="94970"/>
                  </a:lnTo>
                  <a:lnTo>
                    <a:pt x="237769" y="97383"/>
                  </a:lnTo>
                  <a:lnTo>
                    <a:pt x="237210" y="99974"/>
                  </a:lnTo>
                  <a:lnTo>
                    <a:pt x="237210" y="102730"/>
                  </a:lnTo>
                  <a:lnTo>
                    <a:pt x="249758" y="114071"/>
                  </a:lnTo>
                  <a:lnTo>
                    <a:pt x="252412" y="113804"/>
                  </a:lnTo>
                  <a:lnTo>
                    <a:pt x="281584" y="72212"/>
                  </a:lnTo>
                  <a:lnTo>
                    <a:pt x="280682" y="1228242"/>
                  </a:lnTo>
                  <a:lnTo>
                    <a:pt x="0" y="1231023"/>
                  </a:lnTo>
                  <a:lnTo>
                    <a:pt x="254" y="1256423"/>
                  </a:lnTo>
                  <a:lnTo>
                    <a:pt x="280657" y="1253642"/>
                  </a:lnTo>
                  <a:lnTo>
                    <a:pt x="280238" y="1801139"/>
                  </a:lnTo>
                  <a:lnTo>
                    <a:pt x="305638" y="1801177"/>
                  </a:lnTo>
                  <a:lnTo>
                    <a:pt x="306057" y="1253388"/>
                  </a:lnTo>
                  <a:lnTo>
                    <a:pt x="3222040" y="1224394"/>
                  </a:lnTo>
                  <a:lnTo>
                    <a:pt x="3186633" y="1245527"/>
                  </a:lnTo>
                  <a:lnTo>
                    <a:pt x="3180435" y="1256614"/>
                  </a:lnTo>
                  <a:lnTo>
                    <a:pt x="3180753" y="1259243"/>
                  </a:lnTo>
                  <a:lnTo>
                    <a:pt x="3191992" y="1269072"/>
                  </a:lnTo>
                  <a:lnTo>
                    <a:pt x="3194647" y="1269034"/>
                  </a:lnTo>
                  <a:lnTo>
                    <a:pt x="3197237" y="1268450"/>
                  </a:lnTo>
                  <a:lnTo>
                    <a:pt x="3199650" y="1267333"/>
                  </a:lnTo>
                  <a:lnTo>
                    <a:pt x="3294100" y="1210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140417" y="5614225"/>
              <a:ext cx="344170" cy="345440"/>
            </a:xfrm>
            <a:custGeom>
              <a:avLst/>
              <a:gdLst/>
              <a:ahLst/>
              <a:cxnLst/>
              <a:rect l="l" t="t" r="r" b="b"/>
              <a:pathLst>
                <a:path w="344170" h="345439">
                  <a:moveTo>
                    <a:pt x="17995" y="345401"/>
                  </a:moveTo>
                  <a:lnTo>
                    <a:pt x="0" y="327482"/>
                  </a:lnTo>
                  <a:lnTo>
                    <a:pt x="326136" y="0"/>
                  </a:lnTo>
                  <a:lnTo>
                    <a:pt x="344131" y="17919"/>
                  </a:lnTo>
                  <a:lnTo>
                    <a:pt x="17995" y="34540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149409" y="5615254"/>
              <a:ext cx="326390" cy="15875"/>
            </a:xfrm>
            <a:custGeom>
              <a:avLst/>
              <a:gdLst/>
              <a:ahLst/>
              <a:cxnLst/>
              <a:rect l="l" t="t" r="r" b="b"/>
              <a:pathLst>
                <a:path w="326389" h="15875">
                  <a:moveTo>
                    <a:pt x="8636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8636" y="15875"/>
                  </a:lnTo>
                  <a:lnTo>
                    <a:pt x="8636" y="0"/>
                  </a:lnTo>
                  <a:close/>
                </a:path>
                <a:path w="326389" h="15875">
                  <a:moveTo>
                    <a:pt x="72136" y="0"/>
                  </a:moveTo>
                  <a:lnTo>
                    <a:pt x="24511" y="0"/>
                  </a:lnTo>
                  <a:lnTo>
                    <a:pt x="24511" y="15875"/>
                  </a:lnTo>
                  <a:lnTo>
                    <a:pt x="72136" y="15875"/>
                  </a:lnTo>
                  <a:lnTo>
                    <a:pt x="72136" y="0"/>
                  </a:lnTo>
                  <a:close/>
                </a:path>
                <a:path w="326389" h="15875">
                  <a:moveTo>
                    <a:pt x="135636" y="0"/>
                  </a:moveTo>
                  <a:lnTo>
                    <a:pt x="88011" y="0"/>
                  </a:lnTo>
                  <a:lnTo>
                    <a:pt x="88011" y="15875"/>
                  </a:lnTo>
                  <a:lnTo>
                    <a:pt x="135636" y="15875"/>
                  </a:lnTo>
                  <a:lnTo>
                    <a:pt x="135636" y="0"/>
                  </a:lnTo>
                  <a:close/>
                </a:path>
                <a:path w="326389" h="15875">
                  <a:moveTo>
                    <a:pt x="199136" y="0"/>
                  </a:moveTo>
                  <a:lnTo>
                    <a:pt x="151511" y="0"/>
                  </a:lnTo>
                  <a:lnTo>
                    <a:pt x="151511" y="15875"/>
                  </a:lnTo>
                  <a:lnTo>
                    <a:pt x="199136" y="15875"/>
                  </a:lnTo>
                  <a:lnTo>
                    <a:pt x="199136" y="0"/>
                  </a:lnTo>
                  <a:close/>
                </a:path>
                <a:path w="326389" h="15875">
                  <a:moveTo>
                    <a:pt x="262636" y="0"/>
                  </a:moveTo>
                  <a:lnTo>
                    <a:pt x="215011" y="0"/>
                  </a:lnTo>
                  <a:lnTo>
                    <a:pt x="215011" y="15875"/>
                  </a:lnTo>
                  <a:lnTo>
                    <a:pt x="262636" y="15875"/>
                  </a:lnTo>
                  <a:lnTo>
                    <a:pt x="262636" y="0"/>
                  </a:lnTo>
                  <a:close/>
                </a:path>
                <a:path w="326389" h="15875">
                  <a:moveTo>
                    <a:pt x="326136" y="0"/>
                  </a:moveTo>
                  <a:lnTo>
                    <a:pt x="278511" y="0"/>
                  </a:lnTo>
                  <a:lnTo>
                    <a:pt x="278511" y="15875"/>
                  </a:lnTo>
                  <a:lnTo>
                    <a:pt x="326136" y="15875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2999854" y="5479770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85333" y="5950673"/>
            <a:ext cx="15875" cy="327660"/>
          </a:xfrm>
          <a:custGeom>
            <a:avLst/>
            <a:gdLst/>
            <a:ahLst/>
            <a:cxnLst/>
            <a:rect l="l" t="t" r="r" b="b"/>
            <a:pathLst>
              <a:path w="15875" h="327660">
                <a:moveTo>
                  <a:pt x="15875" y="317500"/>
                </a:moveTo>
                <a:lnTo>
                  <a:pt x="0" y="317500"/>
                </a:lnTo>
                <a:lnTo>
                  <a:pt x="0" y="327482"/>
                </a:lnTo>
                <a:lnTo>
                  <a:pt x="15875" y="327482"/>
                </a:lnTo>
                <a:lnTo>
                  <a:pt x="15875" y="317500"/>
                </a:lnTo>
                <a:close/>
              </a:path>
              <a:path w="15875" h="327660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327660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327660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327660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327660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423830" y="5901728"/>
            <a:ext cx="141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149384" y="6232715"/>
            <a:ext cx="2589530" cy="90805"/>
            <a:chOff x="3149384" y="6232715"/>
            <a:chExt cx="2589530" cy="90805"/>
          </a:xfrm>
        </p:grpSpPr>
        <p:sp>
          <p:nvSpPr>
            <p:cNvPr id="12" name="object 12"/>
            <p:cNvSpPr/>
            <p:nvPr/>
          </p:nvSpPr>
          <p:spPr>
            <a:xfrm>
              <a:off x="5648033" y="6232715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90538" y="45974"/>
                  </a:moveTo>
                  <a:lnTo>
                    <a:pt x="89217" y="34671"/>
                  </a:lnTo>
                  <a:lnTo>
                    <a:pt x="88811" y="33020"/>
                  </a:lnTo>
                  <a:lnTo>
                    <a:pt x="88417" y="31623"/>
                  </a:lnTo>
                  <a:lnTo>
                    <a:pt x="88315" y="31242"/>
                  </a:lnTo>
                  <a:lnTo>
                    <a:pt x="87934" y="30226"/>
                  </a:lnTo>
                  <a:lnTo>
                    <a:pt x="87503" y="29083"/>
                  </a:lnTo>
                  <a:lnTo>
                    <a:pt x="87223" y="28321"/>
                  </a:lnTo>
                  <a:lnTo>
                    <a:pt x="87109" y="28067"/>
                  </a:lnTo>
                  <a:lnTo>
                    <a:pt x="86842" y="27432"/>
                  </a:lnTo>
                  <a:lnTo>
                    <a:pt x="86677" y="27051"/>
                  </a:lnTo>
                  <a:lnTo>
                    <a:pt x="86372" y="26416"/>
                  </a:lnTo>
                  <a:lnTo>
                    <a:pt x="86194" y="26035"/>
                  </a:lnTo>
                  <a:lnTo>
                    <a:pt x="86131" y="25908"/>
                  </a:lnTo>
                  <a:lnTo>
                    <a:pt x="86017" y="25654"/>
                  </a:lnTo>
                  <a:lnTo>
                    <a:pt x="85953" y="25527"/>
                  </a:lnTo>
                  <a:lnTo>
                    <a:pt x="85890" y="25400"/>
                  </a:lnTo>
                  <a:lnTo>
                    <a:pt x="85826" y="25273"/>
                  </a:lnTo>
                  <a:lnTo>
                    <a:pt x="85356" y="24257"/>
                  </a:lnTo>
                  <a:lnTo>
                    <a:pt x="83146" y="20447"/>
                  </a:lnTo>
                  <a:lnTo>
                    <a:pt x="82461" y="19431"/>
                  </a:lnTo>
                  <a:lnTo>
                    <a:pt x="80581" y="17018"/>
                  </a:lnTo>
                  <a:lnTo>
                    <a:pt x="79819" y="16002"/>
                  </a:lnTo>
                  <a:lnTo>
                    <a:pt x="66306" y="5207"/>
                  </a:lnTo>
                  <a:lnTo>
                    <a:pt x="63461" y="3810"/>
                  </a:lnTo>
                  <a:lnTo>
                    <a:pt x="45872" y="0"/>
                  </a:lnTo>
                  <a:lnTo>
                    <a:pt x="44589" y="0"/>
                  </a:lnTo>
                  <a:lnTo>
                    <a:pt x="24155" y="5207"/>
                  </a:lnTo>
                  <a:lnTo>
                    <a:pt x="23075" y="5715"/>
                  </a:lnTo>
                  <a:lnTo>
                    <a:pt x="723" y="36830"/>
                  </a:lnTo>
                  <a:lnTo>
                    <a:pt x="0" y="43307"/>
                  </a:lnTo>
                  <a:lnTo>
                    <a:pt x="101" y="49403"/>
                  </a:lnTo>
                  <a:lnTo>
                    <a:pt x="13614" y="77851"/>
                  </a:lnTo>
                  <a:lnTo>
                    <a:pt x="15925" y="80010"/>
                  </a:lnTo>
                  <a:lnTo>
                    <a:pt x="44589" y="90805"/>
                  </a:lnTo>
                  <a:lnTo>
                    <a:pt x="45872" y="90805"/>
                  </a:lnTo>
                  <a:lnTo>
                    <a:pt x="76860" y="77851"/>
                  </a:lnTo>
                  <a:lnTo>
                    <a:pt x="77711" y="77089"/>
                  </a:lnTo>
                  <a:lnTo>
                    <a:pt x="85852" y="65405"/>
                  </a:lnTo>
                  <a:lnTo>
                    <a:pt x="85915" y="65278"/>
                  </a:lnTo>
                  <a:lnTo>
                    <a:pt x="86487" y="64135"/>
                  </a:lnTo>
                  <a:lnTo>
                    <a:pt x="86842" y="63373"/>
                  </a:lnTo>
                  <a:lnTo>
                    <a:pt x="87261" y="62357"/>
                  </a:lnTo>
                  <a:lnTo>
                    <a:pt x="87490" y="61722"/>
                  </a:lnTo>
                  <a:lnTo>
                    <a:pt x="87668" y="61214"/>
                  </a:lnTo>
                  <a:lnTo>
                    <a:pt x="88087" y="60071"/>
                  </a:lnTo>
                  <a:lnTo>
                    <a:pt x="88557" y="58674"/>
                  </a:lnTo>
                  <a:lnTo>
                    <a:pt x="88684" y="58293"/>
                  </a:lnTo>
                  <a:lnTo>
                    <a:pt x="88963" y="57150"/>
                  </a:lnTo>
                  <a:lnTo>
                    <a:pt x="89382" y="55499"/>
                  </a:lnTo>
                  <a:lnTo>
                    <a:pt x="90424" y="48133"/>
                  </a:lnTo>
                  <a:lnTo>
                    <a:pt x="90538" y="459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149384" y="6293370"/>
              <a:ext cx="2520950" cy="26034"/>
            </a:xfrm>
            <a:custGeom>
              <a:avLst/>
              <a:gdLst/>
              <a:ahLst/>
              <a:cxnLst/>
              <a:rect l="l" t="t" r="r" b="b"/>
              <a:pathLst>
                <a:path w="2520950" h="26035">
                  <a:moveTo>
                    <a:pt x="47688" y="25285"/>
                  </a:moveTo>
                  <a:lnTo>
                    <a:pt x="47625" y="9410"/>
                  </a:lnTo>
                  <a:lnTo>
                    <a:pt x="0" y="9588"/>
                  </a:lnTo>
                  <a:lnTo>
                    <a:pt x="63" y="25463"/>
                  </a:lnTo>
                  <a:lnTo>
                    <a:pt x="47688" y="25285"/>
                  </a:lnTo>
                  <a:close/>
                </a:path>
                <a:path w="2520950" h="26035">
                  <a:moveTo>
                    <a:pt x="111175" y="25044"/>
                  </a:moveTo>
                  <a:lnTo>
                    <a:pt x="111125" y="9169"/>
                  </a:lnTo>
                  <a:lnTo>
                    <a:pt x="63500" y="9347"/>
                  </a:lnTo>
                  <a:lnTo>
                    <a:pt x="63550" y="25222"/>
                  </a:lnTo>
                  <a:lnTo>
                    <a:pt x="111175" y="25044"/>
                  </a:lnTo>
                  <a:close/>
                </a:path>
                <a:path w="2520950" h="26035">
                  <a:moveTo>
                    <a:pt x="174675" y="24803"/>
                  </a:moveTo>
                  <a:lnTo>
                    <a:pt x="174625" y="8928"/>
                  </a:lnTo>
                  <a:lnTo>
                    <a:pt x="127000" y="9105"/>
                  </a:lnTo>
                  <a:lnTo>
                    <a:pt x="127050" y="24980"/>
                  </a:lnTo>
                  <a:lnTo>
                    <a:pt x="174675" y="24803"/>
                  </a:lnTo>
                  <a:close/>
                </a:path>
                <a:path w="2520950" h="26035">
                  <a:moveTo>
                    <a:pt x="238175" y="24561"/>
                  </a:moveTo>
                  <a:lnTo>
                    <a:pt x="238125" y="8686"/>
                  </a:lnTo>
                  <a:lnTo>
                    <a:pt x="190500" y="8864"/>
                  </a:lnTo>
                  <a:lnTo>
                    <a:pt x="190550" y="24739"/>
                  </a:lnTo>
                  <a:lnTo>
                    <a:pt x="238175" y="24561"/>
                  </a:lnTo>
                  <a:close/>
                </a:path>
                <a:path w="2520950" h="26035">
                  <a:moveTo>
                    <a:pt x="301675" y="24320"/>
                  </a:moveTo>
                  <a:lnTo>
                    <a:pt x="301625" y="8445"/>
                  </a:lnTo>
                  <a:lnTo>
                    <a:pt x="254000" y="8623"/>
                  </a:lnTo>
                  <a:lnTo>
                    <a:pt x="254050" y="24498"/>
                  </a:lnTo>
                  <a:lnTo>
                    <a:pt x="301675" y="24320"/>
                  </a:lnTo>
                  <a:close/>
                </a:path>
                <a:path w="2520950" h="26035">
                  <a:moveTo>
                    <a:pt x="365175" y="24079"/>
                  </a:moveTo>
                  <a:lnTo>
                    <a:pt x="365125" y="8204"/>
                  </a:lnTo>
                  <a:lnTo>
                    <a:pt x="317500" y="8382"/>
                  </a:lnTo>
                  <a:lnTo>
                    <a:pt x="317550" y="24257"/>
                  </a:lnTo>
                  <a:lnTo>
                    <a:pt x="365175" y="24079"/>
                  </a:lnTo>
                  <a:close/>
                </a:path>
                <a:path w="2520950" h="26035">
                  <a:moveTo>
                    <a:pt x="428675" y="23837"/>
                  </a:moveTo>
                  <a:lnTo>
                    <a:pt x="428625" y="7962"/>
                  </a:lnTo>
                  <a:lnTo>
                    <a:pt x="381000" y="8140"/>
                  </a:lnTo>
                  <a:lnTo>
                    <a:pt x="381050" y="24015"/>
                  </a:lnTo>
                  <a:lnTo>
                    <a:pt x="428675" y="23837"/>
                  </a:lnTo>
                  <a:close/>
                </a:path>
                <a:path w="2520950" h="26035">
                  <a:moveTo>
                    <a:pt x="492175" y="23596"/>
                  </a:moveTo>
                  <a:lnTo>
                    <a:pt x="492112" y="7721"/>
                  </a:lnTo>
                  <a:lnTo>
                    <a:pt x="444500" y="7899"/>
                  </a:lnTo>
                  <a:lnTo>
                    <a:pt x="444550" y="23774"/>
                  </a:lnTo>
                  <a:lnTo>
                    <a:pt x="492175" y="23596"/>
                  </a:lnTo>
                  <a:close/>
                </a:path>
                <a:path w="2520950" h="26035">
                  <a:moveTo>
                    <a:pt x="555675" y="23355"/>
                  </a:moveTo>
                  <a:lnTo>
                    <a:pt x="555612" y="7480"/>
                  </a:lnTo>
                  <a:lnTo>
                    <a:pt x="507987" y="7658"/>
                  </a:lnTo>
                  <a:lnTo>
                    <a:pt x="508050" y="23533"/>
                  </a:lnTo>
                  <a:lnTo>
                    <a:pt x="555675" y="23355"/>
                  </a:lnTo>
                  <a:close/>
                </a:path>
                <a:path w="2520950" h="26035">
                  <a:moveTo>
                    <a:pt x="619175" y="23114"/>
                  </a:moveTo>
                  <a:lnTo>
                    <a:pt x="619112" y="7239"/>
                  </a:lnTo>
                  <a:lnTo>
                    <a:pt x="571487" y="7416"/>
                  </a:lnTo>
                  <a:lnTo>
                    <a:pt x="571550" y="23291"/>
                  </a:lnTo>
                  <a:lnTo>
                    <a:pt x="619175" y="23114"/>
                  </a:lnTo>
                  <a:close/>
                </a:path>
                <a:path w="2520950" h="26035">
                  <a:moveTo>
                    <a:pt x="682675" y="22872"/>
                  </a:moveTo>
                  <a:lnTo>
                    <a:pt x="682612" y="6997"/>
                  </a:lnTo>
                  <a:lnTo>
                    <a:pt x="634987" y="7175"/>
                  </a:lnTo>
                  <a:lnTo>
                    <a:pt x="635050" y="23050"/>
                  </a:lnTo>
                  <a:lnTo>
                    <a:pt x="682675" y="22872"/>
                  </a:lnTo>
                  <a:close/>
                </a:path>
                <a:path w="2520950" h="26035">
                  <a:moveTo>
                    <a:pt x="746175" y="22631"/>
                  </a:moveTo>
                  <a:lnTo>
                    <a:pt x="746112" y="6756"/>
                  </a:lnTo>
                  <a:lnTo>
                    <a:pt x="698487" y="6934"/>
                  </a:lnTo>
                  <a:lnTo>
                    <a:pt x="698550" y="22809"/>
                  </a:lnTo>
                  <a:lnTo>
                    <a:pt x="746175" y="22631"/>
                  </a:lnTo>
                  <a:close/>
                </a:path>
                <a:path w="2520950" h="26035">
                  <a:moveTo>
                    <a:pt x="809675" y="22390"/>
                  </a:moveTo>
                  <a:lnTo>
                    <a:pt x="809612" y="6515"/>
                  </a:lnTo>
                  <a:lnTo>
                    <a:pt x="761987" y="6692"/>
                  </a:lnTo>
                  <a:lnTo>
                    <a:pt x="762050" y="22567"/>
                  </a:lnTo>
                  <a:lnTo>
                    <a:pt x="809675" y="22390"/>
                  </a:lnTo>
                  <a:close/>
                </a:path>
                <a:path w="2520950" h="26035">
                  <a:moveTo>
                    <a:pt x="873175" y="22148"/>
                  </a:moveTo>
                  <a:lnTo>
                    <a:pt x="873112" y="6273"/>
                  </a:lnTo>
                  <a:lnTo>
                    <a:pt x="825487" y="6451"/>
                  </a:lnTo>
                  <a:lnTo>
                    <a:pt x="825550" y="22326"/>
                  </a:lnTo>
                  <a:lnTo>
                    <a:pt x="873175" y="22148"/>
                  </a:lnTo>
                  <a:close/>
                </a:path>
                <a:path w="2520950" h="26035">
                  <a:moveTo>
                    <a:pt x="936675" y="21907"/>
                  </a:moveTo>
                  <a:lnTo>
                    <a:pt x="936612" y="6032"/>
                  </a:lnTo>
                  <a:lnTo>
                    <a:pt x="888987" y="6210"/>
                  </a:lnTo>
                  <a:lnTo>
                    <a:pt x="889050" y="22085"/>
                  </a:lnTo>
                  <a:lnTo>
                    <a:pt x="936675" y="21907"/>
                  </a:lnTo>
                  <a:close/>
                </a:path>
                <a:path w="2520950" h="26035">
                  <a:moveTo>
                    <a:pt x="1000175" y="21653"/>
                  </a:moveTo>
                  <a:lnTo>
                    <a:pt x="1000112" y="5778"/>
                  </a:lnTo>
                  <a:lnTo>
                    <a:pt x="952487" y="5969"/>
                  </a:lnTo>
                  <a:lnTo>
                    <a:pt x="952550" y="21844"/>
                  </a:lnTo>
                  <a:lnTo>
                    <a:pt x="1000175" y="21653"/>
                  </a:lnTo>
                  <a:close/>
                </a:path>
                <a:path w="2520950" h="26035">
                  <a:moveTo>
                    <a:pt x="1063675" y="21412"/>
                  </a:moveTo>
                  <a:lnTo>
                    <a:pt x="1063612" y="5537"/>
                  </a:lnTo>
                  <a:lnTo>
                    <a:pt x="1015987" y="5727"/>
                  </a:lnTo>
                  <a:lnTo>
                    <a:pt x="1016050" y="21602"/>
                  </a:lnTo>
                  <a:lnTo>
                    <a:pt x="1063675" y="21412"/>
                  </a:lnTo>
                  <a:close/>
                </a:path>
                <a:path w="2520950" h="26035">
                  <a:moveTo>
                    <a:pt x="1127175" y="21170"/>
                  </a:moveTo>
                  <a:lnTo>
                    <a:pt x="1127112" y="5295"/>
                  </a:lnTo>
                  <a:lnTo>
                    <a:pt x="1079487" y="5486"/>
                  </a:lnTo>
                  <a:lnTo>
                    <a:pt x="1079550" y="21361"/>
                  </a:lnTo>
                  <a:lnTo>
                    <a:pt x="1127175" y="21170"/>
                  </a:lnTo>
                  <a:close/>
                </a:path>
                <a:path w="2520950" h="26035">
                  <a:moveTo>
                    <a:pt x="1190675" y="20929"/>
                  </a:moveTo>
                  <a:lnTo>
                    <a:pt x="1190612" y="5054"/>
                  </a:lnTo>
                  <a:lnTo>
                    <a:pt x="1142987" y="5245"/>
                  </a:lnTo>
                  <a:lnTo>
                    <a:pt x="1143050" y="21120"/>
                  </a:lnTo>
                  <a:lnTo>
                    <a:pt x="1190675" y="20929"/>
                  </a:lnTo>
                  <a:close/>
                </a:path>
                <a:path w="2520950" h="26035">
                  <a:moveTo>
                    <a:pt x="1254175" y="20688"/>
                  </a:moveTo>
                  <a:lnTo>
                    <a:pt x="1254112" y="4813"/>
                  </a:lnTo>
                  <a:lnTo>
                    <a:pt x="1206487" y="5003"/>
                  </a:lnTo>
                  <a:lnTo>
                    <a:pt x="1206550" y="20878"/>
                  </a:lnTo>
                  <a:lnTo>
                    <a:pt x="1254175" y="20688"/>
                  </a:lnTo>
                  <a:close/>
                </a:path>
                <a:path w="2520950" h="26035">
                  <a:moveTo>
                    <a:pt x="1317675" y="20447"/>
                  </a:moveTo>
                  <a:lnTo>
                    <a:pt x="1317612" y="4572"/>
                  </a:lnTo>
                  <a:lnTo>
                    <a:pt x="1269987" y="4762"/>
                  </a:lnTo>
                  <a:lnTo>
                    <a:pt x="1270050" y="20637"/>
                  </a:lnTo>
                  <a:lnTo>
                    <a:pt x="1317675" y="20447"/>
                  </a:lnTo>
                  <a:close/>
                </a:path>
                <a:path w="2520950" h="26035">
                  <a:moveTo>
                    <a:pt x="1381175" y="20205"/>
                  </a:moveTo>
                  <a:lnTo>
                    <a:pt x="1381112" y="4330"/>
                  </a:lnTo>
                  <a:lnTo>
                    <a:pt x="1333487" y="4521"/>
                  </a:lnTo>
                  <a:lnTo>
                    <a:pt x="1333550" y="20396"/>
                  </a:lnTo>
                  <a:lnTo>
                    <a:pt x="1381175" y="20205"/>
                  </a:lnTo>
                  <a:close/>
                </a:path>
                <a:path w="2520950" h="26035">
                  <a:moveTo>
                    <a:pt x="1444675" y="19964"/>
                  </a:moveTo>
                  <a:lnTo>
                    <a:pt x="1444612" y="4089"/>
                  </a:lnTo>
                  <a:lnTo>
                    <a:pt x="1396987" y="4279"/>
                  </a:lnTo>
                  <a:lnTo>
                    <a:pt x="1397050" y="20154"/>
                  </a:lnTo>
                  <a:lnTo>
                    <a:pt x="1444675" y="19964"/>
                  </a:lnTo>
                  <a:close/>
                </a:path>
                <a:path w="2520950" h="26035">
                  <a:moveTo>
                    <a:pt x="1508175" y="19723"/>
                  </a:moveTo>
                  <a:lnTo>
                    <a:pt x="1508112" y="3848"/>
                  </a:lnTo>
                  <a:lnTo>
                    <a:pt x="1460487" y="4038"/>
                  </a:lnTo>
                  <a:lnTo>
                    <a:pt x="1460550" y="19913"/>
                  </a:lnTo>
                  <a:lnTo>
                    <a:pt x="1508175" y="19723"/>
                  </a:lnTo>
                  <a:close/>
                </a:path>
                <a:path w="2520950" h="26035">
                  <a:moveTo>
                    <a:pt x="1571675" y="19481"/>
                  </a:moveTo>
                  <a:lnTo>
                    <a:pt x="1571612" y="3606"/>
                  </a:lnTo>
                  <a:lnTo>
                    <a:pt x="1523987" y="3797"/>
                  </a:lnTo>
                  <a:lnTo>
                    <a:pt x="1524050" y="19672"/>
                  </a:lnTo>
                  <a:lnTo>
                    <a:pt x="1571675" y="19481"/>
                  </a:lnTo>
                  <a:close/>
                </a:path>
                <a:path w="2520950" h="26035">
                  <a:moveTo>
                    <a:pt x="1635175" y="19240"/>
                  </a:moveTo>
                  <a:lnTo>
                    <a:pt x="1635112" y="3365"/>
                  </a:lnTo>
                  <a:lnTo>
                    <a:pt x="1587487" y="3543"/>
                  </a:lnTo>
                  <a:lnTo>
                    <a:pt x="1587550" y="19418"/>
                  </a:lnTo>
                  <a:lnTo>
                    <a:pt x="1635175" y="19240"/>
                  </a:lnTo>
                  <a:close/>
                </a:path>
                <a:path w="2520950" h="26035">
                  <a:moveTo>
                    <a:pt x="1698675" y="18999"/>
                  </a:moveTo>
                  <a:lnTo>
                    <a:pt x="1698612" y="3124"/>
                  </a:lnTo>
                  <a:lnTo>
                    <a:pt x="1650987" y="3302"/>
                  </a:lnTo>
                  <a:lnTo>
                    <a:pt x="1651050" y="19177"/>
                  </a:lnTo>
                  <a:lnTo>
                    <a:pt x="1698675" y="18999"/>
                  </a:lnTo>
                  <a:close/>
                </a:path>
                <a:path w="2520950" h="26035">
                  <a:moveTo>
                    <a:pt x="1762175" y="18757"/>
                  </a:moveTo>
                  <a:lnTo>
                    <a:pt x="1762112" y="2882"/>
                  </a:lnTo>
                  <a:lnTo>
                    <a:pt x="1714487" y="3060"/>
                  </a:lnTo>
                  <a:lnTo>
                    <a:pt x="1714550" y="18935"/>
                  </a:lnTo>
                  <a:lnTo>
                    <a:pt x="1762175" y="18757"/>
                  </a:lnTo>
                  <a:close/>
                </a:path>
                <a:path w="2520950" h="26035">
                  <a:moveTo>
                    <a:pt x="1825663" y="18516"/>
                  </a:moveTo>
                  <a:lnTo>
                    <a:pt x="1825612" y="2641"/>
                  </a:lnTo>
                  <a:lnTo>
                    <a:pt x="1777987" y="2819"/>
                  </a:lnTo>
                  <a:lnTo>
                    <a:pt x="1778050" y="18694"/>
                  </a:lnTo>
                  <a:lnTo>
                    <a:pt x="1825663" y="18516"/>
                  </a:lnTo>
                  <a:close/>
                </a:path>
                <a:path w="2520950" h="26035">
                  <a:moveTo>
                    <a:pt x="1889163" y="18275"/>
                  </a:moveTo>
                  <a:lnTo>
                    <a:pt x="1889112" y="2400"/>
                  </a:lnTo>
                  <a:lnTo>
                    <a:pt x="1841487" y="2578"/>
                  </a:lnTo>
                  <a:lnTo>
                    <a:pt x="1841538" y="18453"/>
                  </a:lnTo>
                  <a:lnTo>
                    <a:pt x="1889163" y="18275"/>
                  </a:lnTo>
                  <a:close/>
                </a:path>
                <a:path w="2520950" h="26035">
                  <a:moveTo>
                    <a:pt x="1952663" y="18034"/>
                  </a:moveTo>
                  <a:lnTo>
                    <a:pt x="1952612" y="2159"/>
                  </a:lnTo>
                  <a:lnTo>
                    <a:pt x="1904987" y="2336"/>
                  </a:lnTo>
                  <a:lnTo>
                    <a:pt x="1905038" y="18211"/>
                  </a:lnTo>
                  <a:lnTo>
                    <a:pt x="1952663" y="18034"/>
                  </a:lnTo>
                  <a:close/>
                </a:path>
                <a:path w="2520950" h="26035">
                  <a:moveTo>
                    <a:pt x="2016163" y="17792"/>
                  </a:moveTo>
                  <a:lnTo>
                    <a:pt x="2016112" y="1917"/>
                  </a:lnTo>
                  <a:lnTo>
                    <a:pt x="1968487" y="2095"/>
                  </a:lnTo>
                  <a:lnTo>
                    <a:pt x="1968538" y="17970"/>
                  </a:lnTo>
                  <a:lnTo>
                    <a:pt x="2016163" y="17792"/>
                  </a:lnTo>
                  <a:close/>
                </a:path>
                <a:path w="2520950" h="26035">
                  <a:moveTo>
                    <a:pt x="2079663" y="17551"/>
                  </a:moveTo>
                  <a:lnTo>
                    <a:pt x="2079612" y="1676"/>
                  </a:lnTo>
                  <a:lnTo>
                    <a:pt x="2031987" y="1854"/>
                  </a:lnTo>
                  <a:lnTo>
                    <a:pt x="2032038" y="17729"/>
                  </a:lnTo>
                  <a:lnTo>
                    <a:pt x="2079663" y="17551"/>
                  </a:lnTo>
                  <a:close/>
                </a:path>
                <a:path w="2520950" h="26035">
                  <a:moveTo>
                    <a:pt x="2143163" y="17310"/>
                  </a:moveTo>
                  <a:lnTo>
                    <a:pt x="2143112" y="1435"/>
                  </a:lnTo>
                  <a:lnTo>
                    <a:pt x="2095487" y="1612"/>
                  </a:lnTo>
                  <a:lnTo>
                    <a:pt x="2095538" y="17487"/>
                  </a:lnTo>
                  <a:lnTo>
                    <a:pt x="2143163" y="17310"/>
                  </a:lnTo>
                  <a:close/>
                </a:path>
                <a:path w="2520950" h="26035">
                  <a:moveTo>
                    <a:pt x="2206663" y="17068"/>
                  </a:moveTo>
                  <a:lnTo>
                    <a:pt x="2206612" y="1193"/>
                  </a:lnTo>
                  <a:lnTo>
                    <a:pt x="2158987" y="1371"/>
                  </a:lnTo>
                  <a:lnTo>
                    <a:pt x="2159038" y="17246"/>
                  </a:lnTo>
                  <a:lnTo>
                    <a:pt x="2206663" y="17068"/>
                  </a:lnTo>
                  <a:close/>
                </a:path>
                <a:path w="2520950" h="26035">
                  <a:moveTo>
                    <a:pt x="2270163" y="16827"/>
                  </a:moveTo>
                  <a:lnTo>
                    <a:pt x="2270099" y="952"/>
                  </a:lnTo>
                  <a:lnTo>
                    <a:pt x="2222487" y="1130"/>
                  </a:lnTo>
                  <a:lnTo>
                    <a:pt x="2222538" y="17005"/>
                  </a:lnTo>
                  <a:lnTo>
                    <a:pt x="2270163" y="16827"/>
                  </a:lnTo>
                  <a:close/>
                </a:path>
                <a:path w="2520950" h="26035">
                  <a:moveTo>
                    <a:pt x="2333663" y="16586"/>
                  </a:moveTo>
                  <a:lnTo>
                    <a:pt x="2333599" y="711"/>
                  </a:lnTo>
                  <a:lnTo>
                    <a:pt x="2285974" y="889"/>
                  </a:lnTo>
                  <a:lnTo>
                    <a:pt x="2286038" y="16764"/>
                  </a:lnTo>
                  <a:lnTo>
                    <a:pt x="2333663" y="16586"/>
                  </a:lnTo>
                  <a:close/>
                </a:path>
                <a:path w="2520950" h="26035">
                  <a:moveTo>
                    <a:pt x="2397163" y="16344"/>
                  </a:moveTo>
                  <a:lnTo>
                    <a:pt x="2397099" y="469"/>
                  </a:lnTo>
                  <a:lnTo>
                    <a:pt x="2349474" y="647"/>
                  </a:lnTo>
                  <a:lnTo>
                    <a:pt x="2349538" y="16522"/>
                  </a:lnTo>
                  <a:lnTo>
                    <a:pt x="2397163" y="16344"/>
                  </a:lnTo>
                  <a:close/>
                </a:path>
                <a:path w="2520950" h="26035">
                  <a:moveTo>
                    <a:pt x="2460663" y="16103"/>
                  </a:moveTo>
                  <a:lnTo>
                    <a:pt x="2460599" y="228"/>
                  </a:lnTo>
                  <a:lnTo>
                    <a:pt x="2412974" y="406"/>
                  </a:lnTo>
                  <a:lnTo>
                    <a:pt x="2413038" y="16281"/>
                  </a:lnTo>
                  <a:lnTo>
                    <a:pt x="2460663" y="16103"/>
                  </a:lnTo>
                  <a:close/>
                </a:path>
                <a:path w="2520950" h="26035">
                  <a:moveTo>
                    <a:pt x="2520848" y="15875"/>
                  </a:moveTo>
                  <a:lnTo>
                    <a:pt x="2520797" y="0"/>
                  </a:lnTo>
                  <a:lnTo>
                    <a:pt x="2476474" y="165"/>
                  </a:lnTo>
                  <a:lnTo>
                    <a:pt x="2476538" y="16040"/>
                  </a:lnTo>
                  <a:lnTo>
                    <a:pt x="2520848" y="15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912300" y="6163703"/>
            <a:ext cx="2114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-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8488" y="5603582"/>
            <a:ext cx="4470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2n-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30319" y="5577751"/>
            <a:ext cx="90805" cy="373380"/>
            <a:chOff x="3430319" y="5577751"/>
            <a:chExt cx="90805" cy="373380"/>
          </a:xfrm>
        </p:grpSpPr>
        <p:sp>
          <p:nvSpPr>
            <p:cNvPr id="17" name="object 17"/>
            <p:cNvSpPr/>
            <p:nvPr/>
          </p:nvSpPr>
          <p:spPr>
            <a:xfrm>
              <a:off x="3467608" y="5623191"/>
              <a:ext cx="15875" cy="327660"/>
            </a:xfrm>
            <a:custGeom>
              <a:avLst/>
              <a:gdLst/>
              <a:ahLst/>
              <a:cxnLst/>
              <a:rect l="l" t="t" r="r" b="b"/>
              <a:pathLst>
                <a:path w="15875" h="327660">
                  <a:moveTo>
                    <a:pt x="15875" y="317500"/>
                  </a:moveTo>
                  <a:lnTo>
                    <a:pt x="0" y="317500"/>
                  </a:lnTo>
                  <a:lnTo>
                    <a:pt x="0" y="327482"/>
                  </a:lnTo>
                  <a:lnTo>
                    <a:pt x="15875" y="327482"/>
                  </a:lnTo>
                  <a:lnTo>
                    <a:pt x="15875" y="317500"/>
                  </a:lnTo>
                  <a:close/>
                </a:path>
                <a:path w="15875" h="327660">
                  <a:moveTo>
                    <a:pt x="15875" y="254000"/>
                  </a:moveTo>
                  <a:lnTo>
                    <a:pt x="0" y="254000"/>
                  </a:lnTo>
                  <a:lnTo>
                    <a:pt x="0" y="301625"/>
                  </a:lnTo>
                  <a:lnTo>
                    <a:pt x="15875" y="301625"/>
                  </a:lnTo>
                  <a:lnTo>
                    <a:pt x="15875" y="254000"/>
                  </a:lnTo>
                  <a:close/>
                </a:path>
                <a:path w="15875" h="327660">
                  <a:moveTo>
                    <a:pt x="15875" y="190500"/>
                  </a:moveTo>
                  <a:lnTo>
                    <a:pt x="0" y="190500"/>
                  </a:lnTo>
                  <a:lnTo>
                    <a:pt x="0" y="238125"/>
                  </a:lnTo>
                  <a:lnTo>
                    <a:pt x="15875" y="238125"/>
                  </a:lnTo>
                  <a:lnTo>
                    <a:pt x="15875" y="190500"/>
                  </a:lnTo>
                  <a:close/>
                </a:path>
                <a:path w="15875" h="327660">
                  <a:moveTo>
                    <a:pt x="15875" y="127000"/>
                  </a:moveTo>
                  <a:lnTo>
                    <a:pt x="0" y="127000"/>
                  </a:lnTo>
                  <a:lnTo>
                    <a:pt x="0" y="174625"/>
                  </a:lnTo>
                  <a:lnTo>
                    <a:pt x="15875" y="174625"/>
                  </a:lnTo>
                  <a:lnTo>
                    <a:pt x="15875" y="127000"/>
                  </a:lnTo>
                  <a:close/>
                </a:path>
                <a:path w="15875" h="327660">
                  <a:moveTo>
                    <a:pt x="15875" y="63500"/>
                  </a:moveTo>
                  <a:lnTo>
                    <a:pt x="0" y="63500"/>
                  </a:lnTo>
                  <a:lnTo>
                    <a:pt x="0" y="111125"/>
                  </a:lnTo>
                  <a:lnTo>
                    <a:pt x="15875" y="111125"/>
                  </a:lnTo>
                  <a:lnTo>
                    <a:pt x="15875" y="63500"/>
                  </a:lnTo>
                  <a:close/>
                </a:path>
                <a:path w="15875" h="327660">
                  <a:moveTo>
                    <a:pt x="158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5875" y="4762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430308" y="5577750"/>
              <a:ext cx="90805" cy="90805"/>
            </a:xfrm>
            <a:custGeom>
              <a:avLst/>
              <a:gdLst/>
              <a:ahLst/>
              <a:cxnLst/>
              <a:rect l="l" t="t" r="r" b="b"/>
              <a:pathLst>
                <a:path w="90804" h="90804">
                  <a:moveTo>
                    <a:pt x="90538" y="45974"/>
                  </a:moveTo>
                  <a:lnTo>
                    <a:pt x="89636" y="36322"/>
                  </a:lnTo>
                  <a:lnTo>
                    <a:pt x="89496" y="35687"/>
                  </a:lnTo>
                  <a:lnTo>
                    <a:pt x="89230" y="34671"/>
                  </a:lnTo>
                  <a:lnTo>
                    <a:pt x="88811" y="33020"/>
                  </a:lnTo>
                  <a:lnTo>
                    <a:pt x="88417" y="31623"/>
                  </a:lnTo>
                  <a:lnTo>
                    <a:pt x="88315" y="31242"/>
                  </a:lnTo>
                  <a:lnTo>
                    <a:pt x="87934" y="30226"/>
                  </a:lnTo>
                  <a:lnTo>
                    <a:pt x="87503" y="29083"/>
                  </a:lnTo>
                  <a:lnTo>
                    <a:pt x="87223" y="28321"/>
                  </a:lnTo>
                  <a:lnTo>
                    <a:pt x="87109" y="28067"/>
                  </a:lnTo>
                  <a:lnTo>
                    <a:pt x="86842" y="27432"/>
                  </a:lnTo>
                  <a:lnTo>
                    <a:pt x="86741" y="27178"/>
                  </a:lnTo>
                  <a:lnTo>
                    <a:pt x="86499" y="26670"/>
                  </a:lnTo>
                  <a:lnTo>
                    <a:pt x="86372" y="26416"/>
                  </a:lnTo>
                  <a:lnTo>
                    <a:pt x="86194" y="26035"/>
                  </a:lnTo>
                  <a:lnTo>
                    <a:pt x="86144" y="25908"/>
                  </a:lnTo>
                  <a:lnTo>
                    <a:pt x="86017" y="25654"/>
                  </a:lnTo>
                  <a:lnTo>
                    <a:pt x="85953" y="25527"/>
                  </a:lnTo>
                  <a:lnTo>
                    <a:pt x="85902" y="25400"/>
                  </a:lnTo>
                  <a:lnTo>
                    <a:pt x="85839" y="25273"/>
                  </a:lnTo>
                  <a:lnTo>
                    <a:pt x="71094" y="8128"/>
                  </a:lnTo>
                  <a:lnTo>
                    <a:pt x="70091" y="7366"/>
                  </a:lnTo>
                  <a:lnTo>
                    <a:pt x="67398" y="5715"/>
                  </a:lnTo>
                  <a:lnTo>
                    <a:pt x="66319" y="5207"/>
                  </a:lnTo>
                  <a:lnTo>
                    <a:pt x="63461" y="3810"/>
                  </a:lnTo>
                  <a:lnTo>
                    <a:pt x="45885" y="0"/>
                  </a:lnTo>
                  <a:lnTo>
                    <a:pt x="44602" y="0"/>
                  </a:lnTo>
                  <a:lnTo>
                    <a:pt x="24168" y="5207"/>
                  </a:lnTo>
                  <a:lnTo>
                    <a:pt x="23075" y="5715"/>
                  </a:lnTo>
                  <a:lnTo>
                    <a:pt x="20396" y="7366"/>
                  </a:lnTo>
                  <a:lnTo>
                    <a:pt x="19380" y="8128"/>
                  </a:lnTo>
                  <a:lnTo>
                    <a:pt x="16865" y="9906"/>
                  </a:lnTo>
                  <a:lnTo>
                    <a:pt x="9893" y="17018"/>
                  </a:lnTo>
                  <a:lnTo>
                    <a:pt x="8013" y="19431"/>
                  </a:lnTo>
                  <a:lnTo>
                    <a:pt x="0" y="43307"/>
                  </a:lnTo>
                  <a:lnTo>
                    <a:pt x="114" y="49403"/>
                  </a:lnTo>
                  <a:lnTo>
                    <a:pt x="19380" y="82677"/>
                  </a:lnTo>
                  <a:lnTo>
                    <a:pt x="44602" y="90805"/>
                  </a:lnTo>
                  <a:lnTo>
                    <a:pt x="45885" y="90805"/>
                  </a:lnTo>
                  <a:lnTo>
                    <a:pt x="80594" y="73787"/>
                  </a:lnTo>
                  <a:lnTo>
                    <a:pt x="85864" y="65405"/>
                  </a:lnTo>
                  <a:lnTo>
                    <a:pt x="85928" y="65278"/>
                  </a:lnTo>
                  <a:lnTo>
                    <a:pt x="85991" y="65151"/>
                  </a:lnTo>
                  <a:lnTo>
                    <a:pt x="86106" y="64897"/>
                  </a:lnTo>
                  <a:lnTo>
                    <a:pt x="86169" y="64770"/>
                  </a:lnTo>
                  <a:lnTo>
                    <a:pt x="86360" y="64389"/>
                  </a:lnTo>
                  <a:lnTo>
                    <a:pt x="86487" y="64135"/>
                  </a:lnTo>
                  <a:lnTo>
                    <a:pt x="86842" y="63373"/>
                  </a:lnTo>
                  <a:lnTo>
                    <a:pt x="87261" y="62357"/>
                  </a:lnTo>
                  <a:lnTo>
                    <a:pt x="87490" y="61722"/>
                  </a:lnTo>
                  <a:lnTo>
                    <a:pt x="87668" y="61214"/>
                  </a:lnTo>
                  <a:lnTo>
                    <a:pt x="88087" y="60071"/>
                  </a:lnTo>
                  <a:lnTo>
                    <a:pt x="88557" y="58674"/>
                  </a:lnTo>
                  <a:lnTo>
                    <a:pt x="88684" y="58293"/>
                  </a:lnTo>
                  <a:lnTo>
                    <a:pt x="88976" y="57150"/>
                  </a:lnTo>
                  <a:lnTo>
                    <a:pt x="89395" y="55499"/>
                  </a:lnTo>
                  <a:lnTo>
                    <a:pt x="89496" y="55118"/>
                  </a:lnTo>
                  <a:lnTo>
                    <a:pt x="90424" y="48133"/>
                  </a:lnTo>
                  <a:lnTo>
                    <a:pt x="90538" y="459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365817" y="5279516"/>
            <a:ext cx="272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r>
              <a:rPr dirty="0" baseline="-16908" sz="1725">
                <a:latin typeface="Calibri"/>
                <a:cs typeface="Calibri"/>
              </a:rPr>
              <a:t>1</a:t>
            </a:r>
            <a:endParaRPr baseline="-16908" sz="1725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18315" y="6340424"/>
            <a:ext cx="469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7">
                <a:latin typeface="Calibri"/>
                <a:cs typeface="Calibri"/>
              </a:rPr>
              <a:t>P</a:t>
            </a:r>
            <a:r>
              <a:rPr dirty="0" sz="1150" spc="5">
                <a:latin typeface="Calibri"/>
                <a:cs typeface="Calibri"/>
              </a:rPr>
              <a:t>2n-1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43500" y="5872492"/>
            <a:ext cx="384175" cy="451484"/>
            <a:chOff x="4343500" y="5872492"/>
            <a:chExt cx="384175" cy="451484"/>
          </a:xfrm>
        </p:grpSpPr>
        <p:sp>
          <p:nvSpPr>
            <p:cNvPr id="22" name="object 22"/>
            <p:cNvSpPr/>
            <p:nvPr/>
          </p:nvSpPr>
          <p:spPr>
            <a:xfrm>
              <a:off x="4378947" y="5909805"/>
              <a:ext cx="346075" cy="409575"/>
            </a:xfrm>
            <a:custGeom>
              <a:avLst/>
              <a:gdLst/>
              <a:ahLst/>
              <a:cxnLst/>
              <a:rect l="l" t="t" r="r" b="b"/>
              <a:pathLst>
                <a:path w="346075" h="409575">
                  <a:moveTo>
                    <a:pt x="326136" y="409206"/>
                  </a:moveTo>
                  <a:lnTo>
                    <a:pt x="0" y="16230"/>
                  </a:lnTo>
                  <a:lnTo>
                    <a:pt x="19558" y="0"/>
                  </a:lnTo>
                  <a:lnTo>
                    <a:pt x="345681" y="392976"/>
                  </a:lnTo>
                  <a:lnTo>
                    <a:pt x="326136" y="4092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3500" y="5872492"/>
              <a:ext cx="90526" cy="908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6986" y="6232715"/>
              <a:ext cx="90563" cy="9080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278998" y="5574245"/>
            <a:ext cx="2590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libri"/>
                <a:cs typeface="Calibri"/>
              </a:rPr>
              <a:t>P</a:t>
            </a:r>
            <a:r>
              <a:rPr dirty="0" baseline="-16908" sz="1725" spc="7">
                <a:latin typeface="Calibri"/>
                <a:cs typeface="Calibri"/>
              </a:rPr>
              <a:t>x</a:t>
            </a:r>
            <a:endParaRPr baseline="-16908" sz="1725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72520" y="6307670"/>
            <a:ext cx="33337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7">
                <a:latin typeface="Calibri"/>
                <a:cs typeface="Calibri"/>
              </a:rPr>
              <a:t>P</a:t>
            </a:r>
            <a:r>
              <a:rPr dirty="0" sz="1150" spc="5">
                <a:latin typeface="Calibri"/>
                <a:cs typeface="Calibri"/>
              </a:rPr>
              <a:t>x+</a:t>
            </a:r>
            <a:endParaRPr sz="1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1150" spc="10">
                <a:latin typeface="Calibri"/>
                <a:cs typeface="Calibri"/>
              </a:rPr>
              <a:t>1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12419"/>
            <a:ext cx="3698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分治算法设计过程</a:t>
            </a:r>
            <a:r>
              <a:rPr dirty="0" spc="-10"/>
              <a:t>图</a:t>
            </a:r>
          </a:p>
        </p:txBody>
      </p:sp>
      <p:sp>
        <p:nvSpPr>
          <p:cNvPr id="3" name="object 3"/>
          <p:cNvSpPr/>
          <p:nvPr/>
        </p:nvSpPr>
        <p:spPr>
          <a:xfrm>
            <a:off x="4167784" y="1768474"/>
            <a:ext cx="995044" cy="4029075"/>
          </a:xfrm>
          <a:custGeom>
            <a:avLst/>
            <a:gdLst/>
            <a:ahLst/>
            <a:cxnLst/>
            <a:rect l="l" t="t" r="r" b="b"/>
            <a:pathLst>
              <a:path w="995045" h="4029075">
                <a:moveTo>
                  <a:pt x="885101" y="0"/>
                </a:moveTo>
                <a:lnTo>
                  <a:pt x="875576" y="0"/>
                </a:lnTo>
                <a:lnTo>
                  <a:pt x="875576" y="9525"/>
                </a:lnTo>
                <a:lnTo>
                  <a:pt x="875576" y="431584"/>
                </a:lnTo>
                <a:lnTo>
                  <a:pt x="9525" y="431584"/>
                </a:lnTo>
                <a:lnTo>
                  <a:pt x="9525" y="9525"/>
                </a:lnTo>
                <a:lnTo>
                  <a:pt x="875576" y="9525"/>
                </a:lnTo>
                <a:lnTo>
                  <a:pt x="875576" y="0"/>
                </a:lnTo>
                <a:lnTo>
                  <a:pt x="0" y="0"/>
                </a:lnTo>
                <a:lnTo>
                  <a:pt x="0" y="441109"/>
                </a:lnTo>
                <a:lnTo>
                  <a:pt x="885101" y="441109"/>
                </a:lnTo>
                <a:lnTo>
                  <a:pt x="885101" y="436346"/>
                </a:lnTo>
                <a:lnTo>
                  <a:pt x="885101" y="431584"/>
                </a:lnTo>
                <a:lnTo>
                  <a:pt x="885101" y="9525"/>
                </a:lnTo>
                <a:lnTo>
                  <a:pt x="885101" y="4762"/>
                </a:lnTo>
                <a:lnTo>
                  <a:pt x="885101" y="0"/>
                </a:lnTo>
                <a:close/>
              </a:path>
              <a:path w="995045" h="4029075">
                <a:moveTo>
                  <a:pt x="994791" y="3588880"/>
                </a:moveTo>
                <a:lnTo>
                  <a:pt x="985266" y="3588880"/>
                </a:lnTo>
                <a:lnTo>
                  <a:pt x="985266" y="3598405"/>
                </a:lnTo>
                <a:lnTo>
                  <a:pt x="985266" y="4019550"/>
                </a:lnTo>
                <a:lnTo>
                  <a:pt x="120192" y="4019550"/>
                </a:lnTo>
                <a:lnTo>
                  <a:pt x="120192" y="3598405"/>
                </a:lnTo>
                <a:lnTo>
                  <a:pt x="985266" y="3598405"/>
                </a:lnTo>
                <a:lnTo>
                  <a:pt x="985266" y="3588880"/>
                </a:lnTo>
                <a:lnTo>
                  <a:pt x="110667" y="3588880"/>
                </a:lnTo>
                <a:lnTo>
                  <a:pt x="110667" y="4029075"/>
                </a:lnTo>
                <a:lnTo>
                  <a:pt x="994791" y="4029075"/>
                </a:lnTo>
                <a:lnTo>
                  <a:pt x="994791" y="4024312"/>
                </a:lnTo>
                <a:lnTo>
                  <a:pt x="994791" y="4019550"/>
                </a:lnTo>
                <a:lnTo>
                  <a:pt x="994791" y="3598405"/>
                </a:lnTo>
                <a:lnTo>
                  <a:pt x="994791" y="3593642"/>
                </a:lnTo>
                <a:lnTo>
                  <a:pt x="994791" y="3588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74654" y="5419394"/>
            <a:ext cx="58737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b="1">
                <a:latin typeface="宋体"/>
                <a:cs typeface="宋体"/>
              </a:rPr>
              <a:t>问题</a:t>
            </a:r>
            <a:r>
              <a:rPr dirty="0" sz="1800" spc="-50" b="1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278452" y="5357355"/>
            <a:ext cx="884555" cy="440690"/>
            <a:chOff x="4278452" y="5357355"/>
            <a:chExt cx="884555" cy="440690"/>
          </a:xfrm>
        </p:grpSpPr>
        <p:sp>
          <p:nvSpPr>
            <p:cNvPr id="6" name="object 6"/>
            <p:cNvSpPr/>
            <p:nvPr/>
          </p:nvSpPr>
          <p:spPr>
            <a:xfrm>
              <a:off x="4283963" y="5361431"/>
              <a:ext cx="873760" cy="431800"/>
            </a:xfrm>
            <a:custGeom>
              <a:avLst/>
              <a:gdLst/>
              <a:ahLst/>
              <a:cxnLst/>
              <a:rect l="l" t="t" r="r" b="b"/>
              <a:pathLst>
                <a:path w="873760" h="431800">
                  <a:moveTo>
                    <a:pt x="873251" y="431291"/>
                  </a:moveTo>
                  <a:lnTo>
                    <a:pt x="0" y="431291"/>
                  </a:lnTo>
                  <a:lnTo>
                    <a:pt x="0" y="0"/>
                  </a:lnTo>
                  <a:lnTo>
                    <a:pt x="873251" y="0"/>
                  </a:lnTo>
                  <a:lnTo>
                    <a:pt x="873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278452" y="5357355"/>
              <a:ext cx="884555" cy="440690"/>
            </a:xfrm>
            <a:custGeom>
              <a:avLst/>
              <a:gdLst/>
              <a:ahLst/>
              <a:cxnLst/>
              <a:rect l="l" t="t" r="r" b="b"/>
              <a:pathLst>
                <a:path w="884554" h="440689">
                  <a:moveTo>
                    <a:pt x="884123" y="440194"/>
                  </a:moveTo>
                  <a:lnTo>
                    <a:pt x="0" y="440194"/>
                  </a:lnTo>
                  <a:lnTo>
                    <a:pt x="0" y="0"/>
                  </a:lnTo>
                  <a:lnTo>
                    <a:pt x="884123" y="0"/>
                  </a:lnTo>
                  <a:lnTo>
                    <a:pt x="884123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30669"/>
                  </a:lnTo>
                  <a:lnTo>
                    <a:pt x="4762" y="430669"/>
                  </a:lnTo>
                  <a:lnTo>
                    <a:pt x="9525" y="435432"/>
                  </a:lnTo>
                  <a:lnTo>
                    <a:pt x="884123" y="435432"/>
                  </a:lnTo>
                  <a:lnTo>
                    <a:pt x="884123" y="440194"/>
                  </a:lnTo>
                  <a:close/>
                </a:path>
                <a:path w="884554" h="44068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884554" h="440689">
                  <a:moveTo>
                    <a:pt x="874598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874598" y="4762"/>
                  </a:lnTo>
                  <a:lnTo>
                    <a:pt x="874598" y="9525"/>
                  </a:lnTo>
                  <a:close/>
                </a:path>
                <a:path w="884554" h="440689">
                  <a:moveTo>
                    <a:pt x="874598" y="435432"/>
                  </a:moveTo>
                  <a:lnTo>
                    <a:pt x="874598" y="4762"/>
                  </a:lnTo>
                  <a:lnTo>
                    <a:pt x="879360" y="9525"/>
                  </a:lnTo>
                  <a:lnTo>
                    <a:pt x="884123" y="9525"/>
                  </a:lnTo>
                  <a:lnTo>
                    <a:pt x="884123" y="430669"/>
                  </a:lnTo>
                  <a:lnTo>
                    <a:pt x="879360" y="430669"/>
                  </a:lnTo>
                  <a:lnTo>
                    <a:pt x="874598" y="435432"/>
                  </a:lnTo>
                  <a:close/>
                </a:path>
                <a:path w="884554" h="440689">
                  <a:moveTo>
                    <a:pt x="884123" y="9525"/>
                  </a:moveTo>
                  <a:lnTo>
                    <a:pt x="879360" y="9525"/>
                  </a:lnTo>
                  <a:lnTo>
                    <a:pt x="874598" y="4762"/>
                  </a:lnTo>
                  <a:lnTo>
                    <a:pt x="884123" y="4762"/>
                  </a:lnTo>
                  <a:lnTo>
                    <a:pt x="884123" y="9525"/>
                  </a:lnTo>
                  <a:close/>
                </a:path>
                <a:path w="884554" h="440689">
                  <a:moveTo>
                    <a:pt x="9525" y="435432"/>
                  </a:moveTo>
                  <a:lnTo>
                    <a:pt x="4762" y="430669"/>
                  </a:lnTo>
                  <a:lnTo>
                    <a:pt x="9525" y="430669"/>
                  </a:lnTo>
                  <a:lnTo>
                    <a:pt x="9525" y="435432"/>
                  </a:lnTo>
                  <a:close/>
                </a:path>
                <a:path w="884554" h="440689">
                  <a:moveTo>
                    <a:pt x="874598" y="435432"/>
                  </a:moveTo>
                  <a:lnTo>
                    <a:pt x="9525" y="435432"/>
                  </a:lnTo>
                  <a:lnTo>
                    <a:pt x="9525" y="430669"/>
                  </a:lnTo>
                  <a:lnTo>
                    <a:pt x="874598" y="430669"/>
                  </a:lnTo>
                  <a:lnTo>
                    <a:pt x="874598" y="435432"/>
                  </a:lnTo>
                  <a:close/>
                </a:path>
                <a:path w="884554" h="440689">
                  <a:moveTo>
                    <a:pt x="884123" y="435432"/>
                  </a:moveTo>
                  <a:lnTo>
                    <a:pt x="874598" y="435432"/>
                  </a:lnTo>
                  <a:lnTo>
                    <a:pt x="879360" y="430669"/>
                  </a:lnTo>
                  <a:lnTo>
                    <a:pt x="884123" y="430669"/>
                  </a:lnTo>
                  <a:lnTo>
                    <a:pt x="884123" y="435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374654" y="5419394"/>
            <a:ext cx="587375" cy="253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64"/>
              </a:lnSpc>
            </a:pPr>
            <a:r>
              <a:rPr dirty="0" sz="1800" b="1">
                <a:latin typeface="宋体"/>
                <a:cs typeface="宋体"/>
              </a:rPr>
              <a:t>问题</a:t>
            </a:r>
            <a:r>
              <a:rPr dirty="0" sz="1800" spc="-50" b="1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78452" y="5357355"/>
            <a:ext cx="884555" cy="440690"/>
            <a:chOff x="4278452" y="5357355"/>
            <a:chExt cx="884555" cy="440690"/>
          </a:xfrm>
        </p:grpSpPr>
        <p:sp>
          <p:nvSpPr>
            <p:cNvPr id="10" name="object 10"/>
            <p:cNvSpPr/>
            <p:nvPr/>
          </p:nvSpPr>
          <p:spPr>
            <a:xfrm>
              <a:off x="4283963" y="5361431"/>
              <a:ext cx="873760" cy="431800"/>
            </a:xfrm>
            <a:custGeom>
              <a:avLst/>
              <a:gdLst/>
              <a:ahLst/>
              <a:cxnLst/>
              <a:rect l="l" t="t" r="r" b="b"/>
              <a:pathLst>
                <a:path w="873760" h="431800">
                  <a:moveTo>
                    <a:pt x="873251" y="431291"/>
                  </a:moveTo>
                  <a:lnTo>
                    <a:pt x="0" y="431291"/>
                  </a:lnTo>
                  <a:lnTo>
                    <a:pt x="0" y="0"/>
                  </a:lnTo>
                  <a:lnTo>
                    <a:pt x="873251" y="0"/>
                  </a:lnTo>
                  <a:lnTo>
                    <a:pt x="873251" y="431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278452" y="5357355"/>
              <a:ext cx="884555" cy="440690"/>
            </a:xfrm>
            <a:custGeom>
              <a:avLst/>
              <a:gdLst/>
              <a:ahLst/>
              <a:cxnLst/>
              <a:rect l="l" t="t" r="r" b="b"/>
              <a:pathLst>
                <a:path w="884554" h="440689">
                  <a:moveTo>
                    <a:pt x="884123" y="440194"/>
                  </a:moveTo>
                  <a:lnTo>
                    <a:pt x="0" y="440194"/>
                  </a:lnTo>
                  <a:lnTo>
                    <a:pt x="0" y="0"/>
                  </a:lnTo>
                  <a:lnTo>
                    <a:pt x="884123" y="0"/>
                  </a:lnTo>
                  <a:lnTo>
                    <a:pt x="884123" y="4762"/>
                  </a:lnTo>
                  <a:lnTo>
                    <a:pt x="9525" y="4762"/>
                  </a:lnTo>
                  <a:lnTo>
                    <a:pt x="4762" y="9525"/>
                  </a:lnTo>
                  <a:lnTo>
                    <a:pt x="9525" y="9525"/>
                  </a:lnTo>
                  <a:lnTo>
                    <a:pt x="9525" y="430669"/>
                  </a:lnTo>
                  <a:lnTo>
                    <a:pt x="4762" y="430669"/>
                  </a:lnTo>
                  <a:lnTo>
                    <a:pt x="9525" y="435432"/>
                  </a:lnTo>
                  <a:lnTo>
                    <a:pt x="884123" y="435432"/>
                  </a:lnTo>
                  <a:lnTo>
                    <a:pt x="884123" y="440194"/>
                  </a:lnTo>
                  <a:close/>
                </a:path>
                <a:path w="884554" h="440689">
                  <a:moveTo>
                    <a:pt x="9525" y="9525"/>
                  </a:moveTo>
                  <a:lnTo>
                    <a:pt x="4762" y="9525"/>
                  </a:lnTo>
                  <a:lnTo>
                    <a:pt x="9525" y="4762"/>
                  </a:lnTo>
                  <a:lnTo>
                    <a:pt x="9525" y="9525"/>
                  </a:lnTo>
                  <a:close/>
                </a:path>
                <a:path w="884554" h="440689">
                  <a:moveTo>
                    <a:pt x="874598" y="9525"/>
                  </a:moveTo>
                  <a:lnTo>
                    <a:pt x="9525" y="9525"/>
                  </a:lnTo>
                  <a:lnTo>
                    <a:pt x="9525" y="4762"/>
                  </a:lnTo>
                  <a:lnTo>
                    <a:pt x="874598" y="4762"/>
                  </a:lnTo>
                  <a:lnTo>
                    <a:pt x="874598" y="9525"/>
                  </a:lnTo>
                  <a:close/>
                </a:path>
                <a:path w="884554" h="440689">
                  <a:moveTo>
                    <a:pt x="874598" y="435432"/>
                  </a:moveTo>
                  <a:lnTo>
                    <a:pt x="874598" y="4762"/>
                  </a:lnTo>
                  <a:lnTo>
                    <a:pt x="879360" y="9525"/>
                  </a:lnTo>
                  <a:lnTo>
                    <a:pt x="884123" y="9525"/>
                  </a:lnTo>
                  <a:lnTo>
                    <a:pt x="884123" y="430669"/>
                  </a:lnTo>
                  <a:lnTo>
                    <a:pt x="879360" y="430669"/>
                  </a:lnTo>
                  <a:lnTo>
                    <a:pt x="874598" y="435432"/>
                  </a:lnTo>
                  <a:close/>
                </a:path>
                <a:path w="884554" h="440689">
                  <a:moveTo>
                    <a:pt x="884123" y="9525"/>
                  </a:moveTo>
                  <a:lnTo>
                    <a:pt x="879360" y="9525"/>
                  </a:lnTo>
                  <a:lnTo>
                    <a:pt x="874598" y="4762"/>
                  </a:lnTo>
                  <a:lnTo>
                    <a:pt x="884123" y="4762"/>
                  </a:lnTo>
                  <a:lnTo>
                    <a:pt x="884123" y="9525"/>
                  </a:lnTo>
                  <a:close/>
                </a:path>
                <a:path w="884554" h="440689">
                  <a:moveTo>
                    <a:pt x="9525" y="435432"/>
                  </a:moveTo>
                  <a:lnTo>
                    <a:pt x="4762" y="430669"/>
                  </a:lnTo>
                  <a:lnTo>
                    <a:pt x="9525" y="430669"/>
                  </a:lnTo>
                  <a:lnTo>
                    <a:pt x="9525" y="435432"/>
                  </a:lnTo>
                  <a:close/>
                </a:path>
                <a:path w="884554" h="440689">
                  <a:moveTo>
                    <a:pt x="874598" y="435432"/>
                  </a:moveTo>
                  <a:lnTo>
                    <a:pt x="9525" y="435432"/>
                  </a:lnTo>
                  <a:lnTo>
                    <a:pt x="9525" y="430669"/>
                  </a:lnTo>
                  <a:lnTo>
                    <a:pt x="874598" y="430669"/>
                  </a:lnTo>
                  <a:lnTo>
                    <a:pt x="874598" y="435432"/>
                  </a:lnTo>
                  <a:close/>
                </a:path>
                <a:path w="884554" h="440689">
                  <a:moveTo>
                    <a:pt x="884123" y="435432"/>
                  </a:moveTo>
                  <a:lnTo>
                    <a:pt x="874598" y="435432"/>
                  </a:lnTo>
                  <a:lnTo>
                    <a:pt x="879360" y="430669"/>
                  </a:lnTo>
                  <a:lnTo>
                    <a:pt x="884123" y="430669"/>
                  </a:lnTo>
                  <a:lnTo>
                    <a:pt x="884123" y="435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4283964" y="5361432"/>
            <a:ext cx="873760" cy="4318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260"/>
              </a:spcBef>
            </a:pP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97470" y="2773362"/>
            <a:ext cx="886460" cy="441325"/>
          </a:xfrm>
          <a:custGeom>
            <a:avLst/>
            <a:gdLst/>
            <a:ahLst/>
            <a:cxnLst/>
            <a:rect l="l" t="t" r="r" b="b"/>
            <a:pathLst>
              <a:path w="886460" h="441325">
                <a:moveTo>
                  <a:pt x="886053" y="441109"/>
                </a:moveTo>
                <a:lnTo>
                  <a:pt x="0" y="441109"/>
                </a:lnTo>
                <a:lnTo>
                  <a:pt x="0" y="0"/>
                </a:lnTo>
                <a:lnTo>
                  <a:pt x="886053" y="0"/>
                </a:lnTo>
                <a:lnTo>
                  <a:pt x="88605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1584"/>
                </a:lnTo>
                <a:lnTo>
                  <a:pt x="4762" y="431584"/>
                </a:lnTo>
                <a:lnTo>
                  <a:pt x="9525" y="436346"/>
                </a:lnTo>
                <a:lnTo>
                  <a:pt x="886053" y="436346"/>
                </a:lnTo>
                <a:lnTo>
                  <a:pt x="886053" y="441109"/>
                </a:lnTo>
                <a:close/>
              </a:path>
              <a:path w="886460" h="441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6460" h="441325">
                <a:moveTo>
                  <a:pt x="87652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6528" y="4762"/>
                </a:lnTo>
                <a:lnTo>
                  <a:pt x="876528" y="9525"/>
                </a:lnTo>
                <a:close/>
              </a:path>
              <a:path w="886460" h="441325">
                <a:moveTo>
                  <a:pt x="876528" y="436346"/>
                </a:moveTo>
                <a:lnTo>
                  <a:pt x="876528" y="4762"/>
                </a:lnTo>
                <a:lnTo>
                  <a:pt x="881291" y="9525"/>
                </a:lnTo>
                <a:lnTo>
                  <a:pt x="886053" y="9525"/>
                </a:lnTo>
                <a:lnTo>
                  <a:pt x="886053" y="431584"/>
                </a:lnTo>
                <a:lnTo>
                  <a:pt x="881291" y="431584"/>
                </a:lnTo>
                <a:lnTo>
                  <a:pt x="876528" y="436346"/>
                </a:lnTo>
                <a:close/>
              </a:path>
              <a:path w="886460" h="441325">
                <a:moveTo>
                  <a:pt x="886053" y="9525"/>
                </a:moveTo>
                <a:lnTo>
                  <a:pt x="881291" y="9525"/>
                </a:lnTo>
                <a:lnTo>
                  <a:pt x="876528" y="4762"/>
                </a:lnTo>
                <a:lnTo>
                  <a:pt x="886053" y="4762"/>
                </a:lnTo>
                <a:lnTo>
                  <a:pt x="886053" y="9525"/>
                </a:lnTo>
                <a:close/>
              </a:path>
              <a:path w="886460" h="441325">
                <a:moveTo>
                  <a:pt x="9525" y="436346"/>
                </a:moveTo>
                <a:lnTo>
                  <a:pt x="4762" y="431584"/>
                </a:lnTo>
                <a:lnTo>
                  <a:pt x="9525" y="431584"/>
                </a:lnTo>
                <a:lnTo>
                  <a:pt x="9525" y="436346"/>
                </a:lnTo>
                <a:close/>
              </a:path>
              <a:path w="886460" h="441325">
                <a:moveTo>
                  <a:pt x="876528" y="436346"/>
                </a:moveTo>
                <a:lnTo>
                  <a:pt x="9525" y="436346"/>
                </a:lnTo>
                <a:lnTo>
                  <a:pt x="9525" y="431584"/>
                </a:lnTo>
                <a:lnTo>
                  <a:pt x="876528" y="431584"/>
                </a:lnTo>
                <a:lnTo>
                  <a:pt x="876528" y="436346"/>
                </a:lnTo>
                <a:close/>
              </a:path>
              <a:path w="886460" h="441325">
                <a:moveTo>
                  <a:pt x="886053" y="436346"/>
                </a:moveTo>
                <a:lnTo>
                  <a:pt x="876528" y="436346"/>
                </a:lnTo>
                <a:lnTo>
                  <a:pt x="881291" y="431584"/>
                </a:lnTo>
                <a:lnTo>
                  <a:pt x="886053" y="431584"/>
                </a:lnTo>
                <a:lnTo>
                  <a:pt x="886053" y="436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77162" y="2797809"/>
            <a:ext cx="726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问题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3617" y="2773362"/>
            <a:ext cx="883285" cy="442595"/>
          </a:xfrm>
          <a:custGeom>
            <a:avLst/>
            <a:gdLst/>
            <a:ahLst/>
            <a:cxnLst/>
            <a:rect l="l" t="t" r="r" b="b"/>
            <a:pathLst>
              <a:path w="883285" h="442594">
                <a:moveTo>
                  <a:pt x="883145" y="442036"/>
                </a:moveTo>
                <a:lnTo>
                  <a:pt x="0" y="442036"/>
                </a:lnTo>
                <a:lnTo>
                  <a:pt x="0" y="0"/>
                </a:lnTo>
                <a:lnTo>
                  <a:pt x="883145" y="0"/>
                </a:lnTo>
                <a:lnTo>
                  <a:pt x="88314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2511"/>
                </a:lnTo>
                <a:lnTo>
                  <a:pt x="4762" y="432511"/>
                </a:lnTo>
                <a:lnTo>
                  <a:pt x="9525" y="437273"/>
                </a:lnTo>
                <a:lnTo>
                  <a:pt x="883145" y="437273"/>
                </a:lnTo>
                <a:lnTo>
                  <a:pt x="883145" y="442036"/>
                </a:lnTo>
                <a:close/>
              </a:path>
              <a:path w="883285" h="44259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3285" h="442594">
                <a:moveTo>
                  <a:pt x="87362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3620" y="4762"/>
                </a:lnTo>
                <a:lnTo>
                  <a:pt x="873620" y="9525"/>
                </a:lnTo>
                <a:close/>
              </a:path>
              <a:path w="883285" h="442594">
                <a:moveTo>
                  <a:pt x="873620" y="437273"/>
                </a:moveTo>
                <a:lnTo>
                  <a:pt x="873620" y="4762"/>
                </a:lnTo>
                <a:lnTo>
                  <a:pt x="878382" y="9525"/>
                </a:lnTo>
                <a:lnTo>
                  <a:pt x="883145" y="9525"/>
                </a:lnTo>
                <a:lnTo>
                  <a:pt x="883145" y="432511"/>
                </a:lnTo>
                <a:lnTo>
                  <a:pt x="878382" y="432511"/>
                </a:lnTo>
                <a:lnTo>
                  <a:pt x="873620" y="437273"/>
                </a:lnTo>
                <a:close/>
              </a:path>
              <a:path w="883285" h="442594">
                <a:moveTo>
                  <a:pt x="883145" y="9525"/>
                </a:moveTo>
                <a:lnTo>
                  <a:pt x="878382" y="9525"/>
                </a:lnTo>
                <a:lnTo>
                  <a:pt x="873620" y="4762"/>
                </a:lnTo>
                <a:lnTo>
                  <a:pt x="883145" y="4762"/>
                </a:lnTo>
                <a:lnTo>
                  <a:pt x="883145" y="9525"/>
                </a:lnTo>
                <a:close/>
              </a:path>
              <a:path w="883285" h="442594">
                <a:moveTo>
                  <a:pt x="9525" y="437273"/>
                </a:moveTo>
                <a:lnTo>
                  <a:pt x="4762" y="432511"/>
                </a:lnTo>
                <a:lnTo>
                  <a:pt x="9525" y="432511"/>
                </a:lnTo>
                <a:lnTo>
                  <a:pt x="9525" y="437273"/>
                </a:lnTo>
                <a:close/>
              </a:path>
              <a:path w="883285" h="442594">
                <a:moveTo>
                  <a:pt x="873620" y="437273"/>
                </a:moveTo>
                <a:lnTo>
                  <a:pt x="9525" y="437273"/>
                </a:lnTo>
                <a:lnTo>
                  <a:pt x="9525" y="432511"/>
                </a:lnTo>
                <a:lnTo>
                  <a:pt x="873620" y="432511"/>
                </a:lnTo>
                <a:lnTo>
                  <a:pt x="873620" y="437273"/>
                </a:lnTo>
                <a:close/>
              </a:path>
              <a:path w="883285" h="442594">
                <a:moveTo>
                  <a:pt x="883145" y="437273"/>
                </a:moveTo>
                <a:lnTo>
                  <a:pt x="873620" y="437273"/>
                </a:lnTo>
                <a:lnTo>
                  <a:pt x="878382" y="432511"/>
                </a:lnTo>
                <a:lnTo>
                  <a:pt x="883145" y="432511"/>
                </a:lnTo>
                <a:lnTo>
                  <a:pt x="883145" y="437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727119" y="279780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0543" y="2773362"/>
            <a:ext cx="886460" cy="441325"/>
          </a:xfrm>
          <a:custGeom>
            <a:avLst/>
            <a:gdLst/>
            <a:ahLst/>
            <a:cxnLst/>
            <a:rect l="l" t="t" r="r" b="b"/>
            <a:pathLst>
              <a:path w="886460" h="441325">
                <a:moveTo>
                  <a:pt x="886053" y="441109"/>
                </a:moveTo>
                <a:lnTo>
                  <a:pt x="0" y="441109"/>
                </a:lnTo>
                <a:lnTo>
                  <a:pt x="0" y="0"/>
                </a:lnTo>
                <a:lnTo>
                  <a:pt x="886053" y="0"/>
                </a:lnTo>
                <a:lnTo>
                  <a:pt x="88605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1584"/>
                </a:lnTo>
                <a:lnTo>
                  <a:pt x="4762" y="431584"/>
                </a:lnTo>
                <a:lnTo>
                  <a:pt x="9525" y="436346"/>
                </a:lnTo>
                <a:lnTo>
                  <a:pt x="886053" y="436346"/>
                </a:lnTo>
                <a:lnTo>
                  <a:pt x="886053" y="441109"/>
                </a:lnTo>
                <a:close/>
              </a:path>
              <a:path w="886460" h="441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6460" h="441325">
                <a:moveTo>
                  <a:pt x="87652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6528" y="4762"/>
                </a:lnTo>
                <a:lnTo>
                  <a:pt x="876528" y="9525"/>
                </a:lnTo>
                <a:close/>
              </a:path>
              <a:path w="886460" h="441325">
                <a:moveTo>
                  <a:pt x="876528" y="436346"/>
                </a:moveTo>
                <a:lnTo>
                  <a:pt x="876528" y="4762"/>
                </a:lnTo>
                <a:lnTo>
                  <a:pt x="881291" y="9525"/>
                </a:lnTo>
                <a:lnTo>
                  <a:pt x="886053" y="9525"/>
                </a:lnTo>
                <a:lnTo>
                  <a:pt x="886053" y="431584"/>
                </a:lnTo>
                <a:lnTo>
                  <a:pt x="881291" y="431584"/>
                </a:lnTo>
                <a:lnTo>
                  <a:pt x="876528" y="436346"/>
                </a:lnTo>
                <a:close/>
              </a:path>
              <a:path w="886460" h="441325">
                <a:moveTo>
                  <a:pt x="886053" y="9525"/>
                </a:moveTo>
                <a:lnTo>
                  <a:pt x="881291" y="9525"/>
                </a:lnTo>
                <a:lnTo>
                  <a:pt x="876528" y="4762"/>
                </a:lnTo>
                <a:lnTo>
                  <a:pt x="886053" y="4762"/>
                </a:lnTo>
                <a:lnTo>
                  <a:pt x="886053" y="9525"/>
                </a:lnTo>
                <a:close/>
              </a:path>
              <a:path w="886460" h="441325">
                <a:moveTo>
                  <a:pt x="9525" y="436346"/>
                </a:moveTo>
                <a:lnTo>
                  <a:pt x="4762" y="431584"/>
                </a:lnTo>
                <a:lnTo>
                  <a:pt x="9525" y="431584"/>
                </a:lnTo>
                <a:lnTo>
                  <a:pt x="9525" y="436346"/>
                </a:lnTo>
                <a:close/>
              </a:path>
              <a:path w="886460" h="441325">
                <a:moveTo>
                  <a:pt x="876528" y="436346"/>
                </a:moveTo>
                <a:lnTo>
                  <a:pt x="9525" y="436346"/>
                </a:lnTo>
                <a:lnTo>
                  <a:pt x="9525" y="431584"/>
                </a:lnTo>
                <a:lnTo>
                  <a:pt x="876528" y="431584"/>
                </a:lnTo>
                <a:lnTo>
                  <a:pt x="876528" y="436346"/>
                </a:lnTo>
                <a:close/>
              </a:path>
              <a:path w="886460" h="441325">
                <a:moveTo>
                  <a:pt x="886053" y="436346"/>
                </a:moveTo>
                <a:lnTo>
                  <a:pt x="876528" y="436346"/>
                </a:lnTo>
                <a:lnTo>
                  <a:pt x="881291" y="431584"/>
                </a:lnTo>
                <a:lnTo>
                  <a:pt x="886053" y="431584"/>
                </a:lnTo>
                <a:lnTo>
                  <a:pt x="886053" y="436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94521" y="2797809"/>
            <a:ext cx="737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问题</a:t>
            </a: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baseline="-16908" sz="1725" b="1">
                <a:latin typeface="Times New Roman"/>
                <a:cs typeface="Times New Roman"/>
              </a:rPr>
              <a:t>2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66690" y="2773362"/>
            <a:ext cx="886460" cy="441325"/>
          </a:xfrm>
          <a:custGeom>
            <a:avLst/>
            <a:gdLst/>
            <a:ahLst/>
            <a:cxnLst/>
            <a:rect l="l" t="t" r="r" b="b"/>
            <a:pathLst>
              <a:path w="886460" h="441325">
                <a:moveTo>
                  <a:pt x="886066" y="441109"/>
                </a:moveTo>
                <a:lnTo>
                  <a:pt x="0" y="441109"/>
                </a:lnTo>
                <a:lnTo>
                  <a:pt x="0" y="0"/>
                </a:lnTo>
                <a:lnTo>
                  <a:pt x="886066" y="0"/>
                </a:lnTo>
                <a:lnTo>
                  <a:pt x="88606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1584"/>
                </a:lnTo>
                <a:lnTo>
                  <a:pt x="4762" y="431584"/>
                </a:lnTo>
                <a:lnTo>
                  <a:pt x="9525" y="436346"/>
                </a:lnTo>
                <a:lnTo>
                  <a:pt x="886066" y="436346"/>
                </a:lnTo>
                <a:lnTo>
                  <a:pt x="886066" y="441109"/>
                </a:lnTo>
                <a:close/>
              </a:path>
              <a:path w="886460" h="441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6460" h="441325">
                <a:moveTo>
                  <a:pt x="87654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6541" y="4762"/>
                </a:lnTo>
                <a:lnTo>
                  <a:pt x="876541" y="9525"/>
                </a:lnTo>
                <a:close/>
              </a:path>
              <a:path w="886460" h="441325">
                <a:moveTo>
                  <a:pt x="876541" y="436346"/>
                </a:moveTo>
                <a:lnTo>
                  <a:pt x="876541" y="4762"/>
                </a:lnTo>
                <a:lnTo>
                  <a:pt x="881303" y="9525"/>
                </a:lnTo>
                <a:lnTo>
                  <a:pt x="886066" y="9525"/>
                </a:lnTo>
                <a:lnTo>
                  <a:pt x="886066" y="431584"/>
                </a:lnTo>
                <a:lnTo>
                  <a:pt x="881303" y="431584"/>
                </a:lnTo>
                <a:lnTo>
                  <a:pt x="876541" y="436346"/>
                </a:lnTo>
                <a:close/>
              </a:path>
              <a:path w="886460" h="441325">
                <a:moveTo>
                  <a:pt x="886066" y="9525"/>
                </a:moveTo>
                <a:lnTo>
                  <a:pt x="881303" y="9525"/>
                </a:lnTo>
                <a:lnTo>
                  <a:pt x="876541" y="4762"/>
                </a:lnTo>
                <a:lnTo>
                  <a:pt x="886066" y="4762"/>
                </a:lnTo>
                <a:lnTo>
                  <a:pt x="886066" y="9525"/>
                </a:lnTo>
                <a:close/>
              </a:path>
              <a:path w="886460" h="441325">
                <a:moveTo>
                  <a:pt x="9525" y="436346"/>
                </a:moveTo>
                <a:lnTo>
                  <a:pt x="4762" y="431584"/>
                </a:lnTo>
                <a:lnTo>
                  <a:pt x="9525" y="431584"/>
                </a:lnTo>
                <a:lnTo>
                  <a:pt x="9525" y="436346"/>
                </a:lnTo>
                <a:close/>
              </a:path>
              <a:path w="886460" h="441325">
                <a:moveTo>
                  <a:pt x="876541" y="436346"/>
                </a:moveTo>
                <a:lnTo>
                  <a:pt x="9525" y="436346"/>
                </a:lnTo>
                <a:lnTo>
                  <a:pt x="9525" y="431584"/>
                </a:lnTo>
                <a:lnTo>
                  <a:pt x="876541" y="431584"/>
                </a:lnTo>
                <a:lnTo>
                  <a:pt x="876541" y="436346"/>
                </a:lnTo>
                <a:close/>
              </a:path>
              <a:path w="886460" h="441325">
                <a:moveTo>
                  <a:pt x="886066" y="436346"/>
                </a:moveTo>
                <a:lnTo>
                  <a:pt x="876541" y="436346"/>
                </a:lnTo>
                <a:lnTo>
                  <a:pt x="881303" y="431584"/>
                </a:lnTo>
                <a:lnTo>
                  <a:pt x="886066" y="431584"/>
                </a:lnTo>
                <a:lnTo>
                  <a:pt x="886066" y="436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868913" y="2797809"/>
            <a:ext cx="704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问题</a:t>
            </a: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baseline="-16908" sz="1725" b="1">
                <a:latin typeface="Times New Roman"/>
                <a:cs typeface="Times New Roman"/>
              </a:rPr>
              <a:t>i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12838" y="2773362"/>
            <a:ext cx="884555" cy="442595"/>
          </a:xfrm>
          <a:custGeom>
            <a:avLst/>
            <a:gdLst/>
            <a:ahLst/>
            <a:cxnLst/>
            <a:rect l="l" t="t" r="r" b="b"/>
            <a:pathLst>
              <a:path w="884554" h="442594">
                <a:moveTo>
                  <a:pt x="884123" y="442036"/>
                </a:moveTo>
                <a:lnTo>
                  <a:pt x="0" y="442036"/>
                </a:lnTo>
                <a:lnTo>
                  <a:pt x="0" y="0"/>
                </a:lnTo>
                <a:lnTo>
                  <a:pt x="884123" y="0"/>
                </a:lnTo>
                <a:lnTo>
                  <a:pt x="88412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2511"/>
                </a:lnTo>
                <a:lnTo>
                  <a:pt x="4762" y="432511"/>
                </a:lnTo>
                <a:lnTo>
                  <a:pt x="9525" y="437273"/>
                </a:lnTo>
                <a:lnTo>
                  <a:pt x="884123" y="437273"/>
                </a:lnTo>
                <a:lnTo>
                  <a:pt x="884123" y="442036"/>
                </a:lnTo>
                <a:close/>
              </a:path>
              <a:path w="884554" h="44259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4554" h="442594">
                <a:moveTo>
                  <a:pt x="87459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4598" y="4762"/>
                </a:lnTo>
                <a:lnTo>
                  <a:pt x="874598" y="9525"/>
                </a:lnTo>
                <a:close/>
              </a:path>
              <a:path w="884554" h="442594">
                <a:moveTo>
                  <a:pt x="874598" y="437273"/>
                </a:moveTo>
                <a:lnTo>
                  <a:pt x="874598" y="4762"/>
                </a:lnTo>
                <a:lnTo>
                  <a:pt x="879360" y="9525"/>
                </a:lnTo>
                <a:lnTo>
                  <a:pt x="884123" y="9525"/>
                </a:lnTo>
                <a:lnTo>
                  <a:pt x="884123" y="432511"/>
                </a:lnTo>
                <a:lnTo>
                  <a:pt x="879360" y="432511"/>
                </a:lnTo>
                <a:lnTo>
                  <a:pt x="874598" y="437273"/>
                </a:lnTo>
                <a:close/>
              </a:path>
              <a:path w="884554" h="442594">
                <a:moveTo>
                  <a:pt x="884123" y="9525"/>
                </a:moveTo>
                <a:lnTo>
                  <a:pt x="879360" y="9525"/>
                </a:lnTo>
                <a:lnTo>
                  <a:pt x="874598" y="4762"/>
                </a:lnTo>
                <a:lnTo>
                  <a:pt x="884123" y="4762"/>
                </a:lnTo>
                <a:lnTo>
                  <a:pt x="884123" y="9525"/>
                </a:lnTo>
                <a:close/>
              </a:path>
              <a:path w="884554" h="442594">
                <a:moveTo>
                  <a:pt x="9525" y="437273"/>
                </a:moveTo>
                <a:lnTo>
                  <a:pt x="4762" y="432511"/>
                </a:lnTo>
                <a:lnTo>
                  <a:pt x="9525" y="432511"/>
                </a:lnTo>
                <a:lnTo>
                  <a:pt x="9525" y="437273"/>
                </a:lnTo>
                <a:close/>
              </a:path>
              <a:path w="884554" h="442594">
                <a:moveTo>
                  <a:pt x="874598" y="437273"/>
                </a:moveTo>
                <a:lnTo>
                  <a:pt x="9525" y="437273"/>
                </a:lnTo>
                <a:lnTo>
                  <a:pt x="9525" y="432511"/>
                </a:lnTo>
                <a:lnTo>
                  <a:pt x="874598" y="432511"/>
                </a:lnTo>
                <a:lnTo>
                  <a:pt x="874598" y="437273"/>
                </a:lnTo>
                <a:close/>
              </a:path>
              <a:path w="884554" h="442594">
                <a:moveTo>
                  <a:pt x="884123" y="437273"/>
                </a:moveTo>
                <a:lnTo>
                  <a:pt x="874598" y="437273"/>
                </a:lnTo>
                <a:lnTo>
                  <a:pt x="879360" y="432511"/>
                </a:lnTo>
                <a:lnTo>
                  <a:pt x="884123" y="432511"/>
                </a:lnTo>
                <a:lnTo>
                  <a:pt x="884123" y="437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340460" y="2797809"/>
            <a:ext cx="739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问题</a:t>
            </a: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sz="1800" b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089764" y="2773362"/>
            <a:ext cx="887094" cy="441325"/>
          </a:xfrm>
          <a:custGeom>
            <a:avLst/>
            <a:gdLst/>
            <a:ahLst/>
            <a:cxnLst/>
            <a:rect l="l" t="t" r="r" b="b"/>
            <a:pathLst>
              <a:path w="887095" h="441325">
                <a:moveTo>
                  <a:pt x="887031" y="441109"/>
                </a:moveTo>
                <a:lnTo>
                  <a:pt x="0" y="441109"/>
                </a:lnTo>
                <a:lnTo>
                  <a:pt x="0" y="0"/>
                </a:lnTo>
                <a:lnTo>
                  <a:pt x="887031" y="0"/>
                </a:lnTo>
                <a:lnTo>
                  <a:pt x="88703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1584"/>
                </a:lnTo>
                <a:lnTo>
                  <a:pt x="4762" y="431584"/>
                </a:lnTo>
                <a:lnTo>
                  <a:pt x="9525" y="436346"/>
                </a:lnTo>
                <a:lnTo>
                  <a:pt x="887031" y="436346"/>
                </a:lnTo>
                <a:lnTo>
                  <a:pt x="887031" y="441109"/>
                </a:lnTo>
                <a:close/>
              </a:path>
              <a:path w="887095" h="441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7095" h="441325">
                <a:moveTo>
                  <a:pt x="87750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7506" y="4762"/>
                </a:lnTo>
                <a:lnTo>
                  <a:pt x="877506" y="9525"/>
                </a:lnTo>
                <a:close/>
              </a:path>
              <a:path w="887095" h="441325">
                <a:moveTo>
                  <a:pt x="877506" y="436346"/>
                </a:moveTo>
                <a:lnTo>
                  <a:pt x="877506" y="4762"/>
                </a:lnTo>
                <a:lnTo>
                  <a:pt x="882269" y="9525"/>
                </a:lnTo>
                <a:lnTo>
                  <a:pt x="887031" y="9525"/>
                </a:lnTo>
                <a:lnTo>
                  <a:pt x="887031" y="431584"/>
                </a:lnTo>
                <a:lnTo>
                  <a:pt x="882269" y="431584"/>
                </a:lnTo>
                <a:lnTo>
                  <a:pt x="877506" y="436346"/>
                </a:lnTo>
                <a:close/>
              </a:path>
              <a:path w="887095" h="441325">
                <a:moveTo>
                  <a:pt x="887031" y="9525"/>
                </a:moveTo>
                <a:lnTo>
                  <a:pt x="882269" y="9525"/>
                </a:lnTo>
                <a:lnTo>
                  <a:pt x="877506" y="4762"/>
                </a:lnTo>
                <a:lnTo>
                  <a:pt x="887031" y="4762"/>
                </a:lnTo>
                <a:lnTo>
                  <a:pt x="887031" y="9525"/>
                </a:lnTo>
                <a:close/>
              </a:path>
              <a:path w="887095" h="441325">
                <a:moveTo>
                  <a:pt x="9525" y="436346"/>
                </a:moveTo>
                <a:lnTo>
                  <a:pt x="4762" y="431584"/>
                </a:lnTo>
                <a:lnTo>
                  <a:pt x="9525" y="431584"/>
                </a:lnTo>
                <a:lnTo>
                  <a:pt x="9525" y="436346"/>
                </a:lnTo>
                <a:close/>
              </a:path>
              <a:path w="887095" h="441325">
                <a:moveTo>
                  <a:pt x="877506" y="436346"/>
                </a:moveTo>
                <a:lnTo>
                  <a:pt x="9525" y="436346"/>
                </a:lnTo>
                <a:lnTo>
                  <a:pt x="9525" y="431584"/>
                </a:lnTo>
                <a:lnTo>
                  <a:pt x="877506" y="431584"/>
                </a:lnTo>
                <a:lnTo>
                  <a:pt x="877506" y="436346"/>
                </a:lnTo>
                <a:close/>
              </a:path>
              <a:path w="887095" h="441325">
                <a:moveTo>
                  <a:pt x="887031" y="436346"/>
                </a:moveTo>
                <a:lnTo>
                  <a:pt x="877506" y="436346"/>
                </a:lnTo>
                <a:lnTo>
                  <a:pt x="882269" y="431584"/>
                </a:lnTo>
                <a:lnTo>
                  <a:pt x="887031" y="431584"/>
                </a:lnTo>
                <a:lnTo>
                  <a:pt x="887031" y="436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6291376" y="279780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97470" y="4352467"/>
            <a:ext cx="886460" cy="441325"/>
          </a:xfrm>
          <a:custGeom>
            <a:avLst/>
            <a:gdLst/>
            <a:ahLst/>
            <a:cxnLst/>
            <a:rect l="l" t="t" r="r" b="b"/>
            <a:pathLst>
              <a:path w="886460" h="441325">
                <a:moveTo>
                  <a:pt x="886053" y="441109"/>
                </a:moveTo>
                <a:lnTo>
                  <a:pt x="0" y="441109"/>
                </a:lnTo>
                <a:lnTo>
                  <a:pt x="0" y="0"/>
                </a:lnTo>
                <a:lnTo>
                  <a:pt x="886053" y="0"/>
                </a:lnTo>
                <a:lnTo>
                  <a:pt x="88605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1584"/>
                </a:lnTo>
                <a:lnTo>
                  <a:pt x="4762" y="431584"/>
                </a:lnTo>
                <a:lnTo>
                  <a:pt x="9525" y="436346"/>
                </a:lnTo>
                <a:lnTo>
                  <a:pt x="886053" y="436346"/>
                </a:lnTo>
                <a:lnTo>
                  <a:pt x="886053" y="441109"/>
                </a:lnTo>
                <a:close/>
              </a:path>
              <a:path w="886460" h="441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6460" h="441325">
                <a:moveTo>
                  <a:pt x="87652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6528" y="4762"/>
                </a:lnTo>
                <a:lnTo>
                  <a:pt x="876528" y="9525"/>
                </a:lnTo>
                <a:close/>
              </a:path>
              <a:path w="886460" h="441325">
                <a:moveTo>
                  <a:pt x="876528" y="436346"/>
                </a:moveTo>
                <a:lnTo>
                  <a:pt x="876528" y="4762"/>
                </a:lnTo>
                <a:lnTo>
                  <a:pt x="881291" y="9525"/>
                </a:lnTo>
                <a:lnTo>
                  <a:pt x="886053" y="9525"/>
                </a:lnTo>
                <a:lnTo>
                  <a:pt x="886053" y="431584"/>
                </a:lnTo>
                <a:lnTo>
                  <a:pt x="881291" y="431584"/>
                </a:lnTo>
                <a:lnTo>
                  <a:pt x="876528" y="436346"/>
                </a:lnTo>
                <a:close/>
              </a:path>
              <a:path w="886460" h="441325">
                <a:moveTo>
                  <a:pt x="886053" y="9525"/>
                </a:moveTo>
                <a:lnTo>
                  <a:pt x="881291" y="9525"/>
                </a:lnTo>
                <a:lnTo>
                  <a:pt x="876528" y="4762"/>
                </a:lnTo>
                <a:lnTo>
                  <a:pt x="886053" y="4762"/>
                </a:lnTo>
                <a:lnTo>
                  <a:pt x="886053" y="9525"/>
                </a:lnTo>
                <a:close/>
              </a:path>
              <a:path w="886460" h="441325">
                <a:moveTo>
                  <a:pt x="9525" y="436346"/>
                </a:moveTo>
                <a:lnTo>
                  <a:pt x="4762" y="431584"/>
                </a:lnTo>
                <a:lnTo>
                  <a:pt x="9525" y="431584"/>
                </a:lnTo>
                <a:lnTo>
                  <a:pt x="9525" y="436346"/>
                </a:lnTo>
                <a:close/>
              </a:path>
              <a:path w="886460" h="441325">
                <a:moveTo>
                  <a:pt x="876528" y="436346"/>
                </a:moveTo>
                <a:lnTo>
                  <a:pt x="9525" y="436346"/>
                </a:lnTo>
                <a:lnTo>
                  <a:pt x="9525" y="431584"/>
                </a:lnTo>
                <a:lnTo>
                  <a:pt x="876528" y="431584"/>
                </a:lnTo>
                <a:lnTo>
                  <a:pt x="876528" y="436346"/>
                </a:lnTo>
                <a:close/>
              </a:path>
              <a:path w="886460" h="441325">
                <a:moveTo>
                  <a:pt x="886053" y="436346"/>
                </a:moveTo>
                <a:lnTo>
                  <a:pt x="876528" y="436346"/>
                </a:lnTo>
                <a:lnTo>
                  <a:pt x="881291" y="431584"/>
                </a:lnTo>
                <a:lnTo>
                  <a:pt x="886053" y="431584"/>
                </a:lnTo>
                <a:lnTo>
                  <a:pt x="886053" y="436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271447" y="4376915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baseline="-16908" sz="1725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43617" y="4352467"/>
            <a:ext cx="883285" cy="442595"/>
          </a:xfrm>
          <a:custGeom>
            <a:avLst/>
            <a:gdLst/>
            <a:ahLst/>
            <a:cxnLst/>
            <a:rect l="l" t="t" r="r" b="b"/>
            <a:pathLst>
              <a:path w="883285" h="442595">
                <a:moveTo>
                  <a:pt x="883145" y="442036"/>
                </a:moveTo>
                <a:lnTo>
                  <a:pt x="0" y="442036"/>
                </a:lnTo>
                <a:lnTo>
                  <a:pt x="0" y="0"/>
                </a:lnTo>
                <a:lnTo>
                  <a:pt x="883145" y="0"/>
                </a:lnTo>
                <a:lnTo>
                  <a:pt x="88314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2511"/>
                </a:lnTo>
                <a:lnTo>
                  <a:pt x="4762" y="432511"/>
                </a:lnTo>
                <a:lnTo>
                  <a:pt x="9525" y="437273"/>
                </a:lnTo>
                <a:lnTo>
                  <a:pt x="883145" y="437273"/>
                </a:lnTo>
                <a:lnTo>
                  <a:pt x="883145" y="442036"/>
                </a:lnTo>
                <a:close/>
              </a:path>
              <a:path w="883285" h="4425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3285" h="442595">
                <a:moveTo>
                  <a:pt x="87362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3620" y="4762"/>
                </a:lnTo>
                <a:lnTo>
                  <a:pt x="873620" y="9525"/>
                </a:lnTo>
                <a:close/>
              </a:path>
              <a:path w="883285" h="442595">
                <a:moveTo>
                  <a:pt x="873620" y="437273"/>
                </a:moveTo>
                <a:lnTo>
                  <a:pt x="873620" y="4762"/>
                </a:lnTo>
                <a:lnTo>
                  <a:pt x="878382" y="9525"/>
                </a:lnTo>
                <a:lnTo>
                  <a:pt x="883145" y="9525"/>
                </a:lnTo>
                <a:lnTo>
                  <a:pt x="883145" y="432511"/>
                </a:lnTo>
                <a:lnTo>
                  <a:pt x="878382" y="432511"/>
                </a:lnTo>
                <a:lnTo>
                  <a:pt x="873620" y="437273"/>
                </a:lnTo>
                <a:close/>
              </a:path>
              <a:path w="883285" h="442595">
                <a:moveTo>
                  <a:pt x="883145" y="9525"/>
                </a:moveTo>
                <a:lnTo>
                  <a:pt x="878382" y="9525"/>
                </a:lnTo>
                <a:lnTo>
                  <a:pt x="873620" y="4762"/>
                </a:lnTo>
                <a:lnTo>
                  <a:pt x="883145" y="4762"/>
                </a:lnTo>
                <a:lnTo>
                  <a:pt x="883145" y="9525"/>
                </a:lnTo>
                <a:close/>
              </a:path>
              <a:path w="883285" h="442595">
                <a:moveTo>
                  <a:pt x="9525" y="437273"/>
                </a:moveTo>
                <a:lnTo>
                  <a:pt x="4762" y="432511"/>
                </a:lnTo>
                <a:lnTo>
                  <a:pt x="9525" y="432511"/>
                </a:lnTo>
                <a:lnTo>
                  <a:pt x="9525" y="437273"/>
                </a:lnTo>
                <a:close/>
              </a:path>
              <a:path w="883285" h="442595">
                <a:moveTo>
                  <a:pt x="873620" y="437273"/>
                </a:moveTo>
                <a:lnTo>
                  <a:pt x="9525" y="437273"/>
                </a:lnTo>
                <a:lnTo>
                  <a:pt x="9525" y="432511"/>
                </a:lnTo>
                <a:lnTo>
                  <a:pt x="873620" y="432511"/>
                </a:lnTo>
                <a:lnTo>
                  <a:pt x="873620" y="437273"/>
                </a:lnTo>
                <a:close/>
              </a:path>
              <a:path w="883285" h="442595">
                <a:moveTo>
                  <a:pt x="883145" y="437273"/>
                </a:moveTo>
                <a:lnTo>
                  <a:pt x="873620" y="437273"/>
                </a:lnTo>
                <a:lnTo>
                  <a:pt x="878382" y="432511"/>
                </a:lnTo>
                <a:lnTo>
                  <a:pt x="883145" y="432511"/>
                </a:lnTo>
                <a:lnTo>
                  <a:pt x="883145" y="437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3843324" y="437691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20543" y="4352467"/>
            <a:ext cx="886460" cy="441325"/>
          </a:xfrm>
          <a:custGeom>
            <a:avLst/>
            <a:gdLst/>
            <a:ahLst/>
            <a:cxnLst/>
            <a:rect l="l" t="t" r="r" b="b"/>
            <a:pathLst>
              <a:path w="886460" h="441325">
                <a:moveTo>
                  <a:pt x="886053" y="441109"/>
                </a:moveTo>
                <a:lnTo>
                  <a:pt x="0" y="441109"/>
                </a:lnTo>
                <a:lnTo>
                  <a:pt x="0" y="0"/>
                </a:lnTo>
                <a:lnTo>
                  <a:pt x="886053" y="0"/>
                </a:lnTo>
                <a:lnTo>
                  <a:pt x="88605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1584"/>
                </a:lnTo>
                <a:lnTo>
                  <a:pt x="4762" y="431584"/>
                </a:lnTo>
                <a:lnTo>
                  <a:pt x="9525" y="436346"/>
                </a:lnTo>
                <a:lnTo>
                  <a:pt x="886053" y="436346"/>
                </a:lnTo>
                <a:lnTo>
                  <a:pt x="886053" y="441109"/>
                </a:lnTo>
                <a:close/>
              </a:path>
              <a:path w="886460" h="441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6460" h="441325">
                <a:moveTo>
                  <a:pt x="87652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6528" y="4762"/>
                </a:lnTo>
                <a:lnTo>
                  <a:pt x="876528" y="9525"/>
                </a:lnTo>
                <a:close/>
              </a:path>
              <a:path w="886460" h="441325">
                <a:moveTo>
                  <a:pt x="876528" y="436346"/>
                </a:moveTo>
                <a:lnTo>
                  <a:pt x="876528" y="4762"/>
                </a:lnTo>
                <a:lnTo>
                  <a:pt x="881291" y="9525"/>
                </a:lnTo>
                <a:lnTo>
                  <a:pt x="886053" y="9525"/>
                </a:lnTo>
                <a:lnTo>
                  <a:pt x="886053" y="431584"/>
                </a:lnTo>
                <a:lnTo>
                  <a:pt x="881291" y="431584"/>
                </a:lnTo>
                <a:lnTo>
                  <a:pt x="876528" y="436346"/>
                </a:lnTo>
                <a:close/>
              </a:path>
              <a:path w="886460" h="441325">
                <a:moveTo>
                  <a:pt x="886053" y="9525"/>
                </a:moveTo>
                <a:lnTo>
                  <a:pt x="881291" y="9525"/>
                </a:lnTo>
                <a:lnTo>
                  <a:pt x="876528" y="4762"/>
                </a:lnTo>
                <a:lnTo>
                  <a:pt x="886053" y="4762"/>
                </a:lnTo>
                <a:lnTo>
                  <a:pt x="886053" y="9525"/>
                </a:lnTo>
                <a:close/>
              </a:path>
              <a:path w="886460" h="441325">
                <a:moveTo>
                  <a:pt x="9525" y="436346"/>
                </a:moveTo>
                <a:lnTo>
                  <a:pt x="4762" y="431584"/>
                </a:lnTo>
                <a:lnTo>
                  <a:pt x="9525" y="431584"/>
                </a:lnTo>
                <a:lnTo>
                  <a:pt x="9525" y="436346"/>
                </a:lnTo>
                <a:close/>
              </a:path>
              <a:path w="886460" h="441325">
                <a:moveTo>
                  <a:pt x="876528" y="436346"/>
                </a:moveTo>
                <a:lnTo>
                  <a:pt x="9525" y="436346"/>
                </a:lnTo>
                <a:lnTo>
                  <a:pt x="9525" y="431584"/>
                </a:lnTo>
                <a:lnTo>
                  <a:pt x="876528" y="431584"/>
                </a:lnTo>
                <a:lnTo>
                  <a:pt x="876528" y="436346"/>
                </a:lnTo>
                <a:close/>
              </a:path>
              <a:path w="886460" h="441325">
                <a:moveTo>
                  <a:pt x="886053" y="436346"/>
                </a:moveTo>
                <a:lnTo>
                  <a:pt x="876528" y="436346"/>
                </a:lnTo>
                <a:lnTo>
                  <a:pt x="881291" y="431584"/>
                </a:lnTo>
                <a:lnTo>
                  <a:pt x="886053" y="431584"/>
                </a:lnTo>
                <a:lnTo>
                  <a:pt x="886053" y="436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494521" y="4376915"/>
            <a:ext cx="73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baseline="-16908" sz="1725" b="1">
                <a:latin typeface="Times New Roman"/>
                <a:cs typeface="Times New Roman"/>
              </a:rPr>
              <a:t>2</a:t>
            </a:r>
            <a:r>
              <a:rPr dirty="0" sz="180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866690" y="4352467"/>
            <a:ext cx="886460" cy="441325"/>
          </a:xfrm>
          <a:custGeom>
            <a:avLst/>
            <a:gdLst/>
            <a:ahLst/>
            <a:cxnLst/>
            <a:rect l="l" t="t" r="r" b="b"/>
            <a:pathLst>
              <a:path w="886460" h="441325">
                <a:moveTo>
                  <a:pt x="886066" y="441109"/>
                </a:moveTo>
                <a:lnTo>
                  <a:pt x="0" y="441109"/>
                </a:lnTo>
                <a:lnTo>
                  <a:pt x="0" y="0"/>
                </a:lnTo>
                <a:lnTo>
                  <a:pt x="886066" y="0"/>
                </a:lnTo>
                <a:lnTo>
                  <a:pt x="88606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1584"/>
                </a:lnTo>
                <a:lnTo>
                  <a:pt x="4762" y="431584"/>
                </a:lnTo>
                <a:lnTo>
                  <a:pt x="9525" y="436346"/>
                </a:lnTo>
                <a:lnTo>
                  <a:pt x="886066" y="436346"/>
                </a:lnTo>
                <a:lnTo>
                  <a:pt x="886066" y="441109"/>
                </a:lnTo>
                <a:close/>
              </a:path>
              <a:path w="886460" h="441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6460" h="441325">
                <a:moveTo>
                  <a:pt x="87654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6541" y="4762"/>
                </a:lnTo>
                <a:lnTo>
                  <a:pt x="876541" y="9525"/>
                </a:lnTo>
                <a:close/>
              </a:path>
              <a:path w="886460" h="441325">
                <a:moveTo>
                  <a:pt x="876541" y="436346"/>
                </a:moveTo>
                <a:lnTo>
                  <a:pt x="876541" y="4762"/>
                </a:lnTo>
                <a:lnTo>
                  <a:pt x="881303" y="9525"/>
                </a:lnTo>
                <a:lnTo>
                  <a:pt x="886066" y="9525"/>
                </a:lnTo>
                <a:lnTo>
                  <a:pt x="886066" y="431584"/>
                </a:lnTo>
                <a:lnTo>
                  <a:pt x="881303" y="431584"/>
                </a:lnTo>
                <a:lnTo>
                  <a:pt x="876541" y="436346"/>
                </a:lnTo>
                <a:close/>
              </a:path>
              <a:path w="886460" h="441325">
                <a:moveTo>
                  <a:pt x="886066" y="9525"/>
                </a:moveTo>
                <a:lnTo>
                  <a:pt x="881303" y="9525"/>
                </a:lnTo>
                <a:lnTo>
                  <a:pt x="876541" y="4762"/>
                </a:lnTo>
                <a:lnTo>
                  <a:pt x="886066" y="4762"/>
                </a:lnTo>
                <a:lnTo>
                  <a:pt x="886066" y="9525"/>
                </a:lnTo>
                <a:close/>
              </a:path>
              <a:path w="886460" h="441325">
                <a:moveTo>
                  <a:pt x="9525" y="436346"/>
                </a:moveTo>
                <a:lnTo>
                  <a:pt x="4762" y="431584"/>
                </a:lnTo>
                <a:lnTo>
                  <a:pt x="9525" y="431584"/>
                </a:lnTo>
                <a:lnTo>
                  <a:pt x="9525" y="436346"/>
                </a:lnTo>
                <a:close/>
              </a:path>
              <a:path w="886460" h="441325">
                <a:moveTo>
                  <a:pt x="876541" y="436346"/>
                </a:moveTo>
                <a:lnTo>
                  <a:pt x="9525" y="436346"/>
                </a:lnTo>
                <a:lnTo>
                  <a:pt x="9525" y="431584"/>
                </a:lnTo>
                <a:lnTo>
                  <a:pt x="876541" y="431584"/>
                </a:lnTo>
                <a:lnTo>
                  <a:pt x="876541" y="436346"/>
                </a:lnTo>
                <a:close/>
              </a:path>
              <a:path w="886460" h="441325">
                <a:moveTo>
                  <a:pt x="886066" y="436346"/>
                </a:moveTo>
                <a:lnTo>
                  <a:pt x="876541" y="436346"/>
                </a:lnTo>
                <a:lnTo>
                  <a:pt x="881303" y="431584"/>
                </a:lnTo>
                <a:lnTo>
                  <a:pt x="886066" y="431584"/>
                </a:lnTo>
                <a:lnTo>
                  <a:pt x="886066" y="436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957178" y="4376915"/>
            <a:ext cx="7029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S</a:t>
            </a:r>
            <a:r>
              <a:rPr dirty="0" baseline="-16908" sz="1725" spc="-7" b="1">
                <a:latin typeface="Times New Roman"/>
                <a:cs typeface="Times New Roman"/>
              </a:rPr>
              <a:t>i</a:t>
            </a:r>
            <a:r>
              <a:rPr dirty="0" sz="180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12838" y="4352467"/>
            <a:ext cx="884555" cy="442595"/>
          </a:xfrm>
          <a:custGeom>
            <a:avLst/>
            <a:gdLst/>
            <a:ahLst/>
            <a:cxnLst/>
            <a:rect l="l" t="t" r="r" b="b"/>
            <a:pathLst>
              <a:path w="884554" h="442595">
                <a:moveTo>
                  <a:pt x="884123" y="442036"/>
                </a:moveTo>
                <a:lnTo>
                  <a:pt x="0" y="442036"/>
                </a:lnTo>
                <a:lnTo>
                  <a:pt x="0" y="0"/>
                </a:lnTo>
                <a:lnTo>
                  <a:pt x="884123" y="0"/>
                </a:lnTo>
                <a:lnTo>
                  <a:pt x="88412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2511"/>
                </a:lnTo>
                <a:lnTo>
                  <a:pt x="4762" y="432511"/>
                </a:lnTo>
                <a:lnTo>
                  <a:pt x="9525" y="437273"/>
                </a:lnTo>
                <a:lnTo>
                  <a:pt x="884123" y="437273"/>
                </a:lnTo>
                <a:lnTo>
                  <a:pt x="884123" y="442036"/>
                </a:lnTo>
                <a:close/>
              </a:path>
              <a:path w="884554" h="4425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4554" h="442595">
                <a:moveTo>
                  <a:pt x="87459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4598" y="4762"/>
                </a:lnTo>
                <a:lnTo>
                  <a:pt x="874598" y="9525"/>
                </a:lnTo>
                <a:close/>
              </a:path>
              <a:path w="884554" h="442595">
                <a:moveTo>
                  <a:pt x="874598" y="437273"/>
                </a:moveTo>
                <a:lnTo>
                  <a:pt x="874598" y="4762"/>
                </a:lnTo>
                <a:lnTo>
                  <a:pt x="879360" y="9525"/>
                </a:lnTo>
                <a:lnTo>
                  <a:pt x="884123" y="9525"/>
                </a:lnTo>
                <a:lnTo>
                  <a:pt x="884123" y="432511"/>
                </a:lnTo>
                <a:lnTo>
                  <a:pt x="879360" y="432511"/>
                </a:lnTo>
                <a:lnTo>
                  <a:pt x="874598" y="437273"/>
                </a:lnTo>
                <a:close/>
              </a:path>
              <a:path w="884554" h="442595">
                <a:moveTo>
                  <a:pt x="884123" y="9525"/>
                </a:moveTo>
                <a:lnTo>
                  <a:pt x="879360" y="9525"/>
                </a:lnTo>
                <a:lnTo>
                  <a:pt x="874598" y="4762"/>
                </a:lnTo>
                <a:lnTo>
                  <a:pt x="884123" y="4762"/>
                </a:lnTo>
                <a:lnTo>
                  <a:pt x="884123" y="9525"/>
                </a:lnTo>
                <a:close/>
              </a:path>
              <a:path w="884554" h="442595">
                <a:moveTo>
                  <a:pt x="9525" y="437273"/>
                </a:moveTo>
                <a:lnTo>
                  <a:pt x="4762" y="432511"/>
                </a:lnTo>
                <a:lnTo>
                  <a:pt x="9525" y="432511"/>
                </a:lnTo>
                <a:lnTo>
                  <a:pt x="9525" y="437273"/>
                </a:lnTo>
                <a:close/>
              </a:path>
              <a:path w="884554" h="442595">
                <a:moveTo>
                  <a:pt x="874598" y="437273"/>
                </a:moveTo>
                <a:lnTo>
                  <a:pt x="9525" y="437273"/>
                </a:lnTo>
                <a:lnTo>
                  <a:pt x="9525" y="432511"/>
                </a:lnTo>
                <a:lnTo>
                  <a:pt x="874598" y="432511"/>
                </a:lnTo>
                <a:lnTo>
                  <a:pt x="874598" y="437273"/>
                </a:lnTo>
                <a:close/>
              </a:path>
              <a:path w="884554" h="442595">
                <a:moveTo>
                  <a:pt x="884123" y="437273"/>
                </a:moveTo>
                <a:lnTo>
                  <a:pt x="874598" y="437273"/>
                </a:lnTo>
                <a:lnTo>
                  <a:pt x="879360" y="432511"/>
                </a:lnTo>
                <a:lnTo>
                  <a:pt x="884123" y="432511"/>
                </a:lnTo>
                <a:lnTo>
                  <a:pt x="884123" y="437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381735" y="4376915"/>
            <a:ext cx="744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S</a:t>
            </a:r>
            <a:r>
              <a:rPr dirty="0" baseline="-16908" sz="1725" b="1">
                <a:latin typeface="Times New Roman"/>
                <a:cs typeface="Times New Roman"/>
              </a:rPr>
              <a:t>n</a:t>
            </a:r>
            <a:r>
              <a:rPr dirty="0" sz="1800" b="1">
                <a:latin typeface="宋体"/>
                <a:cs typeface="宋体"/>
              </a:rPr>
              <a:t>的</a:t>
            </a:r>
            <a:r>
              <a:rPr dirty="0" sz="1800" spc="-10" b="1">
                <a:latin typeface="宋体"/>
                <a:cs typeface="宋体"/>
              </a:rPr>
              <a:t>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89764" y="4352467"/>
            <a:ext cx="887094" cy="441325"/>
          </a:xfrm>
          <a:custGeom>
            <a:avLst/>
            <a:gdLst/>
            <a:ahLst/>
            <a:cxnLst/>
            <a:rect l="l" t="t" r="r" b="b"/>
            <a:pathLst>
              <a:path w="887095" h="441325">
                <a:moveTo>
                  <a:pt x="887031" y="441109"/>
                </a:moveTo>
                <a:lnTo>
                  <a:pt x="0" y="441109"/>
                </a:lnTo>
                <a:lnTo>
                  <a:pt x="0" y="0"/>
                </a:lnTo>
                <a:lnTo>
                  <a:pt x="887031" y="0"/>
                </a:lnTo>
                <a:lnTo>
                  <a:pt x="88703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31584"/>
                </a:lnTo>
                <a:lnTo>
                  <a:pt x="4762" y="431584"/>
                </a:lnTo>
                <a:lnTo>
                  <a:pt x="9525" y="436346"/>
                </a:lnTo>
                <a:lnTo>
                  <a:pt x="887031" y="436346"/>
                </a:lnTo>
                <a:lnTo>
                  <a:pt x="887031" y="441109"/>
                </a:lnTo>
                <a:close/>
              </a:path>
              <a:path w="887095" h="4413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87095" h="441325">
                <a:moveTo>
                  <a:pt x="87750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7506" y="4762"/>
                </a:lnTo>
                <a:lnTo>
                  <a:pt x="877506" y="9525"/>
                </a:lnTo>
                <a:close/>
              </a:path>
              <a:path w="887095" h="441325">
                <a:moveTo>
                  <a:pt x="877506" y="436346"/>
                </a:moveTo>
                <a:lnTo>
                  <a:pt x="877506" y="4762"/>
                </a:lnTo>
                <a:lnTo>
                  <a:pt x="882269" y="9525"/>
                </a:lnTo>
                <a:lnTo>
                  <a:pt x="887031" y="9525"/>
                </a:lnTo>
                <a:lnTo>
                  <a:pt x="887031" y="431584"/>
                </a:lnTo>
                <a:lnTo>
                  <a:pt x="882269" y="431584"/>
                </a:lnTo>
                <a:lnTo>
                  <a:pt x="877506" y="436346"/>
                </a:lnTo>
                <a:close/>
              </a:path>
              <a:path w="887095" h="441325">
                <a:moveTo>
                  <a:pt x="887031" y="9525"/>
                </a:moveTo>
                <a:lnTo>
                  <a:pt x="882269" y="9525"/>
                </a:lnTo>
                <a:lnTo>
                  <a:pt x="877506" y="4762"/>
                </a:lnTo>
                <a:lnTo>
                  <a:pt x="887031" y="4762"/>
                </a:lnTo>
                <a:lnTo>
                  <a:pt x="887031" y="9525"/>
                </a:lnTo>
                <a:close/>
              </a:path>
              <a:path w="887095" h="441325">
                <a:moveTo>
                  <a:pt x="9525" y="436346"/>
                </a:moveTo>
                <a:lnTo>
                  <a:pt x="4762" y="431584"/>
                </a:lnTo>
                <a:lnTo>
                  <a:pt x="9525" y="431584"/>
                </a:lnTo>
                <a:lnTo>
                  <a:pt x="9525" y="436346"/>
                </a:lnTo>
                <a:close/>
              </a:path>
              <a:path w="887095" h="441325">
                <a:moveTo>
                  <a:pt x="877506" y="436346"/>
                </a:moveTo>
                <a:lnTo>
                  <a:pt x="9525" y="436346"/>
                </a:lnTo>
                <a:lnTo>
                  <a:pt x="9525" y="431584"/>
                </a:lnTo>
                <a:lnTo>
                  <a:pt x="877506" y="431584"/>
                </a:lnTo>
                <a:lnTo>
                  <a:pt x="877506" y="436346"/>
                </a:lnTo>
                <a:close/>
              </a:path>
              <a:path w="887095" h="441325">
                <a:moveTo>
                  <a:pt x="887031" y="436346"/>
                </a:moveTo>
                <a:lnTo>
                  <a:pt x="877506" y="436346"/>
                </a:lnTo>
                <a:lnTo>
                  <a:pt x="882269" y="431584"/>
                </a:lnTo>
                <a:lnTo>
                  <a:pt x="887031" y="431584"/>
                </a:lnTo>
                <a:lnTo>
                  <a:pt x="887031" y="436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291376" y="437691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68451" y="2001011"/>
            <a:ext cx="8147050" cy="3366135"/>
            <a:chOff x="568451" y="2001011"/>
            <a:chExt cx="8147050" cy="3366135"/>
          </a:xfrm>
        </p:grpSpPr>
        <p:sp>
          <p:nvSpPr>
            <p:cNvPr id="38" name="object 38"/>
            <p:cNvSpPr/>
            <p:nvPr/>
          </p:nvSpPr>
          <p:spPr>
            <a:xfrm>
              <a:off x="1620659" y="2199220"/>
              <a:ext cx="6117590" cy="584200"/>
            </a:xfrm>
            <a:custGeom>
              <a:avLst/>
              <a:gdLst/>
              <a:ahLst/>
              <a:cxnLst/>
              <a:rect l="l" t="t" r="r" b="b"/>
              <a:pathLst>
                <a:path w="6117590" h="584200">
                  <a:moveTo>
                    <a:pt x="6117145" y="574217"/>
                  </a:moveTo>
                  <a:lnTo>
                    <a:pt x="2972092" y="0"/>
                  </a:lnTo>
                  <a:lnTo>
                    <a:pt x="2971241" y="4660"/>
                  </a:lnTo>
                  <a:lnTo>
                    <a:pt x="2970326" y="12"/>
                  </a:lnTo>
                  <a:lnTo>
                    <a:pt x="0" y="574230"/>
                  </a:lnTo>
                  <a:lnTo>
                    <a:pt x="1816" y="583577"/>
                  </a:lnTo>
                  <a:lnTo>
                    <a:pt x="2898267" y="23647"/>
                  </a:lnTo>
                  <a:lnTo>
                    <a:pt x="1222502" y="574382"/>
                  </a:lnTo>
                  <a:lnTo>
                    <a:pt x="1225473" y="583425"/>
                  </a:lnTo>
                  <a:lnTo>
                    <a:pt x="2955467" y="14871"/>
                  </a:lnTo>
                  <a:lnTo>
                    <a:pt x="2443543" y="575691"/>
                  </a:lnTo>
                  <a:lnTo>
                    <a:pt x="2450579" y="582117"/>
                  </a:lnTo>
                  <a:lnTo>
                    <a:pt x="2971698" y="11239"/>
                  </a:lnTo>
                  <a:lnTo>
                    <a:pt x="3667112" y="582587"/>
                  </a:lnTo>
                  <a:lnTo>
                    <a:pt x="3673157" y="575221"/>
                  </a:lnTo>
                  <a:lnTo>
                    <a:pt x="2992513" y="16014"/>
                  </a:lnTo>
                  <a:lnTo>
                    <a:pt x="4891849" y="583463"/>
                  </a:lnTo>
                  <a:lnTo>
                    <a:pt x="4894567" y="574344"/>
                  </a:lnTo>
                  <a:lnTo>
                    <a:pt x="3055759" y="24968"/>
                  </a:lnTo>
                  <a:lnTo>
                    <a:pt x="6115431" y="583590"/>
                  </a:lnTo>
                  <a:lnTo>
                    <a:pt x="6117145" y="5742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573214" y="3783469"/>
              <a:ext cx="8105775" cy="0"/>
            </a:xfrm>
            <a:custGeom>
              <a:avLst/>
              <a:gdLst/>
              <a:ahLst/>
              <a:cxnLst/>
              <a:rect l="l" t="t" r="r" b="b"/>
              <a:pathLst>
                <a:path w="8105775" h="0">
                  <a:moveTo>
                    <a:pt x="0" y="0"/>
                  </a:moveTo>
                  <a:lnTo>
                    <a:pt x="8105775" y="0"/>
                  </a:lnTo>
                </a:path>
              </a:pathLst>
            </a:custGeom>
            <a:ln w="952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616798" y="3208781"/>
              <a:ext cx="7098665" cy="2158365"/>
            </a:xfrm>
            <a:custGeom>
              <a:avLst/>
              <a:gdLst/>
              <a:ahLst/>
              <a:cxnLst/>
              <a:rect l="l" t="t" r="r" b="b"/>
              <a:pathLst>
                <a:path w="7098665" h="2158365">
                  <a:moveTo>
                    <a:pt x="9512" y="12"/>
                  </a:moveTo>
                  <a:lnTo>
                    <a:pt x="0" y="12"/>
                  </a:lnTo>
                  <a:lnTo>
                    <a:pt x="0" y="1148448"/>
                  </a:lnTo>
                  <a:lnTo>
                    <a:pt x="9512" y="1148448"/>
                  </a:lnTo>
                  <a:lnTo>
                    <a:pt x="9512" y="12"/>
                  </a:lnTo>
                  <a:close/>
                </a:path>
                <a:path w="7098665" h="2158365">
                  <a:moveTo>
                    <a:pt x="1233576" y="1148448"/>
                  </a:moveTo>
                  <a:lnTo>
                    <a:pt x="1232611" y="0"/>
                  </a:lnTo>
                  <a:lnTo>
                    <a:pt x="1223086" y="12"/>
                  </a:lnTo>
                  <a:lnTo>
                    <a:pt x="1224051" y="1148461"/>
                  </a:lnTo>
                  <a:lnTo>
                    <a:pt x="1233576" y="1148448"/>
                  </a:lnTo>
                  <a:close/>
                </a:path>
                <a:path w="7098665" h="2158365">
                  <a:moveTo>
                    <a:pt x="2456650" y="1148448"/>
                  </a:moveTo>
                  <a:lnTo>
                    <a:pt x="2455684" y="0"/>
                  </a:lnTo>
                  <a:lnTo>
                    <a:pt x="2446159" y="12"/>
                  </a:lnTo>
                  <a:lnTo>
                    <a:pt x="2447125" y="1148461"/>
                  </a:lnTo>
                  <a:lnTo>
                    <a:pt x="2456650" y="1148448"/>
                  </a:lnTo>
                  <a:close/>
                </a:path>
                <a:path w="7098665" h="2158365">
                  <a:moveTo>
                    <a:pt x="3679723" y="1148448"/>
                  </a:moveTo>
                  <a:lnTo>
                    <a:pt x="3678758" y="0"/>
                  </a:lnTo>
                  <a:lnTo>
                    <a:pt x="3669233" y="12"/>
                  </a:lnTo>
                  <a:lnTo>
                    <a:pt x="3670198" y="1148461"/>
                  </a:lnTo>
                  <a:lnTo>
                    <a:pt x="3679723" y="1148448"/>
                  </a:lnTo>
                  <a:close/>
                </a:path>
                <a:path w="7098665" h="2158365">
                  <a:moveTo>
                    <a:pt x="4902797" y="1148448"/>
                  </a:moveTo>
                  <a:lnTo>
                    <a:pt x="4901831" y="0"/>
                  </a:lnTo>
                  <a:lnTo>
                    <a:pt x="4892306" y="12"/>
                  </a:lnTo>
                  <a:lnTo>
                    <a:pt x="4893272" y="1148461"/>
                  </a:lnTo>
                  <a:lnTo>
                    <a:pt x="4902797" y="1148448"/>
                  </a:lnTo>
                  <a:close/>
                </a:path>
                <a:path w="7098665" h="2158365">
                  <a:moveTo>
                    <a:pt x="6121044" y="1583791"/>
                  </a:moveTo>
                  <a:lnTo>
                    <a:pt x="6119241" y="1574444"/>
                  </a:lnTo>
                  <a:lnTo>
                    <a:pt x="3222739" y="2134400"/>
                  </a:lnTo>
                  <a:lnTo>
                    <a:pt x="4898555" y="1583639"/>
                  </a:lnTo>
                  <a:lnTo>
                    <a:pt x="4895570" y="1574596"/>
                  </a:lnTo>
                  <a:lnTo>
                    <a:pt x="3165564" y="2143163"/>
                  </a:lnTo>
                  <a:lnTo>
                    <a:pt x="3677513" y="1582331"/>
                  </a:lnTo>
                  <a:lnTo>
                    <a:pt x="3670477" y="1575904"/>
                  </a:lnTo>
                  <a:lnTo>
                    <a:pt x="3149333" y="2146795"/>
                  </a:lnTo>
                  <a:lnTo>
                    <a:pt x="2453944" y="1575435"/>
                  </a:lnTo>
                  <a:lnTo>
                    <a:pt x="2447899" y="1582801"/>
                  </a:lnTo>
                  <a:lnTo>
                    <a:pt x="3128518" y="2142007"/>
                  </a:lnTo>
                  <a:lnTo>
                    <a:pt x="1229207" y="1574558"/>
                  </a:lnTo>
                  <a:lnTo>
                    <a:pt x="1226477" y="1583677"/>
                  </a:lnTo>
                  <a:lnTo>
                    <a:pt x="3065272" y="2133066"/>
                  </a:lnTo>
                  <a:lnTo>
                    <a:pt x="5626" y="1574431"/>
                  </a:lnTo>
                  <a:lnTo>
                    <a:pt x="3911" y="1583804"/>
                  </a:lnTo>
                  <a:lnTo>
                    <a:pt x="3148965" y="2158022"/>
                  </a:lnTo>
                  <a:lnTo>
                    <a:pt x="3149816" y="2153361"/>
                  </a:lnTo>
                  <a:lnTo>
                    <a:pt x="3150717" y="2158009"/>
                  </a:lnTo>
                  <a:lnTo>
                    <a:pt x="6121044" y="1583791"/>
                  </a:lnTo>
                  <a:close/>
                </a:path>
                <a:path w="7098665" h="2158365">
                  <a:moveTo>
                    <a:pt x="6125883" y="1148448"/>
                  </a:moveTo>
                  <a:lnTo>
                    <a:pt x="6124905" y="0"/>
                  </a:lnTo>
                  <a:lnTo>
                    <a:pt x="6115380" y="12"/>
                  </a:lnTo>
                  <a:lnTo>
                    <a:pt x="6116358" y="1148461"/>
                  </a:lnTo>
                  <a:lnTo>
                    <a:pt x="6125883" y="1148448"/>
                  </a:lnTo>
                  <a:close/>
                </a:path>
                <a:path w="7098665" h="2158365">
                  <a:moveTo>
                    <a:pt x="7098601" y="570382"/>
                  </a:moveTo>
                  <a:lnTo>
                    <a:pt x="7090765" y="570382"/>
                  </a:lnTo>
                  <a:lnTo>
                    <a:pt x="7090765" y="579907"/>
                  </a:lnTo>
                  <a:lnTo>
                    <a:pt x="7098601" y="579907"/>
                  </a:lnTo>
                  <a:lnTo>
                    <a:pt x="7098601" y="570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889759" y="2001011"/>
              <a:ext cx="1397635" cy="429895"/>
            </a:xfrm>
            <a:custGeom>
              <a:avLst/>
              <a:gdLst/>
              <a:ahLst/>
              <a:cxnLst/>
              <a:rect l="l" t="t" r="r" b="b"/>
              <a:pathLst>
                <a:path w="1397635" h="429894">
                  <a:moveTo>
                    <a:pt x="1397508" y="429768"/>
                  </a:moveTo>
                  <a:lnTo>
                    <a:pt x="0" y="429768"/>
                  </a:lnTo>
                  <a:lnTo>
                    <a:pt x="0" y="0"/>
                  </a:lnTo>
                  <a:lnTo>
                    <a:pt x="1397508" y="0"/>
                  </a:lnTo>
                  <a:lnTo>
                    <a:pt x="1397508" y="4297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1968220" y="1792922"/>
            <a:ext cx="2948305" cy="527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1975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问题</a:t>
            </a:r>
            <a:r>
              <a:rPr dirty="0" sz="1800" b="1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75"/>
              </a:lnSpc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问题的分</a:t>
            </a:r>
            <a:r>
              <a:rPr dirty="0" sz="1800" spc="-10" b="1">
                <a:solidFill>
                  <a:srgbClr val="FF0000"/>
                </a:solidFill>
                <a:latin typeface="宋体"/>
                <a:cs typeface="宋体"/>
              </a:rPr>
              <a:t>解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859279" y="5213603"/>
            <a:ext cx="1572895" cy="429895"/>
          </a:xfrm>
          <a:custGeom>
            <a:avLst/>
            <a:gdLst/>
            <a:ahLst/>
            <a:cxnLst/>
            <a:rect l="l" t="t" r="r" b="b"/>
            <a:pathLst>
              <a:path w="1572895" h="429895">
                <a:moveTo>
                  <a:pt x="1572768" y="429768"/>
                </a:moveTo>
                <a:lnTo>
                  <a:pt x="0" y="429768"/>
                </a:lnTo>
                <a:lnTo>
                  <a:pt x="0" y="0"/>
                </a:lnTo>
                <a:lnTo>
                  <a:pt x="1572768" y="0"/>
                </a:lnTo>
                <a:lnTo>
                  <a:pt x="1572768" y="429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1938121" y="5233365"/>
            <a:ext cx="1403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子集解的合</a:t>
            </a:r>
            <a:r>
              <a:rPr dirty="0" sz="1800" spc="-10" b="1">
                <a:solidFill>
                  <a:srgbClr val="FF0000"/>
                </a:solidFill>
                <a:latin typeface="宋体"/>
                <a:cs typeface="宋体"/>
              </a:rPr>
              <a:t>并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244454" y="3579723"/>
            <a:ext cx="9436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635" marR="5080" indent="-11493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递归求</a:t>
            </a:r>
            <a:r>
              <a:rPr dirty="0" sz="1800" spc="-10" b="1">
                <a:solidFill>
                  <a:srgbClr val="FF0000"/>
                </a:solidFill>
                <a:latin typeface="宋体"/>
                <a:cs typeface="宋体"/>
              </a:rPr>
              <a:t>解 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子问</a:t>
            </a:r>
            <a:r>
              <a:rPr dirty="0" sz="1800" spc="-10" b="1">
                <a:solidFill>
                  <a:srgbClr val="FF0000"/>
                </a:solidFill>
                <a:latin typeface="宋体"/>
                <a:cs typeface="宋体"/>
              </a:rPr>
              <a:t>题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48474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2</a:t>
            </a:r>
            <a:r>
              <a:rPr dirty="0"/>
              <a:t>：蚂蚁</a:t>
            </a:r>
            <a:r>
              <a:rPr dirty="0" spc="-5">
                <a:latin typeface="Calibri"/>
                <a:cs typeface="Calibri"/>
              </a:rPr>
              <a:t>(Ants,NEERC2008,LA4043)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451" y="1004848"/>
            <a:ext cx="8792210" cy="49955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3683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另一个分治方法。</a:t>
            </a:r>
            <a:endParaRPr sz="2400">
              <a:latin typeface="宋体"/>
              <a:cs typeface="宋体"/>
            </a:endParaRPr>
          </a:p>
          <a:p>
            <a:pPr algn="just" marL="368300" marR="186690" indent="-342900">
              <a:lnSpc>
                <a:spcPts val="2590"/>
              </a:lnSpc>
              <a:spcBef>
                <a:spcPts val="610"/>
              </a:spcBef>
              <a:buFont typeface="Arial"/>
              <a:buChar char="•"/>
              <a:tabLst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直接把点集分成两个不相交子集，两个子集都满足黑色点数等 于白色点数</a:t>
            </a:r>
            <a:endParaRPr sz="2400">
              <a:latin typeface="宋体"/>
              <a:cs typeface="宋体"/>
            </a:endParaRPr>
          </a:p>
          <a:p>
            <a:pPr algn="just" marL="368300" marR="17780" indent="-342900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一样，找出所有的点中纵坐标最小的点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宋体"/>
                <a:cs typeface="宋体"/>
              </a:rPr>
              <a:t>如果纵坐标相同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就取横 坐标小的点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记作</a:t>
            </a:r>
            <a:r>
              <a:rPr dirty="0" sz="2400" spc="-5">
                <a:latin typeface="Calibri"/>
                <a:cs typeface="Calibri"/>
              </a:rPr>
              <a:t>X</a:t>
            </a:r>
            <a:r>
              <a:rPr dirty="0" sz="2400">
                <a:latin typeface="宋体"/>
                <a:cs typeface="宋体"/>
              </a:rPr>
              <a:t>。</a:t>
            </a:r>
            <a:r>
              <a:rPr dirty="0" sz="2400" spc="-69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那么，对于所有除了它之外的点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>
                <a:latin typeface="宋体"/>
                <a:cs typeface="宋体"/>
              </a:rPr>
              <a:t>，向量</a:t>
            </a:r>
            <a:r>
              <a:rPr dirty="0" sz="2400" spc="-685">
                <a:latin typeface="宋体"/>
                <a:cs typeface="宋体"/>
              </a:rPr>
              <a:t> </a:t>
            </a:r>
            <a:r>
              <a:rPr dirty="0" sz="2400" spc="-5">
                <a:latin typeface="Calibri"/>
                <a:cs typeface="Calibri"/>
              </a:rPr>
              <a:t>XI  </a:t>
            </a:r>
            <a:r>
              <a:rPr dirty="0" sz="2400">
                <a:latin typeface="宋体"/>
                <a:cs typeface="宋体"/>
              </a:rPr>
              <a:t>的极角就在</a:t>
            </a:r>
            <a:r>
              <a:rPr dirty="0" sz="2400" spc="-5">
                <a:latin typeface="Calibri"/>
                <a:cs typeface="Calibri"/>
              </a:rPr>
              <a:t>[0,π)</a:t>
            </a:r>
            <a:r>
              <a:rPr dirty="0" sz="2400">
                <a:latin typeface="宋体"/>
                <a:cs typeface="宋体"/>
              </a:rPr>
              <a:t>的范围内。将这些点按照极角从小到大排个</a:t>
            </a:r>
            <a:endParaRPr sz="2400">
              <a:latin typeface="宋体"/>
              <a:cs typeface="宋体"/>
            </a:endParaRPr>
          </a:p>
          <a:p>
            <a:pPr marL="368300">
              <a:lnSpc>
                <a:spcPts val="2550"/>
              </a:lnSpc>
            </a:pPr>
            <a:r>
              <a:rPr dirty="0" sz="2400">
                <a:latin typeface="宋体"/>
                <a:cs typeface="宋体"/>
              </a:rPr>
              <a:t>序。</a:t>
            </a:r>
            <a:endParaRPr sz="2400">
              <a:latin typeface="宋体"/>
              <a:cs typeface="宋体"/>
            </a:endParaRPr>
          </a:p>
          <a:p>
            <a:pPr marL="368300" marR="4318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假设</a:t>
            </a:r>
            <a:r>
              <a:rPr dirty="0" sz="2400" spc="-5">
                <a:latin typeface="Calibri"/>
                <a:cs typeface="Calibri"/>
              </a:rPr>
              <a:t>X</a:t>
            </a:r>
            <a:r>
              <a:rPr dirty="0" sz="2400">
                <a:latin typeface="宋体"/>
                <a:cs typeface="宋体"/>
              </a:rPr>
              <a:t>是黑点，排序后如果第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宋体"/>
                <a:cs typeface="宋体"/>
              </a:rPr>
              <a:t>个点是白点，则直接连接，再递 归处理剩下的</a:t>
            </a:r>
            <a:r>
              <a:rPr dirty="0" sz="2400" spc="-5"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N-</a:t>
            </a:r>
            <a:r>
              <a:rPr dirty="0" sz="2400" spc="-5">
                <a:latin typeface="Calibri"/>
                <a:cs typeface="Calibri"/>
              </a:rPr>
              <a:t>2</a:t>
            </a:r>
            <a:r>
              <a:rPr dirty="0" sz="2400">
                <a:latin typeface="宋体"/>
                <a:cs typeface="宋体"/>
              </a:rPr>
              <a:t>个点；如果第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宋体"/>
                <a:cs typeface="宋体"/>
              </a:rPr>
              <a:t>个点是黑点，一样把黑点看做  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白点看做</a:t>
            </a:r>
            <a:r>
              <a:rPr dirty="0" sz="2400" spc="-5">
                <a:latin typeface="Calibri"/>
                <a:cs typeface="Calibri"/>
              </a:rPr>
              <a:t>-1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前缀和</a:t>
            </a:r>
            <a:r>
              <a:rPr dirty="0" sz="2400" spc="-5">
                <a:latin typeface="Calibri"/>
                <a:cs typeface="Calibri"/>
              </a:rPr>
              <a:t>s[2n-1]=-1,s[1],</a:t>
            </a:r>
            <a:r>
              <a:rPr dirty="0" sz="2400">
                <a:latin typeface="宋体"/>
                <a:cs typeface="宋体"/>
              </a:rPr>
              <a:t>相邻前缀和相差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宋体"/>
                <a:cs typeface="宋体"/>
              </a:rPr>
              <a:t>或</a:t>
            </a:r>
            <a:r>
              <a:rPr dirty="0" sz="2400" spc="-5">
                <a:latin typeface="Calibri"/>
                <a:cs typeface="Calibri"/>
              </a:rPr>
              <a:t>-1</a:t>
            </a:r>
            <a:r>
              <a:rPr dirty="0" sz="2400" spc="-5">
                <a:latin typeface="宋体"/>
                <a:cs typeface="宋体"/>
              </a:rPr>
              <a:t>，  </a:t>
            </a:r>
            <a:r>
              <a:rPr dirty="0" sz="2400">
                <a:latin typeface="宋体"/>
                <a:cs typeface="宋体"/>
              </a:rPr>
              <a:t>从</a:t>
            </a:r>
            <a:r>
              <a:rPr dirty="0" sz="2400" spc="-665">
                <a:latin typeface="宋体"/>
                <a:cs typeface="宋体"/>
              </a:rPr>
              <a:t> </a:t>
            </a:r>
            <a:r>
              <a:rPr dirty="0" sz="2400" spc="-5">
                <a:latin typeface="Calibri"/>
                <a:cs typeface="Calibri"/>
              </a:rPr>
              <a:t>1(s[1])</a:t>
            </a:r>
            <a:r>
              <a:rPr dirty="0" sz="2400">
                <a:latin typeface="宋体"/>
                <a:cs typeface="宋体"/>
              </a:rPr>
              <a:t>变成最后的</a:t>
            </a:r>
            <a:r>
              <a:rPr dirty="0" sz="2400" spc="-5">
                <a:latin typeface="Calibri"/>
                <a:cs typeface="Calibri"/>
              </a:rPr>
              <a:t>-1(s[2n-1]),</a:t>
            </a:r>
            <a:r>
              <a:rPr dirty="0" sz="2400">
                <a:latin typeface="宋体"/>
                <a:cs typeface="宋体"/>
              </a:rPr>
              <a:t>则一定存在位置</a:t>
            </a:r>
            <a:r>
              <a:rPr dirty="0" sz="2400" spc="-5">
                <a:latin typeface="Calibri"/>
                <a:cs typeface="Calibri"/>
              </a:rPr>
              <a:t>i(1&lt;i&lt;2n-1)</a:t>
            </a:r>
            <a:r>
              <a:rPr dirty="0" sz="2400">
                <a:latin typeface="宋体"/>
                <a:cs typeface="宋体"/>
              </a:rPr>
              <a:t>满足 </a:t>
            </a:r>
            <a:r>
              <a:rPr dirty="0" sz="2400" spc="-5">
                <a:latin typeface="Calibri"/>
                <a:cs typeface="Calibri"/>
              </a:rPr>
              <a:t>s[i]=0,</a:t>
            </a:r>
            <a:r>
              <a:rPr dirty="0" sz="2400">
                <a:latin typeface="宋体"/>
                <a:cs typeface="宋体"/>
              </a:rPr>
              <a:t>则把原点集分成</a:t>
            </a:r>
            <a:r>
              <a:rPr dirty="0" sz="2400" spc="-5">
                <a:latin typeface="Calibri"/>
                <a:cs typeface="Calibri"/>
              </a:rPr>
              <a:t>{p</a:t>
            </a:r>
            <a:r>
              <a:rPr dirty="0" baseline="-17921" sz="2325" spc="-7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,p</a:t>
            </a:r>
            <a:r>
              <a:rPr dirty="0" baseline="-17921" sz="2325" spc="-7">
                <a:latin typeface="Calibri"/>
                <a:cs typeface="Calibri"/>
              </a:rPr>
              <a:t>2</a:t>
            </a:r>
            <a:r>
              <a:rPr dirty="0" sz="2400" spc="-5">
                <a:latin typeface="Calibri"/>
                <a:cs typeface="Calibri"/>
              </a:rPr>
              <a:t>,…p</a:t>
            </a:r>
            <a:r>
              <a:rPr dirty="0" baseline="-17921" sz="2325" spc="-7">
                <a:latin typeface="Calibri"/>
                <a:cs typeface="Calibri"/>
              </a:rPr>
              <a:t>i</a:t>
            </a:r>
            <a:r>
              <a:rPr dirty="0" sz="2400" spc="-5">
                <a:latin typeface="Calibri"/>
                <a:cs typeface="Calibri"/>
              </a:rPr>
              <a:t>}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 spc="-5">
                <a:latin typeface="Calibri"/>
                <a:cs typeface="Calibri"/>
              </a:rPr>
              <a:t>{X,p</a:t>
            </a:r>
            <a:r>
              <a:rPr dirty="0" baseline="-17921" sz="2325" spc="-7">
                <a:latin typeface="Calibri"/>
                <a:cs typeface="Calibri"/>
              </a:rPr>
              <a:t>i+1</a:t>
            </a:r>
            <a:r>
              <a:rPr dirty="0" sz="2400" spc="-5">
                <a:latin typeface="Calibri"/>
                <a:cs typeface="Calibri"/>
              </a:rPr>
              <a:t>,…,p</a:t>
            </a:r>
            <a:r>
              <a:rPr dirty="0" baseline="-17921" sz="2325" spc="-7">
                <a:latin typeface="Calibri"/>
                <a:cs typeface="Calibri"/>
              </a:rPr>
              <a:t>2n-1</a:t>
            </a:r>
            <a:r>
              <a:rPr dirty="0" sz="2400" spc="-5">
                <a:latin typeface="Calibri"/>
                <a:cs typeface="Calibri"/>
              </a:rPr>
              <a:t>}</a:t>
            </a:r>
            <a:r>
              <a:rPr dirty="0" sz="2400">
                <a:latin typeface="宋体"/>
                <a:cs typeface="宋体"/>
              </a:rPr>
              <a:t>就可以了，再递 归处理两个点集。</a:t>
            </a:r>
            <a:endParaRPr sz="24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上面两个分治法的时间复杂度都是</a:t>
            </a:r>
            <a:r>
              <a:rPr dirty="0" sz="2400" spc="-5">
                <a:latin typeface="Calibri"/>
                <a:cs typeface="Calibri"/>
              </a:rPr>
              <a:t>O(n^2*lgn)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8746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3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45"/>
              <a:t>：</a:t>
            </a:r>
            <a:r>
              <a:rPr dirty="0" spc="-45">
                <a:latin typeface="Calibri"/>
                <a:cs typeface="Calibri"/>
              </a:rPr>
              <a:t>UVA</a:t>
            </a:r>
            <a:r>
              <a:rPr dirty="0" spc="-5">
                <a:latin typeface="Calibri"/>
                <a:cs typeface="Calibri"/>
              </a:rPr>
              <a:t> 1608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Non-boring 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71524"/>
            <a:ext cx="8902700" cy="16344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如果一个序列的任意连续子序列至少有一个只出现一次的元素， 则称这个序列是不无聊</a:t>
            </a:r>
            <a:r>
              <a:rPr dirty="0" sz="2400" spc="-5">
                <a:latin typeface="Calibri"/>
                <a:cs typeface="Calibri"/>
              </a:rPr>
              <a:t>(Non-boring)</a:t>
            </a:r>
            <a:r>
              <a:rPr dirty="0" sz="2400">
                <a:latin typeface="宋体"/>
                <a:cs typeface="宋体"/>
              </a:rPr>
              <a:t>的。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给一个长度为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的序列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，现要判断它是否是不无聊的。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1&lt;=N </a:t>
            </a:r>
            <a:r>
              <a:rPr dirty="0" sz="2400">
                <a:latin typeface="Calibri"/>
                <a:cs typeface="Calibri"/>
              </a:rPr>
              <a:t>≤ </a:t>
            </a:r>
            <a:r>
              <a:rPr dirty="0" sz="2400" spc="-5">
                <a:latin typeface="Calibri"/>
                <a:cs typeface="Calibri"/>
              </a:rPr>
              <a:t>200000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 spc="-5">
                <a:latin typeface="Calibri"/>
                <a:cs typeface="Calibri"/>
              </a:rPr>
              <a:t>0&lt;=</a:t>
            </a:r>
            <a:r>
              <a:rPr dirty="0" sz="2400">
                <a:latin typeface="宋体"/>
                <a:cs typeface="宋体"/>
              </a:rPr>
              <a:t>元素</a:t>
            </a:r>
            <a:r>
              <a:rPr dirty="0" sz="2400" spc="-5">
                <a:latin typeface="Calibri"/>
                <a:cs typeface="Calibri"/>
              </a:rPr>
              <a:t>&lt;=10^9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8746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3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45"/>
              <a:t>：</a:t>
            </a:r>
            <a:r>
              <a:rPr dirty="0" spc="-45">
                <a:latin typeface="Calibri"/>
                <a:cs typeface="Calibri"/>
              </a:rPr>
              <a:t>UVA</a:t>
            </a:r>
            <a:r>
              <a:rPr dirty="0" spc="-5">
                <a:latin typeface="Calibri"/>
                <a:cs typeface="Calibri"/>
              </a:rPr>
              <a:t> 1608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Non-boring 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998499"/>
            <a:ext cx="8668385" cy="44869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采用分治的方法。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如果原数组不存在只出现一次的数，则序列是“无聊”的。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否则假设原数组中仅出现一次的数的位置为</a:t>
            </a:r>
            <a:r>
              <a:rPr dirty="0" sz="2400" spc="-5">
                <a:latin typeface="Calibri"/>
                <a:cs typeface="Calibri"/>
              </a:rPr>
              <a:t>p,</a:t>
            </a:r>
            <a:r>
              <a:rPr dirty="0" sz="2400">
                <a:latin typeface="宋体"/>
                <a:cs typeface="宋体"/>
              </a:rPr>
              <a:t>则我们容易知道 包含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宋体"/>
                <a:cs typeface="宋体"/>
              </a:rPr>
              <a:t>的所有区间均是“不无聊”的。我们只需要判断</a:t>
            </a:r>
            <a:r>
              <a:rPr dirty="0" sz="2400" spc="-5">
                <a:latin typeface="Calibri"/>
                <a:cs typeface="Calibri"/>
              </a:rPr>
              <a:t>[1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5">
                <a:latin typeface="Calibri"/>
                <a:cs typeface="Calibri"/>
              </a:rPr>
              <a:t>1]</a:t>
            </a:r>
            <a:r>
              <a:rPr dirty="0" sz="2400">
                <a:latin typeface="宋体"/>
                <a:cs typeface="宋体"/>
              </a:rPr>
              <a:t>和  </a:t>
            </a:r>
            <a:r>
              <a:rPr dirty="0" sz="2400" spc="-5">
                <a:latin typeface="Calibri"/>
                <a:cs typeface="Calibri"/>
              </a:rPr>
              <a:t>[p+1,n]</a:t>
            </a:r>
            <a:r>
              <a:rPr dirty="0" sz="2400">
                <a:latin typeface="宋体"/>
                <a:cs typeface="宋体"/>
              </a:rPr>
              <a:t>其相应的子区间即可。</a:t>
            </a:r>
            <a:endParaRPr sz="2400">
              <a:latin typeface="宋体"/>
              <a:cs typeface="宋体"/>
            </a:endParaRPr>
          </a:p>
          <a:p>
            <a:pPr algn="just" marL="355600" marR="7556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在判断某一个区间内某一个数是否出现一次的时候，我们只需 要判断和他相同且距离其最近的左边和右边的数是否在此区间 内即可，我们可以在</a:t>
            </a:r>
            <a:r>
              <a:rPr dirty="0" sz="2400" spc="-5">
                <a:latin typeface="Calibri"/>
                <a:cs typeface="Calibri"/>
              </a:rPr>
              <a:t>O(n)</a:t>
            </a:r>
            <a:r>
              <a:rPr dirty="0" sz="2400">
                <a:latin typeface="宋体"/>
                <a:cs typeface="宋体"/>
              </a:rPr>
              <a:t>内预处理出</a:t>
            </a:r>
            <a:r>
              <a:rPr dirty="0" sz="2400" spc="-5">
                <a:latin typeface="Calibri"/>
                <a:cs typeface="Calibri"/>
              </a:rPr>
              <a:t>L[i]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 spc="-5">
                <a:latin typeface="Calibri"/>
                <a:cs typeface="Calibri"/>
              </a:rPr>
              <a:t>R[i]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这样的时间复杂度为</a:t>
            </a:r>
            <a:r>
              <a:rPr dirty="0" sz="2400" spc="-5">
                <a:latin typeface="Calibri"/>
                <a:cs typeface="Calibri"/>
              </a:rPr>
              <a:t>O(n^2)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just" marL="355600" marR="7302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优化</a:t>
            </a:r>
            <a:r>
              <a:rPr dirty="0" sz="2400">
                <a:latin typeface="宋体"/>
                <a:cs typeface="宋体"/>
              </a:rPr>
              <a:t>：在区间内寻找该元素的时候从两端向中间寻找，这样的 时间复杂度极限为</a:t>
            </a:r>
            <a:r>
              <a:rPr dirty="0" sz="2400" spc="-5">
                <a:latin typeface="Calibri"/>
                <a:cs typeface="Calibri"/>
              </a:rPr>
              <a:t>T(n)=2*T(n/2)+O(n)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即</a:t>
            </a:r>
            <a:r>
              <a:rPr dirty="0" sz="2400" spc="-5">
                <a:latin typeface="Calibri"/>
                <a:cs typeface="Calibri"/>
              </a:rPr>
              <a:t>O(nlgn)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8746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3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45"/>
              <a:t>：</a:t>
            </a:r>
            <a:r>
              <a:rPr dirty="0" spc="-45">
                <a:latin typeface="Calibri"/>
                <a:cs typeface="Calibri"/>
              </a:rPr>
              <a:t>UVA</a:t>
            </a:r>
            <a:r>
              <a:rPr dirty="0" spc="-5">
                <a:latin typeface="Calibri"/>
                <a:cs typeface="Calibri"/>
              </a:rPr>
              <a:t> 1608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Non-boring 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48664"/>
            <a:ext cx="164401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宋体"/>
                <a:cs typeface="宋体"/>
              </a:rPr>
              <a:t>证明如下</a:t>
            </a:r>
            <a:r>
              <a:rPr dirty="0" sz="2000" spc="-5" b="1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51" y="3730904"/>
            <a:ext cx="8752205" cy="27698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127000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算法时间主要消耗在枚举区间内出现一次的位置</a:t>
            </a:r>
            <a:r>
              <a:rPr dirty="0" sz="2000" spc="-5">
                <a:latin typeface="Calibri"/>
                <a:cs typeface="Calibri"/>
              </a:rPr>
              <a:t>p</a:t>
            </a:r>
            <a:r>
              <a:rPr dirty="0" sz="2000">
                <a:latin typeface="宋体"/>
                <a:cs typeface="宋体"/>
              </a:rPr>
              <a:t>上，从两边枚举，每个</a:t>
            </a:r>
            <a:r>
              <a:rPr dirty="0" sz="2000">
                <a:latin typeface="宋体"/>
                <a:cs typeface="宋体"/>
              </a:rPr>
              <a:t>区 </a:t>
            </a:r>
            <a:r>
              <a:rPr dirty="0" sz="2000">
                <a:latin typeface="宋体"/>
                <a:cs typeface="宋体"/>
              </a:rPr>
              <a:t>间枚举次数为分割成的较小那块长度的两倍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T(n)=max{T(k)+T(n-k)+2*min(k,n-k)}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把上图中红色块的长度累加起来就是总枚举次数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观察每个红色块，其大小一定小于等于其父亲块大小的</a:t>
            </a:r>
            <a:r>
              <a:rPr dirty="0" sz="2000" spc="-5">
                <a:latin typeface="Calibri"/>
                <a:cs typeface="Calibri"/>
              </a:rPr>
              <a:t>1/2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marR="5080" indent="-342900">
              <a:lnSpc>
                <a:spcPts val="2160"/>
              </a:lnSpc>
              <a:spcBef>
                <a:spcPts val="5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上图递归树中的块，只要长度</a:t>
            </a:r>
            <a:r>
              <a:rPr dirty="0" sz="2000" spc="-5">
                <a:latin typeface="Calibri"/>
                <a:cs typeface="Calibri"/>
              </a:rPr>
              <a:t>&gt;1</a:t>
            </a:r>
            <a:r>
              <a:rPr dirty="0" sz="2000">
                <a:latin typeface="宋体"/>
                <a:cs typeface="宋体"/>
              </a:rPr>
              <a:t>就要继续递归下去，递归树中叶子节点都</a:t>
            </a:r>
            <a:r>
              <a:rPr dirty="0" sz="2000">
                <a:latin typeface="宋体"/>
                <a:cs typeface="宋体"/>
              </a:rPr>
              <a:t>是 </a:t>
            </a:r>
            <a:r>
              <a:rPr dirty="0" sz="2000">
                <a:latin typeface="宋体"/>
                <a:cs typeface="宋体"/>
              </a:rPr>
              <a:t>长度为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的块，考虑每个位置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对总枚举次数产生的影响，即有多少个红色</a:t>
            </a:r>
            <a:r>
              <a:rPr dirty="0" sz="2000" spc="5">
                <a:latin typeface="宋体"/>
                <a:cs typeface="宋体"/>
              </a:rPr>
              <a:t>块 </a:t>
            </a:r>
            <a:r>
              <a:rPr dirty="0" sz="2000">
                <a:latin typeface="宋体"/>
                <a:cs typeface="宋体"/>
              </a:rPr>
              <a:t>包含位置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从下往上考虑，由于</a:t>
            </a:r>
            <a:r>
              <a:rPr dirty="0" sz="2000" spc="-15">
                <a:latin typeface="Calibri"/>
                <a:cs typeface="Calibri"/>
              </a:rPr>
              <a:t>Size(</a:t>
            </a:r>
            <a:r>
              <a:rPr dirty="0" sz="2000">
                <a:latin typeface="宋体"/>
                <a:cs typeface="宋体"/>
              </a:rPr>
              <a:t>父亲块</a:t>
            </a:r>
            <a:r>
              <a:rPr dirty="0" sz="2000" spc="-10">
                <a:latin typeface="Calibri"/>
                <a:cs typeface="Calibri"/>
              </a:rPr>
              <a:t>)&gt;=2*Size(</a:t>
            </a:r>
            <a:r>
              <a:rPr dirty="0" sz="2000">
                <a:latin typeface="宋体"/>
                <a:cs typeface="宋体"/>
              </a:rPr>
              <a:t>儿子块</a:t>
            </a:r>
            <a:r>
              <a:rPr dirty="0" sz="2000" spc="-5">
                <a:latin typeface="Calibri"/>
                <a:cs typeface="Calibri"/>
              </a:rPr>
              <a:t>)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所以包含</a:t>
            </a:r>
            <a:r>
              <a:rPr dirty="0" sz="2000" spc="5">
                <a:latin typeface="宋体"/>
                <a:cs typeface="宋体"/>
              </a:rPr>
              <a:t>位 </a:t>
            </a:r>
            <a:r>
              <a:rPr dirty="0" sz="2000">
                <a:latin typeface="宋体"/>
                <a:cs typeface="宋体"/>
              </a:rPr>
              <a:t>置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的红色块的数量为</a:t>
            </a:r>
            <a:r>
              <a:rPr dirty="0" sz="2000" spc="-5">
                <a:latin typeface="Calibri"/>
                <a:cs typeface="Calibri"/>
              </a:rPr>
              <a:t>O(lgn)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所以总时间复杂度</a:t>
            </a:r>
            <a:r>
              <a:rPr dirty="0" sz="2000" spc="5">
                <a:latin typeface="宋体"/>
                <a:cs typeface="宋体"/>
              </a:rPr>
              <a:t>为</a:t>
            </a:r>
            <a:r>
              <a:rPr dirty="0" sz="2000" spc="-560">
                <a:latin typeface="宋体"/>
                <a:cs typeface="宋体"/>
              </a:rPr>
              <a:t> </a:t>
            </a:r>
            <a:r>
              <a:rPr dirty="0" sz="2000" spc="-5">
                <a:latin typeface="Calibri"/>
                <a:cs typeface="Calibri"/>
              </a:rPr>
              <a:t>O(nlgn)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275" y="1152499"/>
            <a:ext cx="6524574" cy="231301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121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CF549F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Yura</a:t>
            </a:r>
            <a:r>
              <a:rPr dirty="0" spc="-5">
                <a:latin typeface="Calibri"/>
                <a:cs typeface="Calibri"/>
              </a:rPr>
              <a:t> and </a:t>
            </a:r>
            <a:r>
              <a:rPr dirty="0" spc="-15">
                <a:latin typeface="Calibri"/>
                <a:cs typeface="Calibri"/>
              </a:rPr>
              <a:t>Developers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71524"/>
            <a:ext cx="8737600" cy="1195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给出一个长度为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的序列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>
                <a:latin typeface="宋体"/>
                <a:cs typeface="宋体"/>
              </a:rPr>
              <a:t>和一个整数</a:t>
            </a:r>
            <a:r>
              <a:rPr dirty="0" sz="2400" spc="-5">
                <a:latin typeface="Calibri"/>
                <a:cs typeface="Calibri"/>
              </a:rPr>
              <a:t>k</a:t>
            </a:r>
            <a:r>
              <a:rPr dirty="0" sz="2400">
                <a:latin typeface="宋体"/>
                <a:cs typeface="宋体"/>
              </a:rPr>
              <a:t>。询问有多少个长度大于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宋体"/>
                <a:cs typeface="宋体"/>
              </a:rPr>
              <a:t>的区间满足：在去掉最大值后剩下的数之和能被</a:t>
            </a:r>
            <a:r>
              <a:rPr dirty="0" sz="2400" spc="-5">
                <a:latin typeface="Calibri"/>
                <a:cs typeface="Calibri"/>
              </a:rPr>
              <a:t>K</a:t>
            </a:r>
            <a:r>
              <a:rPr dirty="0" sz="2400">
                <a:latin typeface="宋体"/>
                <a:cs typeface="宋体"/>
              </a:rPr>
              <a:t>整除。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1 ≤ n ≤ 300 000, 1 ≤ k ≤ 1 000 000,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 ≤ ai ≤ 10^9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121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CF549F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Yura</a:t>
            </a:r>
            <a:r>
              <a:rPr dirty="0" spc="-5">
                <a:latin typeface="Calibri"/>
                <a:cs typeface="Calibri"/>
              </a:rPr>
              <a:t> and </a:t>
            </a:r>
            <a:r>
              <a:rPr dirty="0" spc="-15">
                <a:latin typeface="Calibri"/>
                <a:cs typeface="Calibri"/>
              </a:rPr>
              <a:t>Developers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451" y="1071524"/>
            <a:ext cx="8571865" cy="1195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记当前分治区间</a:t>
            </a:r>
            <a:r>
              <a:rPr dirty="0" sz="2400" spc="-5">
                <a:latin typeface="Calibri"/>
                <a:cs typeface="Calibri"/>
              </a:rPr>
              <a:t>[</a:t>
            </a:r>
            <a:r>
              <a:rPr dirty="0" sz="2400" spc="15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,R</a:t>
            </a:r>
            <a:r>
              <a:rPr dirty="0" sz="2400" spc="-5">
                <a:latin typeface="Calibri"/>
                <a:cs typeface="Calibri"/>
              </a:rPr>
              <a:t>]</a:t>
            </a:r>
            <a:r>
              <a:rPr dirty="0" sz="2400">
                <a:latin typeface="宋体"/>
                <a:cs typeface="宋体"/>
              </a:rPr>
              <a:t>的最大值是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baseline="-17921" sz="2325">
                <a:latin typeface="Calibri"/>
                <a:cs typeface="Calibri"/>
              </a:rPr>
              <a:t>m</a:t>
            </a:r>
            <a:r>
              <a:rPr dirty="0" sz="2400">
                <a:latin typeface="宋体"/>
                <a:cs typeface="宋体"/>
              </a:rPr>
              <a:t>。显然，这个区间的答案就 是区间</a:t>
            </a:r>
            <a:r>
              <a:rPr dirty="0" sz="2400" spc="-5">
                <a:latin typeface="Calibri"/>
                <a:cs typeface="Calibri"/>
              </a:rPr>
              <a:t>[L,m-1]</a:t>
            </a:r>
            <a:r>
              <a:rPr dirty="0" sz="2400">
                <a:latin typeface="宋体"/>
                <a:cs typeface="宋体"/>
              </a:rPr>
              <a:t>和区间</a:t>
            </a:r>
            <a:r>
              <a:rPr dirty="0" sz="2400" spc="-5">
                <a:latin typeface="Calibri"/>
                <a:cs typeface="Calibri"/>
              </a:rPr>
              <a:t>[m+1,R]</a:t>
            </a:r>
            <a:r>
              <a:rPr dirty="0" sz="2400">
                <a:latin typeface="宋体"/>
                <a:cs typeface="宋体"/>
              </a:rPr>
              <a:t>以及跨过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>
                <a:latin typeface="宋体"/>
                <a:cs typeface="宋体"/>
              </a:rPr>
              <a:t>的答案之和。</a:t>
            </a:r>
            <a:endParaRPr sz="24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设前缀和数组</a:t>
            </a:r>
            <a:r>
              <a:rPr dirty="0" sz="2400" spc="-5">
                <a:latin typeface="Calibri"/>
                <a:cs typeface="Calibri"/>
              </a:rPr>
              <a:t>S[i]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那么一个合法的区间</a:t>
            </a:r>
            <a:r>
              <a:rPr dirty="0" sz="2400" spc="-5">
                <a:latin typeface="Calibri"/>
                <a:cs typeface="Calibri"/>
              </a:rPr>
              <a:t>[i,j]</a:t>
            </a:r>
            <a:r>
              <a:rPr dirty="0" sz="2400">
                <a:latin typeface="宋体"/>
                <a:cs typeface="宋体"/>
              </a:rPr>
              <a:t>满足：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751" y="3322599"/>
            <a:ext cx="5502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dirty="0" sz="2400">
                <a:latin typeface="宋体"/>
                <a:cs typeface="宋体"/>
              </a:rPr>
              <a:t>所以只要维护左边的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baseline="-17921" sz="2325">
                <a:latin typeface="Calibri"/>
                <a:cs typeface="Calibri"/>
              </a:rPr>
              <a:t>i-1</a:t>
            </a:r>
            <a:r>
              <a:rPr dirty="0" sz="2400">
                <a:latin typeface="Calibri"/>
                <a:cs typeface="Calibri"/>
              </a:rPr>
              <a:t>+a</a:t>
            </a:r>
            <a:r>
              <a:rPr dirty="0" baseline="-17921" sz="2325">
                <a:latin typeface="Calibri"/>
                <a:cs typeface="Calibri"/>
              </a:rPr>
              <a:t>m</a:t>
            </a:r>
            <a:r>
              <a:rPr dirty="0" sz="2400">
                <a:latin typeface="宋体"/>
                <a:cs typeface="宋体"/>
              </a:rPr>
              <a:t>就可以了。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8635" y="2247442"/>
            <a:ext cx="419608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1614805" algn="l"/>
                <a:tab pos="3344545" algn="l"/>
                <a:tab pos="3655695" algn="l"/>
                <a:tab pos="3973829" algn="l"/>
              </a:tabLst>
            </a:pPr>
            <a:r>
              <a:rPr dirty="0" sz="2650" spc="10">
                <a:latin typeface="Times New Roman"/>
                <a:cs typeface="Times New Roman"/>
              </a:rPr>
              <a:t>(</a:t>
            </a:r>
            <a:r>
              <a:rPr dirty="0" sz="2650" spc="-335">
                <a:latin typeface="Times New Roman"/>
                <a:cs typeface="Times New Roman"/>
              </a:rPr>
              <a:t> </a:t>
            </a:r>
            <a:r>
              <a:rPr dirty="0" sz="2650" spc="15" i="1">
                <a:latin typeface="Times New Roman"/>
                <a:cs typeface="Times New Roman"/>
              </a:rPr>
              <a:t>S</a:t>
            </a:r>
            <a:r>
              <a:rPr dirty="0" sz="2650" spc="130" i="1">
                <a:latin typeface="Times New Roman"/>
                <a:cs typeface="Times New Roman"/>
              </a:rPr>
              <a:t> </a:t>
            </a:r>
            <a:r>
              <a:rPr dirty="0" baseline="-23297" sz="2325" spc="7" i="1">
                <a:latin typeface="Times New Roman"/>
                <a:cs typeface="Times New Roman"/>
              </a:rPr>
              <a:t>j	</a:t>
            </a:r>
            <a:r>
              <a:rPr dirty="0" sz="2650" spc="20">
                <a:latin typeface="Symbol"/>
                <a:cs typeface="Symbol"/>
              </a:rPr>
              <a:t></a:t>
            </a:r>
            <a:r>
              <a:rPr dirty="0" sz="2650" spc="20">
                <a:latin typeface="Times New Roman"/>
                <a:cs typeface="Times New Roman"/>
              </a:rPr>
              <a:t> </a:t>
            </a:r>
            <a:r>
              <a:rPr dirty="0" sz="2650" spc="180" i="1">
                <a:latin typeface="Times New Roman"/>
                <a:cs typeface="Times New Roman"/>
              </a:rPr>
              <a:t>a</a:t>
            </a:r>
            <a:r>
              <a:rPr dirty="0" baseline="-23297" sz="2325" spc="270" i="1">
                <a:latin typeface="Times New Roman"/>
                <a:cs typeface="Times New Roman"/>
              </a:rPr>
              <a:t>m</a:t>
            </a:r>
            <a:r>
              <a:rPr dirty="0" baseline="-23297" sz="2325" spc="667" i="1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)</a:t>
            </a:r>
            <a:r>
              <a:rPr dirty="0" sz="2650" spc="-20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mod	</a:t>
            </a:r>
            <a:r>
              <a:rPr dirty="0" sz="2650" spc="15" i="1">
                <a:latin typeface="Times New Roman"/>
                <a:cs typeface="Times New Roman"/>
              </a:rPr>
              <a:t>k	</a:t>
            </a:r>
            <a:r>
              <a:rPr dirty="0" sz="2650" spc="20">
                <a:latin typeface="Symbol"/>
                <a:cs typeface="Symbol"/>
              </a:rPr>
              <a:t></a:t>
            </a:r>
            <a:r>
              <a:rPr dirty="0" sz="2650" spc="20">
                <a:latin typeface="Times New Roman"/>
                <a:cs typeface="Times New Roman"/>
              </a:rPr>
              <a:t>	</a:t>
            </a:r>
            <a:r>
              <a:rPr dirty="0" sz="2650" spc="15">
                <a:latin typeface="Times New Roman"/>
                <a:cs typeface="Times New Roman"/>
              </a:rPr>
              <a:t>0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3203" y="2897009"/>
            <a:ext cx="93345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68935" algn="l"/>
              </a:tabLst>
            </a:pPr>
            <a:r>
              <a:rPr dirty="0" baseline="13626" sz="3975" spc="30">
                <a:latin typeface="Symbol"/>
                <a:cs typeface="Symbol"/>
              </a:rPr>
              <a:t></a:t>
            </a:r>
            <a:r>
              <a:rPr dirty="0" baseline="13626" sz="3975" spc="30">
                <a:latin typeface="Times New Roman"/>
                <a:cs typeface="Times New Roman"/>
              </a:rPr>
              <a:t>	</a:t>
            </a:r>
            <a:r>
              <a:rPr dirty="0" baseline="13626" sz="3975" spc="22" i="1">
                <a:latin typeface="Times New Roman"/>
                <a:cs typeface="Times New Roman"/>
              </a:rPr>
              <a:t>S</a:t>
            </a:r>
            <a:r>
              <a:rPr dirty="0" baseline="13626" sz="3975" spc="-735" i="1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i </a:t>
            </a:r>
            <a:r>
              <a:rPr dirty="0" sz="1550" spc="45">
                <a:latin typeface="Symbol"/>
                <a:cs typeface="Symbol"/>
              </a:rPr>
              <a:t></a:t>
            </a:r>
            <a:r>
              <a:rPr dirty="0" sz="1550" spc="4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6187" y="2811945"/>
            <a:ext cx="3989704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1925955" algn="l"/>
                <a:tab pos="3603625" algn="l"/>
              </a:tabLst>
            </a:pPr>
            <a:r>
              <a:rPr dirty="0" sz="2650" spc="35">
                <a:latin typeface="宋体"/>
                <a:cs typeface="宋体"/>
              </a:rPr>
              <a:t>即</a:t>
            </a:r>
            <a:r>
              <a:rPr dirty="0" sz="2650" spc="-745">
                <a:latin typeface="宋体"/>
                <a:cs typeface="宋体"/>
              </a:rPr>
              <a:t> </a:t>
            </a:r>
            <a:r>
              <a:rPr dirty="0" sz="2650" spc="15" i="1">
                <a:latin typeface="Times New Roman"/>
                <a:cs typeface="Times New Roman"/>
              </a:rPr>
              <a:t>S</a:t>
            </a:r>
            <a:r>
              <a:rPr dirty="0" sz="2650" spc="130" i="1">
                <a:latin typeface="Times New Roman"/>
                <a:cs typeface="Times New Roman"/>
              </a:rPr>
              <a:t> </a:t>
            </a:r>
            <a:r>
              <a:rPr dirty="0" baseline="-23297" sz="2325" spc="7" i="1">
                <a:latin typeface="Times New Roman"/>
                <a:cs typeface="Times New Roman"/>
              </a:rPr>
              <a:t>j	</a:t>
            </a:r>
            <a:r>
              <a:rPr dirty="0" sz="2650" spc="20">
                <a:latin typeface="Symbol"/>
                <a:cs typeface="Symbol"/>
              </a:rPr>
              <a:t></a:t>
            </a:r>
            <a:r>
              <a:rPr dirty="0" sz="2650" spc="265">
                <a:latin typeface="Times New Roman"/>
                <a:cs typeface="Times New Roman"/>
              </a:rPr>
              <a:t> </a:t>
            </a:r>
            <a:r>
              <a:rPr dirty="0" sz="2650" spc="180" i="1">
                <a:latin typeface="Times New Roman"/>
                <a:cs typeface="Times New Roman"/>
              </a:rPr>
              <a:t>a</a:t>
            </a:r>
            <a:r>
              <a:rPr dirty="0" baseline="-23297" sz="2325" spc="270" i="1">
                <a:latin typeface="Times New Roman"/>
                <a:cs typeface="Times New Roman"/>
              </a:rPr>
              <a:t>m</a:t>
            </a:r>
            <a:r>
              <a:rPr dirty="0" baseline="-23297" sz="2325" spc="375" i="1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(mod	</a:t>
            </a:r>
            <a:r>
              <a:rPr dirty="0" sz="2650" spc="15" i="1">
                <a:latin typeface="Times New Roman"/>
                <a:cs typeface="Times New Roman"/>
              </a:rPr>
              <a:t>k</a:t>
            </a:r>
            <a:r>
              <a:rPr dirty="0" sz="2650" spc="-175" i="1">
                <a:latin typeface="Times New Roman"/>
                <a:cs typeface="Times New Roman"/>
              </a:rPr>
              <a:t> </a:t>
            </a:r>
            <a:r>
              <a:rPr dirty="0" sz="2650" spc="10">
                <a:latin typeface="Times New Roman"/>
                <a:cs typeface="Times New Roman"/>
              </a:rPr>
              <a:t>)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0079" y="2332520"/>
            <a:ext cx="90741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42900" indent="-305435">
              <a:lnSpc>
                <a:spcPct val="100000"/>
              </a:lnSpc>
              <a:spcBef>
                <a:spcPts val="135"/>
              </a:spcBef>
              <a:buFont typeface="Symbol"/>
              <a:buChar char=""/>
              <a:tabLst>
                <a:tab pos="343535" algn="l"/>
              </a:tabLst>
            </a:pPr>
            <a:r>
              <a:rPr dirty="0" baseline="13626" sz="3975" spc="22" i="1">
                <a:latin typeface="Times New Roman"/>
                <a:cs typeface="Times New Roman"/>
              </a:rPr>
              <a:t>S</a:t>
            </a:r>
            <a:r>
              <a:rPr dirty="0" baseline="13626" sz="3975" spc="-735" i="1">
                <a:latin typeface="Times New Roman"/>
                <a:cs typeface="Times New Roman"/>
              </a:rPr>
              <a:t> </a:t>
            </a:r>
            <a:r>
              <a:rPr dirty="0" sz="1550" spc="5" i="1">
                <a:latin typeface="Times New Roman"/>
                <a:cs typeface="Times New Roman"/>
              </a:rPr>
              <a:t>i </a:t>
            </a:r>
            <a:r>
              <a:rPr dirty="0" sz="1550" spc="45">
                <a:latin typeface="Symbol"/>
                <a:cs typeface="Symbol"/>
              </a:rPr>
              <a:t></a:t>
            </a:r>
            <a:r>
              <a:rPr dirty="0" sz="1550" spc="4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121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CF549F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Yura</a:t>
            </a:r>
            <a:r>
              <a:rPr dirty="0" spc="-5">
                <a:latin typeface="Calibri"/>
                <a:cs typeface="Calibri"/>
              </a:rPr>
              <a:t> and </a:t>
            </a:r>
            <a:r>
              <a:rPr dirty="0" spc="-15">
                <a:latin typeface="Calibri"/>
                <a:cs typeface="Calibri"/>
              </a:rPr>
              <a:t>Developers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71524"/>
            <a:ext cx="2806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递归树示意如下：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51" y="4143019"/>
            <a:ext cx="86258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每一层时间复杂度为</a:t>
            </a:r>
            <a:r>
              <a:rPr dirty="0" sz="2400">
                <a:latin typeface="Calibri"/>
                <a:cs typeface="Calibri"/>
              </a:rPr>
              <a:t>O(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),</a:t>
            </a:r>
            <a:r>
              <a:rPr dirty="0" sz="2400">
                <a:latin typeface="宋体"/>
                <a:cs typeface="宋体"/>
              </a:rPr>
              <a:t>深度最坏情况下是</a:t>
            </a:r>
            <a:r>
              <a:rPr dirty="0" sz="2400">
                <a:latin typeface="Calibri"/>
                <a:cs typeface="Calibri"/>
              </a:rPr>
              <a:t>O(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),</a:t>
            </a:r>
            <a:r>
              <a:rPr dirty="0" sz="2400">
                <a:latin typeface="宋体"/>
                <a:cs typeface="宋体"/>
              </a:rPr>
              <a:t>所以时间复杂 度最坏情况下为</a:t>
            </a:r>
            <a:r>
              <a:rPr dirty="0" sz="2400" spc="-660">
                <a:latin typeface="宋体"/>
                <a:cs typeface="宋体"/>
              </a:rPr>
              <a:t> </a:t>
            </a:r>
            <a:r>
              <a:rPr dirty="0" sz="2400" spc="-5">
                <a:latin typeface="Calibri"/>
                <a:cs typeface="Calibri"/>
              </a:rPr>
              <a:t>O(n^2)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5300" y="1517624"/>
            <a:ext cx="6524574" cy="231301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13" y="309880"/>
            <a:ext cx="7121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CF549F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Yura</a:t>
            </a:r>
            <a:r>
              <a:rPr dirty="0" spc="-5">
                <a:latin typeface="Calibri"/>
                <a:cs typeface="Calibri"/>
              </a:rPr>
              <a:t> and </a:t>
            </a:r>
            <a:r>
              <a:rPr dirty="0" spc="-15">
                <a:latin typeface="Calibri"/>
                <a:cs typeface="Calibri"/>
              </a:rPr>
              <a:t>Developers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04848"/>
            <a:ext cx="8728075" cy="42646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可以换个思路。刚才是从区间入手，现在从最大值入手。</a:t>
            </a:r>
            <a:endParaRPr sz="2400">
              <a:latin typeface="宋体"/>
              <a:cs typeface="宋体"/>
            </a:endParaRPr>
          </a:p>
          <a:p>
            <a:pPr algn="just" marL="355600" marR="134620" indent="-342900">
              <a:lnSpc>
                <a:spcPts val="2590"/>
              </a:lnSpc>
              <a:spcBef>
                <a:spcPts val="61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枚举每个最大值，然后确定出以它为最大值的区间，能向左和 向右扩展到哪里，这个可以打两个单调队列解决。剩下就是统 计答案了。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首先设</a:t>
            </a:r>
            <a:r>
              <a:rPr dirty="0" sz="2400" spc="-5">
                <a:latin typeface="Calibri"/>
                <a:cs typeface="Calibri"/>
              </a:rPr>
              <a:t>s[i]</a:t>
            </a:r>
            <a:r>
              <a:rPr dirty="0" sz="2400">
                <a:latin typeface="宋体"/>
                <a:cs typeface="宋体"/>
              </a:rPr>
              <a:t>为前缀和，假设最大值为</a:t>
            </a:r>
            <a:r>
              <a:rPr dirty="0" sz="2400" spc="-5">
                <a:latin typeface="Calibri"/>
                <a:cs typeface="Calibri"/>
              </a:rPr>
              <a:t>a[m]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区间能向左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宋体"/>
                <a:cs typeface="宋体"/>
              </a:rPr>
              <a:t>右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扩展 到</a:t>
            </a:r>
            <a:r>
              <a:rPr dirty="0" sz="2400" spc="-5">
                <a:latin typeface="Calibri"/>
                <a:cs typeface="Calibri"/>
              </a:rPr>
              <a:t>l[m],r[m]</a:t>
            </a:r>
            <a:r>
              <a:rPr dirty="0" sz="2400">
                <a:latin typeface="宋体"/>
                <a:cs typeface="宋体"/>
              </a:rPr>
              <a:t>。如果一个以</a:t>
            </a:r>
            <a:r>
              <a:rPr dirty="0" sz="2400" spc="-5">
                <a:latin typeface="Calibri"/>
                <a:cs typeface="Calibri"/>
              </a:rPr>
              <a:t>a[m]</a:t>
            </a:r>
            <a:r>
              <a:rPr dirty="0" sz="2400">
                <a:latin typeface="宋体"/>
                <a:cs typeface="宋体"/>
              </a:rPr>
              <a:t>为最大值的区间 </a:t>
            </a:r>
            <a:r>
              <a:rPr dirty="0" sz="2400" spc="-5">
                <a:latin typeface="Calibri"/>
                <a:cs typeface="Calibri"/>
              </a:rPr>
              <a:t>[i,j](l[m]≤i≤m,m≤j≤r[m]</a:t>
            </a:r>
            <a:r>
              <a:rPr dirty="0" sz="2400" spc="-5">
                <a:latin typeface="宋体"/>
                <a:cs typeface="宋体"/>
              </a:rPr>
              <a:t>）</a:t>
            </a:r>
            <a:r>
              <a:rPr dirty="0" sz="2400">
                <a:latin typeface="宋体"/>
                <a:cs typeface="宋体"/>
              </a:rPr>
              <a:t>能够满足条件，当且仅当满足</a:t>
            </a:r>
            <a:r>
              <a:rPr dirty="0" sz="2400" spc="-5">
                <a:latin typeface="宋体"/>
                <a:cs typeface="宋体"/>
              </a:rPr>
              <a:t>：</a:t>
            </a:r>
            <a:r>
              <a:rPr dirty="0" sz="2400" spc="-5">
                <a:latin typeface="Calibri"/>
                <a:cs typeface="Calibri"/>
              </a:rPr>
              <a:t>(s[j]-s[i-  1]-a[m])%k=0</a:t>
            </a:r>
            <a:endParaRPr sz="2400">
              <a:latin typeface="Calibri"/>
              <a:cs typeface="Calibri"/>
            </a:endParaRPr>
          </a:p>
          <a:p>
            <a:pPr marL="355600" marR="27940" indent="-342900">
              <a:lnSpc>
                <a:spcPts val="259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统计答案</a:t>
            </a:r>
            <a:r>
              <a:rPr dirty="0" sz="2400">
                <a:latin typeface="宋体"/>
                <a:cs typeface="宋体"/>
              </a:rPr>
              <a:t>：枚举每个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[m]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再枚举以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[m]</a:t>
            </a:r>
            <a:r>
              <a:rPr dirty="0" sz="2400">
                <a:latin typeface="宋体"/>
                <a:cs typeface="宋体"/>
              </a:rPr>
              <a:t>为最大值的区间的左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宋体"/>
                <a:cs typeface="宋体"/>
              </a:rPr>
              <a:t>或 右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边界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然后就是插入一个形如</a:t>
            </a:r>
            <a:r>
              <a:rPr dirty="0" sz="2400" spc="-35">
                <a:latin typeface="Calibri"/>
                <a:cs typeface="Calibri"/>
              </a:rPr>
              <a:t>(l,r,x)</a:t>
            </a:r>
            <a:r>
              <a:rPr dirty="0" sz="2400">
                <a:latin typeface="宋体"/>
                <a:cs typeface="宋体"/>
              </a:rPr>
              <a:t>的询问，询问有多少个 </a:t>
            </a:r>
            <a:r>
              <a:rPr dirty="0" sz="2400">
                <a:latin typeface="Calibri"/>
                <a:cs typeface="Calibri"/>
              </a:rPr>
              <a:t>s[j](j</a:t>
            </a:r>
            <a:r>
              <a:rPr dirty="0" sz="2400">
                <a:latin typeface="MS UI Gothic"/>
                <a:cs typeface="MS UI Gothic"/>
              </a:rPr>
              <a:t>∈</a:t>
            </a:r>
            <a:r>
              <a:rPr dirty="0" sz="2400">
                <a:latin typeface="Calibri"/>
                <a:cs typeface="Calibri"/>
              </a:rPr>
              <a:t>[l,r]</a:t>
            </a:r>
            <a:r>
              <a:rPr dirty="0" sz="2400">
                <a:latin typeface="宋体"/>
                <a:cs typeface="宋体"/>
              </a:rPr>
              <a:t>且</a:t>
            </a:r>
            <a:r>
              <a:rPr dirty="0" sz="2400" spc="-5">
                <a:latin typeface="Calibri"/>
                <a:cs typeface="Calibri"/>
              </a:rPr>
              <a:t>s[j]=x)</a:t>
            </a:r>
            <a:r>
              <a:rPr dirty="0" sz="2400">
                <a:latin typeface="宋体"/>
                <a:cs typeface="宋体"/>
              </a:rPr>
              <a:t>。假设有</a:t>
            </a:r>
            <a:r>
              <a:rPr dirty="0" sz="2400" spc="-5">
                <a:latin typeface="Calibri"/>
                <a:cs typeface="Calibri"/>
              </a:rPr>
              <a:t>q</a:t>
            </a:r>
            <a:r>
              <a:rPr dirty="0" sz="2400">
                <a:latin typeface="宋体"/>
                <a:cs typeface="宋体"/>
              </a:rPr>
              <a:t>个询问，解决的时间复杂度为 </a:t>
            </a:r>
            <a:r>
              <a:rPr dirty="0" sz="2400" spc="-10">
                <a:latin typeface="Calibri"/>
                <a:cs typeface="Calibri"/>
              </a:rPr>
              <a:t>O(q*cost+n)</a:t>
            </a:r>
            <a:r>
              <a:rPr dirty="0" sz="2400">
                <a:latin typeface="宋体"/>
                <a:cs typeface="宋体"/>
              </a:rPr>
              <a:t>。</a:t>
            </a:r>
            <a:r>
              <a:rPr dirty="0" sz="2400" spc="-15">
                <a:latin typeface="Calibri"/>
                <a:cs typeface="Calibri"/>
              </a:rPr>
              <a:t>cost</a:t>
            </a:r>
            <a:r>
              <a:rPr dirty="0" sz="2400">
                <a:latin typeface="宋体"/>
                <a:cs typeface="宋体"/>
              </a:rPr>
              <a:t>表示每次询问的代价。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121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CF549F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Yura</a:t>
            </a:r>
            <a:r>
              <a:rPr dirty="0" spc="-5">
                <a:latin typeface="Calibri"/>
                <a:cs typeface="Calibri"/>
              </a:rPr>
              <a:t> and </a:t>
            </a:r>
            <a:r>
              <a:rPr dirty="0" spc="-15">
                <a:latin typeface="Calibri"/>
                <a:cs typeface="Calibri"/>
              </a:rPr>
              <a:t>Developers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998499"/>
            <a:ext cx="8930640" cy="20732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对于询问个数</a:t>
            </a:r>
            <a:r>
              <a:rPr dirty="0" sz="2400" b="1">
                <a:latin typeface="Calibri"/>
                <a:cs typeface="Calibri"/>
              </a:rPr>
              <a:t>q</a:t>
            </a:r>
            <a:endParaRPr sz="2400">
              <a:latin typeface="Calibri"/>
              <a:cs typeface="Calibri"/>
            </a:endParaRPr>
          </a:p>
          <a:p>
            <a:pPr algn="just" marL="355600" marR="23622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如果对于一个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>
                <a:latin typeface="宋体"/>
                <a:cs typeface="宋体"/>
              </a:rPr>
              <a:t>，以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[m]</a:t>
            </a:r>
            <a:r>
              <a:rPr dirty="0" sz="2400">
                <a:latin typeface="宋体"/>
                <a:cs typeface="宋体"/>
              </a:rPr>
              <a:t>为最大值可以扩展到</a:t>
            </a:r>
            <a:r>
              <a:rPr dirty="0" sz="2400" spc="-5">
                <a:latin typeface="Calibri"/>
                <a:cs typeface="Calibri"/>
              </a:rPr>
              <a:t>l[m]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r[m]</a:t>
            </a:r>
            <a:r>
              <a:rPr dirty="0" sz="2400">
                <a:latin typeface="宋体"/>
                <a:cs typeface="宋体"/>
              </a:rPr>
              <a:t>，那么相 当于把区间</a:t>
            </a:r>
            <a:r>
              <a:rPr dirty="0" sz="2400" spc="-5">
                <a:latin typeface="Calibri"/>
                <a:cs typeface="Calibri"/>
              </a:rPr>
              <a:t>[l[m],r[m]]</a:t>
            </a:r>
            <a:r>
              <a:rPr dirty="0" sz="2400">
                <a:latin typeface="宋体"/>
                <a:cs typeface="宋体"/>
              </a:rPr>
              <a:t>切成两部分，然后如果左半部分比右半部 分小，就枚举左边界，否则枚举右边界，那么</a:t>
            </a:r>
            <a:r>
              <a:rPr dirty="0" sz="2400" spc="-5">
                <a:latin typeface="Calibri"/>
                <a:cs typeface="Calibri"/>
              </a:rPr>
              <a:t>q</a:t>
            </a:r>
            <a:r>
              <a:rPr dirty="0" sz="2400">
                <a:latin typeface="宋体"/>
                <a:cs typeface="宋体"/>
              </a:rPr>
              <a:t>是</a:t>
            </a:r>
            <a:r>
              <a:rPr dirty="0" sz="2400" spc="-5">
                <a:latin typeface="Calibri"/>
                <a:cs typeface="Calibri"/>
              </a:rPr>
              <a:t>nlogn</a:t>
            </a:r>
            <a:r>
              <a:rPr dirty="0" sz="2400">
                <a:latin typeface="宋体"/>
                <a:cs typeface="宋体"/>
              </a:rPr>
              <a:t>的。</a:t>
            </a:r>
            <a:endParaRPr sz="2400">
              <a:latin typeface="宋体"/>
              <a:cs typeface="宋体"/>
            </a:endParaRPr>
          </a:p>
          <a:p>
            <a:pPr algn="just"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配合下图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与例</a:t>
            </a:r>
            <a:r>
              <a:rPr dirty="0" sz="2400" spc="-5">
                <a:latin typeface="Calibri"/>
                <a:cs typeface="Calibri"/>
              </a:rPr>
              <a:t>1.7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UVA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1608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Non-boring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sequences</a:t>
            </a:r>
            <a:r>
              <a:rPr dirty="0" sz="2400">
                <a:latin typeface="宋体"/>
                <a:cs typeface="宋体"/>
              </a:rPr>
              <a:t>是一样的原理。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737" y="3197225"/>
            <a:ext cx="6524574" cy="231301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121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CF549F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Yura</a:t>
            </a:r>
            <a:r>
              <a:rPr dirty="0" spc="-5">
                <a:latin typeface="Calibri"/>
                <a:cs typeface="Calibri"/>
              </a:rPr>
              <a:t> and </a:t>
            </a:r>
            <a:r>
              <a:rPr dirty="0" spc="-15">
                <a:latin typeface="Calibri"/>
                <a:cs typeface="Calibri"/>
              </a:rPr>
              <a:t>Developers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11707"/>
            <a:ext cx="8759825" cy="484822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b="1">
                <a:latin typeface="宋体"/>
                <a:cs typeface="宋体"/>
              </a:rPr>
              <a:t>对于询问代价</a:t>
            </a:r>
            <a:r>
              <a:rPr dirty="0" sz="2200" spc="-15" b="1">
                <a:latin typeface="Calibri"/>
                <a:cs typeface="Calibri"/>
              </a:rPr>
              <a:t>cost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询问有多少个</a:t>
            </a:r>
            <a:r>
              <a:rPr dirty="0" sz="2200">
                <a:latin typeface="Calibri"/>
                <a:cs typeface="Calibri"/>
              </a:rPr>
              <a:t>s[j](j</a:t>
            </a:r>
            <a:r>
              <a:rPr dirty="0" sz="2200">
                <a:latin typeface="MS UI Gothic"/>
                <a:cs typeface="MS UI Gothic"/>
              </a:rPr>
              <a:t>∈</a:t>
            </a:r>
            <a:r>
              <a:rPr dirty="0" sz="2200">
                <a:latin typeface="Calibri"/>
                <a:cs typeface="Calibri"/>
              </a:rPr>
              <a:t>[l,r]</a:t>
            </a:r>
            <a:r>
              <a:rPr dirty="0" sz="2200">
                <a:latin typeface="宋体"/>
                <a:cs typeface="宋体"/>
              </a:rPr>
              <a:t>且</a:t>
            </a:r>
            <a:r>
              <a:rPr dirty="0" sz="2200" spc="-5">
                <a:latin typeface="Calibri"/>
                <a:cs typeface="Calibri"/>
              </a:rPr>
              <a:t>s[j]=x)</a:t>
            </a:r>
            <a:r>
              <a:rPr dirty="0" sz="2200" spc="-5">
                <a:latin typeface="宋体"/>
                <a:cs typeface="宋体"/>
              </a:rPr>
              <a:t>，</a:t>
            </a:r>
            <a:r>
              <a:rPr dirty="0" sz="2200">
                <a:latin typeface="宋体"/>
                <a:cs typeface="宋体"/>
              </a:rPr>
              <a:t>直接枚举太慢不可取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marR="156845" indent="-342900">
              <a:lnSpc>
                <a:spcPts val="238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可以把原数组</a:t>
            </a:r>
            <a:r>
              <a:rPr dirty="0" sz="2200" spc="-5">
                <a:latin typeface="Calibri"/>
                <a:cs typeface="Calibri"/>
              </a:rPr>
              <a:t>a[i]</a:t>
            </a:r>
            <a:r>
              <a:rPr dirty="0" sz="2200">
                <a:latin typeface="Calibri"/>
                <a:cs typeface="Calibri"/>
              </a:rPr>
              <a:t>%</a:t>
            </a:r>
            <a:r>
              <a:rPr dirty="0" sz="2200" spc="-5">
                <a:latin typeface="Calibri"/>
                <a:cs typeface="Calibri"/>
              </a:rPr>
              <a:t>k</a:t>
            </a:r>
            <a:r>
              <a:rPr dirty="0" sz="2200">
                <a:latin typeface="宋体"/>
                <a:cs typeface="宋体"/>
              </a:rPr>
              <a:t>后的值进行排序，并记录每个数的左右界。这</a:t>
            </a:r>
            <a:r>
              <a:rPr dirty="0" sz="2200" spc="-5">
                <a:latin typeface="宋体"/>
                <a:cs typeface="宋体"/>
              </a:rPr>
              <a:t>样 </a:t>
            </a:r>
            <a:r>
              <a:rPr dirty="0" sz="2200">
                <a:latin typeface="宋体"/>
                <a:cs typeface="宋体"/>
              </a:rPr>
              <a:t>每个询问就可以用二分在</a:t>
            </a:r>
            <a:r>
              <a:rPr dirty="0" sz="2200" spc="-5">
                <a:latin typeface="Calibri"/>
                <a:cs typeface="Calibri"/>
              </a:rPr>
              <a:t>O(lgn)</a:t>
            </a:r>
            <a:r>
              <a:rPr dirty="0" sz="2200">
                <a:latin typeface="宋体"/>
                <a:cs typeface="宋体"/>
              </a:rPr>
              <a:t>内完成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总时间复杂度为</a:t>
            </a:r>
            <a:r>
              <a:rPr dirty="0" sz="2200" spc="-5">
                <a:latin typeface="Calibri"/>
                <a:cs typeface="Calibri"/>
              </a:rPr>
              <a:t>O(n*lgn*lgn)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宋体"/>
                <a:cs typeface="宋体"/>
              </a:rPr>
              <a:t>。用可持久化线段树同样可以做到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b="1">
                <a:latin typeface="宋体"/>
                <a:cs typeface="宋体"/>
              </a:rPr>
              <a:t>更好的方法</a:t>
            </a:r>
            <a:r>
              <a:rPr dirty="0" sz="2200" spc="-15" b="1">
                <a:latin typeface="宋体"/>
                <a:cs typeface="宋体"/>
              </a:rPr>
              <a:t>：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ts val="2505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对于询问</a:t>
            </a:r>
            <a:r>
              <a:rPr dirty="0" sz="2200" spc="-35">
                <a:latin typeface="Calibri"/>
                <a:cs typeface="Calibri"/>
              </a:rPr>
              <a:t>(l,r,x)</a:t>
            </a:r>
            <a:r>
              <a:rPr dirty="0" sz="2200">
                <a:latin typeface="宋体"/>
                <a:cs typeface="宋体"/>
              </a:rPr>
              <a:t>来说，询问的答案为</a:t>
            </a:r>
            <a:r>
              <a:rPr dirty="0" sz="2200" spc="-5">
                <a:latin typeface="Calibri"/>
                <a:cs typeface="Calibri"/>
              </a:rPr>
              <a:t>f[r][x]-f[l-1][x],f[r][x]</a:t>
            </a:r>
            <a:r>
              <a:rPr dirty="0" sz="2200">
                <a:latin typeface="宋体"/>
                <a:cs typeface="宋体"/>
              </a:rPr>
              <a:t>表示</a:t>
            </a:r>
            <a:r>
              <a:rPr dirty="0" sz="2200" spc="-5">
                <a:latin typeface="Calibri"/>
                <a:cs typeface="Calibri"/>
              </a:rPr>
              <a:t>s[1],s[2]</a:t>
            </a:r>
            <a:r>
              <a:rPr dirty="0" sz="2200" spc="-5">
                <a:latin typeface="宋体"/>
                <a:cs typeface="宋体"/>
              </a:rPr>
              <a:t>到</a:t>
            </a:r>
            <a:endParaRPr sz="2200">
              <a:latin typeface="宋体"/>
              <a:cs typeface="宋体"/>
            </a:endParaRPr>
          </a:p>
          <a:p>
            <a:pPr marL="355600">
              <a:lnSpc>
                <a:spcPts val="2510"/>
              </a:lnSpc>
            </a:pPr>
            <a:r>
              <a:rPr dirty="0" sz="2200" spc="-5">
                <a:latin typeface="Calibri"/>
                <a:cs typeface="Calibri"/>
              </a:rPr>
              <a:t>s[r]</a:t>
            </a:r>
            <a:r>
              <a:rPr dirty="0" sz="2200">
                <a:latin typeface="宋体"/>
                <a:cs typeface="宋体"/>
              </a:rPr>
              <a:t>中等于</a:t>
            </a:r>
            <a:r>
              <a:rPr dirty="0" sz="2200" spc="-5">
                <a:latin typeface="Calibri"/>
                <a:cs typeface="Calibri"/>
              </a:rPr>
              <a:t>x</a:t>
            </a:r>
            <a:r>
              <a:rPr dirty="0" sz="2200">
                <a:latin typeface="宋体"/>
                <a:cs typeface="宋体"/>
              </a:rPr>
              <a:t>的个数，维护</a:t>
            </a:r>
            <a:r>
              <a:rPr dirty="0" sz="2200" spc="-5">
                <a:latin typeface="Calibri"/>
                <a:cs typeface="Calibri"/>
              </a:rPr>
              <a:t>f</a:t>
            </a:r>
            <a:r>
              <a:rPr dirty="0" sz="2200">
                <a:latin typeface="宋体"/>
                <a:cs typeface="宋体"/>
              </a:rPr>
              <a:t>很低效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ts val="2505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可以这样做：处理所有询问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宋体"/>
                <a:cs typeface="宋体"/>
              </a:rPr>
              <a:t>每个询问</a:t>
            </a:r>
            <a:r>
              <a:rPr dirty="0" sz="2200" spc="-35">
                <a:latin typeface="Calibri"/>
                <a:cs typeface="Calibri"/>
              </a:rPr>
              <a:t>(l,r,x)</a:t>
            </a:r>
            <a:r>
              <a:rPr dirty="0" sz="2200">
                <a:latin typeface="宋体"/>
                <a:cs typeface="宋体"/>
              </a:rPr>
              <a:t>插入</a:t>
            </a:r>
            <a:r>
              <a:rPr dirty="0" sz="2200" spc="-5">
                <a:latin typeface="Calibri"/>
                <a:cs typeface="Calibri"/>
              </a:rPr>
              <a:t>2</a:t>
            </a:r>
            <a:r>
              <a:rPr dirty="0" sz="2200">
                <a:latin typeface="宋体"/>
                <a:cs typeface="宋体"/>
              </a:rPr>
              <a:t>条记录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宋体"/>
                <a:cs typeface="宋体"/>
              </a:rPr>
              <a:t>一条插入记</a:t>
            </a:r>
            <a:r>
              <a:rPr dirty="0" sz="2200" spc="-5">
                <a:latin typeface="宋体"/>
                <a:cs typeface="宋体"/>
              </a:rPr>
              <a:t>录</a:t>
            </a:r>
            <a:endParaRPr sz="2200">
              <a:latin typeface="宋体"/>
              <a:cs typeface="宋体"/>
            </a:endParaRPr>
          </a:p>
          <a:p>
            <a:pPr marL="355600">
              <a:lnSpc>
                <a:spcPts val="2510"/>
              </a:lnSpc>
            </a:pPr>
            <a:r>
              <a:rPr dirty="0" sz="2200" spc="-5">
                <a:latin typeface="Calibri"/>
                <a:cs typeface="Calibri"/>
              </a:rPr>
              <a:t>(x,-1)</a:t>
            </a:r>
            <a:r>
              <a:rPr dirty="0" sz="2200">
                <a:latin typeface="宋体"/>
                <a:cs typeface="宋体"/>
              </a:rPr>
              <a:t>到结点</a:t>
            </a:r>
            <a:r>
              <a:rPr dirty="0" sz="2200" spc="-5">
                <a:latin typeface="Calibri"/>
                <a:cs typeface="Calibri"/>
              </a:rPr>
              <a:t>l-1</a:t>
            </a:r>
            <a:r>
              <a:rPr dirty="0" sz="2200">
                <a:latin typeface="宋体"/>
                <a:cs typeface="宋体"/>
              </a:rPr>
              <a:t>的询问链表中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宋体"/>
                <a:cs typeface="宋体"/>
              </a:rPr>
              <a:t>再插入</a:t>
            </a:r>
            <a:r>
              <a:rPr dirty="0" sz="2200" spc="-5">
                <a:latin typeface="Calibri"/>
                <a:cs typeface="Calibri"/>
              </a:rPr>
              <a:t>(x,1)</a:t>
            </a:r>
            <a:r>
              <a:rPr dirty="0" sz="2200">
                <a:latin typeface="宋体"/>
                <a:cs typeface="宋体"/>
              </a:rPr>
              <a:t>到结点</a:t>
            </a:r>
            <a:r>
              <a:rPr dirty="0" sz="2200" spc="-10">
                <a:latin typeface="Calibri"/>
                <a:cs typeface="Calibri"/>
              </a:rPr>
              <a:t>r</a:t>
            </a:r>
            <a:r>
              <a:rPr dirty="0" sz="2200">
                <a:latin typeface="宋体"/>
                <a:cs typeface="宋体"/>
              </a:rPr>
              <a:t>的询问链表中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marR="158750" indent="-342900">
              <a:lnSpc>
                <a:spcPts val="2380"/>
              </a:lnSpc>
              <a:spcBef>
                <a:spcPts val="5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记</a:t>
            </a:r>
            <a:r>
              <a:rPr dirty="0" sz="2200" spc="-5">
                <a:latin typeface="宋体"/>
                <a:cs typeface="宋体"/>
              </a:rPr>
              <a:t>录</a:t>
            </a:r>
            <a:r>
              <a:rPr dirty="0" sz="2200" spc="-610">
                <a:latin typeface="宋体"/>
                <a:cs typeface="宋体"/>
              </a:rPr>
              <a:t> </a:t>
            </a:r>
            <a:r>
              <a:rPr dirty="0" sz="2200" spc="-10">
                <a:latin typeface="Calibri"/>
                <a:cs typeface="Calibri"/>
              </a:rPr>
              <a:t>cnt[x]</a:t>
            </a:r>
            <a:r>
              <a:rPr dirty="0" sz="2200">
                <a:latin typeface="宋体"/>
                <a:cs typeface="宋体"/>
              </a:rPr>
              <a:t>表示前缀和为</a:t>
            </a:r>
            <a:r>
              <a:rPr dirty="0" sz="2200" spc="-5">
                <a:latin typeface="Calibri"/>
                <a:cs typeface="Calibri"/>
              </a:rPr>
              <a:t>x</a:t>
            </a:r>
            <a:r>
              <a:rPr dirty="0" sz="2200">
                <a:latin typeface="宋体"/>
                <a:cs typeface="宋体"/>
              </a:rPr>
              <a:t>的出现次数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宋体"/>
                <a:cs typeface="宋体"/>
              </a:rPr>
              <a:t>从小到大枚举位置</a:t>
            </a:r>
            <a:r>
              <a:rPr dirty="0" sz="2200" spc="-5">
                <a:latin typeface="Calibri"/>
                <a:cs typeface="Calibri"/>
              </a:rPr>
              <a:t>i,</a:t>
            </a:r>
            <a:r>
              <a:rPr dirty="0" sz="2200">
                <a:latin typeface="宋体"/>
                <a:cs typeface="宋体"/>
              </a:rPr>
              <a:t>更</a:t>
            </a:r>
            <a:r>
              <a:rPr dirty="0" sz="2200" spc="-5">
                <a:latin typeface="宋体"/>
                <a:cs typeface="宋体"/>
              </a:rPr>
              <a:t>新 </a:t>
            </a:r>
            <a:r>
              <a:rPr dirty="0" sz="2200" spc="-5">
                <a:latin typeface="Calibri"/>
                <a:cs typeface="Calibri"/>
              </a:rPr>
              <a:t>cnt[s[i]]++,</a:t>
            </a:r>
            <a:r>
              <a:rPr dirty="0" sz="2200">
                <a:latin typeface="宋体"/>
                <a:cs typeface="宋体"/>
              </a:rPr>
              <a:t>扫描结点</a:t>
            </a:r>
            <a:r>
              <a:rPr dirty="0" sz="2200" spc="-5">
                <a:latin typeface="Calibri"/>
                <a:cs typeface="Calibri"/>
              </a:rPr>
              <a:t>i</a:t>
            </a:r>
            <a:r>
              <a:rPr dirty="0" sz="2200">
                <a:latin typeface="宋体"/>
                <a:cs typeface="宋体"/>
              </a:rPr>
              <a:t>的询问链表</a:t>
            </a:r>
            <a:r>
              <a:rPr dirty="0" sz="2200" spc="-5">
                <a:latin typeface="Calibri"/>
                <a:cs typeface="Calibri"/>
              </a:rPr>
              <a:t>,</a:t>
            </a:r>
            <a:r>
              <a:rPr dirty="0" sz="2200">
                <a:latin typeface="宋体"/>
                <a:cs typeface="宋体"/>
              </a:rPr>
              <a:t>对于其中的每一个记录</a:t>
            </a:r>
            <a:r>
              <a:rPr dirty="0" sz="2200" spc="-10">
                <a:latin typeface="Calibri"/>
                <a:cs typeface="Calibri"/>
              </a:rPr>
              <a:t>(value,sign)</a:t>
            </a:r>
            <a:r>
              <a:rPr dirty="0" sz="2200" spc="-5">
                <a:latin typeface="宋体"/>
                <a:cs typeface="宋体"/>
              </a:rPr>
              <a:t>更 </a:t>
            </a:r>
            <a:r>
              <a:rPr dirty="0" sz="2200">
                <a:latin typeface="宋体"/>
                <a:cs typeface="宋体"/>
              </a:rPr>
              <a:t>新答案</a:t>
            </a:r>
            <a:r>
              <a:rPr dirty="0" sz="2200" spc="-10">
                <a:latin typeface="Calibri"/>
                <a:cs typeface="Calibri"/>
              </a:rPr>
              <a:t>ans+=cnt[value]*sign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均摊下来</a:t>
            </a:r>
            <a:r>
              <a:rPr dirty="0" sz="2200" spc="-15">
                <a:latin typeface="Calibri"/>
                <a:cs typeface="Calibri"/>
              </a:rPr>
              <a:t>cost</a:t>
            </a:r>
            <a:r>
              <a:rPr dirty="0" sz="2200">
                <a:latin typeface="宋体"/>
                <a:cs typeface="宋体"/>
              </a:rPr>
              <a:t>为</a:t>
            </a:r>
            <a:r>
              <a:rPr dirty="0" sz="2200" spc="-5">
                <a:latin typeface="Calibri"/>
                <a:cs typeface="Calibri"/>
              </a:rPr>
              <a:t>O(e)</a:t>
            </a:r>
            <a:r>
              <a:rPr dirty="0" sz="2200">
                <a:latin typeface="宋体"/>
                <a:cs typeface="宋体"/>
              </a:rPr>
              <a:t>。总时间复杂度为</a:t>
            </a:r>
            <a:r>
              <a:rPr dirty="0" sz="2200" spc="-5">
                <a:latin typeface="Calibri"/>
                <a:cs typeface="Calibri"/>
              </a:rPr>
              <a:t>O(nlgn)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3863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棋盘覆</a:t>
            </a:r>
            <a:r>
              <a:rPr dirty="0" spc="-10"/>
              <a:t>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652" y="1017778"/>
            <a:ext cx="8269605" cy="2584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67665" marR="17780" indent="-342900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368300" algn="l"/>
              </a:tabLst>
            </a:pPr>
            <a:r>
              <a:rPr dirty="0" sz="2800">
                <a:latin typeface="宋体"/>
                <a:cs typeface="宋体"/>
              </a:rPr>
              <a:t>有一个</a:t>
            </a:r>
            <a:r>
              <a:rPr dirty="0" sz="2800" spc="-5">
                <a:latin typeface="宋体"/>
                <a:cs typeface="宋体"/>
              </a:rPr>
              <a:t>2</a:t>
            </a:r>
            <a:r>
              <a:rPr dirty="0" baseline="21604" sz="2700" spc="7">
                <a:latin typeface="宋体"/>
                <a:cs typeface="宋体"/>
              </a:rPr>
              <a:t>k</a:t>
            </a:r>
            <a:r>
              <a:rPr dirty="0" sz="2800" spc="-5">
                <a:latin typeface="宋体"/>
                <a:cs typeface="宋体"/>
              </a:rPr>
              <a:t>*2</a:t>
            </a:r>
            <a:r>
              <a:rPr dirty="0" baseline="21604" sz="2700" spc="7">
                <a:latin typeface="宋体"/>
                <a:cs typeface="宋体"/>
              </a:rPr>
              <a:t>k</a:t>
            </a:r>
            <a:r>
              <a:rPr dirty="0" sz="2800">
                <a:latin typeface="宋体"/>
                <a:cs typeface="宋体"/>
              </a:rPr>
              <a:t>的方格棋盘，恰有一个方格是黑色的</a:t>
            </a:r>
            <a:r>
              <a:rPr dirty="0" sz="2800" spc="-5">
                <a:latin typeface="宋体"/>
                <a:cs typeface="宋体"/>
              </a:rPr>
              <a:t>， </a:t>
            </a:r>
            <a:r>
              <a:rPr dirty="0" sz="2800">
                <a:latin typeface="宋体"/>
                <a:cs typeface="宋体"/>
              </a:rPr>
              <a:t>其他为白色。你的任务是用包含</a:t>
            </a:r>
            <a:r>
              <a:rPr dirty="0" sz="2800" spc="-5">
                <a:latin typeface="宋体"/>
                <a:cs typeface="宋体"/>
              </a:rPr>
              <a:t>3</a:t>
            </a:r>
            <a:r>
              <a:rPr dirty="0" sz="2800">
                <a:latin typeface="宋体"/>
                <a:cs typeface="宋体"/>
              </a:rPr>
              <a:t>个方格的</a:t>
            </a:r>
            <a:r>
              <a:rPr dirty="0" sz="2800" spc="-5">
                <a:latin typeface="宋体"/>
                <a:cs typeface="宋体"/>
              </a:rPr>
              <a:t>L</a:t>
            </a:r>
            <a:r>
              <a:rPr dirty="0" sz="2800">
                <a:latin typeface="宋体"/>
                <a:cs typeface="宋体"/>
              </a:rPr>
              <a:t>型牌</a:t>
            </a:r>
            <a:r>
              <a:rPr dirty="0" sz="2800" spc="-5">
                <a:latin typeface="宋体"/>
                <a:cs typeface="宋体"/>
              </a:rPr>
              <a:t>覆 </a:t>
            </a:r>
            <a:r>
              <a:rPr dirty="0" sz="2800">
                <a:latin typeface="宋体"/>
                <a:cs typeface="宋体"/>
              </a:rPr>
              <a:t>盖所有白色方格。黑色方格不能被覆盖，且任意</a:t>
            </a:r>
            <a:r>
              <a:rPr dirty="0" sz="2800" spc="-5">
                <a:latin typeface="宋体"/>
                <a:cs typeface="宋体"/>
              </a:rPr>
              <a:t>一 </a:t>
            </a:r>
            <a:r>
              <a:rPr dirty="0" sz="2800">
                <a:latin typeface="宋体"/>
                <a:cs typeface="宋体"/>
              </a:rPr>
              <a:t>个白色方格不能同时被两个或更多牌覆盖。如下</a:t>
            </a:r>
            <a:r>
              <a:rPr dirty="0" sz="2800" spc="-5">
                <a:latin typeface="宋体"/>
                <a:cs typeface="宋体"/>
              </a:rPr>
              <a:t>图 </a:t>
            </a:r>
            <a:r>
              <a:rPr dirty="0" sz="2800">
                <a:latin typeface="宋体"/>
                <a:cs typeface="宋体"/>
              </a:rPr>
              <a:t>所示为</a:t>
            </a:r>
            <a:r>
              <a:rPr dirty="0" sz="2800" spc="-5">
                <a:latin typeface="宋体"/>
                <a:cs typeface="宋体"/>
              </a:rPr>
              <a:t>L</a:t>
            </a:r>
            <a:r>
              <a:rPr dirty="0" sz="2800">
                <a:latin typeface="宋体"/>
                <a:cs typeface="宋体"/>
              </a:rPr>
              <a:t>型牌的</a:t>
            </a:r>
            <a:r>
              <a:rPr dirty="0" sz="2800" spc="-5">
                <a:latin typeface="宋体"/>
                <a:cs typeface="宋体"/>
              </a:rPr>
              <a:t>4</a:t>
            </a:r>
            <a:r>
              <a:rPr dirty="0" sz="2800">
                <a:latin typeface="宋体"/>
                <a:cs typeface="宋体"/>
              </a:rPr>
              <a:t>种旋转方式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02162" y="3924300"/>
            <a:ext cx="657860" cy="656590"/>
          </a:xfrm>
          <a:custGeom>
            <a:avLst/>
            <a:gdLst/>
            <a:ahLst/>
            <a:cxnLst/>
            <a:rect l="l" t="t" r="r" b="b"/>
            <a:pathLst>
              <a:path w="657860" h="656589">
                <a:moveTo>
                  <a:pt x="657860" y="0"/>
                </a:moveTo>
                <a:lnTo>
                  <a:pt x="324485" y="0"/>
                </a:lnTo>
                <a:lnTo>
                  <a:pt x="324485" y="319239"/>
                </a:lnTo>
                <a:lnTo>
                  <a:pt x="0" y="319239"/>
                </a:lnTo>
                <a:lnTo>
                  <a:pt x="0" y="652475"/>
                </a:lnTo>
                <a:lnTo>
                  <a:pt x="323850" y="652475"/>
                </a:lnTo>
                <a:lnTo>
                  <a:pt x="323850" y="656297"/>
                </a:lnTo>
                <a:lnTo>
                  <a:pt x="657225" y="656297"/>
                </a:lnTo>
                <a:lnTo>
                  <a:pt x="657225" y="651535"/>
                </a:lnTo>
                <a:lnTo>
                  <a:pt x="657225" y="646772"/>
                </a:lnTo>
                <a:lnTo>
                  <a:pt x="657225" y="333222"/>
                </a:lnTo>
                <a:lnTo>
                  <a:pt x="657860" y="333222"/>
                </a:lnTo>
                <a:lnTo>
                  <a:pt x="657860" y="328460"/>
                </a:lnTo>
                <a:lnTo>
                  <a:pt x="657860" y="323697"/>
                </a:lnTo>
                <a:lnTo>
                  <a:pt x="657860" y="9525"/>
                </a:lnTo>
                <a:lnTo>
                  <a:pt x="657860" y="4762"/>
                </a:lnTo>
                <a:lnTo>
                  <a:pt x="657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35212" y="3960482"/>
            <a:ext cx="657860" cy="657225"/>
          </a:xfrm>
          <a:custGeom>
            <a:avLst/>
            <a:gdLst/>
            <a:ahLst/>
            <a:cxnLst/>
            <a:rect l="l" t="t" r="r" b="b"/>
            <a:pathLst>
              <a:path w="657860" h="657225">
                <a:moveTo>
                  <a:pt x="657860" y="0"/>
                </a:moveTo>
                <a:lnTo>
                  <a:pt x="324485" y="0"/>
                </a:lnTo>
                <a:lnTo>
                  <a:pt x="324485" y="635"/>
                </a:lnTo>
                <a:lnTo>
                  <a:pt x="635" y="635"/>
                </a:lnTo>
                <a:lnTo>
                  <a:pt x="635" y="323697"/>
                </a:lnTo>
                <a:lnTo>
                  <a:pt x="0" y="323697"/>
                </a:lnTo>
                <a:lnTo>
                  <a:pt x="0" y="656920"/>
                </a:lnTo>
                <a:lnTo>
                  <a:pt x="333375" y="656920"/>
                </a:lnTo>
                <a:lnTo>
                  <a:pt x="333375" y="652157"/>
                </a:lnTo>
                <a:lnTo>
                  <a:pt x="333375" y="647395"/>
                </a:lnTo>
                <a:lnTo>
                  <a:pt x="333375" y="333857"/>
                </a:lnTo>
                <a:lnTo>
                  <a:pt x="334010" y="333857"/>
                </a:lnTo>
                <a:lnTo>
                  <a:pt x="334010" y="333222"/>
                </a:lnTo>
                <a:lnTo>
                  <a:pt x="657860" y="333222"/>
                </a:lnTo>
                <a:lnTo>
                  <a:pt x="657860" y="328460"/>
                </a:lnTo>
                <a:lnTo>
                  <a:pt x="657860" y="323697"/>
                </a:lnTo>
                <a:lnTo>
                  <a:pt x="657860" y="9525"/>
                </a:lnTo>
                <a:lnTo>
                  <a:pt x="657860" y="4762"/>
                </a:lnTo>
                <a:lnTo>
                  <a:pt x="657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09950" y="3955084"/>
            <a:ext cx="657225" cy="657860"/>
          </a:xfrm>
          <a:custGeom>
            <a:avLst/>
            <a:gdLst/>
            <a:ahLst/>
            <a:cxnLst/>
            <a:rect l="l" t="t" r="r" b="b"/>
            <a:pathLst>
              <a:path w="657225" h="657860">
                <a:moveTo>
                  <a:pt x="657225" y="324332"/>
                </a:moveTo>
                <a:lnTo>
                  <a:pt x="656590" y="324332"/>
                </a:lnTo>
                <a:lnTo>
                  <a:pt x="656590" y="10160"/>
                </a:lnTo>
                <a:lnTo>
                  <a:pt x="656590" y="5397"/>
                </a:lnTo>
                <a:lnTo>
                  <a:pt x="656590" y="635"/>
                </a:lnTo>
                <a:lnTo>
                  <a:pt x="333375" y="635"/>
                </a:lnTo>
                <a:lnTo>
                  <a:pt x="333375" y="0"/>
                </a:lnTo>
                <a:lnTo>
                  <a:pt x="0" y="0"/>
                </a:lnTo>
                <a:lnTo>
                  <a:pt x="0" y="333222"/>
                </a:lnTo>
                <a:lnTo>
                  <a:pt x="323215" y="333222"/>
                </a:lnTo>
                <a:lnTo>
                  <a:pt x="323215" y="333857"/>
                </a:lnTo>
                <a:lnTo>
                  <a:pt x="323850" y="333857"/>
                </a:lnTo>
                <a:lnTo>
                  <a:pt x="323850" y="657567"/>
                </a:lnTo>
                <a:lnTo>
                  <a:pt x="657225" y="657567"/>
                </a:lnTo>
                <a:lnTo>
                  <a:pt x="657225" y="652805"/>
                </a:lnTo>
                <a:lnTo>
                  <a:pt x="657225" y="648042"/>
                </a:lnTo>
                <a:lnTo>
                  <a:pt x="657225" y="333857"/>
                </a:lnTo>
                <a:lnTo>
                  <a:pt x="657225" y="329095"/>
                </a:lnTo>
                <a:lnTo>
                  <a:pt x="657225" y="324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713730" y="3924617"/>
            <a:ext cx="657225" cy="657860"/>
          </a:xfrm>
          <a:custGeom>
            <a:avLst/>
            <a:gdLst/>
            <a:ahLst/>
            <a:cxnLst/>
            <a:rect l="l" t="t" r="r" b="b"/>
            <a:pathLst>
              <a:path w="657225" h="657860">
                <a:moveTo>
                  <a:pt x="657225" y="324332"/>
                </a:moveTo>
                <a:lnTo>
                  <a:pt x="334010" y="324332"/>
                </a:lnTo>
                <a:lnTo>
                  <a:pt x="334010" y="323697"/>
                </a:lnTo>
                <a:lnTo>
                  <a:pt x="333375" y="323697"/>
                </a:lnTo>
                <a:lnTo>
                  <a:pt x="333375" y="9525"/>
                </a:lnTo>
                <a:lnTo>
                  <a:pt x="333375" y="4762"/>
                </a:lnTo>
                <a:lnTo>
                  <a:pt x="333375" y="0"/>
                </a:lnTo>
                <a:lnTo>
                  <a:pt x="0" y="0"/>
                </a:lnTo>
                <a:lnTo>
                  <a:pt x="0" y="333222"/>
                </a:lnTo>
                <a:lnTo>
                  <a:pt x="635" y="333222"/>
                </a:lnTo>
                <a:lnTo>
                  <a:pt x="635" y="656932"/>
                </a:lnTo>
                <a:lnTo>
                  <a:pt x="323850" y="656932"/>
                </a:lnTo>
                <a:lnTo>
                  <a:pt x="323850" y="657567"/>
                </a:lnTo>
                <a:lnTo>
                  <a:pt x="657225" y="657567"/>
                </a:lnTo>
                <a:lnTo>
                  <a:pt x="657225" y="652805"/>
                </a:lnTo>
                <a:lnTo>
                  <a:pt x="657225" y="648042"/>
                </a:lnTo>
                <a:lnTo>
                  <a:pt x="657225" y="333857"/>
                </a:lnTo>
                <a:lnTo>
                  <a:pt x="657225" y="329095"/>
                </a:lnTo>
                <a:lnTo>
                  <a:pt x="657225" y="3243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121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CF549F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Yura</a:t>
            </a:r>
            <a:r>
              <a:rPr dirty="0" spc="-5">
                <a:latin typeface="Calibri"/>
                <a:cs typeface="Calibri"/>
              </a:rPr>
              <a:t> and </a:t>
            </a:r>
            <a:r>
              <a:rPr dirty="0" spc="-15">
                <a:latin typeface="Calibri"/>
                <a:cs typeface="Calibri"/>
              </a:rPr>
              <a:t>Developers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51839"/>
            <a:ext cx="352488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>
                <a:latin typeface="宋体"/>
                <a:cs typeface="宋体"/>
              </a:rPr>
              <a:t>举例</a:t>
            </a:r>
            <a:r>
              <a:rPr dirty="0" sz="1900" spc="-5">
                <a:latin typeface="宋体"/>
                <a:cs typeface="宋体"/>
              </a:rPr>
              <a:t>：</a:t>
            </a:r>
            <a:r>
              <a:rPr dirty="0" sz="1900" spc="-5">
                <a:latin typeface="Calibri"/>
                <a:cs typeface="Calibri"/>
              </a:rPr>
              <a:t>N=4,</a:t>
            </a:r>
            <a:r>
              <a:rPr dirty="0" sz="1900">
                <a:latin typeface="宋体"/>
                <a:cs typeface="宋体"/>
              </a:rPr>
              <a:t>序列为</a:t>
            </a:r>
            <a:r>
              <a:rPr dirty="0" sz="1900" spc="-5">
                <a:latin typeface="Calibri"/>
                <a:cs typeface="Calibri"/>
              </a:rPr>
              <a:t>{4,3,2,5},K=3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51" y="3915054"/>
            <a:ext cx="8695690" cy="204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2165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>
                <a:latin typeface="宋体"/>
                <a:cs typeface="宋体"/>
              </a:rPr>
              <a:t>枚举</a:t>
            </a:r>
            <a:r>
              <a:rPr dirty="0" sz="1900" spc="-5">
                <a:latin typeface="Calibri"/>
                <a:cs typeface="Calibri"/>
              </a:rPr>
              <a:t>a[1],</a:t>
            </a:r>
            <a:r>
              <a:rPr dirty="0" sz="1900">
                <a:latin typeface="宋体"/>
                <a:cs typeface="宋体"/>
              </a:rPr>
              <a:t>以</a:t>
            </a:r>
            <a:r>
              <a:rPr dirty="0" sz="1900" spc="-5">
                <a:latin typeface="Calibri"/>
                <a:cs typeface="Calibri"/>
              </a:rPr>
              <a:t>a[1]</a:t>
            </a:r>
            <a:r>
              <a:rPr dirty="0" sz="1900">
                <a:latin typeface="宋体"/>
                <a:cs typeface="宋体"/>
              </a:rPr>
              <a:t>为最大值的区间为</a:t>
            </a:r>
            <a:r>
              <a:rPr dirty="0" sz="1900" spc="-5">
                <a:latin typeface="Calibri"/>
                <a:cs typeface="Calibri"/>
              </a:rPr>
              <a:t>[1,3],</a:t>
            </a:r>
            <a:r>
              <a:rPr dirty="0" sz="1900">
                <a:latin typeface="宋体"/>
                <a:cs typeface="宋体"/>
              </a:rPr>
              <a:t>左部分小</a:t>
            </a:r>
            <a:r>
              <a:rPr dirty="0" sz="1900" spc="-5">
                <a:latin typeface="Calibri"/>
                <a:cs typeface="Calibri"/>
              </a:rPr>
              <a:t>,</a:t>
            </a:r>
            <a:r>
              <a:rPr dirty="0" sz="1900">
                <a:latin typeface="宋体"/>
                <a:cs typeface="宋体"/>
              </a:rPr>
              <a:t>枚举左边界</a:t>
            </a:r>
            <a:r>
              <a:rPr dirty="0" sz="1900" spc="-5">
                <a:latin typeface="Calibri"/>
                <a:cs typeface="Calibri"/>
              </a:rPr>
              <a:t>L=1,</a:t>
            </a:r>
            <a:r>
              <a:rPr dirty="0" sz="1900">
                <a:latin typeface="宋体"/>
                <a:cs typeface="宋体"/>
              </a:rPr>
              <a:t>右边界的区间</a:t>
            </a:r>
            <a:r>
              <a:rPr dirty="0" sz="1900" spc="-5">
                <a:latin typeface="宋体"/>
                <a:cs typeface="宋体"/>
              </a:rPr>
              <a:t>是</a:t>
            </a:r>
            <a:endParaRPr sz="1900">
              <a:latin typeface="宋体"/>
              <a:cs typeface="宋体"/>
            </a:endParaRPr>
          </a:p>
          <a:p>
            <a:pPr marL="355600">
              <a:lnSpc>
                <a:spcPts val="2165"/>
              </a:lnSpc>
            </a:pPr>
            <a:r>
              <a:rPr dirty="0" sz="1900" spc="-5">
                <a:latin typeface="Calibri"/>
                <a:cs typeface="Calibri"/>
              </a:rPr>
              <a:t>[2,3],</a:t>
            </a:r>
            <a:r>
              <a:rPr dirty="0" sz="1900">
                <a:latin typeface="宋体"/>
                <a:cs typeface="宋体"/>
              </a:rPr>
              <a:t>增加一个询问</a:t>
            </a:r>
            <a:r>
              <a:rPr dirty="0" sz="1900" spc="-5">
                <a:latin typeface="Calibri"/>
                <a:cs typeface="Calibri"/>
              </a:rPr>
              <a:t>(2,3,1),</a:t>
            </a:r>
            <a:r>
              <a:rPr dirty="0" sz="1900">
                <a:latin typeface="宋体"/>
                <a:cs typeface="宋体"/>
              </a:rPr>
              <a:t>向结点</a:t>
            </a:r>
            <a:r>
              <a:rPr dirty="0" sz="1900" spc="-5">
                <a:latin typeface="Calibri"/>
                <a:cs typeface="Calibri"/>
              </a:rPr>
              <a:t>1</a:t>
            </a:r>
            <a:r>
              <a:rPr dirty="0" sz="1900">
                <a:latin typeface="宋体"/>
                <a:cs typeface="宋体"/>
              </a:rPr>
              <a:t>插入记录</a:t>
            </a:r>
            <a:r>
              <a:rPr dirty="0" sz="1900" spc="-5">
                <a:latin typeface="Calibri"/>
                <a:cs typeface="Calibri"/>
              </a:rPr>
              <a:t>(1,-1),</a:t>
            </a:r>
            <a:r>
              <a:rPr dirty="0" sz="1900">
                <a:latin typeface="宋体"/>
                <a:cs typeface="宋体"/>
              </a:rPr>
              <a:t>向结点</a:t>
            </a:r>
            <a:r>
              <a:rPr dirty="0" sz="1900" spc="-5">
                <a:latin typeface="Calibri"/>
                <a:cs typeface="Calibri"/>
              </a:rPr>
              <a:t>3</a:t>
            </a:r>
            <a:r>
              <a:rPr dirty="0" sz="1900">
                <a:latin typeface="宋体"/>
                <a:cs typeface="宋体"/>
              </a:rPr>
              <a:t>插入记录</a:t>
            </a:r>
            <a:r>
              <a:rPr dirty="0" sz="1900" spc="-5">
                <a:latin typeface="Calibri"/>
                <a:cs typeface="Calibri"/>
              </a:rPr>
              <a:t>(1,1)</a:t>
            </a:r>
            <a:endParaRPr sz="1900">
              <a:latin typeface="Calibri"/>
              <a:cs typeface="Calibri"/>
            </a:endParaRPr>
          </a:p>
          <a:p>
            <a:pPr marL="355600" marR="5080" indent="-342900">
              <a:lnSpc>
                <a:spcPts val="205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>
                <a:latin typeface="宋体"/>
                <a:cs typeface="宋体"/>
              </a:rPr>
              <a:t>枚举</a:t>
            </a:r>
            <a:r>
              <a:rPr dirty="0" sz="1900" spc="-5">
                <a:latin typeface="Calibri"/>
                <a:cs typeface="Calibri"/>
              </a:rPr>
              <a:t>a[2],</a:t>
            </a:r>
            <a:r>
              <a:rPr dirty="0" sz="1900">
                <a:latin typeface="宋体"/>
                <a:cs typeface="宋体"/>
              </a:rPr>
              <a:t>以</a:t>
            </a:r>
            <a:r>
              <a:rPr dirty="0" sz="1900" spc="-5">
                <a:latin typeface="Calibri"/>
                <a:cs typeface="Calibri"/>
              </a:rPr>
              <a:t>a[2]</a:t>
            </a:r>
            <a:r>
              <a:rPr dirty="0" sz="1900">
                <a:latin typeface="宋体"/>
                <a:cs typeface="宋体"/>
              </a:rPr>
              <a:t>为最大值的区间为</a:t>
            </a:r>
            <a:r>
              <a:rPr dirty="0" sz="1900" spc="-5">
                <a:latin typeface="Calibri"/>
                <a:cs typeface="Calibri"/>
              </a:rPr>
              <a:t>[2,3],</a:t>
            </a:r>
            <a:r>
              <a:rPr dirty="0" sz="1900">
                <a:latin typeface="宋体"/>
                <a:cs typeface="宋体"/>
              </a:rPr>
              <a:t>左部分小</a:t>
            </a:r>
            <a:r>
              <a:rPr dirty="0" sz="1900" spc="-5">
                <a:latin typeface="Calibri"/>
                <a:cs typeface="Calibri"/>
              </a:rPr>
              <a:t>,</a:t>
            </a:r>
            <a:r>
              <a:rPr dirty="0" sz="1900">
                <a:latin typeface="宋体"/>
                <a:cs typeface="宋体"/>
              </a:rPr>
              <a:t>枚举左边界</a:t>
            </a:r>
            <a:r>
              <a:rPr dirty="0" sz="1900" spc="-5">
                <a:latin typeface="Calibri"/>
                <a:cs typeface="Calibri"/>
              </a:rPr>
              <a:t>L=2,</a:t>
            </a:r>
            <a:r>
              <a:rPr dirty="0" sz="1900">
                <a:latin typeface="宋体"/>
                <a:cs typeface="宋体"/>
              </a:rPr>
              <a:t>右边界的区间</a:t>
            </a:r>
            <a:r>
              <a:rPr dirty="0" sz="1900" spc="-5">
                <a:latin typeface="宋体"/>
                <a:cs typeface="宋体"/>
              </a:rPr>
              <a:t>只 </a:t>
            </a:r>
            <a:r>
              <a:rPr dirty="0" sz="1900">
                <a:latin typeface="宋体"/>
                <a:cs typeface="宋体"/>
              </a:rPr>
              <a:t>能取</a:t>
            </a:r>
            <a:r>
              <a:rPr dirty="0" sz="1900" spc="-5">
                <a:latin typeface="Calibri"/>
                <a:cs typeface="Calibri"/>
              </a:rPr>
              <a:t>[3,3],</a:t>
            </a:r>
            <a:r>
              <a:rPr dirty="0" sz="1900">
                <a:latin typeface="宋体"/>
                <a:cs typeface="宋体"/>
              </a:rPr>
              <a:t>增加一个询问</a:t>
            </a:r>
            <a:r>
              <a:rPr dirty="0" sz="1900" spc="-5">
                <a:latin typeface="Calibri"/>
                <a:cs typeface="Calibri"/>
              </a:rPr>
              <a:t>(3,3,1),</a:t>
            </a:r>
            <a:r>
              <a:rPr dirty="0" sz="1900">
                <a:latin typeface="宋体"/>
                <a:cs typeface="宋体"/>
              </a:rPr>
              <a:t>向结点</a:t>
            </a:r>
            <a:r>
              <a:rPr dirty="0" sz="1900" spc="-5">
                <a:latin typeface="Calibri"/>
                <a:cs typeface="Calibri"/>
              </a:rPr>
              <a:t>2</a:t>
            </a:r>
            <a:r>
              <a:rPr dirty="0" sz="1900">
                <a:latin typeface="宋体"/>
                <a:cs typeface="宋体"/>
              </a:rPr>
              <a:t>插入记录</a:t>
            </a:r>
            <a:r>
              <a:rPr dirty="0" sz="1900" spc="-5">
                <a:latin typeface="Calibri"/>
                <a:cs typeface="Calibri"/>
              </a:rPr>
              <a:t>(1,-1),</a:t>
            </a:r>
            <a:r>
              <a:rPr dirty="0" sz="1900">
                <a:latin typeface="宋体"/>
                <a:cs typeface="宋体"/>
              </a:rPr>
              <a:t>向结点</a:t>
            </a:r>
            <a:r>
              <a:rPr dirty="0" sz="1900" spc="-5">
                <a:latin typeface="Calibri"/>
                <a:cs typeface="Calibri"/>
              </a:rPr>
              <a:t>3</a:t>
            </a:r>
            <a:r>
              <a:rPr dirty="0" sz="1900">
                <a:latin typeface="宋体"/>
                <a:cs typeface="宋体"/>
              </a:rPr>
              <a:t>插入记录</a:t>
            </a:r>
            <a:r>
              <a:rPr dirty="0" sz="1900" spc="-5">
                <a:latin typeface="Calibri"/>
                <a:cs typeface="Calibri"/>
              </a:rPr>
              <a:t>(1,1)</a:t>
            </a: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>
                <a:latin typeface="宋体"/>
                <a:cs typeface="宋体"/>
              </a:rPr>
              <a:t>枚举</a:t>
            </a:r>
            <a:r>
              <a:rPr dirty="0" sz="1900" spc="-5">
                <a:latin typeface="Calibri"/>
                <a:cs typeface="Calibri"/>
              </a:rPr>
              <a:t>a[3],</a:t>
            </a:r>
            <a:r>
              <a:rPr dirty="0" sz="1900">
                <a:latin typeface="宋体"/>
                <a:cs typeface="宋体"/>
              </a:rPr>
              <a:t>以</a:t>
            </a:r>
            <a:r>
              <a:rPr dirty="0" sz="1900" spc="-5">
                <a:latin typeface="Calibri"/>
                <a:cs typeface="Calibri"/>
              </a:rPr>
              <a:t>a[3]</a:t>
            </a:r>
            <a:r>
              <a:rPr dirty="0" sz="1900">
                <a:latin typeface="宋体"/>
                <a:cs typeface="宋体"/>
              </a:rPr>
              <a:t>为最大值的区间为</a:t>
            </a:r>
            <a:r>
              <a:rPr dirty="0" sz="1900" spc="-5">
                <a:latin typeface="Calibri"/>
                <a:cs typeface="Calibri"/>
              </a:rPr>
              <a:t>[3,3],</a:t>
            </a:r>
            <a:r>
              <a:rPr dirty="0" sz="1900">
                <a:latin typeface="宋体"/>
                <a:cs typeface="宋体"/>
              </a:rPr>
              <a:t>不需要考</a:t>
            </a:r>
            <a:r>
              <a:rPr dirty="0" sz="1900" spc="-5">
                <a:latin typeface="宋体"/>
                <a:cs typeface="宋体"/>
              </a:rPr>
              <a:t>虑</a:t>
            </a:r>
            <a:endParaRPr sz="1900">
              <a:latin typeface="宋体"/>
              <a:cs typeface="宋体"/>
            </a:endParaRPr>
          </a:p>
          <a:p>
            <a:pPr marL="355600" indent="-342900">
              <a:lnSpc>
                <a:spcPts val="2165"/>
              </a:lnSpc>
              <a:spcBef>
                <a:spcPts val="2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>
                <a:latin typeface="宋体"/>
                <a:cs typeface="宋体"/>
              </a:rPr>
              <a:t>枚举</a:t>
            </a:r>
            <a:r>
              <a:rPr dirty="0" sz="1900" spc="-5">
                <a:latin typeface="Calibri"/>
                <a:cs typeface="Calibri"/>
              </a:rPr>
              <a:t>a[4],</a:t>
            </a:r>
            <a:r>
              <a:rPr dirty="0" sz="1900">
                <a:latin typeface="宋体"/>
                <a:cs typeface="宋体"/>
              </a:rPr>
              <a:t>以</a:t>
            </a:r>
            <a:r>
              <a:rPr dirty="0" sz="1900" spc="-5">
                <a:latin typeface="Calibri"/>
                <a:cs typeface="Calibri"/>
              </a:rPr>
              <a:t>a[4]</a:t>
            </a:r>
            <a:r>
              <a:rPr dirty="0" sz="1900">
                <a:latin typeface="宋体"/>
                <a:cs typeface="宋体"/>
              </a:rPr>
              <a:t>为最大值的区间为</a:t>
            </a:r>
            <a:r>
              <a:rPr dirty="0" sz="1900" spc="-5">
                <a:latin typeface="Calibri"/>
                <a:cs typeface="Calibri"/>
              </a:rPr>
              <a:t>[1,4],</a:t>
            </a:r>
            <a:r>
              <a:rPr dirty="0" sz="1900">
                <a:latin typeface="宋体"/>
                <a:cs typeface="宋体"/>
              </a:rPr>
              <a:t>右部分小，枚举右边界</a:t>
            </a:r>
            <a:r>
              <a:rPr dirty="0" sz="1900" spc="-5">
                <a:latin typeface="Calibri"/>
                <a:cs typeface="Calibri"/>
              </a:rPr>
              <a:t>R=4,</a:t>
            </a:r>
            <a:r>
              <a:rPr dirty="0" sz="1900">
                <a:latin typeface="宋体"/>
                <a:cs typeface="宋体"/>
              </a:rPr>
              <a:t>左边界区间</a:t>
            </a:r>
            <a:r>
              <a:rPr dirty="0" sz="1900" spc="-5">
                <a:latin typeface="宋体"/>
                <a:cs typeface="宋体"/>
              </a:rPr>
              <a:t>为</a:t>
            </a:r>
            <a:endParaRPr sz="1900">
              <a:latin typeface="宋体"/>
              <a:cs typeface="宋体"/>
            </a:endParaRPr>
          </a:p>
          <a:p>
            <a:pPr marL="355600">
              <a:lnSpc>
                <a:spcPts val="2165"/>
              </a:lnSpc>
            </a:pPr>
            <a:r>
              <a:rPr dirty="0" sz="1900" spc="-5">
                <a:latin typeface="Calibri"/>
                <a:cs typeface="Calibri"/>
              </a:rPr>
              <a:t>[1,3],</a:t>
            </a:r>
            <a:r>
              <a:rPr dirty="0" sz="1900">
                <a:latin typeface="宋体"/>
                <a:cs typeface="宋体"/>
              </a:rPr>
              <a:t>增加询问</a:t>
            </a:r>
            <a:r>
              <a:rPr dirty="0" sz="1900" spc="-5">
                <a:latin typeface="Calibri"/>
                <a:cs typeface="Calibri"/>
              </a:rPr>
              <a:t>(0,2,0)</a:t>
            </a:r>
            <a:r>
              <a:rPr dirty="0" sz="1900" spc="-5">
                <a:latin typeface="宋体"/>
                <a:cs typeface="宋体"/>
              </a:rPr>
              <a:t>，</a:t>
            </a:r>
            <a:r>
              <a:rPr dirty="0" sz="1900">
                <a:latin typeface="宋体"/>
                <a:cs typeface="宋体"/>
              </a:rPr>
              <a:t>向结点</a:t>
            </a:r>
            <a:r>
              <a:rPr dirty="0" sz="1900" spc="-5">
                <a:latin typeface="Calibri"/>
                <a:cs typeface="Calibri"/>
              </a:rPr>
              <a:t>-1</a:t>
            </a:r>
            <a:r>
              <a:rPr dirty="0" sz="1900">
                <a:latin typeface="宋体"/>
                <a:cs typeface="宋体"/>
              </a:rPr>
              <a:t>插入记录</a:t>
            </a:r>
            <a:r>
              <a:rPr dirty="0" sz="1900" spc="-5">
                <a:latin typeface="Calibri"/>
                <a:cs typeface="Calibri"/>
              </a:rPr>
              <a:t>(0,-1),</a:t>
            </a:r>
            <a:r>
              <a:rPr dirty="0" sz="1900">
                <a:latin typeface="宋体"/>
                <a:cs typeface="宋体"/>
              </a:rPr>
              <a:t>向结点</a:t>
            </a:r>
            <a:r>
              <a:rPr dirty="0" sz="1900" spc="-5">
                <a:latin typeface="Calibri"/>
                <a:cs typeface="Calibri"/>
              </a:rPr>
              <a:t>2</a:t>
            </a:r>
            <a:r>
              <a:rPr dirty="0" sz="1900">
                <a:latin typeface="宋体"/>
                <a:cs typeface="宋体"/>
              </a:rPr>
              <a:t>插入记录</a:t>
            </a:r>
            <a:r>
              <a:rPr dirty="0" sz="1900" spc="-5">
                <a:latin typeface="Calibri"/>
                <a:cs typeface="Calibri"/>
              </a:rPr>
              <a:t>(0,1)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6661" y="1414437"/>
          <a:ext cx="4838700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579754"/>
                <a:gridCol w="688339"/>
                <a:gridCol w="688339"/>
                <a:gridCol w="688975"/>
                <a:gridCol w="688339"/>
                <a:gridCol w="688339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A[i]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L[i]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R[i]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A[i]%K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S[i]%K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78524" y="2174862"/>
            <a:ext cx="1035685" cy="317500"/>
          </a:xfrm>
          <a:custGeom>
            <a:avLst/>
            <a:gdLst/>
            <a:ahLst/>
            <a:cxnLst/>
            <a:rect l="l" t="t" r="r" b="b"/>
            <a:pathLst>
              <a:path w="1035684" h="317500">
                <a:moveTo>
                  <a:pt x="1035075" y="59690"/>
                </a:moveTo>
                <a:lnTo>
                  <a:pt x="1035011" y="57150"/>
                </a:lnTo>
                <a:lnTo>
                  <a:pt x="1034808" y="54610"/>
                </a:lnTo>
                <a:lnTo>
                  <a:pt x="1034719" y="53340"/>
                </a:lnTo>
                <a:lnTo>
                  <a:pt x="1034211" y="50800"/>
                </a:lnTo>
                <a:lnTo>
                  <a:pt x="1033716" y="48260"/>
                </a:lnTo>
                <a:lnTo>
                  <a:pt x="1033411" y="46990"/>
                </a:lnTo>
                <a:lnTo>
                  <a:pt x="1033119" y="45720"/>
                </a:lnTo>
                <a:lnTo>
                  <a:pt x="1032522" y="43180"/>
                </a:lnTo>
                <a:lnTo>
                  <a:pt x="1032154" y="41910"/>
                </a:lnTo>
                <a:lnTo>
                  <a:pt x="1030516" y="36830"/>
                </a:lnTo>
                <a:lnTo>
                  <a:pt x="1030020" y="36830"/>
                </a:lnTo>
                <a:lnTo>
                  <a:pt x="1028992" y="34290"/>
                </a:lnTo>
                <a:lnTo>
                  <a:pt x="1027976" y="31750"/>
                </a:lnTo>
                <a:lnTo>
                  <a:pt x="1027391" y="30480"/>
                </a:lnTo>
                <a:lnTo>
                  <a:pt x="1024953" y="26670"/>
                </a:lnTo>
                <a:lnTo>
                  <a:pt x="1024267" y="25400"/>
                </a:lnTo>
                <a:lnTo>
                  <a:pt x="1023327" y="24130"/>
                </a:lnTo>
                <a:lnTo>
                  <a:pt x="1021461" y="21590"/>
                </a:lnTo>
                <a:lnTo>
                  <a:pt x="1020686" y="21590"/>
                </a:lnTo>
                <a:lnTo>
                  <a:pt x="1017549" y="17780"/>
                </a:lnTo>
                <a:lnTo>
                  <a:pt x="1016698" y="16510"/>
                </a:lnTo>
                <a:lnTo>
                  <a:pt x="1013231" y="13970"/>
                </a:lnTo>
                <a:lnTo>
                  <a:pt x="1012304" y="12700"/>
                </a:lnTo>
                <a:lnTo>
                  <a:pt x="1009675" y="10934"/>
                </a:lnTo>
                <a:lnTo>
                  <a:pt x="1009675" y="59575"/>
                </a:lnTo>
                <a:lnTo>
                  <a:pt x="1009675" y="256540"/>
                </a:lnTo>
                <a:lnTo>
                  <a:pt x="1009675" y="256667"/>
                </a:lnTo>
                <a:lnTo>
                  <a:pt x="1009586" y="257810"/>
                </a:lnTo>
                <a:lnTo>
                  <a:pt x="1009599" y="259080"/>
                </a:lnTo>
                <a:lnTo>
                  <a:pt x="1009103" y="261620"/>
                </a:lnTo>
                <a:lnTo>
                  <a:pt x="1009065" y="261823"/>
                </a:lnTo>
                <a:lnTo>
                  <a:pt x="1008214" y="265430"/>
                </a:lnTo>
                <a:lnTo>
                  <a:pt x="1008024" y="266230"/>
                </a:lnTo>
                <a:lnTo>
                  <a:pt x="1007059" y="269240"/>
                </a:lnTo>
                <a:lnTo>
                  <a:pt x="1006944" y="269608"/>
                </a:lnTo>
                <a:lnTo>
                  <a:pt x="1005090" y="273050"/>
                </a:lnTo>
                <a:lnTo>
                  <a:pt x="1005674" y="271780"/>
                </a:lnTo>
                <a:lnTo>
                  <a:pt x="1003236" y="275590"/>
                </a:lnTo>
                <a:lnTo>
                  <a:pt x="1003922" y="275590"/>
                </a:lnTo>
                <a:lnTo>
                  <a:pt x="1001128" y="279400"/>
                </a:lnTo>
                <a:lnTo>
                  <a:pt x="1001890" y="278130"/>
                </a:lnTo>
                <a:lnTo>
                  <a:pt x="998753" y="281940"/>
                </a:lnTo>
                <a:lnTo>
                  <a:pt x="999604" y="280670"/>
                </a:lnTo>
                <a:lnTo>
                  <a:pt x="996149" y="283210"/>
                </a:lnTo>
                <a:lnTo>
                  <a:pt x="997089" y="283210"/>
                </a:lnTo>
                <a:lnTo>
                  <a:pt x="993343" y="285750"/>
                </a:lnTo>
                <a:lnTo>
                  <a:pt x="994346" y="284480"/>
                </a:lnTo>
                <a:lnTo>
                  <a:pt x="990333" y="287020"/>
                </a:lnTo>
                <a:lnTo>
                  <a:pt x="991425" y="287020"/>
                </a:lnTo>
                <a:lnTo>
                  <a:pt x="987158" y="288290"/>
                </a:lnTo>
                <a:lnTo>
                  <a:pt x="988314" y="288290"/>
                </a:lnTo>
                <a:lnTo>
                  <a:pt x="983843" y="289560"/>
                </a:lnTo>
                <a:lnTo>
                  <a:pt x="985037" y="289560"/>
                </a:lnTo>
                <a:lnTo>
                  <a:pt x="980376" y="290830"/>
                </a:lnTo>
                <a:lnTo>
                  <a:pt x="975906" y="290830"/>
                </a:lnTo>
                <a:lnTo>
                  <a:pt x="973404" y="292100"/>
                </a:lnTo>
                <a:lnTo>
                  <a:pt x="414185" y="292100"/>
                </a:lnTo>
                <a:lnTo>
                  <a:pt x="411683" y="290830"/>
                </a:lnTo>
                <a:lnTo>
                  <a:pt x="407212" y="290830"/>
                </a:lnTo>
                <a:lnTo>
                  <a:pt x="402551" y="289560"/>
                </a:lnTo>
                <a:lnTo>
                  <a:pt x="403745" y="289560"/>
                </a:lnTo>
                <a:lnTo>
                  <a:pt x="399275" y="288290"/>
                </a:lnTo>
                <a:lnTo>
                  <a:pt x="400418" y="288290"/>
                </a:lnTo>
                <a:lnTo>
                  <a:pt x="396163" y="287020"/>
                </a:lnTo>
                <a:lnTo>
                  <a:pt x="397243" y="287020"/>
                </a:lnTo>
                <a:lnTo>
                  <a:pt x="395236" y="285750"/>
                </a:lnTo>
                <a:lnTo>
                  <a:pt x="393230" y="284480"/>
                </a:lnTo>
                <a:lnTo>
                  <a:pt x="394246" y="285750"/>
                </a:lnTo>
                <a:lnTo>
                  <a:pt x="390499" y="283210"/>
                </a:lnTo>
                <a:lnTo>
                  <a:pt x="391439" y="283210"/>
                </a:lnTo>
                <a:lnTo>
                  <a:pt x="389699" y="281940"/>
                </a:lnTo>
                <a:lnTo>
                  <a:pt x="387972" y="280670"/>
                </a:lnTo>
                <a:lnTo>
                  <a:pt x="388835" y="281940"/>
                </a:lnTo>
                <a:lnTo>
                  <a:pt x="385673" y="278130"/>
                </a:lnTo>
                <a:lnTo>
                  <a:pt x="386461" y="279400"/>
                </a:lnTo>
                <a:lnTo>
                  <a:pt x="383654" y="275590"/>
                </a:lnTo>
                <a:lnTo>
                  <a:pt x="384327" y="275590"/>
                </a:lnTo>
                <a:lnTo>
                  <a:pt x="382701" y="273050"/>
                </a:lnTo>
                <a:lnTo>
                  <a:pt x="381889" y="271780"/>
                </a:lnTo>
                <a:lnTo>
                  <a:pt x="382498" y="273050"/>
                </a:lnTo>
                <a:lnTo>
                  <a:pt x="381127" y="270510"/>
                </a:lnTo>
                <a:lnTo>
                  <a:pt x="380631" y="269646"/>
                </a:lnTo>
                <a:lnTo>
                  <a:pt x="380428" y="269240"/>
                </a:lnTo>
                <a:lnTo>
                  <a:pt x="380619" y="269595"/>
                </a:lnTo>
                <a:lnTo>
                  <a:pt x="380517" y="269240"/>
                </a:lnTo>
                <a:lnTo>
                  <a:pt x="379691" y="266700"/>
                </a:lnTo>
                <a:lnTo>
                  <a:pt x="379564" y="266293"/>
                </a:lnTo>
                <a:lnTo>
                  <a:pt x="379361" y="265430"/>
                </a:lnTo>
                <a:lnTo>
                  <a:pt x="378752" y="262890"/>
                </a:lnTo>
                <a:lnTo>
                  <a:pt x="378510" y="261899"/>
                </a:lnTo>
                <a:lnTo>
                  <a:pt x="378460" y="261620"/>
                </a:lnTo>
                <a:lnTo>
                  <a:pt x="377977" y="259080"/>
                </a:lnTo>
                <a:lnTo>
                  <a:pt x="377990" y="257810"/>
                </a:lnTo>
                <a:lnTo>
                  <a:pt x="377901" y="256667"/>
                </a:lnTo>
                <a:lnTo>
                  <a:pt x="377901" y="256540"/>
                </a:lnTo>
                <a:lnTo>
                  <a:pt x="377901" y="59690"/>
                </a:lnTo>
                <a:lnTo>
                  <a:pt x="377901" y="59537"/>
                </a:lnTo>
                <a:lnTo>
                  <a:pt x="377990" y="58420"/>
                </a:lnTo>
                <a:lnTo>
                  <a:pt x="378091" y="57150"/>
                </a:lnTo>
                <a:lnTo>
                  <a:pt x="378460" y="54610"/>
                </a:lnTo>
                <a:lnTo>
                  <a:pt x="378498" y="54419"/>
                </a:lnTo>
                <a:lnTo>
                  <a:pt x="378536" y="54254"/>
                </a:lnTo>
                <a:lnTo>
                  <a:pt x="378752" y="53340"/>
                </a:lnTo>
                <a:lnTo>
                  <a:pt x="379361" y="50800"/>
                </a:lnTo>
                <a:lnTo>
                  <a:pt x="379539" y="50050"/>
                </a:lnTo>
                <a:lnTo>
                  <a:pt x="379691" y="49530"/>
                </a:lnTo>
                <a:lnTo>
                  <a:pt x="380517" y="46990"/>
                </a:lnTo>
                <a:lnTo>
                  <a:pt x="380619" y="46647"/>
                </a:lnTo>
                <a:lnTo>
                  <a:pt x="381114" y="45720"/>
                </a:lnTo>
                <a:lnTo>
                  <a:pt x="382498" y="43180"/>
                </a:lnTo>
                <a:lnTo>
                  <a:pt x="381889" y="44450"/>
                </a:lnTo>
                <a:lnTo>
                  <a:pt x="382701" y="43180"/>
                </a:lnTo>
                <a:lnTo>
                  <a:pt x="384327" y="40640"/>
                </a:lnTo>
                <a:lnTo>
                  <a:pt x="383654" y="40640"/>
                </a:lnTo>
                <a:lnTo>
                  <a:pt x="386461" y="36830"/>
                </a:lnTo>
                <a:lnTo>
                  <a:pt x="385673" y="38100"/>
                </a:lnTo>
                <a:lnTo>
                  <a:pt x="388835" y="34290"/>
                </a:lnTo>
                <a:lnTo>
                  <a:pt x="387972" y="35560"/>
                </a:lnTo>
                <a:lnTo>
                  <a:pt x="389699" y="34290"/>
                </a:lnTo>
                <a:lnTo>
                  <a:pt x="391439" y="33020"/>
                </a:lnTo>
                <a:lnTo>
                  <a:pt x="390499" y="33020"/>
                </a:lnTo>
                <a:lnTo>
                  <a:pt x="394246" y="30480"/>
                </a:lnTo>
                <a:lnTo>
                  <a:pt x="393230" y="31750"/>
                </a:lnTo>
                <a:lnTo>
                  <a:pt x="395236" y="30480"/>
                </a:lnTo>
                <a:lnTo>
                  <a:pt x="397243" y="29210"/>
                </a:lnTo>
                <a:lnTo>
                  <a:pt x="396163" y="29210"/>
                </a:lnTo>
                <a:lnTo>
                  <a:pt x="400418" y="27940"/>
                </a:lnTo>
                <a:lnTo>
                  <a:pt x="399275" y="27940"/>
                </a:lnTo>
                <a:lnTo>
                  <a:pt x="403745" y="26670"/>
                </a:lnTo>
                <a:lnTo>
                  <a:pt x="402551" y="26670"/>
                </a:lnTo>
                <a:lnTo>
                  <a:pt x="407212" y="25400"/>
                </a:lnTo>
                <a:lnTo>
                  <a:pt x="411683" y="25400"/>
                </a:lnTo>
                <a:lnTo>
                  <a:pt x="414185" y="24130"/>
                </a:lnTo>
                <a:lnTo>
                  <a:pt x="413867" y="25400"/>
                </a:lnTo>
                <a:lnTo>
                  <a:pt x="973721" y="25400"/>
                </a:lnTo>
                <a:lnTo>
                  <a:pt x="973404" y="24130"/>
                </a:lnTo>
                <a:lnTo>
                  <a:pt x="975906" y="25400"/>
                </a:lnTo>
                <a:lnTo>
                  <a:pt x="980376" y="25400"/>
                </a:lnTo>
                <a:lnTo>
                  <a:pt x="985037" y="26670"/>
                </a:lnTo>
                <a:lnTo>
                  <a:pt x="983843" y="26670"/>
                </a:lnTo>
                <a:lnTo>
                  <a:pt x="988314" y="27940"/>
                </a:lnTo>
                <a:lnTo>
                  <a:pt x="987158" y="27940"/>
                </a:lnTo>
                <a:lnTo>
                  <a:pt x="991425" y="29210"/>
                </a:lnTo>
                <a:lnTo>
                  <a:pt x="990333" y="29210"/>
                </a:lnTo>
                <a:lnTo>
                  <a:pt x="994346" y="31750"/>
                </a:lnTo>
                <a:lnTo>
                  <a:pt x="993343" y="30480"/>
                </a:lnTo>
                <a:lnTo>
                  <a:pt x="997089" y="33020"/>
                </a:lnTo>
                <a:lnTo>
                  <a:pt x="996149" y="33020"/>
                </a:lnTo>
                <a:lnTo>
                  <a:pt x="999604" y="35560"/>
                </a:lnTo>
                <a:lnTo>
                  <a:pt x="998753" y="34290"/>
                </a:lnTo>
                <a:lnTo>
                  <a:pt x="1001890" y="38100"/>
                </a:lnTo>
                <a:lnTo>
                  <a:pt x="1001128" y="36830"/>
                </a:lnTo>
                <a:lnTo>
                  <a:pt x="1003922" y="40640"/>
                </a:lnTo>
                <a:lnTo>
                  <a:pt x="1003236" y="40640"/>
                </a:lnTo>
                <a:lnTo>
                  <a:pt x="1005674" y="44450"/>
                </a:lnTo>
                <a:lnTo>
                  <a:pt x="1009599" y="57150"/>
                </a:lnTo>
                <a:lnTo>
                  <a:pt x="1009586" y="58420"/>
                </a:lnTo>
                <a:lnTo>
                  <a:pt x="1009675" y="59575"/>
                </a:lnTo>
                <a:lnTo>
                  <a:pt x="1009675" y="10934"/>
                </a:lnTo>
                <a:lnTo>
                  <a:pt x="1008545" y="10160"/>
                </a:lnTo>
                <a:lnTo>
                  <a:pt x="1007541" y="10160"/>
                </a:lnTo>
                <a:lnTo>
                  <a:pt x="1003528" y="7620"/>
                </a:lnTo>
                <a:lnTo>
                  <a:pt x="1002449" y="6350"/>
                </a:lnTo>
                <a:lnTo>
                  <a:pt x="998181" y="5080"/>
                </a:lnTo>
                <a:lnTo>
                  <a:pt x="997038" y="3810"/>
                </a:lnTo>
                <a:lnTo>
                  <a:pt x="992568" y="2540"/>
                </a:lnTo>
                <a:lnTo>
                  <a:pt x="991362" y="2540"/>
                </a:lnTo>
                <a:lnTo>
                  <a:pt x="986701" y="1270"/>
                </a:lnTo>
                <a:lnTo>
                  <a:pt x="985456" y="0"/>
                </a:lnTo>
                <a:lnTo>
                  <a:pt x="402132" y="0"/>
                </a:lnTo>
                <a:lnTo>
                  <a:pt x="400875" y="1270"/>
                </a:lnTo>
                <a:lnTo>
                  <a:pt x="396227" y="2540"/>
                </a:lnTo>
                <a:lnTo>
                  <a:pt x="395020" y="2540"/>
                </a:lnTo>
                <a:lnTo>
                  <a:pt x="390550" y="3810"/>
                </a:lnTo>
                <a:lnTo>
                  <a:pt x="389394" y="5080"/>
                </a:lnTo>
                <a:lnTo>
                  <a:pt x="385127" y="6350"/>
                </a:lnTo>
                <a:lnTo>
                  <a:pt x="384060" y="7620"/>
                </a:lnTo>
                <a:lnTo>
                  <a:pt x="380047" y="10160"/>
                </a:lnTo>
                <a:lnTo>
                  <a:pt x="379018" y="10160"/>
                </a:lnTo>
                <a:lnTo>
                  <a:pt x="375285" y="12700"/>
                </a:lnTo>
                <a:lnTo>
                  <a:pt x="374357" y="13970"/>
                </a:lnTo>
                <a:lnTo>
                  <a:pt x="370890" y="16510"/>
                </a:lnTo>
                <a:lnTo>
                  <a:pt x="370039" y="17780"/>
                </a:lnTo>
                <a:lnTo>
                  <a:pt x="366877" y="21590"/>
                </a:lnTo>
                <a:lnTo>
                  <a:pt x="366128" y="21590"/>
                </a:lnTo>
                <a:lnTo>
                  <a:pt x="363321" y="25400"/>
                </a:lnTo>
                <a:lnTo>
                  <a:pt x="362635" y="26670"/>
                </a:lnTo>
                <a:lnTo>
                  <a:pt x="360197" y="30480"/>
                </a:lnTo>
                <a:lnTo>
                  <a:pt x="359600" y="31750"/>
                </a:lnTo>
                <a:lnTo>
                  <a:pt x="357555" y="36830"/>
                </a:lnTo>
                <a:lnTo>
                  <a:pt x="357073" y="36830"/>
                </a:lnTo>
                <a:lnTo>
                  <a:pt x="355434" y="41910"/>
                </a:lnTo>
                <a:lnTo>
                  <a:pt x="352501" y="59690"/>
                </a:lnTo>
                <a:lnTo>
                  <a:pt x="352539" y="152908"/>
                </a:lnTo>
                <a:lnTo>
                  <a:pt x="275107" y="107264"/>
                </a:lnTo>
                <a:lnTo>
                  <a:pt x="272999" y="106349"/>
                </a:lnTo>
                <a:lnTo>
                  <a:pt x="270738" y="105956"/>
                </a:lnTo>
                <a:lnTo>
                  <a:pt x="268439" y="106121"/>
                </a:lnTo>
                <a:lnTo>
                  <a:pt x="260769" y="116154"/>
                </a:lnTo>
                <a:lnTo>
                  <a:pt x="261200" y="118414"/>
                </a:lnTo>
                <a:lnTo>
                  <a:pt x="262178" y="120497"/>
                </a:lnTo>
                <a:lnTo>
                  <a:pt x="263613" y="122288"/>
                </a:lnTo>
                <a:lnTo>
                  <a:pt x="265430" y="123685"/>
                </a:lnTo>
                <a:lnTo>
                  <a:pt x="311061" y="150571"/>
                </a:lnTo>
                <a:lnTo>
                  <a:pt x="88" y="149225"/>
                </a:lnTo>
                <a:lnTo>
                  <a:pt x="0" y="168275"/>
                </a:lnTo>
                <a:lnTo>
                  <a:pt x="311010" y="169621"/>
                </a:lnTo>
                <a:lnTo>
                  <a:pt x="265112" y="196126"/>
                </a:lnTo>
                <a:lnTo>
                  <a:pt x="263283" y="197497"/>
                </a:lnTo>
                <a:lnTo>
                  <a:pt x="261835" y="199275"/>
                </a:lnTo>
                <a:lnTo>
                  <a:pt x="260845" y="201358"/>
                </a:lnTo>
                <a:lnTo>
                  <a:pt x="260388" y="203606"/>
                </a:lnTo>
                <a:lnTo>
                  <a:pt x="260477" y="205905"/>
                </a:lnTo>
                <a:lnTo>
                  <a:pt x="270268" y="213893"/>
                </a:lnTo>
                <a:lnTo>
                  <a:pt x="272529" y="213525"/>
                </a:lnTo>
                <a:lnTo>
                  <a:pt x="274650" y="212623"/>
                </a:lnTo>
                <a:lnTo>
                  <a:pt x="348830" y="169773"/>
                </a:lnTo>
                <a:lnTo>
                  <a:pt x="352552" y="167627"/>
                </a:lnTo>
                <a:lnTo>
                  <a:pt x="352602" y="259080"/>
                </a:lnTo>
                <a:lnTo>
                  <a:pt x="357073" y="279400"/>
                </a:lnTo>
                <a:lnTo>
                  <a:pt x="357555" y="279400"/>
                </a:lnTo>
                <a:lnTo>
                  <a:pt x="359600" y="284480"/>
                </a:lnTo>
                <a:lnTo>
                  <a:pt x="360197" y="285750"/>
                </a:lnTo>
                <a:lnTo>
                  <a:pt x="362635" y="289560"/>
                </a:lnTo>
                <a:lnTo>
                  <a:pt x="363321" y="290830"/>
                </a:lnTo>
                <a:lnTo>
                  <a:pt x="366128" y="294640"/>
                </a:lnTo>
                <a:lnTo>
                  <a:pt x="366877" y="294640"/>
                </a:lnTo>
                <a:lnTo>
                  <a:pt x="370039" y="298450"/>
                </a:lnTo>
                <a:lnTo>
                  <a:pt x="370890" y="299720"/>
                </a:lnTo>
                <a:lnTo>
                  <a:pt x="374357" y="302260"/>
                </a:lnTo>
                <a:lnTo>
                  <a:pt x="375285" y="303530"/>
                </a:lnTo>
                <a:lnTo>
                  <a:pt x="379018" y="306070"/>
                </a:lnTo>
                <a:lnTo>
                  <a:pt x="380047" y="307340"/>
                </a:lnTo>
                <a:lnTo>
                  <a:pt x="384060" y="308610"/>
                </a:lnTo>
                <a:lnTo>
                  <a:pt x="385127" y="309880"/>
                </a:lnTo>
                <a:lnTo>
                  <a:pt x="389394" y="311150"/>
                </a:lnTo>
                <a:lnTo>
                  <a:pt x="390550" y="312420"/>
                </a:lnTo>
                <a:lnTo>
                  <a:pt x="395020" y="313690"/>
                </a:lnTo>
                <a:lnTo>
                  <a:pt x="396227" y="313690"/>
                </a:lnTo>
                <a:lnTo>
                  <a:pt x="400875" y="314960"/>
                </a:lnTo>
                <a:lnTo>
                  <a:pt x="402132" y="316230"/>
                </a:lnTo>
                <a:lnTo>
                  <a:pt x="411035" y="316230"/>
                </a:lnTo>
                <a:lnTo>
                  <a:pt x="413524" y="317500"/>
                </a:lnTo>
                <a:lnTo>
                  <a:pt x="974051" y="317500"/>
                </a:lnTo>
                <a:lnTo>
                  <a:pt x="976553" y="316230"/>
                </a:lnTo>
                <a:lnTo>
                  <a:pt x="985456" y="316230"/>
                </a:lnTo>
                <a:lnTo>
                  <a:pt x="986701" y="314960"/>
                </a:lnTo>
                <a:lnTo>
                  <a:pt x="991362" y="313690"/>
                </a:lnTo>
                <a:lnTo>
                  <a:pt x="992568" y="313690"/>
                </a:lnTo>
                <a:lnTo>
                  <a:pt x="997038" y="312420"/>
                </a:lnTo>
                <a:lnTo>
                  <a:pt x="998181" y="311150"/>
                </a:lnTo>
                <a:lnTo>
                  <a:pt x="1002449" y="309880"/>
                </a:lnTo>
                <a:lnTo>
                  <a:pt x="1003528" y="308610"/>
                </a:lnTo>
                <a:lnTo>
                  <a:pt x="1007541" y="307340"/>
                </a:lnTo>
                <a:lnTo>
                  <a:pt x="1008545" y="306070"/>
                </a:lnTo>
                <a:lnTo>
                  <a:pt x="1012304" y="303530"/>
                </a:lnTo>
                <a:lnTo>
                  <a:pt x="1013231" y="302260"/>
                </a:lnTo>
                <a:lnTo>
                  <a:pt x="1016698" y="299720"/>
                </a:lnTo>
                <a:lnTo>
                  <a:pt x="1017549" y="298450"/>
                </a:lnTo>
                <a:lnTo>
                  <a:pt x="1020686" y="294640"/>
                </a:lnTo>
                <a:lnTo>
                  <a:pt x="1021461" y="294640"/>
                </a:lnTo>
                <a:lnTo>
                  <a:pt x="1023327" y="292100"/>
                </a:lnTo>
                <a:lnTo>
                  <a:pt x="1024267" y="290830"/>
                </a:lnTo>
                <a:lnTo>
                  <a:pt x="1024953" y="289560"/>
                </a:lnTo>
                <a:lnTo>
                  <a:pt x="1027391" y="285750"/>
                </a:lnTo>
                <a:lnTo>
                  <a:pt x="1027976" y="284480"/>
                </a:lnTo>
                <a:lnTo>
                  <a:pt x="1028992" y="281940"/>
                </a:lnTo>
                <a:lnTo>
                  <a:pt x="1030020" y="279400"/>
                </a:lnTo>
                <a:lnTo>
                  <a:pt x="1030516" y="279400"/>
                </a:lnTo>
                <a:lnTo>
                  <a:pt x="1032154" y="274320"/>
                </a:lnTo>
                <a:lnTo>
                  <a:pt x="1032522" y="273050"/>
                </a:lnTo>
                <a:lnTo>
                  <a:pt x="1033119" y="270510"/>
                </a:lnTo>
                <a:lnTo>
                  <a:pt x="1033716" y="267970"/>
                </a:lnTo>
                <a:lnTo>
                  <a:pt x="1033957" y="266700"/>
                </a:lnTo>
                <a:lnTo>
                  <a:pt x="1034719" y="262890"/>
                </a:lnTo>
                <a:lnTo>
                  <a:pt x="1035011" y="259080"/>
                </a:lnTo>
                <a:lnTo>
                  <a:pt x="1035037" y="257810"/>
                </a:lnTo>
                <a:lnTo>
                  <a:pt x="1035075" y="59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8524" y="2905112"/>
            <a:ext cx="2057444" cy="317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524" y="2539987"/>
            <a:ext cx="2057444" cy="3175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178524" y="1444599"/>
            <a:ext cx="1035685" cy="316230"/>
          </a:xfrm>
          <a:custGeom>
            <a:avLst/>
            <a:gdLst/>
            <a:ahLst/>
            <a:cxnLst/>
            <a:rect l="l" t="t" r="r" b="b"/>
            <a:pathLst>
              <a:path w="1035684" h="316230">
                <a:moveTo>
                  <a:pt x="1035075" y="59690"/>
                </a:moveTo>
                <a:lnTo>
                  <a:pt x="1035011" y="57150"/>
                </a:lnTo>
                <a:lnTo>
                  <a:pt x="1034808" y="54610"/>
                </a:lnTo>
                <a:lnTo>
                  <a:pt x="1034719" y="53340"/>
                </a:lnTo>
                <a:lnTo>
                  <a:pt x="1034211" y="50800"/>
                </a:lnTo>
                <a:lnTo>
                  <a:pt x="1033716" y="48260"/>
                </a:lnTo>
                <a:lnTo>
                  <a:pt x="1033411" y="46990"/>
                </a:lnTo>
                <a:lnTo>
                  <a:pt x="1033119" y="45720"/>
                </a:lnTo>
                <a:lnTo>
                  <a:pt x="1032522" y="43180"/>
                </a:lnTo>
                <a:lnTo>
                  <a:pt x="1032154" y="41910"/>
                </a:lnTo>
                <a:lnTo>
                  <a:pt x="1030516" y="36830"/>
                </a:lnTo>
                <a:lnTo>
                  <a:pt x="1030020" y="36830"/>
                </a:lnTo>
                <a:lnTo>
                  <a:pt x="1028992" y="34290"/>
                </a:lnTo>
                <a:lnTo>
                  <a:pt x="1027976" y="31750"/>
                </a:lnTo>
                <a:lnTo>
                  <a:pt x="1027391" y="30480"/>
                </a:lnTo>
                <a:lnTo>
                  <a:pt x="1024953" y="26670"/>
                </a:lnTo>
                <a:lnTo>
                  <a:pt x="1024267" y="25400"/>
                </a:lnTo>
                <a:lnTo>
                  <a:pt x="1021461" y="21590"/>
                </a:lnTo>
                <a:lnTo>
                  <a:pt x="1020686" y="21590"/>
                </a:lnTo>
                <a:lnTo>
                  <a:pt x="1017549" y="17780"/>
                </a:lnTo>
                <a:lnTo>
                  <a:pt x="1016698" y="16510"/>
                </a:lnTo>
                <a:lnTo>
                  <a:pt x="1013231" y="13970"/>
                </a:lnTo>
                <a:lnTo>
                  <a:pt x="1012304" y="12700"/>
                </a:lnTo>
                <a:lnTo>
                  <a:pt x="1009675" y="10934"/>
                </a:lnTo>
                <a:lnTo>
                  <a:pt x="1009675" y="59575"/>
                </a:lnTo>
                <a:lnTo>
                  <a:pt x="1009675" y="256540"/>
                </a:lnTo>
                <a:lnTo>
                  <a:pt x="1009675" y="256667"/>
                </a:lnTo>
                <a:lnTo>
                  <a:pt x="1009586" y="257810"/>
                </a:lnTo>
                <a:lnTo>
                  <a:pt x="1009599" y="259080"/>
                </a:lnTo>
                <a:lnTo>
                  <a:pt x="1009103" y="261620"/>
                </a:lnTo>
                <a:lnTo>
                  <a:pt x="1009065" y="261823"/>
                </a:lnTo>
                <a:lnTo>
                  <a:pt x="1008214" y="265430"/>
                </a:lnTo>
                <a:lnTo>
                  <a:pt x="1008024" y="266230"/>
                </a:lnTo>
                <a:lnTo>
                  <a:pt x="1007059" y="269240"/>
                </a:lnTo>
                <a:lnTo>
                  <a:pt x="1006944" y="269608"/>
                </a:lnTo>
                <a:lnTo>
                  <a:pt x="1005090" y="273050"/>
                </a:lnTo>
                <a:lnTo>
                  <a:pt x="1005674" y="271780"/>
                </a:lnTo>
                <a:lnTo>
                  <a:pt x="1003236" y="275590"/>
                </a:lnTo>
                <a:lnTo>
                  <a:pt x="1003922" y="275590"/>
                </a:lnTo>
                <a:lnTo>
                  <a:pt x="1001128" y="279400"/>
                </a:lnTo>
                <a:lnTo>
                  <a:pt x="1001890" y="278130"/>
                </a:lnTo>
                <a:lnTo>
                  <a:pt x="998753" y="281940"/>
                </a:lnTo>
                <a:lnTo>
                  <a:pt x="999604" y="280670"/>
                </a:lnTo>
                <a:lnTo>
                  <a:pt x="996149" y="283210"/>
                </a:lnTo>
                <a:lnTo>
                  <a:pt x="997089" y="283210"/>
                </a:lnTo>
                <a:lnTo>
                  <a:pt x="993343" y="285750"/>
                </a:lnTo>
                <a:lnTo>
                  <a:pt x="994346" y="284480"/>
                </a:lnTo>
                <a:lnTo>
                  <a:pt x="990333" y="287020"/>
                </a:lnTo>
                <a:lnTo>
                  <a:pt x="991425" y="287020"/>
                </a:lnTo>
                <a:lnTo>
                  <a:pt x="987158" y="288290"/>
                </a:lnTo>
                <a:lnTo>
                  <a:pt x="988314" y="288290"/>
                </a:lnTo>
                <a:lnTo>
                  <a:pt x="983843" y="289560"/>
                </a:lnTo>
                <a:lnTo>
                  <a:pt x="985037" y="289560"/>
                </a:lnTo>
                <a:lnTo>
                  <a:pt x="980376" y="290830"/>
                </a:lnTo>
                <a:lnTo>
                  <a:pt x="975906" y="290830"/>
                </a:lnTo>
                <a:lnTo>
                  <a:pt x="973404" y="292100"/>
                </a:lnTo>
                <a:lnTo>
                  <a:pt x="973721" y="290830"/>
                </a:lnTo>
                <a:lnTo>
                  <a:pt x="413867" y="290830"/>
                </a:lnTo>
                <a:lnTo>
                  <a:pt x="414185" y="292100"/>
                </a:lnTo>
                <a:lnTo>
                  <a:pt x="411683" y="290830"/>
                </a:lnTo>
                <a:lnTo>
                  <a:pt x="407212" y="290830"/>
                </a:lnTo>
                <a:lnTo>
                  <a:pt x="402551" y="289560"/>
                </a:lnTo>
                <a:lnTo>
                  <a:pt x="403745" y="289560"/>
                </a:lnTo>
                <a:lnTo>
                  <a:pt x="399275" y="288290"/>
                </a:lnTo>
                <a:lnTo>
                  <a:pt x="400418" y="288290"/>
                </a:lnTo>
                <a:lnTo>
                  <a:pt x="396163" y="287020"/>
                </a:lnTo>
                <a:lnTo>
                  <a:pt x="397243" y="287020"/>
                </a:lnTo>
                <a:lnTo>
                  <a:pt x="395236" y="285750"/>
                </a:lnTo>
                <a:lnTo>
                  <a:pt x="393230" y="284480"/>
                </a:lnTo>
                <a:lnTo>
                  <a:pt x="394246" y="285750"/>
                </a:lnTo>
                <a:lnTo>
                  <a:pt x="390499" y="283210"/>
                </a:lnTo>
                <a:lnTo>
                  <a:pt x="391439" y="283210"/>
                </a:lnTo>
                <a:lnTo>
                  <a:pt x="389699" y="281940"/>
                </a:lnTo>
                <a:lnTo>
                  <a:pt x="387972" y="280670"/>
                </a:lnTo>
                <a:lnTo>
                  <a:pt x="388835" y="281940"/>
                </a:lnTo>
                <a:lnTo>
                  <a:pt x="385673" y="278130"/>
                </a:lnTo>
                <a:lnTo>
                  <a:pt x="386461" y="279400"/>
                </a:lnTo>
                <a:lnTo>
                  <a:pt x="383654" y="275590"/>
                </a:lnTo>
                <a:lnTo>
                  <a:pt x="384327" y="275590"/>
                </a:lnTo>
                <a:lnTo>
                  <a:pt x="382701" y="273050"/>
                </a:lnTo>
                <a:lnTo>
                  <a:pt x="381889" y="271780"/>
                </a:lnTo>
                <a:lnTo>
                  <a:pt x="382498" y="273050"/>
                </a:lnTo>
                <a:lnTo>
                  <a:pt x="381114" y="270510"/>
                </a:lnTo>
                <a:lnTo>
                  <a:pt x="380631" y="269646"/>
                </a:lnTo>
                <a:lnTo>
                  <a:pt x="380428" y="269240"/>
                </a:lnTo>
                <a:lnTo>
                  <a:pt x="380619" y="269595"/>
                </a:lnTo>
                <a:lnTo>
                  <a:pt x="380517" y="269240"/>
                </a:lnTo>
                <a:lnTo>
                  <a:pt x="379691" y="266700"/>
                </a:lnTo>
                <a:lnTo>
                  <a:pt x="379564" y="266293"/>
                </a:lnTo>
                <a:lnTo>
                  <a:pt x="379361" y="265430"/>
                </a:lnTo>
                <a:lnTo>
                  <a:pt x="378752" y="262890"/>
                </a:lnTo>
                <a:lnTo>
                  <a:pt x="378510" y="261899"/>
                </a:lnTo>
                <a:lnTo>
                  <a:pt x="378460" y="261620"/>
                </a:lnTo>
                <a:lnTo>
                  <a:pt x="377977" y="259080"/>
                </a:lnTo>
                <a:lnTo>
                  <a:pt x="377990" y="257810"/>
                </a:lnTo>
                <a:lnTo>
                  <a:pt x="377901" y="256667"/>
                </a:lnTo>
                <a:lnTo>
                  <a:pt x="377901" y="256540"/>
                </a:lnTo>
                <a:lnTo>
                  <a:pt x="377901" y="59690"/>
                </a:lnTo>
                <a:lnTo>
                  <a:pt x="377901" y="59537"/>
                </a:lnTo>
                <a:lnTo>
                  <a:pt x="377990" y="58420"/>
                </a:lnTo>
                <a:lnTo>
                  <a:pt x="378091" y="57150"/>
                </a:lnTo>
                <a:lnTo>
                  <a:pt x="378460" y="54610"/>
                </a:lnTo>
                <a:lnTo>
                  <a:pt x="378498" y="54419"/>
                </a:lnTo>
                <a:lnTo>
                  <a:pt x="378536" y="54254"/>
                </a:lnTo>
                <a:lnTo>
                  <a:pt x="378752" y="53340"/>
                </a:lnTo>
                <a:lnTo>
                  <a:pt x="379361" y="50800"/>
                </a:lnTo>
                <a:lnTo>
                  <a:pt x="379539" y="50050"/>
                </a:lnTo>
                <a:lnTo>
                  <a:pt x="379691" y="49530"/>
                </a:lnTo>
                <a:lnTo>
                  <a:pt x="380517" y="46990"/>
                </a:lnTo>
                <a:lnTo>
                  <a:pt x="380619" y="46647"/>
                </a:lnTo>
                <a:lnTo>
                  <a:pt x="381114" y="45720"/>
                </a:lnTo>
                <a:lnTo>
                  <a:pt x="382498" y="43180"/>
                </a:lnTo>
                <a:lnTo>
                  <a:pt x="381889" y="44450"/>
                </a:lnTo>
                <a:lnTo>
                  <a:pt x="382701" y="43180"/>
                </a:lnTo>
                <a:lnTo>
                  <a:pt x="384327" y="40640"/>
                </a:lnTo>
                <a:lnTo>
                  <a:pt x="383654" y="40640"/>
                </a:lnTo>
                <a:lnTo>
                  <a:pt x="386461" y="36830"/>
                </a:lnTo>
                <a:lnTo>
                  <a:pt x="385673" y="38100"/>
                </a:lnTo>
                <a:lnTo>
                  <a:pt x="388835" y="34290"/>
                </a:lnTo>
                <a:lnTo>
                  <a:pt x="387972" y="35560"/>
                </a:lnTo>
                <a:lnTo>
                  <a:pt x="389699" y="34290"/>
                </a:lnTo>
                <a:lnTo>
                  <a:pt x="391439" y="33020"/>
                </a:lnTo>
                <a:lnTo>
                  <a:pt x="390499" y="33020"/>
                </a:lnTo>
                <a:lnTo>
                  <a:pt x="394246" y="30480"/>
                </a:lnTo>
                <a:lnTo>
                  <a:pt x="393230" y="31750"/>
                </a:lnTo>
                <a:lnTo>
                  <a:pt x="395236" y="30480"/>
                </a:lnTo>
                <a:lnTo>
                  <a:pt x="397243" y="29210"/>
                </a:lnTo>
                <a:lnTo>
                  <a:pt x="396163" y="29210"/>
                </a:lnTo>
                <a:lnTo>
                  <a:pt x="400418" y="27940"/>
                </a:lnTo>
                <a:lnTo>
                  <a:pt x="399275" y="27940"/>
                </a:lnTo>
                <a:lnTo>
                  <a:pt x="403745" y="26670"/>
                </a:lnTo>
                <a:lnTo>
                  <a:pt x="402551" y="26670"/>
                </a:lnTo>
                <a:lnTo>
                  <a:pt x="407212" y="25400"/>
                </a:lnTo>
                <a:lnTo>
                  <a:pt x="980376" y="25400"/>
                </a:lnTo>
                <a:lnTo>
                  <a:pt x="985037" y="26670"/>
                </a:lnTo>
                <a:lnTo>
                  <a:pt x="983843" y="26670"/>
                </a:lnTo>
                <a:lnTo>
                  <a:pt x="988314" y="27940"/>
                </a:lnTo>
                <a:lnTo>
                  <a:pt x="987158" y="27940"/>
                </a:lnTo>
                <a:lnTo>
                  <a:pt x="991425" y="29210"/>
                </a:lnTo>
                <a:lnTo>
                  <a:pt x="990333" y="29210"/>
                </a:lnTo>
                <a:lnTo>
                  <a:pt x="994346" y="31750"/>
                </a:lnTo>
                <a:lnTo>
                  <a:pt x="993343" y="30480"/>
                </a:lnTo>
                <a:lnTo>
                  <a:pt x="997089" y="33020"/>
                </a:lnTo>
                <a:lnTo>
                  <a:pt x="996149" y="33020"/>
                </a:lnTo>
                <a:lnTo>
                  <a:pt x="999604" y="35560"/>
                </a:lnTo>
                <a:lnTo>
                  <a:pt x="998753" y="34290"/>
                </a:lnTo>
                <a:lnTo>
                  <a:pt x="1001890" y="38100"/>
                </a:lnTo>
                <a:lnTo>
                  <a:pt x="1001128" y="36830"/>
                </a:lnTo>
                <a:lnTo>
                  <a:pt x="1003922" y="40640"/>
                </a:lnTo>
                <a:lnTo>
                  <a:pt x="1003236" y="40640"/>
                </a:lnTo>
                <a:lnTo>
                  <a:pt x="1005674" y="44450"/>
                </a:lnTo>
                <a:lnTo>
                  <a:pt x="1009599" y="57150"/>
                </a:lnTo>
                <a:lnTo>
                  <a:pt x="1009586" y="58420"/>
                </a:lnTo>
                <a:lnTo>
                  <a:pt x="1009675" y="59575"/>
                </a:lnTo>
                <a:lnTo>
                  <a:pt x="1009675" y="10934"/>
                </a:lnTo>
                <a:lnTo>
                  <a:pt x="1008545" y="10160"/>
                </a:lnTo>
                <a:lnTo>
                  <a:pt x="1007541" y="8890"/>
                </a:lnTo>
                <a:lnTo>
                  <a:pt x="1003528" y="7620"/>
                </a:lnTo>
                <a:lnTo>
                  <a:pt x="1002449" y="6350"/>
                </a:lnTo>
                <a:lnTo>
                  <a:pt x="998181" y="3810"/>
                </a:lnTo>
                <a:lnTo>
                  <a:pt x="997038" y="3810"/>
                </a:lnTo>
                <a:lnTo>
                  <a:pt x="992568" y="2540"/>
                </a:lnTo>
                <a:lnTo>
                  <a:pt x="991362" y="2540"/>
                </a:lnTo>
                <a:lnTo>
                  <a:pt x="986701" y="1270"/>
                </a:lnTo>
                <a:lnTo>
                  <a:pt x="985456" y="0"/>
                </a:lnTo>
                <a:lnTo>
                  <a:pt x="402132" y="0"/>
                </a:lnTo>
                <a:lnTo>
                  <a:pt x="400875" y="1270"/>
                </a:lnTo>
                <a:lnTo>
                  <a:pt x="396227" y="2540"/>
                </a:lnTo>
                <a:lnTo>
                  <a:pt x="395020" y="2540"/>
                </a:lnTo>
                <a:lnTo>
                  <a:pt x="390550" y="3810"/>
                </a:lnTo>
                <a:lnTo>
                  <a:pt x="389394" y="3810"/>
                </a:lnTo>
                <a:lnTo>
                  <a:pt x="385127" y="6350"/>
                </a:lnTo>
                <a:lnTo>
                  <a:pt x="384060" y="7620"/>
                </a:lnTo>
                <a:lnTo>
                  <a:pt x="380047" y="8890"/>
                </a:lnTo>
                <a:lnTo>
                  <a:pt x="379018" y="10160"/>
                </a:lnTo>
                <a:lnTo>
                  <a:pt x="375285" y="12700"/>
                </a:lnTo>
                <a:lnTo>
                  <a:pt x="374357" y="13970"/>
                </a:lnTo>
                <a:lnTo>
                  <a:pt x="370890" y="16510"/>
                </a:lnTo>
                <a:lnTo>
                  <a:pt x="370039" y="17780"/>
                </a:lnTo>
                <a:lnTo>
                  <a:pt x="366877" y="21590"/>
                </a:lnTo>
                <a:lnTo>
                  <a:pt x="366128" y="21590"/>
                </a:lnTo>
                <a:lnTo>
                  <a:pt x="363321" y="25400"/>
                </a:lnTo>
                <a:lnTo>
                  <a:pt x="362635" y="26670"/>
                </a:lnTo>
                <a:lnTo>
                  <a:pt x="360197" y="30480"/>
                </a:lnTo>
                <a:lnTo>
                  <a:pt x="359600" y="31750"/>
                </a:lnTo>
                <a:lnTo>
                  <a:pt x="357555" y="36830"/>
                </a:lnTo>
                <a:lnTo>
                  <a:pt x="357073" y="36830"/>
                </a:lnTo>
                <a:lnTo>
                  <a:pt x="352501" y="59690"/>
                </a:lnTo>
                <a:lnTo>
                  <a:pt x="352539" y="152908"/>
                </a:lnTo>
                <a:lnTo>
                  <a:pt x="275107" y="107264"/>
                </a:lnTo>
                <a:lnTo>
                  <a:pt x="272999" y="106349"/>
                </a:lnTo>
                <a:lnTo>
                  <a:pt x="270738" y="105956"/>
                </a:lnTo>
                <a:lnTo>
                  <a:pt x="268439" y="106121"/>
                </a:lnTo>
                <a:lnTo>
                  <a:pt x="260769" y="116154"/>
                </a:lnTo>
                <a:lnTo>
                  <a:pt x="261200" y="118414"/>
                </a:lnTo>
                <a:lnTo>
                  <a:pt x="262178" y="120497"/>
                </a:lnTo>
                <a:lnTo>
                  <a:pt x="263613" y="122288"/>
                </a:lnTo>
                <a:lnTo>
                  <a:pt x="265430" y="123685"/>
                </a:lnTo>
                <a:lnTo>
                  <a:pt x="311073" y="150583"/>
                </a:lnTo>
                <a:lnTo>
                  <a:pt x="88" y="149225"/>
                </a:lnTo>
                <a:lnTo>
                  <a:pt x="0" y="168275"/>
                </a:lnTo>
                <a:lnTo>
                  <a:pt x="310984" y="169633"/>
                </a:lnTo>
                <a:lnTo>
                  <a:pt x="265112" y="196126"/>
                </a:lnTo>
                <a:lnTo>
                  <a:pt x="263283" y="197510"/>
                </a:lnTo>
                <a:lnTo>
                  <a:pt x="261835" y="199288"/>
                </a:lnTo>
                <a:lnTo>
                  <a:pt x="260845" y="201358"/>
                </a:lnTo>
                <a:lnTo>
                  <a:pt x="260388" y="203606"/>
                </a:lnTo>
                <a:lnTo>
                  <a:pt x="260477" y="205905"/>
                </a:lnTo>
                <a:lnTo>
                  <a:pt x="270268" y="213893"/>
                </a:lnTo>
                <a:lnTo>
                  <a:pt x="272529" y="213525"/>
                </a:lnTo>
                <a:lnTo>
                  <a:pt x="274650" y="212623"/>
                </a:lnTo>
                <a:lnTo>
                  <a:pt x="348805" y="169786"/>
                </a:lnTo>
                <a:lnTo>
                  <a:pt x="352552" y="167627"/>
                </a:lnTo>
                <a:lnTo>
                  <a:pt x="352602" y="259080"/>
                </a:lnTo>
                <a:lnTo>
                  <a:pt x="357073" y="279400"/>
                </a:lnTo>
                <a:lnTo>
                  <a:pt x="357555" y="279400"/>
                </a:lnTo>
                <a:lnTo>
                  <a:pt x="359600" y="284480"/>
                </a:lnTo>
                <a:lnTo>
                  <a:pt x="360197" y="285750"/>
                </a:lnTo>
                <a:lnTo>
                  <a:pt x="362635" y="289560"/>
                </a:lnTo>
                <a:lnTo>
                  <a:pt x="363321" y="290830"/>
                </a:lnTo>
                <a:lnTo>
                  <a:pt x="366128" y="294640"/>
                </a:lnTo>
                <a:lnTo>
                  <a:pt x="366877" y="294640"/>
                </a:lnTo>
                <a:lnTo>
                  <a:pt x="370039" y="298450"/>
                </a:lnTo>
                <a:lnTo>
                  <a:pt x="370890" y="299720"/>
                </a:lnTo>
                <a:lnTo>
                  <a:pt x="374357" y="302260"/>
                </a:lnTo>
                <a:lnTo>
                  <a:pt x="375285" y="303530"/>
                </a:lnTo>
                <a:lnTo>
                  <a:pt x="379018" y="306070"/>
                </a:lnTo>
                <a:lnTo>
                  <a:pt x="380047" y="307340"/>
                </a:lnTo>
                <a:lnTo>
                  <a:pt x="384060" y="308610"/>
                </a:lnTo>
                <a:lnTo>
                  <a:pt x="385127" y="309880"/>
                </a:lnTo>
                <a:lnTo>
                  <a:pt x="389394" y="312420"/>
                </a:lnTo>
                <a:lnTo>
                  <a:pt x="390550" y="312420"/>
                </a:lnTo>
                <a:lnTo>
                  <a:pt x="395020" y="313690"/>
                </a:lnTo>
                <a:lnTo>
                  <a:pt x="396227" y="313690"/>
                </a:lnTo>
                <a:lnTo>
                  <a:pt x="400875" y="314960"/>
                </a:lnTo>
                <a:lnTo>
                  <a:pt x="402132" y="316230"/>
                </a:lnTo>
                <a:lnTo>
                  <a:pt x="985456" y="316230"/>
                </a:lnTo>
                <a:lnTo>
                  <a:pt x="986701" y="314960"/>
                </a:lnTo>
                <a:lnTo>
                  <a:pt x="991362" y="313690"/>
                </a:lnTo>
                <a:lnTo>
                  <a:pt x="992568" y="313690"/>
                </a:lnTo>
                <a:lnTo>
                  <a:pt x="997038" y="312420"/>
                </a:lnTo>
                <a:lnTo>
                  <a:pt x="998181" y="312420"/>
                </a:lnTo>
                <a:lnTo>
                  <a:pt x="1002449" y="309880"/>
                </a:lnTo>
                <a:lnTo>
                  <a:pt x="1003528" y="308610"/>
                </a:lnTo>
                <a:lnTo>
                  <a:pt x="1007541" y="307340"/>
                </a:lnTo>
                <a:lnTo>
                  <a:pt x="1008545" y="306070"/>
                </a:lnTo>
                <a:lnTo>
                  <a:pt x="1012304" y="303530"/>
                </a:lnTo>
                <a:lnTo>
                  <a:pt x="1013231" y="302260"/>
                </a:lnTo>
                <a:lnTo>
                  <a:pt x="1016698" y="299720"/>
                </a:lnTo>
                <a:lnTo>
                  <a:pt x="1017549" y="298450"/>
                </a:lnTo>
                <a:lnTo>
                  <a:pt x="1020686" y="294640"/>
                </a:lnTo>
                <a:lnTo>
                  <a:pt x="1021461" y="294640"/>
                </a:lnTo>
                <a:lnTo>
                  <a:pt x="1023327" y="292100"/>
                </a:lnTo>
                <a:lnTo>
                  <a:pt x="1024267" y="290830"/>
                </a:lnTo>
                <a:lnTo>
                  <a:pt x="1024953" y="289560"/>
                </a:lnTo>
                <a:lnTo>
                  <a:pt x="1027391" y="285750"/>
                </a:lnTo>
                <a:lnTo>
                  <a:pt x="1027976" y="284480"/>
                </a:lnTo>
                <a:lnTo>
                  <a:pt x="1028992" y="281940"/>
                </a:lnTo>
                <a:lnTo>
                  <a:pt x="1030020" y="279400"/>
                </a:lnTo>
                <a:lnTo>
                  <a:pt x="1030516" y="279400"/>
                </a:lnTo>
                <a:lnTo>
                  <a:pt x="1032154" y="274320"/>
                </a:lnTo>
                <a:lnTo>
                  <a:pt x="1032522" y="273050"/>
                </a:lnTo>
                <a:lnTo>
                  <a:pt x="1033119" y="270510"/>
                </a:lnTo>
                <a:lnTo>
                  <a:pt x="1033716" y="267970"/>
                </a:lnTo>
                <a:lnTo>
                  <a:pt x="1033957" y="266700"/>
                </a:lnTo>
                <a:lnTo>
                  <a:pt x="1034719" y="262890"/>
                </a:lnTo>
                <a:lnTo>
                  <a:pt x="1035011" y="259080"/>
                </a:lnTo>
                <a:lnTo>
                  <a:pt x="1035037" y="257810"/>
                </a:lnTo>
                <a:lnTo>
                  <a:pt x="1035075" y="59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697550" y="1417002"/>
          <a:ext cx="244284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1132205"/>
                <a:gridCol w="739140"/>
              </a:tblGrid>
              <a:tr h="36576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(0,-1)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(1,-1)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(1,-1)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(0,1)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/>
                </a:tc>
              </a:tr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/>
                </a:tc>
              </a:tr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1215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4</a:t>
            </a:r>
            <a:r>
              <a:rPr dirty="0" spc="-10">
                <a:latin typeface="Calibri"/>
                <a:cs typeface="Calibri"/>
              </a:rPr>
              <a:t> 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CF549F</a:t>
            </a:r>
            <a:r>
              <a:rPr dirty="0">
                <a:latin typeface="Calibri"/>
                <a:cs typeface="Calibri"/>
              </a:rPr>
              <a:t> </a:t>
            </a:r>
            <a:r>
              <a:rPr dirty="0" spc="-60">
                <a:latin typeface="Calibri"/>
                <a:cs typeface="Calibri"/>
              </a:rPr>
              <a:t>Yura</a:t>
            </a:r>
            <a:r>
              <a:rPr dirty="0" spc="-5">
                <a:latin typeface="Calibri"/>
                <a:cs typeface="Calibri"/>
              </a:rPr>
              <a:t> and </a:t>
            </a:r>
            <a:r>
              <a:rPr dirty="0" spc="-15">
                <a:latin typeface="Calibri"/>
                <a:cs typeface="Calibri"/>
              </a:rPr>
              <a:t>Developers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28344"/>
            <a:ext cx="352488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900">
                <a:latin typeface="宋体"/>
                <a:cs typeface="宋体"/>
              </a:rPr>
              <a:t>举例</a:t>
            </a:r>
            <a:r>
              <a:rPr dirty="0" sz="1900" spc="-5">
                <a:latin typeface="宋体"/>
                <a:cs typeface="宋体"/>
              </a:rPr>
              <a:t>：</a:t>
            </a:r>
            <a:r>
              <a:rPr dirty="0" sz="1900" spc="-5">
                <a:latin typeface="Calibri"/>
                <a:cs typeface="Calibri"/>
              </a:rPr>
              <a:t>N=4,</a:t>
            </a:r>
            <a:r>
              <a:rPr dirty="0" sz="1900">
                <a:latin typeface="宋体"/>
                <a:cs typeface="宋体"/>
              </a:rPr>
              <a:t>序列为</a:t>
            </a:r>
            <a:r>
              <a:rPr dirty="0" sz="1900" spc="-5">
                <a:latin typeface="Calibri"/>
                <a:cs typeface="Calibri"/>
              </a:rPr>
              <a:t>{4,3,2,5},K=3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51" y="3643274"/>
            <a:ext cx="7792720" cy="2465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一开始</a:t>
            </a:r>
            <a:r>
              <a:rPr dirty="0" sz="2000" spc="-5">
                <a:latin typeface="Calibri"/>
                <a:cs typeface="Calibri"/>
              </a:rPr>
              <a:t>cnt[0]=cnt[1]=cnt[2]=0,ans=0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i=-1,c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[]</a:t>
            </a:r>
            <a:r>
              <a:rPr dirty="0" sz="2000" spc="-5">
                <a:latin typeface="Calibri"/>
                <a:cs typeface="Calibri"/>
              </a:rPr>
              <a:t>={1,0,0},</a:t>
            </a:r>
            <a:r>
              <a:rPr dirty="0" sz="2000">
                <a:latin typeface="宋体"/>
                <a:cs typeface="宋体"/>
              </a:rPr>
              <a:t>枚举结点</a:t>
            </a:r>
            <a:r>
              <a:rPr dirty="0" sz="2000" spc="-5">
                <a:latin typeface="Calibri"/>
                <a:cs typeface="Calibri"/>
              </a:rPr>
              <a:t>-1</a:t>
            </a:r>
            <a:r>
              <a:rPr dirty="0" sz="2000">
                <a:latin typeface="宋体"/>
                <a:cs typeface="宋体"/>
              </a:rPr>
              <a:t>的询问链表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宋体"/>
                <a:cs typeface="宋体"/>
              </a:rPr>
              <a:t>更新</a:t>
            </a:r>
            <a:r>
              <a:rPr dirty="0" sz="2000" spc="-5">
                <a:latin typeface="Calibri"/>
                <a:cs typeface="Calibri"/>
              </a:rPr>
              <a:t>ans=-</a:t>
            </a: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i=0,c</a:t>
            </a:r>
            <a:r>
              <a:rPr dirty="0" sz="2000" spc="-25">
                <a:latin typeface="Calibri"/>
                <a:cs typeface="Calibri"/>
              </a:rPr>
              <a:t>n</a:t>
            </a:r>
            <a:r>
              <a:rPr dirty="0" sz="2000" spc="-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[]</a:t>
            </a:r>
            <a:r>
              <a:rPr dirty="0" sz="2000" spc="-5">
                <a:latin typeface="Calibri"/>
                <a:cs typeface="Calibri"/>
              </a:rPr>
              <a:t>={2,0,0},</a:t>
            </a:r>
            <a:r>
              <a:rPr dirty="0" sz="2000">
                <a:latin typeface="宋体"/>
                <a:cs typeface="宋体"/>
              </a:rPr>
              <a:t>结点</a:t>
            </a:r>
            <a:r>
              <a:rPr dirty="0" sz="2000" spc="-5">
                <a:latin typeface="Calibri"/>
                <a:cs typeface="Calibri"/>
              </a:rPr>
              <a:t>0</a:t>
            </a:r>
            <a:r>
              <a:rPr dirty="0" sz="2000">
                <a:latin typeface="宋体"/>
                <a:cs typeface="宋体"/>
              </a:rPr>
              <a:t>后没有询问链表</a:t>
            </a:r>
            <a:r>
              <a:rPr dirty="0" sz="2000" spc="-5">
                <a:latin typeface="Calibri"/>
                <a:cs typeface="Calibri"/>
              </a:rPr>
              <a:t>,ans</a:t>
            </a:r>
            <a:r>
              <a:rPr dirty="0" sz="2000">
                <a:latin typeface="宋体"/>
                <a:cs typeface="宋体"/>
              </a:rPr>
              <a:t>保持不</a:t>
            </a:r>
            <a:r>
              <a:rPr dirty="0" sz="2000" spc="5">
                <a:latin typeface="宋体"/>
                <a:cs typeface="宋体"/>
              </a:rPr>
              <a:t>变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i=1,cnt[]={2,1,0},</a:t>
            </a:r>
            <a:r>
              <a:rPr dirty="0" sz="2000">
                <a:latin typeface="宋体"/>
                <a:cs typeface="宋体"/>
              </a:rPr>
              <a:t>枚举结点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的询问链表</a:t>
            </a:r>
            <a:r>
              <a:rPr dirty="0" sz="2000" spc="-5">
                <a:latin typeface="Calibri"/>
                <a:cs typeface="Calibri"/>
              </a:rPr>
              <a:t>,ans=ans+cnt[1]*-1=-2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i=2,cnt[]={2,2,0},</a:t>
            </a:r>
            <a:r>
              <a:rPr dirty="0" sz="2000">
                <a:latin typeface="宋体"/>
                <a:cs typeface="宋体"/>
              </a:rPr>
              <a:t>枚举结点</a:t>
            </a:r>
            <a:r>
              <a:rPr dirty="0" sz="2000" spc="-5">
                <a:latin typeface="Calibri"/>
                <a:cs typeface="Calibri"/>
              </a:rPr>
              <a:t>2</a:t>
            </a:r>
            <a:r>
              <a:rPr dirty="0" sz="2000">
                <a:latin typeface="宋体"/>
                <a:cs typeface="宋体"/>
              </a:rPr>
              <a:t>的询问链表</a:t>
            </a:r>
            <a:r>
              <a:rPr dirty="0" sz="2000" spc="-5">
                <a:latin typeface="Calibri"/>
                <a:cs typeface="Calibri"/>
              </a:rPr>
              <a:t>,ans=ans+cnt[1]*-1+cnt[0]*1=-2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i=3,cnt[]={3,2,0},</a:t>
            </a:r>
            <a:r>
              <a:rPr dirty="0" sz="2000">
                <a:latin typeface="宋体"/>
                <a:cs typeface="宋体"/>
              </a:rPr>
              <a:t>枚举结点</a:t>
            </a:r>
            <a:r>
              <a:rPr dirty="0" sz="2000" spc="-5">
                <a:latin typeface="Calibri"/>
                <a:cs typeface="Calibri"/>
              </a:rPr>
              <a:t>3</a:t>
            </a:r>
            <a:r>
              <a:rPr dirty="0" sz="2000">
                <a:latin typeface="宋体"/>
                <a:cs typeface="宋体"/>
              </a:rPr>
              <a:t>的询问链表</a:t>
            </a:r>
            <a:r>
              <a:rPr dirty="0" sz="2000" spc="-5">
                <a:latin typeface="Calibri"/>
                <a:cs typeface="Calibri"/>
              </a:rPr>
              <a:t>,ans=ans+cnt[1]*1+cnt[1]*1=2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i=4,cnt[]={3,2,1},</a:t>
            </a:r>
            <a:r>
              <a:rPr dirty="0" sz="2000">
                <a:latin typeface="宋体"/>
                <a:cs typeface="宋体"/>
              </a:rPr>
              <a:t>结点</a:t>
            </a:r>
            <a:r>
              <a:rPr dirty="0" sz="2000" spc="-5">
                <a:latin typeface="Calibri"/>
                <a:cs typeface="Calibri"/>
              </a:rPr>
              <a:t>4</a:t>
            </a:r>
            <a:r>
              <a:rPr dirty="0" sz="2000">
                <a:latin typeface="宋体"/>
                <a:cs typeface="宋体"/>
              </a:rPr>
              <a:t>后没有询问链表</a:t>
            </a:r>
            <a:r>
              <a:rPr dirty="0" sz="2000" spc="-5">
                <a:latin typeface="Calibri"/>
                <a:cs typeface="Calibri"/>
              </a:rPr>
              <a:t>,ans</a:t>
            </a:r>
            <a:r>
              <a:rPr dirty="0" sz="2000">
                <a:latin typeface="宋体"/>
                <a:cs typeface="宋体"/>
              </a:rPr>
              <a:t>保持不</a:t>
            </a:r>
            <a:r>
              <a:rPr dirty="0" sz="2000" spc="5">
                <a:latin typeface="宋体"/>
                <a:cs typeface="宋体"/>
              </a:rPr>
              <a:t>变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Ans=2,</a:t>
            </a:r>
            <a:r>
              <a:rPr dirty="0" sz="2000">
                <a:latin typeface="宋体"/>
                <a:cs typeface="宋体"/>
              </a:rPr>
              <a:t>对应的两个区间是</a:t>
            </a:r>
            <a:r>
              <a:rPr dirty="0" sz="2000" spc="-5">
                <a:latin typeface="Calibri"/>
                <a:cs typeface="Calibri"/>
              </a:rPr>
              <a:t>[4,3]</a:t>
            </a:r>
            <a:r>
              <a:rPr dirty="0" sz="2000">
                <a:latin typeface="宋体"/>
                <a:cs typeface="宋体"/>
              </a:rPr>
              <a:t>和</a:t>
            </a:r>
            <a:r>
              <a:rPr dirty="0" sz="2000" spc="-5">
                <a:latin typeface="Calibri"/>
                <a:cs typeface="Calibri"/>
              </a:rPr>
              <a:t>[4,3,2,5]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6661" y="1414437"/>
          <a:ext cx="4838700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7560"/>
                <a:gridCol w="579754"/>
                <a:gridCol w="688339"/>
                <a:gridCol w="688339"/>
                <a:gridCol w="688975"/>
                <a:gridCol w="688339"/>
                <a:gridCol w="688339"/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A[i]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L[i]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R[i]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A[i]%K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latin typeface="Calibri"/>
                          <a:cs typeface="Calibri"/>
                        </a:rPr>
                        <a:t>S[i]%K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178524" y="2174862"/>
            <a:ext cx="1035685" cy="317500"/>
          </a:xfrm>
          <a:custGeom>
            <a:avLst/>
            <a:gdLst/>
            <a:ahLst/>
            <a:cxnLst/>
            <a:rect l="l" t="t" r="r" b="b"/>
            <a:pathLst>
              <a:path w="1035684" h="317500">
                <a:moveTo>
                  <a:pt x="1035075" y="59690"/>
                </a:moveTo>
                <a:lnTo>
                  <a:pt x="1035011" y="57150"/>
                </a:lnTo>
                <a:lnTo>
                  <a:pt x="1034808" y="54610"/>
                </a:lnTo>
                <a:lnTo>
                  <a:pt x="1034719" y="53340"/>
                </a:lnTo>
                <a:lnTo>
                  <a:pt x="1034211" y="50800"/>
                </a:lnTo>
                <a:lnTo>
                  <a:pt x="1033716" y="48260"/>
                </a:lnTo>
                <a:lnTo>
                  <a:pt x="1033411" y="46990"/>
                </a:lnTo>
                <a:lnTo>
                  <a:pt x="1033119" y="45720"/>
                </a:lnTo>
                <a:lnTo>
                  <a:pt x="1032522" y="43180"/>
                </a:lnTo>
                <a:lnTo>
                  <a:pt x="1032154" y="41910"/>
                </a:lnTo>
                <a:lnTo>
                  <a:pt x="1030516" y="36830"/>
                </a:lnTo>
                <a:lnTo>
                  <a:pt x="1030020" y="36830"/>
                </a:lnTo>
                <a:lnTo>
                  <a:pt x="1028992" y="34290"/>
                </a:lnTo>
                <a:lnTo>
                  <a:pt x="1027976" y="31750"/>
                </a:lnTo>
                <a:lnTo>
                  <a:pt x="1027391" y="30480"/>
                </a:lnTo>
                <a:lnTo>
                  <a:pt x="1024953" y="26670"/>
                </a:lnTo>
                <a:lnTo>
                  <a:pt x="1024267" y="25400"/>
                </a:lnTo>
                <a:lnTo>
                  <a:pt x="1023327" y="24130"/>
                </a:lnTo>
                <a:lnTo>
                  <a:pt x="1021461" y="21590"/>
                </a:lnTo>
                <a:lnTo>
                  <a:pt x="1020686" y="21590"/>
                </a:lnTo>
                <a:lnTo>
                  <a:pt x="1017549" y="17780"/>
                </a:lnTo>
                <a:lnTo>
                  <a:pt x="1016698" y="16510"/>
                </a:lnTo>
                <a:lnTo>
                  <a:pt x="1013231" y="13970"/>
                </a:lnTo>
                <a:lnTo>
                  <a:pt x="1012304" y="12700"/>
                </a:lnTo>
                <a:lnTo>
                  <a:pt x="1009675" y="10934"/>
                </a:lnTo>
                <a:lnTo>
                  <a:pt x="1009675" y="59575"/>
                </a:lnTo>
                <a:lnTo>
                  <a:pt x="1009675" y="256540"/>
                </a:lnTo>
                <a:lnTo>
                  <a:pt x="1009675" y="256667"/>
                </a:lnTo>
                <a:lnTo>
                  <a:pt x="1009586" y="257810"/>
                </a:lnTo>
                <a:lnTo>
                  <a:pt x="1009599" y="259080"/>
                </a:lnTo>
                <a:lnTo>
                  <a:pt x="1009103" y="261620"/>
                </a:lnTo>
                <a:lnTo>
                  <a:pt x="1009065" y="261823"/>
                </a:lnTo>
                <a:lnTo>
                  <a:pt x="1008214" y="265430"/>
                </a:lnTo>
                <a:lnTo>
                  <a:pt x="1008024" y="266230"/>
                </a:lnTo>
                <a:lnTo>
                  <a:pt x="1007059" y="269240"/>
                </a:lnTo>
                <a:lnTo>
                  <a:pt x="1006944" y="269608"/>
                </a:lnTo>
                <a:lnTo>
                  <a:pt x="1005090" y="273050"/>
                </a:lnTo>
                <a:lnTo>
                  <a:pt x="1005674" y="271780"/>
                </a:lnTo>
                <a:lnTo>
                  <a:pt x="1003236" y="275590"/>
                </a:lnTo>
                <a:lnTo>
                  <a:pt x="1003922" y="275590"/>
                </a:lnTo>
                <a:lnTo>
                  <a:pt x="1001128" y="279400"/>
                </a:lnTo>
                <a:lnTo>
                  <a:pt x="1001890" y="278130"/>
                </a:lnTo>
                <a:lnTo>
                  <a:pt x="998753" y="281940"/>
                </a:lnTo>
                <a:lnTo>
                  <a:pt x="999604" y="280670"/>
                </a:lnTo>
                <a:lnTo>
                  <a:pt x="996149" y="283210"/>
                </a:lnTo>
                <a:lnTo>
                  <a:pt x="997089" y="283210"/>
                </a:lnTo>
                <a:lnTo>
                  <a:pt x="993343" y="285750"/>
                </a:lnTo>
                <a:lnTo>
                  <a:pt x="994346" y="284480"/>
                </a:lnTo>
                <a:lnTo>
                  <a:pt x="990333" y="287020"/>
                </a:lnTo>
                <a:lnTo>
                  <a:pt x="991425" y="287020"/>
                </a:lnTo>
                <a:lnTo>
                  <a:pt x="987158" y="288290"/>
                </a:lnTo>
                <a:lnTo>
                  <a:pt x="988314" y="288290"/>
                </a:lnTo>
                <a:lnTo>
                  <a:pt x="983843" y="289560"/>
                </a:lnTo>
                <a:lnTo>
                  <a:pt x="985037" y="289560"/>
                </a:lnTo>
                <a:lnTo>
                  <a:pt x="980376" y="290830"/>
                </a:lnTo>
                <a:lnTo>
                  <a:pt x="975906" y="290830"/>
                </a:lnTo>
                <a:lnTo>
                  <a:pt x="973404" y="292100"/>
                </a:lnTo>
                <a:lnTo>
                  <a:pt x="414185" y="292100"/>
                </a:lnTo>
                <a:lnTo>
                  <a:pt x="411683" y="290830"/>
                </a:lnTo>
                <a:lnTo>
                  <a:pt x="407212" y="290830"/>
                </a:lnTo>
                <a:lnTo>
                  <a:pt x="402551" y="289560"/>
                </a:lnTo>
                <a:lnTo>
                  <a:pt x="403745" y="289560"/>
                </a:lnTo>
                <a:lnTo>
                  <a:pt x="399275" y="288290"/>
                </a:lnTo>
                <a:lnTo>
                  <a:pt x="400418" y="288290"/>
                </a:lnTo>
                <a:lnTo>
                  <a:pt x="396163" y="287020"/>
                </a:lnTo>
                <a:lnTo>
                  <a:pt x="397243" y="287020"/>
                </a:lnTo>
                <a:lnTo>
                  <a:pt x="395236" y="285750"/>
                </a:lnTo>
                <a:lnTo>
                  <a:pt x="393230" y="284480"/>
                </a:lnTo>
                <a:lnTo>
                  <a:pt x="394246" y="285750"/>
                </a:lnTo>
                <a:lnTo>
                  <a:pt x="390499" y="283210"/>
                </a:lnTo>
                <a:lnTo>
                  <a:pt x="391439" y="283210"/>
                </a:lnTo>
                <a:lnTo>
                  <a:pt x="389699" y="281940"/>
                </a:lnTo>
                <a:lnTo>
                  <a:pt x="387972" y="280670"/>
                </a:lnTo>
                <a:lnTo>
                  <a:pt x="388835" y="281940"/>
                </a:lnTo>
                <a:lnTo>
                  <a:pt x="385673" y="278130"/>
                </a:lnTo>
                <a:lnTo>
                  <a:pt x="386461" y="279400"/>
                </a:lnTo>
                <a:lnTo>
                  <a:pt x="383654" y="275590"/>
                </a:lnTo>
                <a:lnTo>
                  <a:pt x="384327" y="275590"/>
                </a:lnTo>
                <a:lnTo>
                  <a:pt x="382701" y="273050"/>
                </a:lnTo>
                <a:lnTo>
                  <a:pt x="381889" y="271780"/>
                </a:lnTo>
                <a:lnTo>
                  <a:pt x="382498" y="273050"/>
                </a:lnTo>
                <a:lnTo>
                  <a:pt x="381127" y="270510"/>
                </a:lnTo>
                <a:lnTo>
                  <a:pt x="380631" y="269646"/>
                </a:lnTo>
                <a:lnTo>
                  <a:pt x="380428" y="269240"/>
                </a:lnTo>
                <a:lnTo>
                  <a:pt x="380619" y="269595"/>
                </a:lnTo>
                <a:lnTo>
                  <a:pt x="380517" y="269240"/>
                </a:lnTo>
                <a:lnTo>
                  <a:pt x="379691" y="266700"/>
                </a:lnTo>
                <a:lnTo>
                  <a:pt x="379564" y="266293"/>
                </a:lnTo>
                <a:lnTo>
                  <a:pt x="379361" y="265430"/>
                </a:lnTo>
                <a:lnTo>
                  <a:pt x="378752" y="262890"/>
                </a:lnTo>
                <a:lnTo>
                  <a:pt x="378510" y="261899"/>
                </a:lnTo>
                <a:lnTo>
                  <a:pt x="378460" y="261620"/>
                </a:lnTo>
                <a:lnTo>
                  <a:pt x="377977" y="259080"/>
                </a:lnTo>
                <a:lnTo>
                  <a:pt x="377990" y="257810"/>
                </a:lnTo>
                <a:lnTo>
                  <a:pt x="377901" y="256667"/>
                </a:lnTo>
                <a:lnTo>
                  <a:pt x="377901" y="256540"/>
                </a:lnTo>
                <a:lnTo>
                  <a:pt x="377901" y="59690"/>
                </a:lnTo>
                <a:lnTo>
                  <a:pt x="377901" y="59537"/>
                </a:lnTo>
                <a:lnTo>
                  <a:pt x="377990" y="58420"/>
                </a:lnTo>
                <a:lnTo>
                  <a:pt x="378091" y="57150"/>
                </a:lnTo>
                <a:lnTo>
                  <a:pt x="378460" y="54610"/>
                </a:lnTo>
                <a:lnTo>
                  <a:pt x="378498" y="54419"/>
                </a:lnTo>
                <a:lnTo>
                  <a:pt x="378536" y="54254"/>
                </a:lnTo>
                <a:lnTo>
                  <a:pt x="378752" y="53340"/>
                </a:lnTo>
                <a:lnTo>
                  <a:pt x="379361" y="50800"/>
                </a:lnTo>
                <a:lnTo>
                  <a:pt x="379539" y="50050"/>
                </a:lnTo>
                <a:lnTo>
                  <a:pt x="379691" y="49530"/>
                </a:lnTo>
                <a:lnTo>
                  <a:pt x="380517" y="46990"/>
                </a:lnTo>
                <a:lnTo>
                  <a:pt x="380619" y="46647"/>
                </a:lnTo>
                <a:lnTo>
                  <a:pt x="381114" y="45720"/>
                </a:lnTo>
                <a:lnTo>
                  <a:pt x="382498" y="43180"/>
                </a:lnTo>
                <a:lnTo>
                  <a:pt x="381889" y="44450"/>
                </a:lnTo>
                <a:lnTo>
                  <a:pt x="382701" y="43180"/>
                </a:lnTo>
                <a:lnTo>
                  <a:pt x="384327" y="40640"/>
                </a:lnTo>
                <a:lnTo>
                  <a:pt x="383654" y="40640"/>
                </a:lnTo>
                <a:lnTo>
                  <a:pt x="386461" y="36830"/>
                </a:lnTo>
                <a:lnTo>
                  <a:pt x="385673" y="38100"/>
                </a:lnTo>
                <a:lnTo>
                  <a:pt x="388835" y="34290"/>
                </a:lnTo>
                <a:lnTo>
                  <a:pt x="387972" y="35560"/>
                </a:lnTo>
                <a:lnTo>
                  <a:pt x="389699" y="34290"/>
                </a:lnTo>
                <a:lnTo>
                  <a:pt x="391439" y="33020"/>
                </a:lnTo>
                <a:lnTo>
                  <a:pt x="390499" y="33020"/>
                </a:lnTo>
                <a:lnTo>
                  <a:pt x="394246" y="30480"/>
                </a:lnTo>
                <a:lnTo>
                  <a:pt x="393230" y="31750"/>
                </a:lnTo>
                <a:lnTo>
                  <a:pt x="395236" y="30480"/>
                </a:lnTo>
                <a:lnTo>
                  <a:pt x="397243" y="29210"/>
                </a:lnTo>
                <a:lnTo>
                  <a:pt x="396163" y="29210"/>
                </a:lnTo>
                <a:lnTo>
                  <a:pt x="400418" y="27940"/>
                </a:lnTo>
                <a:lnTo>
                  <a:pt x="399275" y="27940"/>
                </a:lnTo>
                <a:lnTo>
                  <a:pt x="403745" y="26670"/>
                </a:lnTo>
                <a:lnTo>
                  <a:pt x="402551" y="26670"/>
                </a:lnTo>
                <a:lnTo>
                  <a:pt x="407212" y="25400"/>
                </a:lnTo>
                <a:lnTo>
                  <a:pt x="411683" y="25400"/>
                </a:lnTo>
                <a:lnTo>
                  <a:pt x="414185" y="24130"/>
                </a:lnTo>
                <a:lnTo>
                  <a:pt x="413867" y="25400"/>
                </a:lnTo>
                <a:lnTo>
                  <a:pt x="973721" y="25400"/>
                </a:lnTo>
                <a:lnTo>
                  <a:pt x="973404" y="24130"/>
                </a:lnTo>
                <a:lnTo>
                  <a:pt x="975906" y="25400"/>
                </a:lnTo>
                <a:lnTo>
                  <a:pt x="980376" y="25400"/>
                </a:lnTo>
                <a:lnTo>
                  <a:pt x="985037" y="26670"/>
                </a:lnTo>
                <a:lnTo>
                  <a:pt x="983843" y="26670"/>
                </a:lnTo>
                <a:lnTo>
                  <a:pt x="988314" y="27940"/>
                </a:lnTo>
                <a:lnTo>
                  <a:pt x="987158" y="27940"/>
                </a:lnTo>
                <a:lnTo>
                  <a:pt x="991425" y="29210"/>
                </a:lnTo>
                <a:lnTo>
                  <a:pt x="990333" y="29210"/>
                </a:lnTo>
                <a:lnTo>
                  <a:pt x="994346" y="31750"/>
                </a:lnTo>
                <a:lnTo>
                  <a:pt x="993343" y="30480"/>
                </a:lnTo>
                <a:lnTo>
                  <a:pt x="997089" y="33020"/>
                </a:lnTo>
                <a:lnTo>
                  <a:pt x="996149" y="33020"/>
                </a:lnTo>
                <a:lnTo>
                  <a:pt x="999604" y="35560"/>
                </a:lnTo>
                <a:lnTo>
                  <a:pt x="998753" y="34290"/>
                </a:lnTo>
                <a:lnTo>
                  <a:pt x="1001890" y="38100"/>
                </a:lnTo>
                <a:lnTo>
                  <a:pt x="1001128" y="36830"/>
                </a:lnTo>
                <a:lnTo>
                  <a:pt x="1003922" y="40640"/>
                </a:lnTo>
                <a:lnTo>
                  <a:pt x="1003236" y="40640"/>
                </a:lnTo>
                <a:lnTo>
                  <a:pt x="1005674" y="44450"/>
                </a:lnTo>
                <a:lnTo>
                  <a:pt x="1009599" y="57150"/>
                </a:lnTo>
                <a:lnTo>
                  <a:pt x="1009586" y="58420"/>
                </a:lnTo>
                <a:lnTo>
                  <a:pt x="1009675" y="59575"/>
                </a:lnTo>
                <a:lnTo>
                  <a:pt x="1009675" y="10934"/>
                </a:lnTo>
                <a:lnTo>
                  <a:pt x="1008545" y="10160"/>
                </a:lnTo>
                <a:lnTo>
                  <a:pt x="1007541" y="10160"/>
                </a:lnTo>
                <a:lnTo>
                  <a:pt x="1003528" y="7620"/>
                </a:lnTo>
                <a:lnTo>
                  <a:pt x="1002449" y="6350"/>
                </a:lnTo>
                <a:lnTo>
                  <a:pt x="998181" y="5080"/>
                </a:lnTo>
                <a:lnTo>
                  <a:pt x="997038" y="3810"/>
                </a:lnTo>
                <a:lnTo>
                  <a:pt x="992568" y="2540"/>
                </a:lnTo>
                <a:lnTo>
                  <a:pt x="991362" y="2540"/>
                </a:lnTo>
                <a:lnTo>
                  <a:pt x="986701" y="1270"/>
                </a:lnTo>
                <a:lnTo>
                  <a:pt x="985456" y="0"/>
                </a:lnTo>
                <a:lnTo>
                  <a:pt x="402132" y="0"/>
                </a:lnTo>
                <a:lnTo>
                  <a:pt x="400875" y="1270"/>
                </a:lnTo>
                <a:lnTo>
                  <a:pt x="396227" y="2540"/>
                </a:lnTo>
                <a:lnTo>
                  <a:pt x="395020" y="2540"/>
                </a:lnTo>
                <a:lnTo>
                  <a:pt x="390550" y="3810"/>
                </a:lnTo>
                <a:lnTo>
                  <a:pt x="389394" y="5080"/>
                </a:lnTo>
                <a:lnTo>
                  <a:pt x="385127" y="6350"/>
                </a:lnTo>
                <a:lnTo>
                  <a:pt x="384060" y="7620"/>
                </a:lnTo>
                <a:lnTo>
                  <a:pt x="380047" y="10160"/>
                </a:lnTo>
                <a:lnTo>
                  <a:pt x="379018" y="10160"/>
                </a:lnTo>
                <a:lnTo>
                  <a:pt x="375285" y="12700"/>
                </a:lnTo>
                <a:lnTo>
                  <a:pt x="374357" y="13970"/>
                </a:lnTo>
                <a:lnTo>
                  <a:pt x="370890" y="16510"/>
                </a:lnTo>
                <a:lnTo>
                  <a:pt x="370039" y="17780"/>
                </a:lnTo>
                <a:lnTo>
                  <a:pt x="366877" y="21590"/>
                </a:lnTo>
                <a:lnTo>
                  <a:pt x="366128" y="21590"/>
                </a:lnTo>
                <a:lnTo>
                  <a:pt x="363321" y="25400"/>
                </a:lnTo>
                <a:lnTo>
                  <a:pt x="362635" y="26670"/>
                </a:lnTo>
                <a:lnTo>
                  <a:pt x="360197" y="30480"/>
                </a:lnTo>
                <a:lnTo>
                  <a:pt x="359600" y="31750"/>
                </a:lnTo>
                <a:lnTo>
                  <a:pt x="357555" y="36830"/>
                </a:lnTo>
                <a:lnTo>
                  <a:pt x="357073" y="36830"/>
                </a:lnTo>
                <a:lnTo>
                  <a:pt x="355434" y="41910"/>
                </a:lnTo>
                <a:lnTo>
                  <a:pt x="352501" y="59690"/>
                </a:lnTo>
                <a:lnTo>
                  <a:pt x="352539" y="152908"/>
                </a:lnTo>
                <a:lnTo>
                  <a:pt x="275107" y="107264"/>
                </a:lnTo>
                <a:lnTo>
                  <a:pt x="272999" y="106349"/>
                </a:lnTo>
                <a:lnTo>
                  <a:pt x="270738" y="105956"/>
                </a:lnTo>
                <a:lnTo>
                  <a:pt x="268439" y="106121"/>
                </a:lnTo>
                <a:lnTo>
                  <a:pt x="260769" y="116154"/>
                </a:lnTo>
                <a:lnTo>
                  <a:pt x="261200" y="118414"/>
                </a:lnTo>
                <a:lnTo>
                  <a:pt x="262178" y="120497"/>
                </a:lnTo>
                <a:lnTo>
                  <a:pt x="263613" y="122288"/>
                </a:lnTo>
                <a:lnTo>
                  <a:pt x="265430" y="123685"/>
                </a:lnTo>
                <a:lnTo>
                  <a:pt x="311061" y="150571"/>
                </a:lnTo>
                <a:lnTo>
                  <a:pt x="88" y="149225"/>
                </a:lnTo>
                <a:lnTo>
                  <a:pt x="0" y="168275"/>
                </a:lnTo>
                <a:lnTo>
                  <a:pt x="311010" y="169621"/>
                </a:lnTo>
                <a:lnTo>
                  <a:pt x="265112" y="196126"/>
                </a:lnTo>
                <a:lnTo>
                  <a:pt x="263283" y="197497"/>
                </a:lnTo>
                <a:lnTo>
                  <a:pt x="261835" y="199275"/>
                </a:lnTo>
                <a:lnTo>
                  <a:pt x="260845" y="201358"/>
                </a:lnTo>
                <a:lnTo>
                  <a:pt x="260388" y="203606"/>
                </a:lnTo>
                <a:lnTo>
                  <a:pt x="260477" y="205905"/>
                </a:lnTo>
                <a:lnTo>
                  <a:pt x="270268" y="213893"/>
                </a:lnTo>
                <a:lnTo>
                  <a:pt x="272529" y="213525"/>
                </a:lnTo>
                <a:lnTo>
                  <a:pt x="274650" y="212623"/>
                </a:lnTo>
                <a:lnTo>
                  <a:pt x="348830" y="169773"/>
                </a:lnTo>
                <a:lnTo>
                  <a:pt x="352552" y="167627"/>
                </a:lnTo>
                <a:lnTo>
                  <a:pt x="352602" y="259080"/>
                </a:lnTo>
                <a:lnTo>
                  <a:pt x="357073" y="279400"/>
                </a:lnTo>
                <a:lnTo>
                  <a:pt x="357555" y="279400"/>
                </a:lnTo>
                <a:lnTo>
                  <a:pt x="359600" y="284480"/>
                </a:lnTo>
                <a:lnTo>
                  <a:pt x="360197" y="285750"/>
                </a:lnTo>
                <a:lnTo>
                  <a:pt x="362635" y="289560"/>
                </a:lnTo>
                <a:lnTo>
                  <a:pt x="363321" y="290830"/>
                </a:lnTo>
                <a:lnTo>
                  <a:pt x="366128" y="294640"/>
                </a:lnTo>
                <a:lnTo>
                  <a:pt x="366877" y="294640"/>
                </a:lnTo>
                <a:lnTo>
                  <a:pt x="370039" y="298450"/>
                </a:lnTo>
                <a:lnTo>
                  <a:pt x="370890" y="299720"/>
                </a:lnTo>
                <a:lnTo>
                  <a:pt x="374357" y="302260"/>
                </a:lnTo>
                <a:lnTo>
                  <a:pt x="375285" y="303530"/>
                </a:lnTo>
                <a:lnTo>
                  <a:pt x="379018" y="306070"/>
                </a:lnTo>
                <a:lnTo>
                  <a:pt x="380047" y="307340"/>
                </a:lnTo>
                <a:lnTo>
                  <a:pt x="384060" y="308610"/>
                </a:lnTo>
                <a:lnTo>
                  <a:pt x="385127" y="309880"/>
                </a:lnTo>
                <a:lnTo>
                  <a:pt x="389394" y="311150"/>
                </a:lnTo>
                <a:lnTo>
                  <a:pt x="390550" y="312420"/>
                </a:lnTo>
                <a:lnTo>
                  <a:pt x="395020" y="313690"/>
                </a:lnTo>
                <a:lnTo>
                  <a:pt x="396227" y="313690"/>
                </a:lnTo>
                <a:lnTo>
                  <a:pt x="400875" y="314960"/>
                </a:lnTo>
                <a:lnTo>
                  <a:pt x="402132" y="316230"/>
                </a:lnTo>
                <a:lnTo>
                  <a:pt x="411035" y="316230"/>
                </a:lnTo>
                <a:lnTo>
                  <a:pt x="413524" y="317500"/>
                </a:lnTo>
                <a:lnTo>
                  <a:pt x="974051" y="317500"/>
                </a:lnTo>
                <a:lnTo>
                  <a:pt x="976553" y="316230"/>
                </a:lnTo>
                <a:lnTo>
                  <a:pt x="985456" y="316230"/>
                </a:lnTo>
                <a:lnTo>
                  <a:pt x="986701" y="314960"/>
                </a:lnTo>
                <a:lnTo>
                  <a:pt x="991362" y="313690"/>
                </a:lnTo>
                <a:lnTo>
                  <a:pt x="992568" y="313690"/>
                </a:lnTo>
                <a:lnTo>
                  <a:pt x="997038" y="312420"/>
                </a:lnTo>
                <a:lnTo>
                  <a:pt x="998181" y="311150"/>
                </a:lnTo>
                <a:lnTo>
                  <a:pt x="1002449" y="309880"/>
                </a:lnTo>
                <a:lnTo>
                  <a:pt x="1003528" y="308610"/>
                </a:lnTo>
                <a:lnTo>
                  <a:pt x="1007541" y="307340"/>
                </a:lnTo>
                <a:lnTo>
                  <a:pt x="1008545" y="306070"/>
                </a:lnTo>
                <a:lnTo>
                  <a:pt x="1012304" y="303530"/>
                </a:lnTo>
                <a:lnTo>
                  <a:pt x="1013231" y="302260"/>
                </a:lnTo>
                <a:lnTo>
                  <a:pt x="1016698" y="299720"/>
                </a:lnTo>
                <a:lnTo>
                  <a:pt x="1017549" y="298450"/>
                </a:lnTo>
                <a:lnTo>
                  <a:pt x="1020686" y="294640"/>
                </a:lnTo>
                <a:lnTo>
                  <a:pt x="1021461" y="294640"/>
                </a:lnTo>
                <a:lnTo>
                  <a:pt x="1023327" y="292100"/>
                </a:lnTo>
                <a:lnTo>
                  <a:pt x="1024267" y="290830"/>
                </a:lnTo>
                <a:lnTo>
                  <a:pt x="1024953" y="289560"/>
                </a:lnTo>
                <a:lnTo>
                  <a:pt x="1027391" y="285750"/>
                </a:lnTo>
                <a:lnTo>
                  <a:pt x="1027976" y="284480"/>
                </a:lnTo>
                <a:lnTo>
                  <a:pt x="1028992" y="281940"/>
                </a:lnTo>
                <a:lnTo>
                  <a:pt x="1030020" y="279400"/>
                </a:lnTo>
                <a:lnTo>
                  <a:pt x="1030516" y="279400"/>
                </a:lnTo>
                <a:lnTo>
                  <a:pt x="1032154" y="274320"/>
                </a:lnTo>
                <a:lnTo>
                  <a:pt x="1032522" y="273050"/>
                </a:lnTo>
                <a:lnTo>
                  <a:pt x="1033119" y="270510"/>
                </a:lnTo>
                <a:lnTo>
                  <a:pt x="1033716" y="267970"/>
                </a:lnTo>
                <a:lnTo>
                  <a:pt x="1033957" y="266700"/>
                </a:lnTo>
                <a:lnTo>
                  <a:pt x="1034719" y="262890"/>
                </a:lnTo>
                <a:lnTo>
                  <a:pt x="1035011" y="259080"/>
                </a:lnTo>
                <a:lnTo>
                  <a:pt x="1035037" y="257810"/>
                </a:lnTo>
                <a:lnTo>
                  <a:pt x="1035075" y="59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8524" y="2905112"/>
            <a:ext cx="2057444" cy="3175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8524" y="2539987"/>
            <a:ext cx="2057444" cy="3175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178524" y="1444599"/>
            <a:ext cx="1035685" cy="316230"/>
          </a:xfrm>
          <a:custGeom>
            <a:avLst/>
            <a:gdLst/>
            <a:ahLst/>
            <a:cxnLst/>
            <a:rect l="l" t="t" r="r" b="b"/>
            <a:pathLst>
              <a:path w="1035684" h="316230">
                <a:moveTo>
                  <a:pt x="1035075" y="59690"/>
                </a:moveTo>
                <a:lnTo>
                  <a:pt x="1035011" y="57150"/>
                </a:lnTo>
                <a:lnTo>
                  <a:pt x="1034808" y="54610"/>
                </a:lnTo>
                <a:lnTo>
                  <a:pt x="1034719" y="53340"/>
                </a:lnTo>
                <a:lnTo>
                  <a:pt x="1034211" y="50800"/>
                </a:lnTo>
                <a:lnTo>
                  <a:pt x="1033716" y="48260"/>
                </a:lnTo>
                <a:lnTo>
                  <a:pt x="1033411" y="46990"/>
                </a:lnTo>
                <a:lnTo>
                  <a:pt x="1033119" y="45720"/>
                </a:lnTo>
                <a:lnTo>
                  <a:pt x="1032522" y="43180"/>
                </a:lnTo>
                <a:lnTo>
                  <a:pt x="1032154" y="41910"/>
                </a:lnTo>
                <a:lnTo>
                  <a:pt x="1030516" y="36830"/>
                </a:lnTo>
                <a:lnTo>
                  <a:pt x="1030020" y="36830"/>
                </a:lnTo>
                <a:lnTo>
                  <a:pt x="1028992" y="34290"/>
                </a:lnTo>
                <a:lnTo>
                  <a:pt x="1027976" y="31750"/>
                </a:lnTo>
                <a:lnTo>
                  <a:pt x="1027391" y="30480"/>
                </a:lnTo>
                <a:lnTo>
                  <a:pt x="1024953" y="26670"/>
                </a:lnTo>
                <a:lnTo>
                  <a:pt x="1024267" y="25400"/>
                </a:lnTo>
                <a:lnTo>
                  <a:pt x="1021461" y="21590"/>
                </a:lnTo>
                <a:lnTo>
                  <a:pt x="1020686" y="21590"/>
                </a:lnTo>
                <a:lnTo>
                  <a:pt x="1017549" y="17780"/>
                </a:lnTo>
                <a:lnTo>
                  <a:pt x="1016698" y="16510"/>
                </a:lnTo>
                <a:lnTo>
                  <a:pt x="1013231" y="13970"/>
                </a:lnTo>
                <a:lnTo>
                  <a:pt x="1012304" y="12700"/>
                </a:lnTo>
                <a:lnTo>
                  <a:pt x="1009675" y="10934"/>
                </a:lnTo>
                <a:lnTo>
                  <a:pt x="1009675" y="59575"/>
                </a:lnTo>
                <a:lnTo>
                  <a:pt x="1009675" y="256540"/>
                </a:lnTo>
                <a:lnTo>
                  <a:pt x="1009675" y="256667"/>
                </a:lnTo>
                <a:lnTo>
                  <a:pt x="1009586" y="257810"/>
                </a:lnTo>
                <a:lnTo>
                  <a:pt x="1009599" y="259080"/>
                </a:lnTo>
                <a:lnTo>
                  <a:pt x="1009103" y="261620"/>
                </a:lnTo>
                <a:lnTo>
                  <a:pt x="1009065" y="261823"/>
                </a:lnTo>
                <a:lnTo>
                  <a:pt x="1008214" y="265430"/>
                </a:lnTo>
                <a:lnTo>
                  <a:pt x="1008024" y="266230"/>
                </a:lnTo>
                <a:lnTo>
                  <a:pt x="1007059" y="269240"/>
                </a:lnTo>
                <a:lnTo>
                  <a:pt x="1006944" y="269608"/>
                </a:lnTo>
                <a:lnTo>
                  <a:pt x="1005090" y="273050"/>
                </a:lnTo>
                <a:lnTo>
                  <a:pt x="1005674" y="271780"/>
                </a:lnTo>
                <a:lnTo>
                  <a:pt x="1003236" y="275590"/>
                </a:lnTo>
                <a:lnTo>
                  <a:pt x="1003922" y="275590"/>
                </a:lnTo>
                <a:lnTo>
                  <a:pt x="1001128" y="279400"/>
                </a:lnTo>
                <a:lnTo>
                  <a:pt x="1001890" y="278130"/>
                </a:lnTo>
                <a:lnTo>
                  <a:pt x="998753" y="281940"/>
                </a:lnTo>
                <a:lnTo>
                  <a:pt x="999604" y="280670"/>
                </a:lnTo>
                <a:lnTo>
                  <a:pt x="996149" y="283210"/>
                </a:lnTo>
                <a:lnTo>
                  <a:pt x="997089" y="283210"/>
                </a:lnTo>
                <a:lnTo>
                  <a:pt x="993343" y="285750"/>
                </a:lnTo>
                <a:lnTo>
                  <a:pt x="994346" y="284480"/>
                </a:lnTo>
                <a:lnTo>
                  <a:pt x="990333" y="287020"/>
                </a:lnTo>
                <a:lnTo>
                  <a:pt x="991425" y="287020"/>
                </a:lnTo>
                <a:lnTo>
                  <a:pt x="987158" y="288290"/>
                </a:lnTo>
                <a:lnTo>
                  <a:pt x="988314" y="288290"/>
                </a:lnTo>
                <a:lnTo>
                  <a:pt x="983843" y="289560"/>
                </a:lnTo>
                <a:lnTo>
                  <a:pt x="985037" y="289560"/>
                </a:lnTo>
                <a:lnTo>
                  <a:pt x="980376" y="290830"/>
                </a:lnTo>
                <a:lnTo>
                  <a:pt x="975906" y="290830"/>
                </a:lnTo>
                <a:lnTo>
                  <a:pt x="973404" y="292100"/>
                </a:lnTo>
                <a:lnTo>
                  <a:pt x="973721" y="290830"/>
                </a:lnTo>
                <a:lnTo>
                  <a:pt x="413867" y="290830"/>
                </a:lnTo>
                <a:lnTo>
                  <a:pt x="414185" y="292100"/>
                </a:lnTo>
                <a:lnTo>
                  <a:pt x="411683" y="290830"/>
                </a:lnTo>
                <a:lnTo>
                  <a:pt x="407212" y="290830"/>
                </a:lnTo>
                <a:lnTo>
                  <a:pt x="402551" y="289560"/>
                </a:lnTo>
                <a:lnTo>
                  <a:pt x="403745" y="289560"/>
                </a:lnTo>
                <a:lnTo>
                  <a:pt x="399275" y="288290"/>
                </a:lnTo>
                <a:lnTo>
                  <a:pt x="400418" y="288290"/>
                </a:lnTo>
                <a:lnTo>
                  <a:pt x="396163" y="287020"/>
                </a:lnTo>
                <a:lnTo>
                  <a:pt x="397243" y="287020"/>
                </a:lnTo>
                <a:lnTo>
                  <a:pt x="395236" y="285750"/>
                </a:lnTo>
                <a:lnTo>
                  <a:pt x="393230" y="284480"/>
                </a:lnTo>
                <a:lnTo>
                  <a:pt x="394246" y="285750"/>
                </a:lnTo>
                <a:lnTo>
                  <a:pt x="390499" y="283210"/>
                </a:lnTo>
                <a:lnTo>
                  <a:pt x="391439" y="283210"/>
                </a:lnTo>
                <a:lnTo>
                  <a:pt x="389699" y="281940"/>
                </a:lnTo>
                <a:lnTo>
                  <a:pt x="387972" y="280670"/>
                </a:lnTo>
                <a:lnTo>
                  <a:pt x="388835" y="281940"/>
                </a:lnTo>
                <a:lnTo>
                  <a:pt x="385673" y="278130"/>
                </a:lnTo>
                <a:lnTo>
                  <a:pt x="386461" y="279400"/>
                </a:lnTo>
                <a:lnTo>
                  <a:pt x="383654" y="275590"/>
                </a:lnTo>
                <a:lnTo>
                  <a:pt x="384327" y="275590"/>
                </a:lnTo>
                <a:lnTo>
                  <a:pt x="382701" y="273050"/>
                </a:lnTo>
                <a:lnTo>
                  <a:pt x="381889" y="271780"/>
                </a:lnTo>
                <a:lnTo>
                  <a:pt x="382498" y="273050"/>
                </a:lnTo>
                <a:lnTo>
                  <a:pt x="381114" y="270510"/>
                </a:lnTo>
                <a:lnTo>
                  <a:pt x="380631" y="269646"/>
                </a:lnTo>
                <a:lnTo>
                  <a:pt x="380428" y="269240"/>
                </a:lnTo>
                <a:lnTo>
                  <a:pt x="380619" y="269595"/>
                </a:lnTo>
                <a:lnTo>
                  <a:pt x="380517" y="269240"/>
                </a:lnTo>
                <a:lnTo>
                  <a:pt x="379691" y="266700"/>
                </a:lnTo>
                <a:lnTo>
                  <a:pt x="379564" y="266293"/>
                </a:lnTo>
                <a:lnTo>
                  <a:pt x="379361" y="265430"/>
                </a:lnTo>
                <a:lnTo>
                  <a:pt x="378752" y="262890"/>
                </a:lnTo>
                <a:lnTo>
                  <a:pt x="378510" y="261899"/>
                </a:lnTo>
                <a:lnTo>
                  <a:pt x="378460" y="261620"/>
                </a:lnTo>
                <a:lnTo>
                  <a:pt x="377977" y="259080"/>
                </a:lnTo>
                <a:lnTo>
                  <a:pt x="377990" y="257810"/>
                </a:lnTo>
                <a:lnTo>
                  <a:pt x="377901" y="256667"/>
                </a:lnTo>
                <a:lnTo>
                  <a:pt x="377901" y="256540"/>
                </a:lnTo>
                <a:lnTo>
                  <a:pt x="377901" y="59690"/>
                </a:lnTo>
                <a:lnTo>
                  <a:pt x="377901" y="59537"/>
                </a:lnTo>
                <a:lnTo>
                  <a:pt x="377990" y="58420"/>
                </a:lnTo>
                <a:lnTo>
                  <a:pt x="378091" y="57150"/>
                </a:lnTo>
                <a:lnTo>
                  <a:pt x="378460" y="54610"/>
                </a:lnTo>
                <a:lnTo>
                  <a:pt x="378498" y="54419"/>
                </a:lnTo>
                <a:lnTo>
                  <a:pt x="378536" y="54254"/>
                </a:lnTo>
                <a:lnTo>
                  <a:pt x="378752" y="53340"/>
                </a:lnTo>
                <a:lnTo>
                  <a:pt x="379361" y="50800"/>
                </a:lnTo>
                <a:lnTo>
                  <a:pt x="379539" y="50050"/>
                </a:lnTo>
                <a:lnTo>
                  <a:pt x="379691" y="49530"/>
                </a:lnTo>
                <a:lnTo>
                  <a:pt x="380517" y="46990"/>
                </a:lnTo>
                <a:lnTo>
                  <a:pt x="380619" y="46647"/>
                </a:lnTo>
                <a:lnTo>
                  <a:pt x="381114" y="45720"/>
                </a:lnTo>
                <a:lnTo>
                  <a:pt x="382498" y="43180"/>
                </a:lnTo>
                <a:lnTo>
                  <a:pt x="381889" y="44450"/>
                </a:lnTo>
                <a:lnTo>
                  <a:pt x="382701" y="43180"/>
                </a:lnTo>
                <a:lnTo>
                  <a:pt x="384327" y="40640"/>
                </a:lnTo>
                <a:lnTo>
                  <a:pt x="383654" y="40640"/>
                </a:lnTo>
                <a:lnTo>
                  <a:pt x="386461" y="36830"/>
                </a:lnTo>
                <a:lnTo>
                  <a:pt x="385673" y="38100"/>
                </a:lnTo>
                <a:lnTo>
                  <a:pt x="388835" y="34290"/>
                </a:lnTo>
                <a:lnTo>
                  <a:pt x="387972" y="35560"/>
                </a:lnTo>
                <a:lnTo>
                  <a:pt x="389699" y="34290"/>
                </a:lnTo>
                <a:lnTo>
                  <a:pt x="391439" y="33020"/>
                </a:lnTo>
                <a:lnTo>
                  <a:pt x="390499" y="33020"/>
                </a:lnTo>
                <a:lnTo>
                  <a:pt x="394246" y="30480"/>
                </a:lnTo>
                <a:lnTo>
                  <a:pt x="393230" y="31750"/>
                </a:lnTo>
                <a:lnTo>
                  <a:pt x="395236" y="30480"/>
                </a:lnTo>
                <a:lnTo>
                  <a:pt x="397243" y="29210"/>
                </a:lnTo>
                <a:lnTo>
                  <a:pt x="396163" y="29210"/>
                </a:lnTo>
                <a:lnTo>
                  <a:pt x="400418" y="27940"/>
                </a:lnTo>
                <a:lnTo>
                  <a:pt x="399275" y="27940"/>
                </a:lnTo>
                <a:lnTo>
                  <a:pt x="403745" y="26670"/>
                </a:lnTo>
                <a:lnTo>
                  <a:pt x="402551" y="26670"/>
                </a:lnTo>
                <a:lnTo>
                  <a:pt x="407212" y="25400"/>
                </a:lnTo>
                <a:lnTo>
                  <a:pt x="980376" y="25400"/>
                </a:lnTo>
                <a:lnTo>
                  <a:pt x="985037" y="26670"/>
                </a:lnTo>
                <a:lnTo>
                  <a:pt x="983843" y="26670"/>
                </a:lnTo>
                <a:lnTo>
                  <a:pt x="988314" y="27940"/>
                </a:lnTo>
                <a:lnTo>
                  <a:pt x="987158" y="27940"/>
                </a:lnTo>
                <a:lnTo>
                  <a:pt x="991425" y="29210"/>
                </a:lnTo>
                <a:lnTo>
                  <a:pt x="990333" y="29210"/>
                </a:lnTo>
                <a:lnTo>
                  <a:pt x="994346" y="31750"/>
                </a:lnTo>
                <a:lnTo>
                  <a:pt x="993343" y="30480"/>
                </a:lnTo>
                <a:lnTo>
                  <a:pt x="997089" y="33020"/>
                </a:lnTo>
                <a:lnTo>
                  <a:pt x="996149" y="33020"/>
                </a:lnTo>
                <a:lnTo>
                  <a:pt x="999604" y="35560"/>
                </a:lnTo>
                <a:lnTo>
                  <a:pt x="998753" y="34290"/>
                </a:lnTo>
                <a:lnTo>
                  <a:pt x="1001890" y="38100"/>
                </a:lnTo>
                <a:lnTo>
                  <a:pt x="1001128" y="36830"/>
                </a:lnTo>
                <a:lnTo>
                  <a:pt x="1003922" y="40640"/>
                </a:lnTo>
                <a:lnTo>
                  <a:pt x="1003236" y="40640"/>
                </a:lnTo>
                <a:lnTo>
                  <a:pt x="1005674" y="44450"/>
                </a:lnTo>
                <a:lnTo>
                  <a:pt x="1009599" y="57150"/>
                </a:lnTo>
                <a:lnTo>
                  <a:pt x="1009586" y="58420"/>
                </a:lnTo>
                <a:lnTo>
                  <a:pt x="1009675" y="59575"/>
                </a:lnTo>
                <a:lnTo>
                  <a:pt x="1009675" y="10934"/>
                </a:lnTo>
                <a:lnTo>
                  <a:pt x="1008545" y="10160"/>
                </a:lnTo>
                <a:lnTo>
                  <a:pt x="1007541" y="8890"/>
                </a:lnTo>
                <a:lnTo>
                  <a:pt x="1003528" y="7620"/>
                </a:lnTo>
                <a:lnTo>
                  <a:pt x="1002449" y="6350"/>
                </a:lnTo>
                <a:lnTo>
                  <a:pt x="998181" y="3810"/>
                </a:lnTo>
                <a:lnTo>
                  <a:pt x="997038" y="3810"/>
                </a:lnTo>
                <a:lnTo>
                  <a:pt x="992568" y="2540"/>
                </a:lnTo>
                <a:lnTo>
                  <a:pt x="991362" y="2540"/>
                </a:lnTo>
                <a:lnTo>
                  <a:pt x="986701" y="1270"/>
                </a:lnTo>
                <a:lnTo>
                  <a:pt x="985456" y="0"/>
                </a:lnTo>
                <a:lnTo>
                  <a:pt x="402132" y="0"/>
                </a:lnTo>
                <a:lnTo>
                  <a:pt x="400875" y="1270"/>
                </a:lnTo>
                <a:lnTo>
                  <a:pt x="396227" y="2540"/>
                </a:lnTo>
                <a:lnTo>
                  <a:pt x="395020" y="2540"/>
                </a:lnTo>
                <a:lnTo>
                  <a:pt x="390550" y="3810"/>
                </a:lnTo>
                <a:lnTo>
                  <a:pt x="389394" y="3810"/>
                </a:lnTo>
                <a:lnTo>
                  <a:pt x="385127" y="6350"/>
                </a:lnTo>
                <a:lnTo>
                  <a:pt x="384060" y="7620"/>
                </a:lnTo>
                <a:lnTo>
                  <a:pt x="380047" y="8890"/>
                </a:lnTo>
                <a:lnTo>
                  <a:pt x="379018" y="10160"/>
                </a:lnTo>
                <a:lnTo>
                  <a:pt x="375285" y="12700"/>
                </a:lnTo>
                <a:lnTo>
                  <a:pt x="374357" y="13970"/>
                </a:lnTo>
                <a:lnTo>
                  <a:pt x="370890" y="16510"/>
                </a:lnTo>
                <a:lnTo>
                  <a:pt x="370039" y="17780"/>
                </a:lnTo>
                <a:lnTo>
                  <a:pt x="366877" y="21590"/>
                </a:lnTo>
                <a:lnTo>
                  <a:pt x="366128" y="21590"/>
                </a:lnTo>
                <a:lnTo>
                  <a:pt x="363321" y="25400"/>
                </a:lnTo>
                <a:lnTo>
                  <a:pt x="362635" y="26670"/>
                </a:lnTo>
                <a:lnTo>
                  <a:pt x="360197" y="30480"/>
                </a:lnTo>
                <a:lnTo>
                  <a:pt x="359600" y="31750"/>
                </a:lnTo>
                <a:lnTo>
                  <a:pt x="357555" y="36830"/>
                </a:lnTo>
                <a:lnTo>
                  <a:pt x="357073" y="36830"/>
                </a:lnTo>
                <a:lnTo>
                  <a:pt x="352501" y="59690"/>
                </a:lnTo>
                <a:lnTo>
                  <a:pt x="352539" y="152908"/>
                </a:lnTo>
                <a:lnTo>
                  <a:pt x="275107" y="107264"/>
                </a:lnTo>
                <a:lnTo>
                  <a:pt x="272999" y="106349"/>
                </a:lnTo>
                <a:lnTo>
                  <a:pt x="270738" y="105956"/>
                </a:lnTo>
                <a:lnTo>
                  <a:pt x="268439" y="106121"/>
                </a:lnTo>
                <a:lnTo>
                  <a:pt x="260769" y="116154"/>
                </a:lnTo>
                <a:lnTo>
                  <a:pt x="261200" y="118414"/>
                </a:lnTo>
                <a:lnTo>
                  <a:pt x="262178" y="120497"/>
                </a:lnTo>
                <a:lnTo>
                  <a:pt x="263613" y="122288"/>
                </a:lnTo>
                <a:lnTo>
                  <a:pt x="265430" y="123685"/>
                </a:lnTo>
                <a:lnTo>
                  <a:pt x="311073" y="150583"/>
                </a:lnTo>
                <a:lnTo>
                  <a:pt x="88" y="149225"/>
                </a:lnTo>
                <a:lnTo>
                  <a:pt x="0" y="168275"/>
                </a:lnTo>
                <a:lnTo>
                  <a:pt x="310984" y="169633"/>
                </a:lnTo>
                <a:lnTo>
                  <a:pt x="265112" y="196126"/>
                </a:lnTo>
                <a:lnTo>
                  <a:pt x="263283" y="197510"/>
                </a:lnTo>
                <a:lnTo>
                  <a:pt x="261835" y="199288"/>
                </a:lnTo>
                <a:lnTo>
                  <a:pt x="260845" y="201358"/>
                </a:lnTo>
                <a:lnTo>
                  <a:pt x="260388" y="203606"/>
                </a:lnTo>
                <a:lnTo>
                  <a:pt x="260477" y="205905"/>
                </a:lnTo>
                <a:lnTo>
                  <a:pt x="270268" y="213893"/>
                </a:lnTo>
                <a:lnTo>
                  <a:pt x="272529" y="213525"/>
                </a:lnTo>
                <a:lnTo>
                  <a:pt x="274650" y="212623"/>
                </a:lnTo>
                <a:lnTo>
                  <a:pt x="348805" y="169786"/>
                </a:lnTo>
                <a:lnTo>
                  <a:pt x="352552" y="167627"/>
                </a:lnTo>
                <a:lnTo>
                  <a:pt x="352602" y="259080"/>
                </a:lnTo>
                <a:lnTo>
                  <a:pt x="357073" y="279400"/>
                </a:lnTo>
                <a:lnTo>
                  <a:pt x="357555" y="279400"/>
                </a:lnTo>
                <a:lnTo>
                  <a:pt x="359600" y="284480"/>
                </a:lnTo>
                <a:lnTo>
                  <a:pt x="360197" y="285750"/>
                </a:lnTo>
                <a:lnTo>
                  <a:pt x="362635" y="289560"/>
                </a:lnTo>
                <a:lnTo>
                  <a:pt x="363321" y="290830"/>
                </a:lnTo>
                <a:lnTo>
                  <a:pt x="366128" y="294640"/>
                </a:lnTo>
                <a:lnTo>
                  <a:pt x="366877" y="294640"/>
                </a:lnTo>
                <a:lnTo>
                  <a:pt x="370039" y="298450"/>
                </a:lnTo>
                <a:lnTo>
                  <a:pt x="370890" y="299720"/>
                </a:lnTo>
                <a:lnTo>
                  <a:pt x="374357" y="302260"/>
                </a:lnTo>
                <a:lnTo>
                  <a:pt x="375285" y="303530"/>
                </a:lnTo>
                <a:lnTo>
                  <a:pt x="379018" y="306070"/>
                </a:lnTo>
                <a:lnTo>
                  <a:pt x="380047" y="307340"/>
                </a:lnTo>
                <a:lnTo>
                  <a:pt x="384060" y="308610"/>
                </a:lnTo>
                <a:lnTo>
                  <a:pt x="385127" y="309880"/>
                </a:lnTo>
                <a:lnTo>
                  <a:pt x="389394" y="312420"/>
                </a:lnTo>
                <a:lnTo>
                  <a:pt x="390550" y="312420"/>
                </a:lnTo>
                <a:lnTo>
                  <a:pt x="395020" y="313690"/>
                </a:lnTo>
                <a:lnTo>
                  <a:pt x="396227" y="313690"/>
                </a:lnTo>
                <a:lnTo>
                  <a:pt x="400875" y="314960"/>
                </a:lnTo>
                <a:lnTo>
                  <a:pt x="402132" y="316230"/>
                </a:lnTo>
                <a:lnTo>
                  <a:pt x="985456" y="316230"/>
                </a:lnTo>
                <a:lnTo>
                  <a:pt x="986701" y="314960"/>
                </a:lnTo>
                <a:lnTo>
                  <a:pt x="991362" y="313690"/>
                </a:lnTo>
                <a:lnTo>
                  <a:pt x="992568" y="313690"/>
                </a:lnTo>
                <a:lnTo>
                  <a:pt x="997038" y="312420"/>
                </a:lnTo>
                <a:lnTo>
                  <a:pt x="998181" y="312420"/>
                </a:lnTo>
                <a:lnTo>
                  <a:pt x="1002449" y="309880"/>
                </a:lnTo>
                <a:lnTo>
                  <a:pt x="1003528" y="308610"/>
                </a:lnTo>
                <a:lnTo>
                  <a:pt x="1007541" y="307340"/>
                </a:lnTo>
                <a:lnTo>
                  <a:pt x="1008545" y="306070"/>
                </a:lnTo>
                <a:lnTo>
                  <a:pt x="1012304" y="303530"/>
                </a:lnTo>
                <a:lnTo>
                  <a:pt x="1013231" y="302260"/>
                </a:lnTo>
                <a:lnTo>
                  <a:pt x="1016698" y="299720"/>
                </a:lnTo>
                <a:lnTo>
                  <a:pt x="1017549" y="298450"/>
                </a:lnTo>
                <a:lnTo>
                  <a:pt x="1020686" y="294640"/>
                </a:lnTo>
                <a:lnTo>
                  <a:pt x="1021461" y="294640"/>
                </a:lnTo>
                <a:lnTo>
                  <a:pt x="1023327" y="292100"/>
                </a:lnTo>
                <a:lnTo>
                  <a:pt x="1024267" y="290830"/>
                </a:lnTo>
                <a:lnTo>
                  <a:pt x="1024953" y="289560"/>
                </a:lnTo>
                <a:lnTo>
                  <a:pt x="1027391" y="285750"/>
                </a:lnTo>
                <a:lnTo>
                  <a:pt x="1027976" y="284480"/>
                </a:lnTo>
                <a:lnTo>
                  <a:pt x="1028992" y="281940"/>
                </a:lnTo>
                <a:lnTo>
                  <a:pt x="1030020" y="279400"/>
                </a:lnTo>
                <a:lnTo>
                  <a:pt x="1030516" y="279400"/>
                </a:lnTo>
                <a:lnTo>
                  <a:pt x="1032154" y="274320"/>
                </a:lnTo>
                <a:lnTo>
                  <a:pt x="1032522" y="273050"/>
                </a:lnTo>
                <a:lnTo>
                  <a:pt x="1033119" y="270510"/>
                </a:lnTo>
                <a:lnTo>
                  <a:pt x="1033716" y="267970"/>
                </a:lnTo>
                <a:lnTo>
                  <a:pt x="1033957" y="266700"/>
                </a:lnTo>
                <a:lnTo>
                  <a:pt x="1034719" y="262890"/>
                </a:lnTo>
                <a:lnTo>
                  <a:pt x="1035011" y="259080"/>
                </a:lnTo>
                <a:lnTo>
                  <a:pt x="1035037" y="257810"/>
                </a:lnTo>
                <a:lnTo>
                  <a:pt x="1035075" y="59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697550" y="1417002"/>
          <a:ext cx="244284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/>
                <a:gridCol w="1132205"/>
                <a:gridCol w="739140"/>
              </a:tblGrid>
              <a:tr h="365760"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(0,-1)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(1,-1)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59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(1,-1)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(0,1)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655"/>
                </a:tc>
              </a:tr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742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 spc="-5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(1,1)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/>
                </a:tc>
              </a:tr>
              <a:tr h="365760"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6714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5</a:t>
            </a:r>
            <a:r>
              <a:rPr dirty="0"/>
              <a:t>：计蒜之</a:t>
            </a:r>
            <a:r>
              <a:rPr dirty="0" spc="-10"/>
              <a:t>道</a:t>
            </a:r>
            <a:r>
              <a:rPr dirty="0" spc="-935"/>
              <a:t> </a:t>
            </a:r>
            <a:r>
              <a:rPr dirty="0"/>
              <a:t>百度地图的实时路</a:t>
            </a:r>
            <a:r>
              <a:rPr dirty="0" spc="-10"/>
              <a:t>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2241829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451" y="1071524"/>
            <a:ext cx="8681720" cy="185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给一个有</a:t>
            </a:r>
            <a:r>
              <a:rPr dirty="0" sz="2400">
                <a:latin typeface="Calibri"/>
                <a:cs typeface="Calibri"/>
              </a:rPr>
              <a:t>N(</a:t>
            </a:r>
            <a:r>
              <a:rPr dirty="0" sz="2400" spc="-5">
                <a:latin typeface="Calibri"/>
                <a:cs typeface="Calibri"/>
              </a:rPr>
              <a:t>4&lt;=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&lt;=300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个点的无向图。定义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(x,</a:t>
            </a:r>
            <a:r>
              <a:rPr dirty="0" sz="2400" spc="-180">
                <a:latin typeface="Calibri"/>
                <a:cs typeface="Calibri"/>
              </a:rPr>
              <a:t>y</a:t>
            </a:r>
            <a:r>
              <a:rPr dirty="0" sz="2400">
                <a:latin typeface="Calibri"/>
                <a:cs typeface="Calibri"/>
              </a:rPr>
              <a:t>,z)</a:t>
            </a:r>
            <a:r>
              <a:rPr dirty="0" sz="2400">
                <a:latin typeface="宋体"/>
                <a:cs typeface="宋体"/>
              </a:rPr>
              <a:t>为从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>
                <a:latin typeface="宋体"/>
                <a:cs typeface="宋体"/>
              </a:rPr>
              <a:t>号点出 发，严格不经过</a:t>
            </a:r>
            <a:r>
              <a:rPr dirty="0" sz="2400" spc="-5">
                <a:latin typeface="Calibri"/>
                <a:cs typeface="Calibri"/>
              </a:rPr>
              <a:t>y</a:t>
            </a:r>
            <a:r>
              <a:rPr dirty="0" sz="2400">
                <a:latin typeface="宋体"/>
                <a:cs typeface="宋体"/>
              </a:rPr>
              <a:t>号点，最终到达</a:t>
            </a:r>
            <a:r>
              <a:rPr dirty="0" sz="2400">
                <a:latin typeface="Calibri"/>
                <a:cs typeface="Calibri"/>
              </a:rPr>
              <a:t>z</a:t>
            </a:r>
            <a:r>
              <a:rPr dirty="0" sz="2400">
                <a:latin typeface="宋体"/>
                <a:cs typeface="宋体"/>
              </a:rPr>
              <a:t>号点的最短路径长度。如果 这样的路径不存在</a:t>
            </a:r>
            <a:r>
              <a:rPr dirty="0" sz="2400" spc="-25">
                <a:latin typeface="宋体"/>
                <a:cs typeface="宋体"/>
              </a:rPr>
              <a:t>，</a:t>
            </a:r>
            <a:r>
              <a:rPr dirty="0" sz="2400" spc="-25">
                <a:latin typeface="Calibri"/>
                <a:cs typeface="Calibri"/>
              </a:rPr>
              <a:t>d(x,y,z)</a:t>
            </a:r>
            <a:r>
              <a:rPr dirty="0" sz="2400">
                <a:latin typeface="宋体"/>
                <a:cs typeface="宋体"/>
              </a:rPr>
              <a:t>的值为</a:t>
            </a:r>
            <a:r>
              <a:rPr dirty="0" sz="2400" spc="-5">
                <a:latin typeface="Calibri"/>
                <a:cs typeface="Calibri"/>
              </a:rPr>
              <a:t>-1.</a:t>
            </a:r>
            <a:endParaRPr sz="24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  <a:spcBef>
                <a:spcPts val="80"/>
              </a:spcBef>
            </a:pPr>
            <a:r>
              <a:rPr dirty="0" baseline="42824" sz="3600" spc="322">
                <a:latin typeface="宋体"/>
                <a:cs typeface="宋体"/>
              </a:rPr>
              <a:t>求</a:t>
            </a:r>
            <a:r>
              <a:rPr dirty="0" baseline="23809" sz="4725" spc="30" i="1">
                <a:latin typeface="Times New Roman"/>
                <a:cs typeface="Times New Roman"/>
              </a:rPr>
              <a:t>P</a:t>
            </a:r>
            <a:r>
              <a:rPr dirty="0" baseline="23809" sz="4725" i="1">
                <a:latin typeface="Times New Roman"/>
                <a:cs typeface="Times New Roman"/>
              </a:rPr>
              <a:t> </a:t>
            </a:r>
            <a:r>
              <a:rPr dirty="0" baseline="23809" sz="4725" spc="30">
                <a:latin typeface="Symbol"/>
                <a:cs typeface="Symbol"/>
              </a:rPr>
              <a:t></a:t>
            </a:r>
            <a:r>
              <a:rPr dirty="0" baseline="23809" sz="4725" spc="-112">
                <a:latin typeface="Times New Roman"/>
                <a:cs typeface="Times New Roman"/>
              </a:rPr>
              <a:t> </a:t>
            </a:r>
            <a:r>
              <a:rPr dirty="0" baseline="7017" sz="7125" spc="-209">
                <a:latin typeface="Symbol"/>
                <a:cs typeface="Symbol"/>
              </a:rPr>
              <a:t></a:t>
            </a:r>
            <a:r>
              <a:rPr dirty="0" sz="1850" spc="-95">
                <a:latin typeface="Times New Roman"/>
                <a:cs typeface="Times New Roman"/>
              </a:rPr>
              <a:t>1</a:t>
            </a:r>
            <a:r>
              <a:rPr dirty="0" sz="1850" spc="5">
                <a:latin typeface="Symbol"/>
                <a:cs typeface="Symbol"/>
              </a:rPr>
              <a:t></a:t>
            </a:r>
            <a:r>
              <a:rPr dirty="0" sz="1850" spc="-275">
                <a:latin typeface="Times New Roman"/>
                <a:cs typeface="Times New Roman"/>
              </a:rPr>
              <a:t> </a:t>
            </a:r>
            <a:r>
              <a:rPr dirty="0" sz="1850" spc="120" i="1">
                <a:latin typeface="Times New Roman"/>
                <a:cs typeface="Times New Roman"/>
              </a:rPr>
              <a:t>x</a:t>
            </a:r>
            <a:r>
              <a:rPr dirty="0" sz="1850">
                <a:latin typeface="Times New Roman"/>
                <a:cs typeface="Times New Roman"/>
              </a:rPr>
              <a:t>,</a:t>
            </a:r>
            <a:r>
              <a:rPr dirty="0" sz="1850" spc="-215">
                <a:latin typeface="Times New Roman"/>
                <a:cs typeface="Times New Roman"/>
              </a:rPr>
              <a:t> </a:t>
            </a:r>
            <a:r>
              <a:rPr dirty="0" sz="1850" spc="150" i="1">
                <a:latin typeface="Times New Roman"/>
                <a:cs typeface="Times New Roman"/>
              </a:rPr>
              <a:t>y</a:t>
            </a:r>
            <a:r>
              <a:rPr dirty="0" sz="1850">
                <a:latin typeface="Times New Roman"/>
                <a:cs typeface="Times New Roman"/>
              </a:rPr>
              <a:t>,</a:t>
            </a:r>
            <a:r>
              <a:rPr dirty="0" sz="1850" spc="-300">
                <a:latin typeface="Times New Roman"/>
                <a:cs typeface="Times New Roman"/>
              </a:rPr>
              <a:t> </a:t>
            </a:r>
            <a:r>
              <a:rPr dirty="0" sz="1850" spc="135" i="1">
                <a:latin typeface="Times New Roman"/>
                <a:cs typeface="Times New Roman"/>
              </a:rPr>
              <a:t>z</a:t>
            </a:r>
            <a:r>
              <a:rPr dirty="0" sz="1850" spc="110">
                <a:latin typeface="Symbol"/>
                <a:cs typeface="Symbol"/>
              </a:rPr>
              <a:t></a:t>
            </a:r>
            <a:r>
              <a:rPr dirty="0" sz="1850" spc="105" i="1">
                <a:latin typeface="Times New Roman"/>
                <a:cs typeface="Times New Roman"/>
              </a:rPr>
              <a:t>n</a:t>
            </a:r>
            <a:r>
              <a:rPr dirty="0" sz="1850">
                <a:latin typeface="Times New Roman"/>
                <a:cs typeface="Times New Roman"/>
              </a:rPr>
              <a:t>,</a:t>
            </a:r>
            <a:r>
              <a:rPr dirty="0" sz="1850" spc="-300">
                <a:latin typeface="Times New Roman"/>
                <a:cs typeface="Times New Roman"/>
              </a:rPr>
              <a:t> </a:t>
            </a:r>
            <a:r>
              <a:rPr dirty="0" sz="1850" spc="125" i="1">
                <a:latin typeface="Times New Roman"/>
                <a:cs typeface="Times New Roman"/>
              </a:rPr>
              <a:t>x</a:t>
            </a:r>
            <a:r>
              <a:rPr dirty="0" sz="1850" spc="5">
                <a:latin typeface="Symbol"/>
                <a:cs typeface="Symbol"/>
              </a:rPr>
              <a:t></a:t>
            </a:r>
            <a:r>
              <a:rPr dirty="0" sz="1850" spc="-160">
                <a:latin typeface="Times New Roman"/>
                <a:cs typeface="Times New Roman"/>
              </a:rPr>
              <a:t> </a:t>
            </a:r>
            <a:r>
              <a:rPr dirty="0" sz="1850" spc="150" i="1">
                <a:latin typeface="Times New Roman"/>
                <a:cs typeface="Times New Roman"/>
              </a:rPr>
              <a:t>y</a:t>
            </a:r>
            <a:r>
              <a:rPr dirty="0" sz="1850">
                <a:latin typeface="Times New Roman"/>
                <a:cs typeface="Times New Roman"/>
              </a:rPr>
              <a:t>,</a:t>
            </a:r>
            <a:r>
              <a:rPr dirty="0" sz="1850" spc="-215">
                <a:latin typeface="Times New Roman"/>
                <a:cs typeface="Times New Roman"/>
              </a:rPr>
              <a:t> </a:t>
            </a:r>
            <a:r>
              <a:rPr dirty="0" sz="1850" i="1">
                <a:latin typeface="Times New Roman"/>
                <a:cs typeface="Times New Roman"/>
              </a:rPr>
              <a:t>y</a:t>
            </a:r>
            <a:r>
              <a:rPr dirty="0" sz="1850" spc="-305" i="1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Symbol"/>
                <a:cs typeface="Symbol"/>
              </a:rPr>
              <a:t></a:t>
            </a:r>
            <a:r>
              <a:rPr dirty="0" sz="1850" spc="-240">
                <a:latin typeface="Times New Roman"/>
                <a:cs typeface="Times New Roman"/>
              </a:rPr>
              <a:t> </a:t>
            </a:r>
            <a:r>
              <a:rPr dirty="0" sz="1850" i="1">
                <a:latin typeface="Times New Roman"/>
                <a:cs typeface="Times New Roman"/>
              </a:rPr>
              <a:t>z</a:t>
            </a:r>
            <a:r>
              <a:rPr dirty="0" sz="1850" spc="80" i="1">
                <a:latin typeface="Times New Roman"/>
                <a:cs typeface="Times New Roman"/>
              </a:rPr>
              <a:t> </a:t>
            </a:r>
            <a:r>
              <a:rPr dirty="0" baseline="23809" sz="4725" spc="22" i="1">
                <a:latin typeface="Times New Roman"/>
                <a:cs typeface="Times New Roman"/>
              </a:rPr>
              <a:t>d</a:t>
            </a:r>
            <a:r>
              <a:rPr dirty="0" baseline="23809" sz="4725" spc="-660" i="1">
                <a:latin typeface="Times New Roman"/>
                <a:cs typeface="Times New Roman"/>
              </a:rPr>
              <a:t> </a:t>
            </a:r>
            <a:r>
              <a:rPr dirty="0" baseline="23809" sz="4725" spc="359">
                <a:latin typeface="Times New Roman"/>
                <a:cs typeface="Times New Roman"/>
              </a:rPr>
              <a:t>(</a:t>
            </a:r>
            <a:r>
              <a:rPr dirty="0" baseline="23809" sz="4725" spc="60" i="1">
                <a:latin typeface="Times New Roman"/>
                <a:cs typeface="Times New Roman"/>
              </a:rPr>
              <a:t>x</a:t>
            </a:r>
            <a:r>
              <a:rPr dirty="0" baseline="23809" sz="4725" spc="7">
                <a:latin typeface="Times New Roman"/>
                <a:cs typeface="Times New Roman"/>
              </a:rPr>
              <a:t>,</a:t>
            </a:r>
            <a:r>
              <a:rPr dirty="0" baseline="23809" sz="4725" spc="-142">
                <a:latin typeface="Times New Roman"/>
                <a:cs typeface="Times New Roman"/>
              </a:rPr>
              <a:t> </a:t>
            </a:r>
            <a:r>
              <a:rPr dirty="0" baseline="23809" sz="4725" spc="135" i="1">
                <a:latin typeface="Times New Roman"/>
                <a:cs typeface="Times New Roman"/>
              </a:rPr>
              <a:t>y</a:t>
            </a:r>
            <a:r>
              <a:rPr dirty="0" baseline="23809" sz="4725" spc="7">
                <a:latin typeface="Times New Roman"/>
                <a:cs typeface="Times New Roman"/>
              </a:rPr>
              <a:t>,</a:t>
            </a:r>
            <a:r>
              <a:rPr dirty="0" baseline="23809" sz="4725" spc="-367">
                <a:latin typeface="Times New Roman"/>
                <a:cs typeface="Times New Roman"/>
              </a:rPr>
              <a:t> </a:t>
            </a:r>
            <a:r>
              <a:rPr dirty="0" baseline="23809" sz="4725" spc="240" i="1">
                <a:latin typeface="Times New Roman"/>
                <a:cs typeface="Times New Roman"/>
              </a:rPr>
              <a:t>z</a:t>
            </a:r>
            <a:r>
              <a:rPr dirty="0" baseline="23809" sz="4725" spc="15">
                <a:latin typeface="Times New Roman"/>
                <a:cs typeface="Times New Roman"/>
              </a:rPr>
              <a:t>)</a:t>
            </a:r>
            <a:endParaRPr baseline="23809" sz="47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7671434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一维分治</a:t>
            </a:r>
            <a:r>
              <a:rPr dirty="0">
                <a:latin typeface="Calibri"/>
                <a:cs typeface="Calibri"/>
              </a:rPr>
              <a:t>5</a:t>
            </a:r>
            <a:r>
              <a:rPr dirty="0"/>
              <a:t>：计蒜之</a:t>
            </a:r>
            <a:r>
              <a:rPr dirty="0" spc="-10"/>
              <a:t>道</a:t>
            </a:r>
            <a:r>
              <a:rPr dirty="0" spc="-935"/>
              <a:t> </a:t>
            </a:r>
            <a:r>
              <a:rPr dirty="0"/>
              <a:t>百度地图的实时路</a:t>
            </a:r>
            <a:r>
              <a:rPr dirty="0" spc="-10"/>
              <a:t>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71524"/>
            <a:ext cx="8752205" cy="5072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0604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这题类似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l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35">
                <a:latin typeface="Calibri"/>
                <a:cs typeface="Calibri"/>
              </a:rPr>
              <a:t>y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宋体"/>
                <a:cs typeface="宋体"/>
              </a:rPr>
              <a:t>，但是是求不经过某个点的时候，所有点之间两 两的最短路。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可以枚举不经过的点然后</a:t>
            </a:r>
            <a:r>
              <a:rPr dirty="0" sz="2400" spc="-15">
                <a:latin typeface="Calibri"/>
                <a:cs typeface="Calibri"/>
              </a:rPr>
              <a:t>Floyd</a:t>
            </a:r>
            <a:r>
              <a:rPr dirty="0" sz="2400" spc="-1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时间复杂度为</a:t>
            </a:r>
            <a:r>
              <a:rPr dirty="0" sz="2400" spc="-5">
                <a:latin typeface="Calibri"/>
                <a:cs typeface="Calibri"/>
              </a:rPr>
              <a:t>O(n^4)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 marR="9017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dirty="0"/>
              <a:t>	</a:t>
            </a:r>
            <a:r>
              <a:rPr dirty="0" sz="2400">
                <a:latin typeface="宋体"/>
                <a:cs typeface="宋体"/>
              </a:rPr>
              <a:t>但是考虑到每个不经过的点的时候，其实有很多的两点之间的 距离并不会改变，有重复计算。</a:t>
            </a:r>
            <a:endParaRPr sz="2400">
              <a:latin typeface="宋体"/>
              <a:cs typeface="宋体"/>
            </a:endParaRPr>
          </a:p>
          <a:p>
            <a:pPr marL="355600" marR="1587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分治</a:t>
            </a:r>
            <a:r>
              <a:rPr dirty="0" sz="2400">
                <a:latin typeface="宋体"/>
                <a:cs typeface="宋体"/>
              </a:rPr>
              <a:t>：对于一个分治区间</a:t>
            </a:r>
            <a:r>
              <a:rPr dirty="0" sz="2400" spc="-5">
                <a:latin typeface="Calibri"/>
                <a:cs typeface="Calibri"/>
              </a:rPr>
              <a:t>[l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r]</a:t>
            </a:r>
            <a:r>
              <a:rPr dirty="0" sz="2400">
                <a:latin typeface="宋体"/>
                <a:cs typeface="宋体"/>
              </a:rPr>
              <a:t>，我们会处理出一个最短路矩阵， 表示不以</a:t>
            </a:r>
            <a:r>
              <a:rPr dirty="0" sz="2400" spc="-5">
                <a:latin typeface="Calibri"/>
                <a:cs typeface="Calibri"/>
              </a:rPr>
              <a:t>[l,r]</a:t>
            </a:r>
            <a:r>
              <a:rPr dirty="0" sz="2400">
                <a:latin typeface="宋体"/>
                <a:cs typeface="宋体"/>
              </a:rPr>
              <a:t>区间的点作为中转点的最短路。那么从</a:t>
            </a:r>
            <a:r>
              <a:rPr dirty="0" sz="2400" spc="-5">
                <a:latin typeface="Calibri"/>
                <a:cs typeface="Calibri"/>
              </a:rPr>
              <a:t>[l,r]</a:t>
            </a:r>
            <a:r>
              <a:rPr dirty="0" sz="2400">
                <a:latin typeface="宋体"/>
                <a:cs typeface="宋体"/>
              </a:rPr>
              <a:t>递归到 </a:t>
            </a:r>
            <a:r>
              <a:rPr dirty="0" sz="2400" spc="-5">
                <a:latin typeface="Calibri"/>
                <a:cs typeface="Calibri"/>
              </a:rPr>
              <a:t>[l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mid]</a:t>
            </a:r>
            <a:r>
              <a:rPr dirty="0" sz="2400">
                <a:latin typeface="宋体"/>
                <a:cs typeface="宋体"/>
              </a:rPr>
              <a:t>只需要枚举</a:t>
            </a:r>
            <a:r>
              <a:rPr dirty="0" sz="2400" spc="-5">
                <a:latin typeface="Calibri"/>
                <a:cs typeface="Calibri"/>
              </a:rPr>
              <a:t>[mid+1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r]</a:t>
            </a:r>
            <a:r>
              <a:rPr dirty="0" sz="2400">
                <a:latin typeface="宋体"/>
                <a:cs typeface="宋体"/>
              </a:rPr>
              <a:t>的点作为</a:t>
            </a:r>
            <a:r>
              <a:rPr dirty="0" sz="2400" spc="-5">
                <a:latin typeface="Calibri"/>
                <a:cs typeface="Calibri"/>
              </a:rPr>
              <a:t>k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>
                <a:latin typeface="宋体"/>
                <a:cs typeface="宋体"/>
              </a:rPr>
              <a:t>中转点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在原矩阵的基础上 跑</a:t>
            </a:r>
            <a:r>
              <a:rPr dirty="0" sz="2400" spc="-15">
                <a:latin typeface="Calibri"/>
                <a:cs typeface="Calibri"/>
              </a:rPr>
              <a:t>Floyd</a:t>
            </a:r>
            <a:r>
              <a:rPr dirty="0" sz="2400" spc="-1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就能计算出</a:t>
            </a:r>
            <a:r>
              <a:rPr dirty="0" sz="2400" spc="-5">
                <a:latin typeface="Calibri"/>
                <a:cs typeface="Calibri"/>
              </a:rPr>
              <a:t>[l,mid]</a:t>
            </a:r>
            <a:r>
              <a:rPr dirty="0" sz="2400">
                <a:latin typeface="宋体"/>
                <a:cs typeface="宋体"/>
              </a:rPr>
              <a:t>对应的矩阵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 spc="-5">
                <a:latin typeface="Calibri"/>
                <a:cs typeface="Calibri"/>
              </a:rPr>
              <a:t>[mid+1,r]</a:t>
            </a:r>
            <a:r>
              <a:rPr dirty="0" sz="2400">
                <a:latin typeface="宋体"/>
                <a:cs typeface="宋体"/>
              </a:rPr>
              <a:t>也是同理在 </a:t>
            </a:r>
            <a:r>
              <a:rPr dirty="0" sz="2400" spc="-5">
                <a:latin typeface="Calibri"/>
                <a:cs typeface="Calibri"/>
              </a:rPr>
              <a:t>[l,r]</a:t>
            </a:r>
            <a:r>
              <a:rPr dirty="0" sz="2400">
                <a:latin typeface="宋体"/>
                <a:cs typeface="宋体"/>
              </a:rPr>
              <a:t>最短路矩阵的基础上把</a:t>
            </a:r>
            <a:r>
              <a:rPr dirty="0" sz="2400" spc="-5">
                <a:latin typeface="Calibri"/>
                <a:cs typeface="Calibri"/>
              </a:rPr>
              <a:t>[l,mid]</a:t>
            </a:r>
            <a:r>
              <a:rPr dirty="0" sz="2400">
                <a:latin typeface="宋体"/>
                <a:cs typeface="宋体"/>
              </a:rPr>
              <a:t>中的点添加到允许经过的点中 就可以计算出</a:t>
            </a:r>
            <a:r>
              <a:rPr dirty="0" sz="2400" spc="-5">
                <a:latin typeface="Calibri"/>
                <a:cs typeface="Calibri"/>
              </a:rPr>
              <a:t>[mid+1,r]</a:t>
            </a:r>
            <a:r>
              <a:rPr dirty="0" sz="2400">
                <a:latin typeface="宋体"/>
                <a:cs typeface="宋体"/>
              </a:rPr>
              <a:t>对应的矩阵。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最后分治区间长度为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宋体"/>
                <a:cs typeface="宋体"/>
              </a:rPr>
              <a:t>的时候，就是不以对应点为中转点的最短 路矩阵了。时间复杂度是</a:t>
            </a:r>
            <a:r>
              <a:rPr dirty="0" sz="2400" spc="-5">
                <a:latin typeface="Calibri"/>
                <a:cs typeface="Calibri"/>
              </a:rPr>
              <a:t>O(n^3*lg 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464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CF480E</a:t>
            </a:r>
            <a:r>
              <a:rPr dirty="0" spc="-15">
                <a:latin typeface="Calibri"/>
                <a:cs typeface="Calibri"/>
              </a:rPr>
              <a:t> Parking </a:t>
            </a:r>
            <a:r>
              <a:rPr dirty="0" spc="-5">
                <a:latin typeface="Calibri"/>
                <a:cs typeface="Calibri"/>
              </a:rPr>
              <a:t>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71524"/>
            <a:ext cx="8761730" cy="1561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给出一个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×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m&lt;=2000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的网格图，有的位置上有障碍物。给 出</a:t>
            </a:r>
            <a:r>
              <a:rPr dirty="0" sz="2400" spc="-5">
                <a:latin typeface="Calibri"/>
                <a:cs typeface="Calibri"/>
              </a:rPr>
              <a:t>k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>
                <a:latin typeface="Calibri"/>
                <a:cs typeface="Calibri"/>
              </a:rPr>
              <a:t>k&lt;=2000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个操作，每次将一个格子变为障碍物，再询问没有 障碍物的最大子正方形。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Time Limit: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3s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464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CF480E</a:t>
            </a:r>
            <a:r>
              <a:rPr dirty="0" spc="-15">
                <a:latin typeface="Calibri"/>
                <a:cs typeface="Calibri"/>
              </a:rPr>
              <a:t> Parking </a:t>
            </a:r>
            <a:r>
              <a:rPr dirty="0" spc="-5">
                <a:latin typeface="Calibri"/>
                <a:cs typeface="Calibri"/>
              </a:rPr>
              <a:t>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05991"/>
            <a:ext cx="9004935" cy="44469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定义</a:t>
            </a:r>
            <a:r>
              <a:rPr dirty="0" sz="2200" spc="-5">
                <a:latin typeface="Calibri"/>
                <a:cs typeface="Calibri"/>
              </a:rPr>
              <a:t>f[i][j]</a:t>
            </a:r>
            <a:r>
              <a:rPr dirty="0" sz="2200">
                <a:latin typeface="宋体"/>
                <a:cs typeface="宋体"/>
              </a:rPr>
              <a:t>表示以第</a:t>
            </a:r>
            <a:r>
              <a:rPr dirty="0" sz="2200" spc="-5">
                <a:latin typeface="Calibri"/>
                <a:cs typeface="Calibri"/>
              </a:rPr>
              <a:t>i</a:t>
            </a:r>
            <a:r>
              <a:rPr dirty="0" sz="2200">
                <a:latin typeface="宋体"/>
                <a:cs typeface="宋体"/>
              </a:rPr>
              <a:t>行第</a:t>
            </a:r>
            <a:r>
              <a:rPr dirty="0" sz="2200" spc="-10">
                <a:latin typeface="Calibri"/>
                <a:cs typeface="Calibri"/>
              </a:rPr>
              <a:t>j</a:t>
            </a:r>
            <a:r>
              <a:rPr dirty="0" sz="2200">
                <a:latin typeface="宋体"/>
                <a:cs typeface="宋体"/>
              </a:rPr>
              <a:t>列为右下角的最大子正方形的边长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对于每次操作，利用动态规划</a:t>
            </a:r>
            <a:r>
              <a:rPr dirty="0" sz="2200" spc="-5">
                <a:latin typeface="Calibri"/>
                <a:cs typeface="Calibri"/>
              </a:rPr>
              <a:t>f[i][j]=min{f[i-1][j-1],f[i-1][j],f[i][j-1]}+1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时间复杂度为</a:t>
            </a:r>
            <a:r>
              <a:rPr dirty="0" sz="2200" spc="-5">
                <a:latin typeface="Calibri"/>
                <a:cs typeface="Calibri"/>
              </a:rPr>
              <a:t>O(nmk)</a:t>
            </a:r>
            <a:r>
              <a:rPr dirty="0" sz="2200" spc="-5">
                <a:latin typeface="宋体"/>
                <a:cs typeface="宋体"/>
              </a:rPr>
              <a:t>，</a:t>
            </a:r>
            <a:r>
              <a:rPr dirty="0" sz="2200">
                <a:latin typeface="宋体"/>
                <a:cs typeface="宋体"/>
              </a:rPr>
              <a:t>超时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可以用分</a:t>
            </a:r>
            <a:r>
              <a:rPr dirty="0" sz="2200" spc="-5">
                <a:latin typeface="宋体"/>
                <a:cs typeface="宋体"/>
              </a:rPr>
              <a:t>治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定义</a:t>
            </a:r>
            <a:r>
              <a:rPr dirty="0" sz="2200" spc="-5">
                <a:latin typeface="Calibri"/>
                <a:cs typeface="Calibri"/>
              </a:rPr>
              <a:t>f[L][R]</a:t>
            </a:r>
            <a:r>
              <a:rPr dirty="0" sz="2200">
                <a:latin typeface="宋体"/>
                <a:cs typeface="宋体"/>
              </a:rPr>
              <a:t>表示原网格图第</a:t>
            </a:r>
            <a:r>
              <a:rPr dirty="0" sz="2200" spc="-5">
                <a:latin typeface="Calibri"/>
                <a:cs typeface="Calibri"/>
              </a:rPr>
              <a:t>L</a:t>
            </a:r>
            <a:r>
              <a:rPr dirty="0" sz="2200">
                <a:latin typeface="宋体"/>
                <a:cs typeface="宋体"/>
              </a:rPr>
              <a:t>行到第</a:t>
            </a:r>
            <a:r>
              <a:rPr dirty="0" sz="2200" spc="-5">
                <a:latin typeface="Calibri"/>
                <a:cs typeface="Calibri"/>
              </a:rPr>
              <a:t>R</a:t>
            </a:r>
            <a:r>
              <a:rPr dirty="0" sz="2200">
                <a:latin typeface="宋体"/>
                <a:cs typeface="宋体"/>
              </a:rPr>
              <a:t>行</a:t>
            </a:r>
            <a:r>
              <a:rPr dirty="0" sz="2200" spc="-5">
                <a:latin typeface="Calibri"/>
                <a:cs typeface="Calibri"/>
              </a:rPr>
              <a:t>k</a:t>
            </a:r>
            <a:r>
              <a:rPr dirty="0" sz="2200">
                <a:latin typeface="宋体"/>
                <a:cs typeface="宋体"/>
              </a:rPr>
              <a:t>次操作后的最大子正方形大小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将矩阵尽可能分成上下相等的两部分。设中间一行为</a:t>
            </a:r>
            <a:r>
              <a:rPr dirty="0" sz="2200" spc="-5">
                <a:latin typeface="Calibri"/>
                <a:cs typeface="Calibri"/>
              </a:rPr>
              <a:t>mid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那么</a:t>
            </a:r>
            <a:r>
              <a:rPr dirty="0" sz="2200" spc="-5">
                <a:latin typeface="Calibri"/>
                <a:cs typeface="Calibri"/>
              </a:rPr>
              <a:t>f[L][R]</a:t>
            </a:r>
            <a:r>
              <a:rPr dirty="0" sz="2200">
                <a:latin typeface="宋体"/>
                <a:cs typeface="宋体"/>
              </a:rPr>
              <a:t>就是以下</a:t>
            </a:r>
            <a:r>
              <a:rPr dirty="0" sz="2200" spc="-5">
                <a:latin typeface="Calibri"/>
                <a:cs typeface="Calibri"/>
              </a:rPr>
              <a:t>3</a:t>
            </a:r>
            <a:r>
              <a:rPr dirty="0" sz="2200">
                <a:latin typeface="宋体"/>
                <a:cs typeface="宋体"/>
              </a:rPr>
              <a:t>部分的最大值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宋体"/>
                <a:cs typeface="宋体"/>
              </a:rPr>
              <a:t>①</a:t>
            </a:r>
            <a:r>
              <a:rPr dirty="0" sz="2200" spc="-5">
                <a:latin typeface="Calibri"/>
                <a:cs typeface="Calibri"/>
              </a:rPr>
              <a:t>f[L,mid]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宋体"/>
                <a:cs typeface="宋体"/>
              </a:rPr>
              <a:t>②</a:t>
            </a:r>
            <a:r>
              <a:rPr dirty="0" sz="2200" spc="-5">
                <a:latin typeface="Calibri"/>
                <a:cs typeface="Calibri"/>
              </a:rPr>
              <a:t>f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[mid+1,R]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③穿过</a:t>
            </a:r>
            <a:r>
              <a:rPr dirty="0" sz="2200" spc="-5">
                <a:latin typeface="Calibri"/>
                <a:cs typeface="Calibri"/>
              </a:rPr>
              <a:t>mid</a:t>
            </a:r>
            <a:r>
              <a:rPr dirty="0" sz="2200">
                <a:latin typeface="宋体"/>
                <a:cs typeface="宋体"/>
              </a:rPr>
              <a:t>这一行的最大子正方</a:t>
            </a:r>
            <a:r>
              <a:rPr dirty="0" sz="2200" spc="-5">
                <a:latin typeface="宋体"/>
                <a:cs typeface="宋体"/>
              </a:rPr>
              <a:t>形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>
                <a:latin typeface="宋体"/>
                <a:cs typeface="宋体"/>
              </a:rPr>
              <a:t>前两个可以分治递归求解</a:t>
            </a:r>
            <a:r>
              <a:rPr dirty="0" sz="2200" spc="-5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464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CF480E</a:t>
            </a:r>
            <a:r>
              <a:rPr dirty="0" spc="-15">
                <a:latin typeface="Calibri"/>
                <a:cs typeface="Calibri"/>
              </a:rPr>
              <a:t> Parking </a:t>
            </a:r>
            <a:r>
              <a:rPr dirty="0" spc="-5">
                <a:latin typeface="Calibri"/>
                <a:cs typeface="Calibri"/>
              </a:rPr>
              <a:t>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21358"/>
            <a:ext cx="8777605" cy="359029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对于跨过中间</a:t>
            </a:r>
            <a:r>
              <a:rPr dirty="0" sz="1800" spc="-5">
                <a:latin typeface="Calibri"/>
                <a:cs typeface="Calibri"/>
              </a:rPr>
              <a:t>mid</a:t>
            </a:r>
            <a:r>
              <a:rPr dirty="0" sz="1800">
                <a:latin typeface="宋体"/>
                <a:cs typeface="宋体"/>
              </a:rPr>
              <a:t>一行的正方形：</a:t>
            </a:r>
            <a:endParaRPr sz="1800">
              <a:latin typeface="宋体"/>
              <a:cs typeface="宋体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每个格点维护</a:t>
            </a:r>
            <a:r>
              <a:rPr dirty="0" sz="1800" spc="-5">
                <a:latin typeface="Calibri"/>
                <a:cs typeface="Calibri"/>
              </a:rPr>
              <a:t>up[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][j]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o</a:t>
            </a:r>
            <a:r>
              <a:rPr dirty="0" sz="1800" spc="-5">
                <a:latin typeface="Calibri"/>
                <a:cs typeface="Calibri"/>
              </a:rPr>
              <a:t>wn[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][j]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 spc="-5">
                <a:latin typeface="Calibri"/>
                <a:cs typeface="Calibri"/>
              </a:rPr>
              <a:t>up[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][j]</a:t>
            </a:r>
            <a:r>
              <a:rPr dirty="0" sz="1800">
                <a:latin typeface="宋体"/>
                <a:cs typeface="宋体"/>
              </a:rPr>
              <a:t>表示从位置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>
                <a:latin typeface="Calibri"/>
                <a:cs typeface="Calibri"/>
              </a:rPr>
              <a:t>i,</a:t>
            </a:r>
            <a:r>
              <a:rPr dirty="0" sz="1800" spc="-5">
                <a:latin typeface="Calibri"/>
                <a:cs typeface="Calibri"/>
              </a:rPr>
              <a:t>j)</a:t>
            </a:r>
            <a:r>
              <a:rPr dirty="0" sz="1800">
                <a:latin typeface="宋体"/>
                <a:cs typeface="宋体"/>
              </a:rPr>
              <a:t>开始向上有多少个连续的无障 碍的位置</a:t>
            </a:r>
            <a:r>
              <a:rPr dirty="0" sz="1800" spc="-5">
                <a:latin typeface="Calibri"/>
                <a:cs typeface="Calibri"/>
              </a:rPr>
              <a:t>,down[i][j]</a:t>
            </a:r>
            <a:r>
              <a:rPr dirty="0" sz="1800">
                <a:latin typeface="宋体"/>
                <a:cs typeface="宋体"/>
              </a:rPr>
              <a:t>表示从位置</a:t>
            </a:r>
            <a:r>
              <a:rPr dirty="0" sz="1800" spc="-5">
                <a:latin typeface="Calibri"/>
                <a:cs typeface="Calibri"/>
              </a:rPr>
              <a:t>(i,j)</a:t>
            </a:r>
            <a:r>
              <a:rPr dirty="0" sz="1800">
                <a:latin typeface="宋体"/>
                <a:cs typeface="宋体"/>
              </a:rPr>
              <a:t>开始向下有多少个连续的无障碍的位置，初始的</a:t>
            </a:r>
            <a:r>
              <a:rPr dirty="0" sz="1800" spc="-5">
                <a:latin typeface="Calibri"/>
                <a:cs typeface="Calibri"/>
              </a:rPr>
              <a:t>up  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 spc="-10">
                <a:latin typeface="Calibri"/>
                <a:cs typeface="Calibri"/>
              </a:rPr>
              <a:t>down</a:t>
            </a:r>
            <a:r>
              <a:rPr dirty="0" sz="1800">
                <a:latin typeface="宋体"/>
                <a:cs typeface="宋体"/>
              </a:rPr>
              <a:t>可以用递推在</a:t>
            </a:r>
            <a:r>
              <a:rPr dirty="0" sz="1800" spc="-5">
                <a:latin typeface="Calibri"/>
                <a:cs typeface="Calibri"/>
              </a:rPr>
              <a:t>O(nm)</a:t>
            </a:r>
            <a:r>
              <a:rPr dirty="0" sz="1800">
                <a:latin typeface="宋体"/>
                <a:cs typeface="宋体"/>
              </a:rPr>
              <a:t>内完成。</a:t>
            </a:r>
            <a:endParaRPr sz="1800">
              <a:latin typeface="宋体"/>
              <a:cs typeface="宋体"/>
            </a:endParaRPr>
          </a:p>
          <a:p>
            <a:pPr algn="just" marL="355600" marR="12827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按顺序处理每个操作，对于每个在当前分治范围内的操作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>
                <a:latin typeface="Calibri"/>
                <a:cs typeface="Calibri"/>
              </a:rPr>
              <a:t>x,y</a:t>
            </a:r>
            <a:r>
              <a:rPr dirty="0" sz="1800" spc="-5">
                <a:latin typeface="Calibri"/>
                <a:cs typeface="Calibri"/>
              </a:rPr>
              <a:t>)</a:t>
            </a:r>
            <a:r>
              <a:rPr dirty="0" sz="1800">
                <a:latin typeface="宋体"/>
                <a:cs typeface="宋体"/>
              </a:rPr>
              <a:t>，只会影响第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>
                <a:latin typeface="宋体"/>
                <a:cs typeface="宋体"/>
              </a:rPr>
              <a:t>列的</a:t>
            </a:r>
            <a:r>
              <a:rPr dirty="0" sz="1800" spc="-5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p 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 spc="-10">
                <a:latin typeface="Calibri"/>
                <a:cs typeface="Calibri"/>
              </a:rPr>
              <a:t>down</a:t>
            </a:r>
            <a:r>
              <a:rPr dirty="0" sz="1800">
                <a:latin typeface="宋体"/>
                <a:cs typeface="宋体"/>
              </a:rPr>
              <a:t>的值，在</a:t>
            </a:r>
            <a:r>
              <a:rPr dirty="0" sz="1800" spc="-5">
                <a:latin typeface="Calibri"/>
                <a:cs typeface="Calibri"/>
              </a:rPr>
              <a:t>O(n)</a:t>
            </a:r>
            <a:r>
              <a:rPr dirty="0" sz="1800">
                <a:latin typeface="宋体"/>
                <a:cs typeface="宋体"/>
              </a:rPr>
              <a:t>内更新这些值。</a:t>
            </a:r>
            <a:endParaRPr sz="1800">
              <a:latin typeface="宋体"/>
              <a:cs typeface="宋体"/>
            </a:endParaRPr>
          </a:p>
          <a:p>
            <a:pPr algn="just" marL="355600" marR="17653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跨过中线的最大正方形，一定包含第</a:t>
            </a:r>
            <a:r>
              <a:rPr dirty="0" sz="1800">
                <a:latin typeface="Calibri"/>
                <a:cs typeface="Calibri"/>
              </a:rPr>
              <a:t>mi</a:t>
            </a:r>
            <a:r>
              <a:rPr dirty="0" sz="1800" spc="-5">
                <a:latin typeface="Calibri"/>
                <a:cs typeface="Calibri"/>
              </a:rPr>
              <a:t>d</a:t>
            </a:r>
            <a:r>
              <a:rPr dirty="0" sz="1800">
                <a:latin typeface="宋体"/>
                <a:cs typeface="宋体"/>
              </a:rPr>
              <a:t>行，考虑该正方形左边界为列号</a:t>
            </a:r>
            <a:r>
              <a:rPr dirty="0" sz="1800">
                <a:latin typeface="Calibri"/>
                <a:cs typeface="Calibri"/>
              </a:rPr>
              <a:t>i,</a:t>
            </a:r>
            <a:r>
              <a:rPr dirty="0" sz="1800">
                <a:latin typeface="宋体"/>
                <a:cs typeface="宋体"/>
              </a:rPr>
              <a:t>右边界为 列号</a:t>
            </a:r>
            <a:r>
              <a:rPr dirty="0" sz="1800" spc="-5">
                <a:latin typeface="Calibri"/>
                <a:cs typeface="Calibri"/>
              </a:rPr>
              <a:t>j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355600" marR="10541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先枚举左边界</a:t>
            </a:r>
            <a:r>
              <a:rPr dirty="0" sz="1800">
                <a:latin typeface="Calibri"/>
                <a:cs typeface="Calibri"/>
              </a:rPr>
              <a:t>i,</a:t>
            </a:r>
            <a:r>
              <a:rPr dirty="0" sz="1800">
                <a:latin typeface="宋体"/>
                <a:cs typeface="宋体"/>
              </a:rPr>
              <a:t>再枚举右边界</a:t>
            </a:r>
            <a:r>
              <a:rPr dirty="0" sz="1800" spc="-5">
                <a:latin typeface="Calibri"/>
                <a:cs typeface="Calibri"/>
              </a:rPr>
              <a:t>j,</a:t>
            </a:r>
            <a:r>
              <a:rPr dirty="0" sz="1800">
                <a:latin typeface="宋体"/>
                <a:cs typeface="宋体"/>
              </a:rPr>
              <a:t>则包含第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>
                <a:latin typeface="宋体"/>
                <a:cs typeface="宋体"/>
              </a:rPr>
              <a:t>行第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>
                <a:latin typeface="宋体"/>
                <a:cs typeface="宋体"/>
              </a:rPr>
              <a:t>列到第</a:t>
            </a:r>
            <a:r>
              <a:rPr dirty="0" sz="1800" spc="-5">
                <a:latin typeface="Calibri"/>
                <a:cs typeface="Calibri"/>
              </a:rPr>
              <a:t>j</a:t>
            </a:r>
            <a:r>
              <a:rPr dirty="0" sz="1800">
                <a:latin typeface="宋体"/>
                <a:cs typeface="宋体"/>
              </a:rPr>
              <a:t>列的矩形的宽度</a:t>
            </a:r>
            <a:r>
              <a:rPr dirty="0" sz="1800" spc="-5">
                <a:latin typeface="Calibri"/>
                <a:cs typeface="Calibri"/>
              </a:rPr>
              <a:t>w=j-i+1,</a:t>
            </a:r>
            <a:r>
              <a:rPr dirty="0" sz="1800">
                <a:latin typeface="宋体"/>
                <a:cs typeface="宋体"/>
              </a:rPr>
              <a:t>高度 </a:t>
            </a:r>
            <a:r>
              <a:rPr dirty="0" sz="1800" spc="-5">
                <a:latin typeface="Calibri"/>
                <a:cs typeface="Calibri"/>
              </a:rPr>
              <a:t>h=min_up+min_down-1,</a:t>
            </a:r>
            <a:r>
              <a:rPr dirty="0" sz="1800">
                <a:latin typeface="宋体"/>
                <a:cs typeface="宋体"/>
              </a:rPr>
              <a:t>该情况下的最大子正方形的边长为</a:t>
            </a:r>
            <a:r>
              <a:rPr dirty="0" sz="1800" spc="-20">
                <a:latin typeface="Calibri"/>
                <a:cs typeface="Calibri"/>
              </a:rPr>
              <a:t>min(w,h),</a:t>
            </a:r>
            <a:r>
              <a:rPr dirty="0" sz="1800">
                <a:latin typeface="宋体"/>
                <a:cs typeface="宋体"/>
              </a:rPr>
              <a:t>其中 </a:t>
            </a:r>
            <a:r>
              <a:rPr dirty="0" sz="1800" spc="-5">
                <a:latin typeface="Calibri"/>
                <a:cs typeface="Calibri"/>
              </a:rPr>
              <a:t>min_up=min{up[mid][i],up[mid][i+1],…,up[mid][j]},min_down{down[mid][i],down[mid][i+  1],…,down[mid][j]}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0911" y="4621225"/>
            <a:ext cx="2897276" cy="19605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9163" y="4621225"/>
            <a:ext cx="1376311" cy="19605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3389" y="5026025"/>
            <a:ext cx="1046480" cy="73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1175">
              <a:lnSpc>
                <a:spcPct val="1297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第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>
                <a:latin typeface="宋体"/>
                <a:cs typeface="宋体"/>
              </a:rPr>
              <a:t>列 第</a:t>
            </a:r>
            <a:r>
              <a:rPr dirty="0" sz="1800" spc="-5">
                <a:latin typeface="Calibri"/>
                <a:cs typeface="Calibri"/>
              </a:rPr>
              <a:t>mid</a:t>
            </a:r>
            <a:r>
              <a:rPr dirty="0" sz="1800">
                <a:latin typeface="宋体"/>
                <a:cs typeface="宋体"/>
              </a:rPr>
              <a:t>行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6277" y="5146840"/>
            <a:ext cx="537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第</a:t>
            </a:r>
            <a:r>
              <a:rPr dirty="0" sz="1800" spc="-5">
                <a:latin typeface="Calibri"/>
                <a:cs typeface="Calibri"/>
              </a:rPr>
              <a:t>j</a:t>
            </a:r>
            <a:r>
              <a:rPr dirty="0" sz="1800">
                <a:latin typeface="宋体"/>
                <a:cs typeface="宋体"/>
              </a:rPr>
              <a:t>列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5699" y="5149011"/>
            <a:ext cx="159385" cy="588010"/>
          </a:xfrm>
          <a:custGeom>
            <a:avLst/>
            <a:gdLst/>
            <a:ahLst/>
            <a:cxnLst/>
            <a:rect l="l" t="t" r="r" b="b"/>
            <a:pathLst>
              <a:path w="159384" h="588010">
                <a:moveTo>
                  <a:pt x="60426" y="30294"/>
                </a:moveTo>
                <a:lnTo>
                  <a:pt x="57302" y="29210"/>
                </a:lnTo>
                <a:lnTo>
                  <a:pt x="54165" y="29210"/>
                </a:lnTo>
                <a:lnTo>
                  <a:pt x="49453" y="27939"/>
                </a:lnTo>
                <a:lnTo>
                  <a:pt x="44983" y="27939"/>
                </a:lnTo>
                <a:lnTo>
                  <a:pt x="39370" y="26670"/>
                </a:lnTo>
                <a:lnTo>
                  <a:pt x="33896" y="26670"/>
                </a:lnTo>
                <a:lnTo>
                  <a:pt x="27520" y="25400"/>
                </a:lnTo>
                <a:lnTo>
                  <a:pt x="0" y="25400"/>
                </a:lnTo>
                <a:lnTo>
                  <a:pt x="215" y="0"/>
                </a:lnTo>
                <a:lnTo>
                  <a:pt x="29552" y="0"/>
                </a:lnTo>
                <a:lnTo>
                  <a:pt x="36195" y="1270"/>
                </a:lnTo>
                <a:lnTo>
                  <a:pt x="42506" y="1270"/>
                </a:lnTo>
                <a:lnTo>
                  <a:pt x="48463" y="2539"/>
                </a:lnTo>
                <a:lnTo>
                  <a:pt x="54038" y="2539"/>
                </a:lnTo>
                <a:lnTo>
                  <a:pt x="59220" y="3810"/>
                </a:lnTo>
                <a:lnTo>
                  <a:pt x="67678" y="6350"/>
                </a:lnTo>
                <a:lnTo>
                  <a:pt x="68465" y="6350"/>
                </a:lnTo>
                <a:lnTo>
                  <a:pt x="71551" y="7620"/>
                </a:lnTo>
                <a:lnTo>
                  <a:pt x="72656" y="7620"/>
                </a:lnTo>
                <a:lnTo>
                  <a:pt x="75107" y="8889"/>
                </a:lnTo>
                <a:lnTo>
                  <a:pt x="76758" y="10160"/>
                </a:lnTo>
                <a:lnTo>
                  <a:pt x="78562" y="11429"/>
                </a:lnTo>
                <a:lnTo>
                  <a:pt x="79857" y="12700"/>
                </a:lnTo>
                <a:lnTo>
                  <a:pt x="81013" y="12700"/>
                </a:lnTo>
                <a:lnTo>
                  <a:pt x="82118" y="13970"/>
                </a:lnTo>
                <a:lnTo>
                  <a:pt x="83350" y="16510"/>
                </a:lnTo>
                <a:lnTo>
                  <a:pt x="84315" y="17779"/>
                </a:lnTo>
                <a:lnTo>
                  <a:pt x="84594" y="17779"/>
                </a:lnTo>
                <a:lnTo>
                  <a:pt x="85204" y="20320"/>
                </a:lnTo>
                <a:lnTo>
                  <a:pt x="85598" y="21589"/>
                </a:lnTo>
                <a:lnTo>
                  <a:pt x="85686" y="22860"/>
                </a:lnTo>
                <a:lnTo>
                  <a:pt x="85826" y="24129"/>
                </a:lnTo>
                <a:lnTo>
                  <a:pt x="60426" y="24129"/>
                </a:lnTo>
                <a:lnTo>
                  <a:pt x="60426" y="30294"/>
                </a:lnTo>
                <a:close/>
              </a:path>
              <a:path w="159384" h="588010">
                <a:moveTo>
                  <a:pt x="60502" y="25400"/>
                </a:moveTo>
                <a:lnTo>
                  <a:pt x="60426" y="24129"/>
                </a:lnTo>
                <a:lnTo>
                  <a:pt x="60502" y="25400"/>
                </a:lnTo>
                <a:close/>
              </a:path>
              <a:path w="159384" h="588010">
                <a:moveTo>
                  <a:pt x="85826" y="33020"/>
                </a:moveTo>
                <a:lnTo>
                  <a:pt x="64744" y="33020"/>
                </a:lnTo>
                <a:lnTo>
                  <a:pt x="63512" y="31750"/>
                </a:lnTo>
                <a:lnTo>
                  <a:pt x="64592" y="31750"/>
                </a:lnTo>
                <a:lnTo>
                  <a:pt x="62879" y="30867"/>
                </a:lnTo>
                <a:lnTo>
                  <a:pt x="61201" y="27939"/>
                </a:lnTo>
                <a:lnTo>
                  <a:pt x="60510" y="25524"/>
                </a:lnTo>
                <a:lnTo>
                  <a:pt x="60426" y="24129"/>
                </a:lnTo>
                <a:lnTo>
                  <a:pt x="85826" y="24129"/>
                </a:lnTo>
                <a:lnTo>
                  <a:pt x="85826" y="33020"/>
                </a:lnTo>
                <a:close/>
              </a:path>
              <a:path w="159384" h="588010">
                <a:moveTo>
                  <a:pt x="62879" y="30867"/>
                </a:moveTo>
                <a:lnTo>
                  <a:pt x="62433" y="30637"/>
                </a:lnTo>
                <a:lnTo>
                  <a:pt x="62280" y="30479"/>
                </a:lnTo>
                <a:lnTo>
                  <a:pt x="60959" y="30479"/>
                </a:lnTo>
                <a:lnTo>
                  <a:pt x="60426" y="30294"/>
                </a:lnTo>
                <a:lnTo>
                  <a:pt x="60426" y="25400"/>
                </a:lnTo>
                <a:lnTo>
                  <a:pt x="60578" y="26670"/>
                </a:lnTo>
                <a:lnTo>
                  <a:pt x="60811" y="26670"/>
                </a:lnTo>
                <a:lnTo>
                  <a:pt x="61480" y="29210"/>
                </a:lnTo>
                <a:lnTo>
                  <a:pt x="61929" y="29210"/>
                </a:lnTo>
                <a:lnTo>
                  <a:pt x="62879" y="30867"/>
                </a:lnTo>
                <a:close/>
              </a:path>
              <a:path w="159384" h="588010">
                <a:moveTo>
                  <a:pt x="60510" y="25524"/>
                </a:moveTo>
                <a:close/>
              </a:path>
              <a:path w="159384" h="588010">
                <a:moveTo>
                  <a:pt x="60811" y="26670"/>
                </a:moveTo>
                <a:lnTo>
                  <a:pt x="60578" y="26670"/>
                </a:lnTo>
                <a:lnTo>
                  <a:pt x="60510" y="25524"/>
                </a:lnTo>
                <a:lnTo>
                  <a:pt x="60811" y="26670"/>
                </a:lnTo>
                <a:close/>
              </a:path>
              <a:path w="159384" h="588010">
                <a:moveTo>
                  <a:pt x="61480" y="29210"/>
                </a:moveTo>
                <a:lnTo>
                  <a:pt x="61146" y="27939"/>
                </a:lnTo>
                <a:lnTo>
                  <a:pt x="61480" y="29210"/>
                </a:lnTo>
                <a:close/>
              </a:path>
              <a:path w="159384" h="588010">
                <a:moveTo>
                  <a:pt x="61929" y="29210"/>
                </a:moveTo>
                <a:lnTo>
                  <a:pt x="61480" y="29210"/>
                </a:lnTo>
                <a:lnTo>
                  <a:pt x="61201" y="27939"/>
                </a:lnTo>
                <a:lnTo>
                  <a:pt x="61929" y="29210"/>
                </a:lnTo>
                <a:close/>
              </a:path>
              <a:path w="159384" h="588010">
                <a:moveTo>
                  <a:pt x="63246" y="31750"/>
                </a:moveTo>
                <a:lnTo>
                  <a:pt x="60552" y="30637"/>
                </a:lnTo>
                <a:lnTo>
                  <a:pt x="60426" y="30294"/>
                </a:lnTo>
                <a:lnTo>
                  <a:pt x="60959" y="30479"/>
                </a:lnTo>
                <a:lnTo>
                  <a:pt x="62128" y="30479"/>
                </a:lnTo>
                <a:lnTo>
                  <a:pt x="63246" y="31750"/>
                </a:lnTo>
                <a:close/>
              </a:path>
              <a:path w="159384" h="588010">
                <a:moveTo>
                  <a:pt x="60426" y="30584"/>
                </a:moveTo>
                <a:lnTo>
                  <a:pt x="60172" y="30479"/>
                </a:lnTo>
                <a:lnTo>
                  <a:pt x="60426" y="30479"/>
                </a:lnTo>
                <a:close/>
              </a:path>
              <a:path w="159384" h="588010">
                <a:moveTo>
                  <a:pt x="63385" y="31750"/>
                </a:moveTo>
                <a:lnTo>
                  <a:pt x="63246" y="31750"/>
                </a:lnTo>
                <a:lnTo>
                  <a:pt x="62128" y="30479"/>
                </a:lnTo>
                <a:lnTo>
                  <a:pt x="62417" y="30637"/>
                </a:lnTo>
                <a:lnTo>
                  <a:pt x="63385" y="31750"/>
                </a:lnTo>
                <a:close/>
              </a:path>
              <a:path w="159384" h="588010">
                <a:moveTo>
                  <a:pt x="62404" y="30622"/>
                </a:moveTo>
                <a:lnTo>
                  <a:pt x="62128" y="30479"/>
                </a:lnTo>
                <a:lnTo>
                  <a:pt x="62280" y="30479"/>
                </a:lnTo>
                <a:lnTo>
                  <a:pt x="62404" y="30622"/>
                </a:lnTo>
                <a:close/>
              </a:path>
              <a:path w="159384" h="588010">
                <a:moveTo>
                  <a:pt x="66408" y="293370"/>
                </a:moveTo>
                <a:lnTo>
                  <a:pt x="65252" y="292100"/>
                </a:lnTo>
                <a:lnTo>
                  <a:pt x="64147" y="290829"/>
                </a:lnTo>
                <a:lnTo>
                  <a:pt x="62915" y="289560"/>
                </a:lnTo>
                <a:lnTo>
                  <a:pt x="61950" y="288289"/>
                </a:lnTo>
                <a:lnTo>
                  <a:pt x="61671" y="287020"/>
                </a:lnTo>
                <a:lnTo>
                  <a:pt x="61061" y="285750"/>
                </a:lnTo>
                <a:lnTo>
                  <a:pt x="60667" y="284479"/>
                </a:lnTo>
                <a:lnTo>
                  <a:pt x="60578" y="283210"/>
                </a:lnTo>
                <a:lnTo>
                  <a:pt x="60426" y="281939"/>
                </a:lnTo>
                <a:lnTo>
                  <a:pt x="60426" y="30584"/>
                </a:lnTo>
                <a:lnTo>
                  <a:pt x="63246" y="31750"/>
                </a:lnTo>
                <a:lnTo>
                  <a:pt x="62941" y="31750"/>
                </a:lnTo>
                <a:lnTo>
                  <a:pt x="64744" y="33020"/>
                </a:lnTo>
                <a:lnTo>
                  <a:pt x="85826" y="33020"/>
                </a:lnTo>
                <a:lnTo>
                  <a:pt x="85826" y="273050"/>
                </a:lnTo>
                <a:lnTo>
                  <a:pt x="81521" y="273050"/>
                </a:lnTo>
                <a:lnTo>
                  <a:pt x="83972" y="275589"/>
                </a:lnTo>
                <a:lnTo>
                  <a:pt x="85064" y="276860"/>
                </a:lnTo>
                <a:lnTo>
                  <a:pt x="84785" y="276860"/>
                </a:lnTo>
                <a:lnTo>
                  <a:pt x="85748" y="280517"/>
                </a:lnTo>
                <a:lnTo>
                  <a:pt x="85826" y="281939"/>
                </a:lnTo>
                <a:lnTo>
                  <a:pt x="110337" y="281939"/>
                </a:lnTo>
                <a:lnTo>
                  <a:pt x="104051" y="283210"/>
                </a:lnTo>
                <a:lnTo>
                  <a:pt x="98132" y="283210"/>
                </a:lnTo>
                <a:lnTo>
                  <a:pt x="87045" y="285750"/>
                </a:lnTo>
                <a:lnTo>
                  <a:pt x="78587" y="288289"/>
                </a:lnTo>
                <a:lnTo>
                  <a:pt x="77800" y="288289"/>
                </a:lnTo>
                <a:lnTo>
                  <a:pt x="74714" y="289560"/>
                </a:lnTo>
                <a:lnTo>
                  <a:pt x="73609" y="289560"/>
                </a:lnTo>
                <a:lnTo>
                  <a:pt x="71158" y="290829"/>
                </a:lnTo>
                <a:lnTo>
                  <a:pt x="69507" y="290829"/>
                </a:lnTo>
                <a:lnTo>
                  <a:pt x="67703" y="292100"/>
                </a:lnTo>
                <a:lnTo>
                  <a:pt x="66408" y="293370"/>
                </a:lnTo>
                <a:close/>
              </a:path>
              <a:path w="159384" h="588010">
                <a:moveTo>
                  <a:pt x="63385" y="31750"/>
                </a:moveTo>
                <a:lnTo>
                  <a:pt x="62404" y="30622"/>
                </a:lnTo>
                <a:lnTo>
                  <a:pt x="63202" y="31429"/>
                </a:lnTo>
                <a:lnTo>
                  <a:pt x="63385" y="31750"/>
                </a:lnTo>
                <a:close/>
              </a:path>
              <a:path w="159384" h="588010">
                <a:moveTo>
                  <a:pt x="63202" y="31429"/>
                </a:moveTo>
                <a:lnTo>
                  <a:pt x="62433" y="30637"/>
                </a:lnTo>
                <a:lnTo>
                  <a:pt x="62879" y="30867"/>
                </a:lnTo>
                <a:lnTo>
                  <a:pt x="63202" y="31429"/>
                </a:lnTo>
                <a:close/>
              </a:path>
              <a:path w="159384" h="588010">
                <a:moveTo>
                  <a:pt x="64744" y="33020"/>
                </a:moveTo>
                <a:lnTo>
                  <a:pt x="62941" y="31750"/>
                </a:lnTo>
                <a:lnTo>
                  <a:pt x="63385" y="31750"/>
                </a:lnTo>
                <a:lnTo>
                  <a:pt x="63202" y="31429"/>
                </a:lnTo>
                <a:lnTo>
                  <a:pt x="64744" y="33020"/>
                </a:lnTo>
                <a:close/>
              </a:path>
              <a:path w="159384" h="588010">
                <a:moveTo>
                  <a:pt x="83324" y="274320"/>
                </a:moveTo>
                <a:lnTo>
                  <a:pt x="82753" y="274320"/>
                </a:lnTo>
                <a:lnTo>
                  <a:pt x="81521" y="273050"/>
                </a:lnTo>
                <a:lnTo>
                  <a:pt x="83324" y="274320"/>
                </a:lnTo>
                <a:close/>
              </a:path>
              <a:path w="159384" h="588010">
                <a:moveTo>
                  <a:pt x="83324" y="274320"/>
                </a:moveTo>
                <a:lnTo>
                  <a:pt x="81521" y="273050"/>
                </a:lnTo>
                <a:lnTo>
                  <a:pt x="81673" y="273050"/>
                </a:lnTo>
                <a:lnTo>
                  <a:pt x="83324" y="274320"/>
                </a:lnTo>
                <a:close/>
              </a:path>
              <a:path w="159384" h="588010">
                <a:moveTo>
                  <a:pt x="84137" y="274320"/>
                </a:moveTo>
                <a:lnTo>
                  <a:pt x="83324" y="274320"/>
                </a:lnTo>
                <a:lnTo>
                  <a:pt x="81673" y="273050"/>
                </a:lnTo>
                <a:lnTo>
                  <a:pt x="84137" y="274320"/>
                </a:lnTo>
                <a:close/>
              </a:path>
              <a:path w="159384" h="588010">
                <a:moveTo>
                  <a:pt x="85826" y="274500"/>
                </a:moveTo>
                <a:lnTo>
                  <a:pt x="85305" y="274320"/>
                </a:lnTo>
                <a:lnTo>
                  <a:pt x="84137" y="274320"/>
                </a:lnTo>
                <a:lnTo>
                  <a:pt x="81673" y="273050"/>
                </a:lnTo>
                <a:lnTo>
                  <a:pt x="85826" y="273050"/>
                </a:lnTo>
                <a:lnTo>
                  <a:pt x="85826" y="274500"/>
                </a:lnTo>
                <a:close/>
              </a:path>
              <a:path w="159384" h="588010">
                <a:moveTo>
                  <a:pt x="83873" y="275474"/>
                </a:moveTo>
                <a:lnTo>
                  <a:pt x="82753" y="274320"/>
                </a:lnTo>
                <a:lnTo>
                  <a:pt x="83873" y="275474"/>
                </a:lnTo>
                <a:close/>
              </a:path>
              <a:path w="159384" h="588010">
                <a:moveTo>
                  <a:pt x="85826" y="275589"/>
                </a:moveTo>
                <a:lnTo>
                  <a:pt x="83985" y="275589"/>
                </a:lnTo>
                <a:lnTo>
                  <a:pt x="82880" y="274320"/>
                </a:lnTo>
                <a:lnTo>
                  <a:pt x="83019" y="274320"/>
                </a:lnTo>
                <a:lnTo>
                  <a:pt x="85813" y="275474"/>
                </a:lnTo>
                <a:close/>
              </a:path>
              <a:path w="159384" h="588010">
                <a:moveTo>
                  <a:pt x="85826" y="275479"/>
                </a:moveTo>
                <a:lnTo>
                  <a:pt x="83019" y="274320"/>
                </a:lnTo>
                <a:lnTo>
                  <a:pt x="85305" y="274320"/>
                </a:lnTo>
                <a:lnTo>
                  <a:pt x="85826" y="275159"/>
                </a:lnTo>
                <a:lnTo>
                  <a:pt x="85826" y="275479"/>
                </a:lnTo>
                <a:close/>
              </a:path>
              <a:path w="159384" h="588010">
                <a:moveTo>
                  <a:pt x="85826" y="275159"/>
                </a:moveTo>
                <a:lnTo>
                  <a:pt x="85305" y="274320"/>
                </a:lnTo>
                <a:lnTo>
                  <a:pt x="85826" y="274500"/>
                </a:lnTo>
                <a:lnTo>
                  <a:pt x="85826" y="275159"/>
                </a:lnTo>
                <a:close/>
              </a:path>
              <a:path w="159384" h="588010">
                <a:moveTo>
                  <a:pt x="88963" y="275589"/>
                </a:moveTo>
                <a:lnTo>
                  <a:pt x="86093" y="275589"/>
                </a:lnTo>
                <a:lnTo>
                  <a:pt x="85826" y="275159"/>
                </a:lnTo>
                <a:lnTo>
                  <a:pt x="85826" y="274500"/>
                </a:lnTo>
                <a:lnTo>
                  <a:pt x="88963" y="275589"/>
                </a:lnTo>
                <a:close/>
              </a:path>
              <a:path w="159384" h="588010">
                <a:moveTo>
                  <a:pt x="85748" y="280517"/>
                </a:moveTo>
                <a:lnTo>
                  <a:pt x="84785" y="276860"/>
                </a:lnTo>
                <a:lnTo>
                  <a:pt x="85064" y="276860"/>
                </a:lnTo>
                <a:lnTo>
                  <a:pt x="83873" y="275474"/>
                </a:lnTo>
                <a:lnTo>
                  <a:pt x="85826" y="275589"/>
                </a:lnTo>
                <a:lnTo>
                  <a:pt x="85826" y="279400"/>
                </a:lnTo>
                <a:lnTo>
                  <a:pt x="85686" y="279400"/>
                </a:lnTo>
                <a:lnTo>
                  <a:pt x="85748" y="280517"/>
                </a:lnTo>
                <a:close/>
              </a:path>
              <a:path w="159384" h="588010">
                <a:moveTo>
                  <a:pt x="117081" y="281939"/>
                </a:moveTo>
                <a:lnTo>
                  <a:pt x="85826" y="281939"/>
                </a:lnTo>
                <a:lnTo>
                  <a:pt x="85826" y="275479"/>
                </a:lnTo>
                <a:lnTo>
                  <a:pt x="86093" y="275589"/>
                </a:lnTo>
                <a:lnTo>
                  <a:pt x="88366" y="275589"/>
                </a:lnTo>
                <a:lnTo>
                  <a:pt x="92570" y="276860"/>
                </a:lnTo>
                <a:lnTo>
                  <a:pt x="96418" y="276860"/>
                </a:lnTo>
                <a:lnTo>
                  <a:pt x="101612" y="278129"/>
                </a:lnTo>
                <a:lnTo>
                  <a:pt x="101282" y="278129"/>
                </a:lnTo>
                <a:lnTo>
                  <a:pt x="106895" y="279400"/>
                </a:lnTo>
                <a:lnTo>
                  <a:pt x="118389" y="279400"/>
                </a:lnTo>
                <a:lnTo>
                  <a:pt x="132092" y="280670"/>
                </a:lnTo>
                <a:lnTo>
                  <a:pt x="131114" y="280670"/>
                </a:lnTo>
                <a:lnTo>
                  <a:pt x="117081" y="281939"/>
                </a:lnTo>
                <a:close/>
              </a:path>
              <a:path w="159384" h="588010">
                <a:moveTo>
                  <a:pt x="85826" y="280670"/>
                </a:moveTo>
                <a:lnTo>
                  <a:pt x="85686" y="279400"/>
                </a:lnTo>
                <a:lnTo>
                  <a:pt x="85826" y="279400"/>
                </a:lnTo>
                <a:lnTo>
                  <a:pt x="85826" y="280670"/>
                </a:lnTo>
                <a:close/>
              </a:path>
              <a:path w="159384" h="588010">
                <a:moveTo>
                  <a:pt x="85788" y="280670"/>
                </a:moveTo>
                <a:lnTo>
                  <a:pt x="85748" y="280517"/>
                </a:lnTo>
                <a:lnTo>
                  <a:pt x="85788" y="280670"/>
                </a:lnTo>
                <a:close/>
              </a:path>
              <a:path w="159384" h="588010">
                <a:moveTo>
                  <a:pt x="85826" y="281939"/>
                </a:moveTo>
                <a:lnTo>
                  <a:pt x="85756" y="280670"/>
                </a:lnTo>
                <a:lnTo>
                  <a:pt x="85826" y="281939"/>
                </a:lnTo>
                <a:close/>
              </a:path>
              <a:path w="159384" h="588010">
                <a:moveTo>
                  <a:pt x="146050" y="306070"/>
                </a:moveTo>
                <a:lnTo>
                  <a:pt x="130784" y="306070"/>
                </a:lnTo>
                <a:lnTo>
                  <a:pt x="116712" y="304800"/>
                </a:lnTo>
                <a:lnTo>
                  <a:pt x="110070" y="304800"/>
                </a:lnTo>
                <a:lnTo>
                  <a:pt x="103758" y="303529"/>
                </a:lnTo>
                <a:lnTo>
                  <a:pt x="97802" y="303529"/>
                </a:lnTo>
                <a:lnTo>
                  <a:pt x="92227" y="302260"/>
                </a:lnTo>
                <a:lnTo>
                  <a:pt x="87045" y="300989"/>
                </a:lnTo>
                <a:lnTo>
                  <a:pt x="82842" y="300989"/>
                </a:lnTo>
                <a:lnTo>
                  <a:pt x="78587" y="299720"/>
                </a:lnTo>
                <a:lnTo>
                  <a:pt x="77800" y="299720"/>
                </a:lnTo>
                <a:lnTo>
                  <a:pt x="74714" y="298450"/>
                </a:lnTo>
                <a:lnTo>
                  <a:pt x="73609" y="297179"/>
                </a:lnTo>
                <a:lnTo>
                  <a:pt x="71158" y="295910"/>
                </a:lnTo>
                <a:lnTo>
                  <a:pt x="69507" y="295910"/>
                </a:lnTo>
                <a:lnTo>
                  <a:pt x="67703" y="294639"/>
                </a:lnTo>
                <a:lnTo>
                  <a:pt x="66408" y="293370"/>
                </a:lnTo>
                <a:lnTo>
                  <a:pt x="67703" y="292100"/>
                </a:lnTo>
                <a:lnTo>
                  <a:pt x="69507" y="290829"/>
                </a:lnTo>
                <a:lnTo>
                  <a:pt x="71158" y="290829"/>
                </a:lnTo>
                <a:lnTo>
                  <a:pt x="73609" y="289560"/>
                </a:lnTo>
                <a:lnTo>
                  <a:pt x="74714" y="289560"/>
                </a:lnTo>
                <a:lnTo>
                  <a:pt x="77800" y="288289"/>
                </a:lnTo>
                <a:lnTo>
                  <a:pt x="78587" y="288289"/>
                </a:lnTo>
                <a:lnTo>
                  <a:pt x="87045" y="285750"/>
                </a:lnTo>
                <a:lnTo>
                  <a:pt x="98132" y="283210"/>
                </a:lnTo>
                <a:lnTo>
                  <a:pt x="104051" y="283210"/>
                </a:lnTo>
                <a:lnTo>
                  <a:pt x="110337" y="281939"/>
                </a:lnTo>
                <a:lnTo>
                  <a:pt x="117081" y="281939"/>
                </a:lnTo>
                <a:lnTo>
                  <a:pt x="131114" y="280670"/>
                </a:lnTo>
                <a:lnTo>
                  <a:pt x="146050" y="280670"/>
                </a:lnTo>
                <a:lnTo>
                  <a:pt x="146050" y="306070"/>
                </a:lnTo>
                <a:close/>
              </a:path>
              <a:path w="159384" h="588010">
                <a:moveTo>
                  <a:pt x="148894" y="306070"/>
                </a:moveTo>
                <a:lnTo>
                  <a:pt x="146050" y="306070"/>
                </a:lnTo>
                <a:lnTo>
                  <a:pt x="146050" y="280670"/>
                </a:lnTo>
                <a:lnTo>
                  <a:pt x="148894" y="280670"/>
                </a:lnTo>
                <a:lnTo>
                  <a:pt x="151396" y="281939"/>
                </a:lnTo>
                <a:lnTo>
                  <a:pt x="158788" y="292100"/>
                </a:lnTo>
                <a:lnTo>
                  <a:pt x="158788" y="294639"/>
                </a:lnTo>
                <a:lnTo>
                  <a:pt x="148894" y="306070"/>
                </a:lnTo>
                <a:close/>
              </a:path>
              <a:path w="159384" h="588010">
                <a:moveTo>
                  <a:pt x="77800" y="299720"/>
                </a:moveTo>
                <a:lnTo>
                  <a:pt x="61950" y="299720"/>
                </a:lnTo>
                <a:lnTo>
                  <a:pt x="62915" y="297179"/>
                </a:lnTo>
                <a:lnTo>
                  <a:pt x="64147" y="295910"/>
                </a:lnTo>
                <a:lnTo>
                  <a:pt x="65252" y="294639"/>
                </a:lnTo>
                <a:lnTo>
                  <a:pt x="66408" y="293370"/>
                </a:lnTo>
                <a:lnTo>
                  <a:pt x="67703" y="294639"/>
                </a:lnTo>
                <a:lnTo>
                  <a:pt x="69507" y="295910"/>
                </a:lnTo>
                <a:lnTo>
                  <a:pt x="71158" y="295910"/>
                </a:lnTo>
                <a:lnTo>
                  <a:pt x="73609" y="297179"/>
                </a:lnTo>
                <a:lnTo>
                  <a:pt x="74714" y="298450"/>
                </a:lnTo>
                <a:lnTo>
                  <a:pt x="77800" y="299720"/>
                </a:lnTo>
                <a:close/>
              </a:path>
              <a:path w="159384" h="588010">
                <a:moveTo>
                  <a:pt x="97802" y="303529"/>
                </a:moveTo>
                <a:lnTo>
                  <a:pt x="60667" y="303529"/>
                </a:lnTo>
                <a:lnTo>
                  <a:pt x="61061" y="300989"/>
                </a:lnTo>
                <a:lnTo>
                  <a:pt x="61671" y="299720"/>
                </a:lnTo>
                <a:lnTo>
                  <a:pt x="78587" y="299720"/>
                </a:lnTo>
                <a:lnTo>
                  <a:pt x="82842" y="300989"/>
                </a:lnTo>
                <a:lnTo>
                  <a:pt x="87045" y="300989"/>
                </a:lnTo>
                <a:lnTo>
                  <a:pt x="92227" y="302260"/>
                </a:lnTo>
                <a:lnTo>
                  <a:pt x="97802" y="303529"/>
                </a:lnTo>
                <a:close/>
              </a:path>
              <a:path w="159384" h="588010">
                <a:moveTo>
                  <a:pt x="60426" y="556155"/>
                </a:moveTo>
                <a:lnTo>
                  <a:pt x="60502" y="304800"/>
                </a:lnTo>
                <a:lnTo>
                  <a:pt x="60578" y="303529"/>
                </a:lnTo>
                <a:lnTo>
                  <a:pt x="103758" y="303529"/>
                </a:lnTo>
                <a:lnTo>
                  <a:pt x="110070" y="304800"/>
                </a:lnTo>
                <a:lnTo>
                  <a:pt x="116712" y="304800"/>
                </a:lnTo>
                <a:lnTo>
                  <a:pt x="130784" y="306070"/>
                </a:lnTo>
                <a:lnTo>
                  <a:pt x="85826" y="306070"/>
                </a:lnTo>
                <a:lnTo>
                  <a:pt x="85788" y="307339"/>
                </a:lnTo>
                <a:lnTo>
                  <a:pt x="84785" y="309879"/>
                </a:lnTo>
                <a:lnTo>
                  <a:pt x="85064" y="309879"/>
                </a:lnTo>
                <a:lnTo>
                  <a:pt x="82880" y="312420"/>
                </a:lnTo>
                <a:lnTo>
                  <a:pt x="83324" y="312420"/>
                </a:lnTo>
                <a:lnTo>
                  <a:pt x="81521" y="313689"/>
                </a:lnTo>
                <a:lnTo>
                  <a:pt x="85826" y="313689"/>
                </a:lnTo>
                <a:lnTo>
                  <a:pt x="85826" y="554989"/>
                </a:lnTo>
                <a:lnTo>
                  <a:pt x="63246" y="554989"/>
                </a:lnTo>
                <a:lnTo>
                  <a:pt x="60426" y="556155"/>
                </a:lnTo>
                <a:close/>
              </a:path>
              <a:path w="159384" h="588010">
                <a:moveTo>
                  <a:pt x="85826" y="307339"/>
                </a:moveTo>
                <a:lnTo>
                  <a:pt x="85686" y="307339"/>
                </a:lnTo>
                <a:lnTo>
                  <a:pt x="85826" y="306070"/>
                </a:lnTo>
                <a:lnTo>
                  <a:pt x="85826" y="307339"/>
                </a:lnTo>
                <a:close/>
              </a:path>
              <a:path w="159384" h="588010">
                <a:moveTo>
                  <a:pt x="85826" y="312239"/>
                </a:moveTo>
                <a:lnTo>
                  <a:pt x="85826" y="306070"/>
                </a:lnTo>
                <a:lnTo>
                  <a:pt x="132092" y="306070"/>
                </a:lnTo>
                <a:lnTo>
                  <a:pt x="118389" y="307339"/>
                </a:lnTo>
                <a:lnTo>
                  <a:pt x="112623" y="307339"/>
                </a:lnTo>
                <a:lnTo>
                  <a:pt x="106603" y="308610"/>
                </a:lnTo>
                <a:lnTo>
                  <a:pt x="101612" y="308610"/>
                </a:lnTo>
                <a:lnTo>
                  <a:pt x="96418" y="309879"/>
                </a:lnTo>
                <a:lnTo>
                  <a:pt x="92570" y="309879"/>
                </a:lnTo>
                <a:lnTo>
                  <a:pt x="88366" y="311150"/>
                </a:lnTo>
                <a:lnTo>
                  <a:pt x="88963" y="311150"/>
                </a:lnTo>
                <a:lnTo>
                  <a:pt x="85826" y="312239"/>
                </a:lnTo>
                <a:close/>
              </a:path>
              <a:path w="159384" h="588010">
                <a:moveTo>
                  <a:pt x="85305" y="312420"/>
                </a:moveTo>
                <a:lnTo>
                  <a:pt x="82880" y="312420"/>
                </a:lnTo>
                <a:lnTo>
                  <a:pt x="85064" y="309879"/>
                </a:lnTo>
                <a:lnTo>
                  <a:pt x="84785" y="309879"/>
                </a:lnTo>
                <a:lnTo>
                  <a:pt x="85788" y="307339"/>
                </a:lnTo>
                <a:lnTo>
                  <a:pt x="85826" y="312239"/>
                </a:lnTo>
                <a:lnTo>
                  <a:pt x="85305" y="312420"/>
                </a:lnTo>
                <a:close/>
              </a:path>
              <a:path w="159384" h="588010">
                <a:moveTo>
                  <a:pt x="85826" y="313689"/>
                </a:moveTo>
                <a:lnTo>
                  <a:pt x="81673" y="313689"/>
                </a:lnTo>
                <a:lnTo>
                  <a:pt x="84137" y="312420"/>
                </a:lnTo>
                <a:lnTo>
                  <a:pt x="85305" y="312420"/>
                </a:lnTo>
                <a:lnTo>
                  <a:pt x="85826" y="312239"/>
                </a:lnTo>
                <a:lnTo>
                  <a:pt x="85826" y="313689"/>
                </a:lnTo>
                <a:close/>
              </a:path>
              <a:path w="159384" h="588010">
                <a:moveTo>
                  <a:pt x="81983" y="313451"/>
                </a:moveTo>
                <a:lnTo>
                  <a:pt x="83324" y="312420"/>
                </a:lnTo>
                <a:lnTo>
                  <a:pt x="83985" y="312420"/>
                </a:lnTo>
                <a:lnTo>
                  <a:pt x="81983" y="313451"/>
                </a:lnTo>
                <a:close/>
              </a:path>
              <a:path w="159384" h="588010">
                <a:moveTo>
                  <a:pt x="81673" y="313689"/>
                </a:moveTo>
                <a:lnTo>
                  <a:pt x="81983" y="313451"/>
                </a:lnTo>
                <a:lnTo>
                  <a:pt x="83985" y="312420"/>
                </a:lnTo>
                <a:lnTo>
                  <a:pt x="84137" y="312420"/>
                </a:lnTo>
                <a:lnTo>
                  <a:pt x="81673" y="313689"/>
                </a:lnTo>
                <a:close/>
              </a:path>
              <a:path w="159384" h="588010">
                <a:moveTo>
                  <a:pt x="81673" y="313689"/>
                </a:moveTo>
                <a:lnTo>
                  <a:pt x="81521" y="313689"/>
                </a:lnTo>
                <a:lnTo>
                  <a:pt x="81983" y="313451"/>
                </a:lnTo>
                <a:lnTo>
                  <a:pt x="81673" y="313689"/>
                </a:lnTo>
                <a:close/>
              </a:path>
              <a:path w="159384" h="588010">
                <a:moveTo>
                  <a:pt x="60426" y="556445"/>
                </a:moveTo>
                <a:lnTo>
                  <a:pt x="60517" y="556117"/>
                </a:lnTo>
                <a:lnTo>
                  <a:pt x="63246" y="554989"/>
                </a:lnTo>
                <a:lnTo>
                  <a:pt x="62128" y="556260"/>
                </a:lnTo>
                <a:lnTo>
                  <a:pt x="60959" y="556260"/>
                </a:lnTo>
                <a:lnTo>
                  <a:pt x="60426" y="556445"/>
                </a:lnTo>
                <a:close/>
              </a:path>
              <a:path w="159384" h="588010">
                <a:moveTo>
                  <a:pt x="62128" y="556260"/>
                </a:moveTo>
                <a:lnTo>
                  <a:pt x="63246" y="554989"/>
                </a:lnTo>
                <a:lnTo>
                  <a:pt x="63385" y="554989"/>
                </a:lnTo>
                <a:lnTo>
                  <a:pt x="62404" y="556117"/>
                </a:lnTo>
                <a:lnTo>
                  <a:pt x="62128" y="556260"/>
                </a:lnTo>
                <a:close/>
              </a:path>
              <a:path w="159384" h="588010">
                <a:moveTo>
                  <a:pt x="62404" y="556117"/>
                </a:moveTo>
                <a:lnTo>
                  <a:pt x="63385" y="554989"/>
                </a:lnTo>
                <a:lnTo>
                  <a:pt x="62879" y="555872"/>
                </a:lnTo>
                <a:lnTo>
                  <a:pt x="62404" y="556117"/>
                </a:lnTo>
                <a:close/>
              </a:path>
              <a:path w="159384" h="588010">
                <a:moveTo>
                  <a:pt x="62879" y="555872"/>
                </a:moveTo>
                <a:lnTo>
                  <a:pt x="63385" y="554989"/>
                </a:lnTo>
                <a:lnTo>
                  <a:pt x="64592" y="554989"/>
                </a:lnTo>
                <a:lnTo>
                  <a:pt x="62879" y="555872"/>
                </a:lnTo>
                <a:close/>
              </a:path>
              <a:path w="159384" h="588010">
                <a:moveTo>
                  <a:pt x="62815" y="555984"/>
                </a:moveTo>
                <a:lnTo>
                  <a:pt x="64592" y="554989"/>
                </a:lnTo>
                <a:lnTo>
                  <a:pt x="64282" y="555228"/>
                </a:lnTo>
                <a:lnTo>
                  <a:pt x="62815" y="555984"/>
                </a:lnTo>
                <a:close/>
              </a:path>
              <a:path w="159384" h="588010">
                <a:moveTo>
                  <a:pt x="64282" y="555228"/>
                </a:moveTo>
                <a:lnTo>
                  <a:pt x="64592" y="554989"/>
                </a:lnTo>
                <a:lnTo>
                  <a:pt x="64744" y="554989"/>
                </a:lnTo>
                <a:lnTo>
                  <a:pt x="64282" y="555228"/>
                </a:lnTo>
                <a:close/>
              </a:path>
              <a:path w="159384" h="588010">
                <a:moveTo>
                  <a:pt x="85826" y="556260"/>
                </a:moveTo>
                <a:lnTo>
                  <a:pt x="62941" y="556260"/>
                </a:lnTo>
                <a:lnTo>
                  <a:pt x="64744" y="554989"/>
                </a:lnTo>
                <a:lnTo>
                  <a:pt x="85826" y="554989"/>
                </a:lnTo>
                <a:lnTo>
                  <a:pt x="85826" y="556260"/>
                </a:lnTo>
                <a:close/>
              </a:path>
              <a:path w="159384" h="588010">
                <a:moveTo>
                  <a:pt x="15151" y="588010"/>
                </a:moveTo>
                <a:lnTo>
                  <a:pt x="215" y="588010"/>
                </a:lnTo>
                <a:lnTo>
                  <a:pt x="0" y="562610"/>
                </a:lnTo>
                <a:lnTo>
                  <a:pt x="60426" y="562610"/>
                </a:lnTo>
                <a:lnTo>
                  <a:pt x="60578" y="561339"/>
                </a:lnTo>
                <a:lnTo>
                  <a:pt x="61480" y="558800"/>
                </a:lnTo>
                <a:lnTo>
                  <a:pt x="61201" y="558800"/>
                </a:lnTo>
                <a:lnTo>
                  <a:pt x="62815" y="555984"/>
                </a:lnTo>
                <a:lnTo>
                  <a:pt x="64282" y="555228"/>
                </a:lnTo>
                <a:lnTo>
                  <a:pt x="62941" y="556260"/>
                </a:lnTo>
                <a:lnTo>
                  <a:pt x="85826" y="556260"/>
                </a:lnTo>
                <a:lnTo>
                  <a:pt x="85826" y="562610"/>
                </a:lnTo>
                <a:lnTo>
                  <a:pt x="85686" y="565150"/>
                </a:lnTo>
                <a:lnTo>
                  <a:pt x="85204" y="567689"/>
                </a:lnTo>
                <a:lnTo>
                  <a:pt x="84594" y="568960"/>
                </a:lnTo>
                <a:lnTo>
                  <a:pt x="84315" y="568960"/>
                </a:lnTo>
                <a:lnTo>
                  <a:pt x="83350" y="571500"/>
                </a:lnTo>
                <a:lnTo>
                  <a:pt x="82118" y="572770"/>
                </a:lnTo>
                <a:lnTo>
                  <a:pt x="81013" y="574039"/>
                </a:lnTo>
                <a:lnTo>
                  <a:pt x="79857" y="575310"/>
                </a:lnTo>
                <a:lnTo>
                  <a:pt x="78562" y="576579"/>
                </a:lnTo>
                <a:lnTo>
                  <a:pt x="76758" y="576579"/>
                </a:lnTo>
                <a:lnTo>
                  <a:pt x="75107" y="577850"/>
                </a:lnTo>
                <a:lnTo>
                  <a:pt x="72656" y="579120"/>
                </a:lnTo>
                <a:lnTo>
                  <a:pt x="71551" y="579120"/>
                </a:lnTo>
                <a:lnTo>
                  <a:pt x="68465" y="580389"/>
                </a:lnTo>
                <a:lnTo>
                  <a:pt x="67678" y="580389"/>
                </a:lnTo>
                <a:lnTo>
                  <a:pt x="59220" y="582929"/>
                </a:lnTo>
                <a:lnTo>
                  <a:pt x="48132" y="585470"/>
                </a:lnTo>
                <a:lnTo>
                  <a:pt x="42214" y="585470"/>
                </a:lnTo>
                <a:lnTo>
                  <a:pt x="35928" y="586739"/>
                </a:lnTo>
                <a:lnTo>
                  <a:pt x="29184" y="586739"/>
                </a:lnTo>
                <a:lnTo>
                  <a:pt x="15151" y="588010"/>
                </a:lnTo>
                <a:close/>
              </a:path>
              <a:path w="159384" h="588010">
                <a:moveTo>
                  <a:pt x="62280" y="556260"/>
                </a:moveTo>
                <a:lnTo>
                  <a:pt x="62404" y="556117"/>
                </a:lnTo>
                <a:lnTo>
                  <a:pt x="62879" y="555872"/>
                </a:lnTo>
                <a:lnTo>
                  <a:pt x="62280" y="556260"/>
                </a:lnTo>
                <a:close/>
              </a:path>
              <a:path w="159384" h="588010">
                <a:moveTo>
                  <a:pt x="60426" y="562610"/>
                </a:moveTo>
                <a:lnTo>
                  <a:pt x="60426" y="556445"/>
                </a:lnTo>
                <a:lnTo>
                  <a:pt x="60959" y="556260"/>
                </a:lnTo>
                <a:lnTo>
                  <a:pt x="62280" y="556260"/>
                </a:lnTo>
                <a:lnTo>
                  <a:pt x="62815" y="555984"/>
                </a:lnTo>
                <a:lnTo>
                  <a:pt x="61201" y="558800"/>
                </a:lnTo>
                <a:lnTo>
                  <a:pt x="61480" y="558800"/>
                </a:lnTo>
                <a:lnTo>
                  <a:pt x="60477" y="561339"/>
                </a:lnTo>
                <a:lnTo>
                  <a:pt x="60426" y="562610"/>
                </a:lnTo>
                <a:close/>
              </a:path>
              <a:path w="159384" h="588010">
                <a:moveTo>
                  <a:pt x="62280" y="556260"/>
                </a:moveTo>
                <a:lnTo>
                  <a:pt x="62128" y="556260"/>
                </a:lnTo>
                <a:lnTo>
                  <a:pt x="62404" y="556117"/>
                </a:lnTo>
                <a:lnTo>
                  <a:pt x="62280" y="556260"/>
                </a:lnTo>
                <a:close/>
              </a:path>
              <a:path w="159384" h="588010">
                <a:moveTo>
                  <a:pt x="60426" y="556260"/>
                </a:moveTo>
                <a:lnTo>
                  <a:pt x="60172" y="556260"/>
                </a:lnTo>
                <a:lnTo>
                  <a:pt x="60426" y="556155"/>
                </a:lnTo>
                <a:close/>
              </a:path>
              <a:path w="159384" h="588010">
                <a:moveTo>
                  <a:pt x="60426" y="562610"/>
                </a:moveTo>
                <a:lnTo>
                  <a:pt x="14173" y="562610"/>
                </a:lnTo>
                <a:lnTo>
                  <a:pt x="27876" y="561339"/>
                </a:lnTo>
                <a:lnTo>
                  <a:pt x="33629" y="561339"/>
                </a:lnTo>
                <a:lnTo>
                  <a:pt x="39662" y="560070"/>
                </a:lnTo>
                <a:lnTo>
                  <a:pt x="44653" y="560070"/>
                </a:lnTo>
                <a:lnTo>
                  <a:pt x="49847" y="558800"/>
                </a:lnTo>
                <a:lnTo>
                  <a:pt x="53695" y="558800"/>
                </a:lnTo>
                <a:lnTo>
                  <a:pt x="57899" y="557529"/>
                </a:lnTo>
                <a:lnTo>
                  <a:pt x="57302" y="557529"/>
                </a:lnTo>
                <a:lnTo>
                  <a:pt x="60426" y="556445"/>
                </a:lnTo>
                <a:lnTo>
                  <a:pt x="60426" y="562610"/>
                </a:lnTo>
                <a:close/>
              </a:path>
              <a:path w="159384" h="588010">
                <a:moveTo>
                  <a:pt x="53695" y="558800"/>
                </a:moveTo>
                <a:lnTo>
                  <a:pt x="49453" y="558800"/>
                </a:lnTo>
                <a:lnTo>
                  <a:pt x="54165" y="557529"/>
                </a:lnTo>
                <a:lnTo>
                  <a:pt x="53695" y="558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054850" y="5387327"/>
            <a:ext cx="511809" cy="114300"/>
          </a:xfrm>
          <a:custGeom>
            <a:avLst/>
            <a:gdLst/>
            <a:ahLst/>
            <a:cxnLst/>
            <a:rect l="l" t="t" r="r" b="b"/>
            <a:pathLst>
              <a:path w="511809" h="114300">
                <a:moveTo>
                  <a:pt x="489420" y="70015"/>
                </a:moveTo>
                <a:lnTo>
                  <a:pt x="485978" y="70015"/>
                </a:lnTo>
                <a:lnTo>
                  <a:pt x="486054" y="44615"/>
                </a:lnTo>
                <a:lnTo>
                  <a:pt x="439082" y="44475"/>
                </a:lnTo>
                <a:lnTo>
                  <a:pt x="403517" y="23583"/>
                </a:lnTo>
                <a:lnTo>
                  <a:pt x="397243" y="12547"/>
                </a:lnTo>
                <a:lnTo>
                  <a:pt x="397535" y="9905"/>
                </a:lnTo>
                <a:lnTo>
                  <a:pt x="408711" y="0"/>
                </a:lnTo>
                <a:lnTo>
                  <a:pt x="411365" y="25"/>
                </a:lnTo>
                <a:lnTo>
                  <a:pt x="413956" y="596"/>
                </a:lnTo>
                <a:lnTo>
                  <a:pt x="416382" y="1689"/>
                </a:lnTo>
                <a:lnTo>
                  <a:pt x="511213" y="57391"/>
                </a:lnTo>
                <a:lnTo>
                  <a:pt x="489420" y="70015"/>
                </a:lnTo>
                <a:close/>
              </a:path>
              <a:path w="511809" h="114300">
                <a:moveTo>
                  <a:pt x="439000" y="69875"/>
                </a:moveTo>
                <a:lnTo>
                  <a:pt x="0" y="68567"/>
                </a:lnTo>
                <a:lnTo>
                  <a:pt x="76" y="43167"/>
                </a:lnTo>
                <a:lnTo>
                  <a:pt x="439082" y="44475"/>
                </a:lnTo>
                <a:lnTo>
                  <a:pt x="460811" y="57238"/>
                </a:lnTo>
                <a:lnTo>
                  <a:pt x="439000" y="69875"/>
                </a:lnTo>
                <a:close/>
              </a:path>
              <a:path w="511809" h="114300">
                <a:moveTo>
                  <a:pt x="460811" y="57238"/>
                </a:moveTo>
                <a:lnTo>
                  <a:pt x="439082" y="44475"/>
                </a:lnTo>
                <a:lnTo>
                  <a:pt x="486054" y="44615"/>
                </a:lnTo>
                <a:lnTo>
                  <a:pt x="486049" y="46329"/>
                </a:lnTo>
                <a:lnTo>
                  <a:pt x="479640" y="46329"/>
                </a:lnTo>
                <a:lnTo>
                  <a:pt x="460811" y="57238"/>
                </a:lnTo>
                <a:close/>
              </a:path>
              <a:path w="511809" h="114300">
                <a:moveTo>
                  <a:pt x="479577" y="68262"/>
                </a:moveTo>
                <a:lnTo>
                  <a:pt x="460811" y="57238"/>
                </a:lnTo>
                <a:lnTo>
                  <a:pt x="479640" y="46329"/>
                </a:lnTo>
                <a:lnTo>
                  <a:pt x="479577" y="68262"/>
                </a:lnTo>
                <a:close/>
              </a:path>
              <a:path w="511809" h="114300">
                <a:moveTo>
                  <a:pt x="485983" y="68262"/>
                </a:moveTo>
                <a:lnTo>
                  <a:pt x="479577" y="68262"/>
                </a:lnTo>
                <a:lnTo>
                  <a:pt x="479640" y="46329"/>
                </a:lnTo>
                <a:lnTo>
                  <a:pt x="486049" y="46329"/>
                </a:lnTo>
                <a:lnTo>
                  <a:pt x="485983" y="68262"/>
                </a:lnTo>
                <a:close/>
              </a:path>
              <a:path w="511809" h="114300">
                <a:moveTo>
                  <a:pt x="485978" y="70015"/>
                </a:moveTo>
                <a:lnTo>
                  <a:pt x="439000" y="69875"/>
                </a:lnTo>
                <a:lnTo>
                  <a:pt x="460811" y="57238"/>
                </a:lnTo>
                <a:lnTo>
                  <a:pt x="479577" y="68262"/>
                </a:lnTo>
                <a:lnTo>
                  <a:pt x="485983" y="68262"/>
                </a:lnTo>
                <a:lnTo>
                  <a:pt x="485978" y="70015"/>
                </a:lnTo>
                <a:close/>
              </a:path>
              <a:path w="511809" h="114300">
                <a:moveTo>
                  <a:pt x="411022" y="114173"/>
                </a:moveTo>
                <a:lnTo>
                  <a:pt x="408368" y="114173"/>
                </a:lnTo>
                <a:lnTo>
                  <a:pt x="405749" y="113614"/>
                </a:lnTo>
                <a:lnTo>
                  <a:pt x="396976" y="101561"/>
                </a:lnTo>
                <a:lnTo>
                  <a:pt x="397255" y="98920"/>
                </a:lnTo>
                <a:lnTo>
                  <a:pt x="439000" y="69875"/>
                </a:lnTo>
                <a:lnTo>
                  <a:pt x="489420" y="70015"/>
                </a:lnTo>
                <a:lnTo>
                  <a:pt x="415983" y="112547"/>
                </a:lnTo>
                <a:lnTo>
                  <a:pt x="413567" y="113626"/>
                </a:lnTo>
                <a:lnTo>
                  <a:pt x="411022" y="1141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71778" y="5252402"/>
            <a:ext cx="735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mi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n_u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1037" y="5702465"/>
            <a:ext cx="511809" cy="114300"/>
          </a:xfrm>
          <a:custGeom>
            <a:avLst/>
            <a:gdLst/>
            <a:ahLst/>
            <a:cxnLst/>
            <a:rect l="l" t="t" r="r" b="b"/>
            <a:pathLst>
              <a:path w="511810" h="114300">
                <a:moveTo>
                  <a:pt x="489432" y="70015"/>
                </a:moveTo>
                <a:lnTo>
                  <a:pt x="485978" y="70015"/>
                </a:lnTo>
                <a:lnTo>
                  <a:pt x="486054" y="44615"/>
                </a:lnTo>
                <a:lnTo>
                  <a:pt x="439088" y="44475"/>
                </a:lnTo>
                <a:lnTo>
                  <a:pt x="403517" y="23583"/>
                </a:lnTo>
                <a:lnTo>
                  <a:pt x="397255" y="12547"/>
                </a:lnTo>
                <a:lnTo>
                  <a:pt x="397548" y="9906"/>
                </a:lnTo>
                <a:lnTo>
                  <a:pt x="408711" y="0"/>
                </a:lnTo>
                <a:lnTo>
                  <a:pt x="411378" y="12"/>
                </a:lnTo>
                <a:lnTo>
                  <a:pt x="413969" y="584"/>
                </a:lnTo>
                <a:lnTo>
                  <a:pt x="416382" y="1689"/>
                </a:lnTo>
                <a:lnTo>
                  <a:pt x="511225" y="57391"/>
                </a:lnTo>
                <a:lnTo>
                  <a:pt x="489432" y="70015"/>
                </a:lnTo>
                <a:close/>
              </a:path>
              <a:path w="511810" h="114300">
                <a:moveTo>
                  <a:pt x="439006" y="69875"/>
                </a:moveTo>
                <a:lnTo>
                  <a:pt x="0" y="68567"/>
                </a:lnTo>
                <a:lnTo>
                  <a:pt x="76" y="43167"/>
                </a:lnTo>
                <a:lnTo>
                  <a:pt x="439088" y="44475"/>
                </a:lnTo>
                <a:lnTo>
                  <a:pt x="460820" y="57238"/>
                </a:lnTo>
                <a:lnTo>
                  <a:pt x="439006" y="69875"/>
                </a:lnTo>
                <a:close/>
              </a:path>
              <a:path w="511810" h="114300">
                <a:moveTo>
                  <a:pt x="460820" y="57238"/>
                </a:moveTo>
                <a:lnTo>
                  <a:pt x="439088" y="44475"/>
                </a:lnTo>
                <a:lnTo>
                  <a:pt x="486054" y="44615"/>
                </a:lnTo>
                <a:lnTo>
                  <a:pt x="486049" y="46329"/>
                </a:lnTo>
                <a:lnTo>
                  <a:pt x="479653" y="46329"/>
                </a:lnTo>
                <a:lnTo>
                  <a:pt x="460820" y="57238"/>
                </a:lnTo>
                <a:close/>
              </a:path>
              <a:path w="511810" h="114300">
                <a:moveTo>
                  <a:pt x="479590" y="68262"/>
                </a:moveTo>
                <a:lnTo>
                  <a:pt x="460820" y="57238"/>
                </a:lnTo>
                <a:lnTo>
                  <a:pt x="479653" y="46329"/>
                </a:lnTo>
                <a:lnTo>
                  <a:pt x="479590" y="68262"/>
                </a:lnTo>
                <a:close/>
              </a:path>
              <a:path w="511810" h="114300">
                <a:moveTo>
                  <a:pt x="485983" y="68262"/>
                </a:moveTo>
                <a:lnTo>
                  <a:pt x="479590" y="68262"/>
                </a:lnTo>
                <a:lnTo>
                  <a:pt x="479653" y="46329"/>
                </a:lnTo>
                <a:lnTo>
                  <a:pt x="486049" y="46329"/>
                </a:lnTo>
                <a:lnTo>
                  <a:pt x="485983" y="68262"/>
                </a:lnTo>
                <a:close/>
              </a:path>
              <a:path w="511810" h="114300">
                <a:moveTo>
                  <a:pt x="485978" y="70015"/>
                </a:moveTo>
                <a:lnTo>
                  <a:pt x="439006" y="69875"/>
                </a:lnTo>
                <a:lnTo>
                  <a:pt x="460820" y="57238"/>
                </a:lnTo>
                <a:lnTo>
                  <a:pt x="479590" y="68262"/>
                </a:lnTo>
                <a:lnTo>
                  <a:pt x="485983" y="68262"/>
                </a:lnTo>
                <a:lnTo>
                  <a:pt x="485978" y="70015"/>
                </a:lnTo>
                <a:close/>
              </a:path>
              <a:path w="511810" h="114300">
                <a:moveTo>
                  <a:pt x="411035" y="114173"/>
                </a:moveTo>
                <a:lnTo>
                  <a:pt x="408381" y="114173"/>
                </a:lnTo>
                <a:lnTo>
                  <a:pt x="405749" y="113614"/>
                </a:lnTo>
                <a:lnTo>
                  <a:pt x="396989" y="101561"/>
                </a:lnTo>
                <a:lnTo>
                  <a:pt x="397255" y="98920"/>
                </a:lnTo>
                <a:lnTo>
                  <a:pt x="439006" y="69875"/>
                </a:lnTo>
                <a:lnTo>
                  <a:pt x="489432" y="70015"/>
                </a:lnTo>
                <a:lnTo>
                  <a:pt x="415995" y="112547"/>
                </a:lnTo>
                <a:lnTo>
                  <a:pt x="413567" y="113626"/>
                </a:lnTo>
                <a:lnTo>
                  <a:pt x="411035" y="11417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95152" y="5776124"/>
            <a:ext cx="1017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AF50"/>
                </a:solidFill>
                <a:latin typeface="Calibri"/>
                <a:cs typeface="Calibri"/>
              </a:rPr>
              <a:t>mi</a:t>
            </a: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n_d</a:t>
            </a:r>
            <a:r>
              <a:rPr dirty="0" sz="1800" spc="-1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w</a:t>
            </a:r>
            <a:r>
              <a:rPr dirty="0" sz="180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464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CF480E</a:t>
            </a:r>
            <a:r>
              <a:rPr dirty="0" spc="-15">
                <a:latin typeface="Calibri"/>
                <a:cs typeface="Calibri"/>
              </a:rPr>
              <a:t> Parking </a:t>
            </a:r>
            <a:r>
              <a:rPr dirty="0" spc="-5">
                <a:latin typeface="Calibri"/>
                <a:cs typeface="Calibri"/>
              </a:rPr>
              <a:t>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3215601"/>
            <a:ext cx="8962390" cy="322834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55600" marR="268605" indent="-342900">
              <a:lnSpc>
                <a:spcPts val="1939"/>
              </a:lnSpc>
              <a:spcBef>
                <a:spcPts val="3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Calibri"/>
                <a:cs typeface="Calibri"/>
              </a:rPr>
              <a:t>mi</a:t>
            </a:r>
            <a:r>
              <a:rPr dirty="0" sz="1800" spc="-5">
                <a:latin typeface="Calibri"/>
                <a:cs typeface="Calibri"/>
              </a:rPr>
              <a:t>n_up</a:t>
            </a:r>
            <a:r>
              <a:rPr dirty="0" sz="1800">
                <a:latin typeface="宋体"/>
                <a:cs typeface="宋体"/>
              </a:rPr>
              <a:t>和</a:t>
            </a:r>
            <a:r>
              <a:rPr dirty="0" sz="1800">
                <a:latin typeface="Calibri"/>
                <a:cs typeface="Calibri"/>
              </a:rPr>
              <a:t>mi</a:t>
            </a:r>
            <a:r>
              <a:rPr dirty="0" sz="1800" spc="-5">
                <a:latin typeface="Calibri"/>
                <a:cs typeface="Calibri"/>
              </a:rPr>
              <a:t>n_d</a:t>
            </a:r>
            <a:r>
              <a:rPr dirty="0" sz="1800" spc="-10">
                <a:latin typeface="Calibri"/>
                <a:cs typeface="Calibri"/>
              </a:rPr>
              <a:t>o</a:t>
            </a:r>
            <a:r>
              <a:rPr dirty="0" sz="1800" spc="-5">
                <a:latin typeface="Calibri"/>
                <a:cs typeface="Calibri"/>
              </a:rPr>
              <a:t>wn</a:t>
            </a:r>
            <a:r>
              <a:rPr dirty="0" sz="1800">
                <a:latin typeface="宋体"/>
                <a:cs typeface="宋体"/>
              </a:rPr>
              <a:t>的计算可以通过维护两个单调递增的队列来实现，因为是计算区 间最小值，当后面出现更小的值时可以删除前面比该值大的元素，</a:t>
            </a:r>
            <a:r>
              <a:rPr dirty="0" sz="1800" spc="-505">
                <a:latin typeface="宋体"/>
                <a:cs typeface="宋体"/>
              </a:rPr>
              <a:t> </a:t>
            </a:r>
            <a:r>
              <a:rPr dirty="0" sz="1800" spc="-5">
                <a:latin typeface="Calibri"/>
                <a:cs typeface="Calibri"/>
              </a:rPr>
              <a:t>min_up</a:t>
            </a:r>
            <a:r>
              <a:rPr dirty="0" sz="1800">
                <a:latin typeface="宋体"/>
                <a:cs typeface="宋体"/>
              </a:rPr>
              <a:t>和 </a:t>
            </a:r>
            <a:r>
              <a:rPr dirty="0" sz="1800" spc="-5">
                <a:latin typeface="Calibri"/>
                <a:cs typeface="Calibri"/>
              </a:rPr>
              <a:t>min_down</a:t>
            </a:r>
            <a:r>
              <a:rPr dirty="0" sz="1800">
                <a:latin typeface="宋体"/>
                <a:cs typeface="宋体"/>
              </a:rPr>
              <a:t>的值分别在队列的第</a:t>
            </a:r>
            <a:r>
              <a:rPr dirty="0" sz="1800" spc="-5">
                <a:latin typeface="Calibri"/>
                <a:cs typeface="Calibri"/>
              </a:rPr>
              <a:t>1</a:t>
            </a:r>
            <a:r>
              <a:rPr dirty="0" sz="1800">
                <a:latin typeface="宋体"/>
                <a:cs typeface="宋体"/>
              </a:rPr>
              <a:t>个位置。</a:t>
            </a:r>
            <a:endParaRPr sz="1800">
              <a:latin typeface="宋体"/>
              <a:cs typeface="宋体"/>
            </a:endParaRPr>
          </a:p>
          <a:p>
            <a:pPr marL="355600" marR="205104" indent="-342900">
              <a:lnSpc>
                <a:spcPts val="1939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容易知道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>
                <a:latin typeface="宋体"/>
                <a:cs typeface="宋体"/>
              </a:rPr>
              <a:t>宽度</a:t>
            </a:r>
            <a:r>
              <a:rPr dirty="0" sz="1800" spc="-5">
                <a:latin typeface="Calibri"/>
                <a:cs typeface="Calibri"/>
              </a:rPr>
              <a:t>w</a:t>
            </a:r>
            <a:r>
              <a:rPr dirty="0" sz="1800">
                <a:latin typeface="宋体"/>
                <a:cs typeface="宋体"/>
              </a:rPr>
              <a:t>在递增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>
                <a:latin typeface="宋体"/>
                <a:cs typeface="宋体"/>
              </a:rPr>
              <a:t>高度</a:t>
            </a:r>
            <a:r>
              <a:rPr dirty="0" sz="1800" spc="-5">
                <a:latin typeface="Calibri"/>
                <a:cs typeface="Calibri"/>
              </a:rPr>
              <a:t>h</a:t>
            </a:r>
            <a:r>
              <a:rPr dirty="0" sz="1800">
                <a:latin typeface="宋体"/>
                <a:cs typeface="宋体"/>
              </a:rPr>
              <a:t>非递增，所以当</a:t>
            </a:r>
            <a:r>
              <a:rPr dirty="0" sz="1800" spc="-5">
                <a:latin typeface="Calibri"/>
                <a:cs typeface="Calibri"/>
              </a:rPr>
              <a:t>h&lt;w</a:t>
            </a:r>
            <a:r>
              <a:rPr dirty="0" sz="1800">
                <a:latin typeface="宋体"/>
                <a:cs typeface="宋体"/>
              </a:rPr>
              <a:t>时停止枚举右边界</a:t>
            </a:r>
            <a:r>
              <a:rPr dirty="0" sz="1800" spc="-5">
                <a:latin typeface="Calibri"/>
                <a:cs typeface="Calibri"/>
              </a:rPr>
              <a:t>j</a:t>
            </a:r>
            <a:r>
              <a:rPr dirty="0" sz="1800">
                <a:latin typeface="宋体"/>
                <a:cs typeface="宋体"/>
              </a:rPr>
              <a:t>。此时</a:t>
            </a:r>
            <a:r>
              <a:rPr dirty="0" sz="1800" spc="-5">
                <a:latin typeface="Calibri"/>
                <a:cs typeface="Calibri"/>
              </a:rPr>
              <a:t>j-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>
                <a:latin typeface="宋体"/>
                <a:cs typeface="宋体"/>
              </a:rPr>
              <a:t>就是以</a:t>
            </a:r>
            <a:r>
              <a:rPr dirty="0" sz="1800">
                <a:latin typeface="Calibri"/>
                <a:cs typeface="Calibri"/>
              </a:rPr>
              <a:t>i </a:t>
            </a:r>
            <a:r>
              <a:rPr dirty="0" sz="1800">
                <a:latin typeface="宋体"/>
                <a:cs typeface="宋体"/>
              </a:rPr>
              <a:t>为左边界的最大子正方形的边长大小。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左边界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>
                <a:latin typeface="宋体"/>
                <a:cs typeface="宋体"/>
              </a:rPr>
              <a:t>向右枚举过程中，最大的合法右边界</a:t>
            </a:r>
            <a:r>
              <a:rPr dirty="0" sz="1800" spc="-5">
                <a:latin typeface="Calibri"/>
                <a:cs typeface="Calibri"/>
              </a:rPr>
              <a:t>j</a:t>
            </a:r>
            <a:r>
              <a:rPr dirty="0" sz="1800">
                <a:latin typeface="宋体"/>
                <a:cs typeface="宋体"/>
              </a:rPr>
              <a:t>也是非递减的。</a:t>
            </a:r>
            <a:endParaRPr sz="1800">
              <a:latin typeface="宋体"/>
              <a:cs typeface="宋体"/>
            </a:endParaRPr>
          </a:p>
          <a:p>
            <a:pPr algn="just" marL="355600" marR="246379" indent="-342900">
              <a:lnSpc>
                <a:spcPts val="1939"/>
              </a:lnSpc>
              <a:spcBef>
                <a:spcPts val="45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每次递归返回的是</a:t>
            </a:r>
            <a:r>
              <a:rPr dirty="0" sz="1800">
                <a:latin typeface="Calibri"/>
                <a:cs typeface="Calibri"/>
              </a:rPr>
              <a:t>k</a:t>
            </a:r>
            <a:r>
              <a:rPr dirty="0" sz="1800">
                <a:latin typeface="宋体"/>
                <a:cs typeface="宋体"/>
              </a:rPr>
              <a:t>次操作后的子正方形大小，可能只有其中一部分操作在当前递归 区间内，对于不在区间的操作直接赋为最靠近的前面一个操作后的答案，比如第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>
                <a:latin typeface="宋体"/>
                <a:cs typeface="宋体"/>
              </a:rPr>
              <a:t>操 作后的答案为</a:t>
            </a:r>
            <a:r>
              <a:rPr dirty="0" sz="1800" spc="-30">
                <a:latin typeface="Calibri"/>
                <a:cs typeface="Calibri"/>
              </a:rPr>
              <a:t>v</a:t>
            </a: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ue</a:t>
            </a:r>
            <a:r>
              <a:rPr dirty="0" sz="1800">
                <a:latin typeface="宋体"/>
                <a:cs typeface="宋体"/>
              </a:rPr>
              <a:t>，下一次操作是</a:t>
            </a:r>
            <a:r>
              <a:rPr dirty="0" sz="1800" spc="-130">
                <a:latin typeface="Calibri"/>
                <a:cs typeface="Calibri"/>
              </a:rPr>
              <a:t>y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>
                <a:latin typeface="宋体"/>
                <a:cs typeface="宋体"/>
              </a:rPr>
              <a:t>则第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+1</a:t>
            </a:r>
            <a:r>
              <a:rPr dirty="0" sz="1800">
                <a:latin typeface="Calibri"/>
                <a:cs typeface="Calibri"/>
              </a:rPr>
              <a:t>,x</a:t>
            </a:r>
            <a:r>
              <a:rPr dirty="0" sz="1800" spc="-5">
                <a:latin typeface="Calibri"/>
                <a:cs typeface="Calibri"/>
              </a:rPr>
              <a:t>+2</a:t>
            </a:r>
            <a:r>
              <a:rPr dirty="0" sz="1800">
                <a:latin typeface="Calibri"/>
                <a:cs typeface="Calibri"/>
              </a:rPr>
              <a:t>,…,y</a:t>
            </a:r>
            <a:r>
              <a:rPr dirty="0" sz="1800" spc="-5">
                <a:latin typeface="Calibri"/>
                <a:cs typeface="Calibri"/>
              </a:rPr>
              <a:t>-1</a:t>
            </a:r>
            <a:r>
              <a:rPr dirty="0" sz="1800">
                <a:latin typeface="宋体"/>
                <a:cs typeface="宋体"/>
              </a:rPr>
              <a:t>操作后的答案直接赋为</a:t>
            </a:r>
            <a:r>
              <a:rPr dirty="0" sz="1800" spc="-30">
                <a:latin typeface="Calibri"/>
                <a:cs typeface="Calibri"/>
              </a:rPr>
              <a:t>v</a:t>
            </a: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ue</a:t>
            </a:r>
            <a:r>
              <a:rPr dirty="0" sz="1800">
                <a:latin typeface="宋体"/>
                <a:cs typeface="宋体"/>
              </a:rPr>
              <a:t>即 可。</a:t>
            </a:r>
            <a:endParaRPr sz="1800">
              <a:latin typeface="宋体"/>
              <a:cs typeface="宋体"/>
            </a:endParaRPr>
          </a:p>
          <a:p>
            <a:pPr algn="just" marL="355600" marR="5080" indent="-342900">
              <a:lnSpc>
                <a:spcPts val="1939"/>
              </a:lnSpc>
              <a:spcBef>
                <a:spcPts val="4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所以对于每次操作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>
                <a:latin typeface="宋体"/>
                <a:cs typeface="宋体"/>
              </a:rPr>
              <a:t>计算跨过中间</a:t>
            </a:r>
            <a:r>
              <a:rPr dirty="0" sz="1800" spc="-5">
                <a:latin typeface="Calibri"/>
                <a:cs typeface="Calibri"/>
              </a:rPr>
              <a:t>mid</a:t>
            </a:r>
            <a:r>
              <a:rPr dirty="0" sz="1800">
                <a:latin typeface="宋体"/>
                <a:cs typeface="宋体"/>
              </a:rPr>
              <a:t>一行的正方形的大小可以在</a:t>
            </a:r>
            <a:r>
              <a:rPr dirty="0" sz="1800" spc="-5">
                <a:latin typeface="Calibri"/>
                <a:cs typeface="Calibri"/>
              </a:rPr>
              <a:t>O(m)</a:t>
            </a:r>
            <a:r>
              <a:rPr dirty="0" sz="1800">
                <a:latin typeface="宋体"/>
                <a:cs typeface="宋体"/>
              </a:rPr>
              <a:t>内完成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>
                <a:latin typeface="宋体"/>
                <a:cs typeface="宋体"/>
              </a:rPr>
              <a:t>分治过 程中对于每个操作最多有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gn</a:t>
            </a:r>
            <a:r>
              <a:rPr dirty="0" sz="1800">
                <a:latin typeface="宋体"/>
                <a:cs typeface="宋体"/>
              </a:rPr>
              <a:t>的分治区间包含它。所以总时间复杂度为</a:t>
            </a:r>
            <a:r>
              <a:rPr dirty="0" sz="1800" spc="-5">
                <a:latin typeface="Calibri"/>
                <a:cs typeface="Calibri"/>
              </a:rPr>
              <a:t>O((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5">
                <a:latin typeface="Calibri"/>
                <a:cs typeface="Calibri"/>
              </a:rPr>
              <a:t>+n)*</a:t>
            </a:r>
            <a:r>
              <a:rPr dirty="0" sz="1800">
                <a:latin typeface="Calibri"/>
                <a:cs typeface="Calibri"/>
              </a:rPr>
              <a:t>k</a:t>
            </a:r>
            <a:r>
              <a:rPr dirty="0" sz="1800" spc="-5">
                <a:latin typeface="Calibri"/>
                <a:cs typeface="Calibri"/>
              </a:rPr>
              <a:t>*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-5">
                <a:latin typeface="Calibri"/>
                <a:cs typeface="Calibri"/>
              </a:rPr>
              <a:t>gn)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19374" y="1079461"/>
            <a:ext cx="1583055" cy="2033905"/>
            <a:chOff x="2819374" y="1079461"/>
            <a:chExt cx="1583055" cy="2033905"/>
          </a:xfrm>
        </p:grpSpPr>
        <p:sp>
          <p:nvSpPr>
            <p:cNvPr id="5" name="object 5"/>
            <p:cNvSpPr/>
            <p:nvPr/>
          </p:nvSpPr>
          <p:spPr>
            <a:xfrm>
              <a:off x="3208324" y="1079461"/>
              <a:ext cx="317500" cy="1157605"/>
            </a:xfrm>
            <a:custGeom>
              <a:avLst/>
              <a:gdLst/>
              <a:ahLst/>
              <a:cxnLst/>
              <a:rect l="l" t="t" r="r" b="b"/>
              <a:pathLst>
                <a:path w="317500" h="1157605">
                  <a:moveTo>
                    <a:pt x="304800" y="1157312"/>
                  </a:moveTo>
                  <a:lnTo>
                    <a:pt x="12700" y="1157312"/>
                  </a:lnTo>
                  <a:lnTo>
                    <a:pt x="10210" y="1157058"/>
                  </a:lnTo>
                  <a:lnTo>
                    <a:pt x="0" y="1144612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304800" y="0"/>
                  </a:lnTo>
                  <a:lnTo>
                    <a:pt x="317500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1131912"/>
                  </a:lnTo>
                  <a:lnTo>
                    <a:pt x="12700" y="1131912"/>
                  </a:lnTo>
                  <a:lnTo>
                    <a:pt x="25400" y="1144612"/>
                  </a:lnTo>
                  <a:lnTo>
                    <a:pt x="317500" y="1144612"/>
                  </a:lnTo>
                  <a:lnTo>
                    <a:pt x="317258" y="1147089"/>
                  </a:lnTo>
                  <a:lnTo>
                    <a:pt x="307276" y="1157058"/>
                  </a:lnTo>
                  <a:lnTo>
                    <a:pt x="304800" y="1157312"/>
                  </a:lnTo>
                  <a:close/>
                </a:path>
                <a:path w="317500" h="115760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317500" h="1157605">
                  <a:moveTo>
                    <a:pt x="292100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292100" y="12699"/>
                  </a:lnTo>
                  <a:lnTo>
                    <a:pt x="292100" y="25399"/>
                  </a:lnTo>
                  <a:close/>
                </a:path>
                <a:path w="317500" h="1157605">
                  <a:moveTo>
                    <a:pt x="292100" y="1144612"/>
                  </a:moveTo>
                  <a:lnTo>
                    <a:pt x="292100" y="12699"/>
                  </a:lnTo>
                  <a:lnTo>
                    <a:pt x="304800" y="25399"/>
                  </a:lnTo>
                  <a:lnTo>
                    <a:pt x="317500" y="25399"/>
                  </a:lnTo>
                  <a:lnTo>
                    <a:pt x="317500" y="1131912"/>
                  </a:lnTo>
                  <a:lnTo>
                    <a:pt x="304800" y="1131912"/>
                  </a:lnTo>
                  <a:lnTo>
                    <a:pt x="292100" y="1144612"/>
                  </a:lnTo>
                  <a:close/>
                </a:path>
                <a:path w="317500" h="1157605">
                  <a:moveTo>
                    <a:pt x="317500" y="25399"/>
                  </a:moveTo>
                  <a:lnTo>
                    <a:pt x="304800" y="25399"/>
                  </a:lnTo>
                  <a:lnTo>
                    <a:pt x="292100" y="12699"/>
                  </a:lnTo>
                  <a:lnTo>
                    <a:pt x="317500" y="12699"/>
                  </a:lnTo>
                  <a:lnTo>
                    <a:pt x="317500" y="25399"/>
                  </a:lnTo>
                  <a:close/>
                </a:path>
                <a:path w="317500" h="1157605">
                  <a:moveTo>
                    <a:pt x="25400" y="1144612"/>
                  </a:moveTo>
                  <a:lnTo>
                    <a:pt x="12700" y="1131912"/>
                  </a:lnTo>
                  <a:lnTo>
                    <a:pt x="25400" y="1131912"/>
                  </a:lnTo>
                  <a:lnTo>
                    <a:pt x="25400" y="1144612"/>
                  </a:lnTo>
                  <a:close/>
                </a:path>
                <a:path w="317500" h="1157605">
                  <a:moveTo>
                    <a:pt x="292100" y="1144612"/>
                  </a:moveTo>
                  <a:lnTo>
                    <a:pt x="25400" y="1144612"/>
                  </a:lnTo>
                  <a:lnTo>
                    <a:pt x="25400" y="1131912"/>
                  </a:lnTo>
                  <a:lnTo>
                    <a:pt x="292100" y="1131912"/>
                  </a:lnTo>
                  <a:lnTo>
                    <a:pt x="292100" y="1144612"/>
                  </a:lnTo>
                  <a:close/>
                </a:path>
                <a:path w="317500" h="1157605">
                  <a:moveTo>
                    <a:pt x="317500" y="1144612"/>
                  </a:moveTo>
                  <a:lnTo>
                    <a:pt x="292100" y="1144612"/>
                  </a:lnTo>
                  <a:lnTo>
                    <a:pt x="304800" y="1131912"/>
                  </a:lnTo>
                  <a:lnTo>
                    <a:pt x="317500" y="1131912"/>
                  </a:lnTo>
                  <a:lnTo>
                    <a:pt x="317500" y="114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221736" y="1969008"/>
              <a:ext cx="291465" cy="584200"/>
            </a:xfrm>
            <a:custGeom>
              <a:avLst/>
              <a:gdLst/>
              <a:ahLst/>
              <a:cxnLst/>
              <a:rect l="l" t="t" r="r" b="b"/>
              <a:pathLst>
                <a:path w="291464" h="584200">
                  <a:moveTo>
                    <a:pt x="291084" y="583692"/>
                  </a:moveTo>
                  <a:lnTo>
                    <a:pt x="0" y="583692"/>
                  </a:lnTo>
                  <a:lnTo>
                    <a:pt x="0" y="0"/>
                  </a:lnTo>
                  <a:lnTo>
                    <a:pt x="291084" y="0"/>
                  </a:lnTo>
                  <a:lnTo>
                    <a:pt x="291084" y="583692"/>
                  </a:lnTo>
                  <a:close/>
                </a:path>
              </a:pathLst>
            </a:custGeom>
            <a:solidFill>
              <a:srgbClr val="00AF50">
                <a:alpha val="74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208324" y="1955787"/>
              <a:ext cx="317500" cy="609600"/>
            </a:xfrm>
            <a:custGeom>
              <a:avLst/>
              <a:gdLst/>
              <a:ahLst/>
              <a:cxnLst/>
              <a:rect l="l" t="t" r="r" b="b"/>
              <a:pathLst>
                <a:path w="317500" h="609600">
                  <a:moveTo>
                    <a:pt x="304800" y="609599"/>
                  </a:moveTo>
                  <a:lnTo>
                    <a:pt x="12700" y="609599"/>
                  </a:lnTo>
                  <a:lnTo>
                    <a:pt x="10210" y="609358"/>
                  </a:lnTo>
                  <a:lnTo>
                    <a:pt x="0" y="596899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304800" y="0"/>
                  </a:lnTo>
                  <a:lnTo>
                    <a:pt x="317500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584199"/>
                  </a:lnTo>
                  <a:lnTo>
                    <a:pt x="12700" y="584199"/>
                  </a:lnTo>
                  <a:lnTo>
                    <a:pt x="25400" y="596899"/>
                  </a:lnTo>
                  <a:lnTo>
                    <a:pt x="317500" y="596899"/>
                  </a:lnTo>
                  <a:lnTo>
                    <a:pt x="317258" y="599376"/>
                  </a:lnTo>
                  <a:lnTo>
                    <a:pt x="307276" y="609358"/>
                  </a:lnTo>
                  <a:lnTo>
                    <a:pt x="304800" y="609599"/>
                  </a:lnTo>
                  <a:close/>
                </a:path>
                <a:path w="317500" h="609600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317500" h="609600">
                  <a:moveTo>
                    <a:pt x="292100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292100" y="12699"/>
                  </a:lnTo>
                  <a:lnTo>
                    <a:pt x="292100" y="25399"/>
                  </a:lnTo>
                  <a:close/>
                </a:path>
                <a:path w="317500" h="609600">
                  <a:moveTo>
                    <a:pt x="292100" y="596899"/>
                  </a:moveTo>
                  <a:lnTo>
                    <a:pt x="292100" y="12699"/>
                  </a:lnTo>
                  <a:lnTo>
                    <a:pt x="304800" y="25399"/>
                  </a:lnTo>
                  <a:lnTo>
                    <a:pt x="317500" y="25399"/>
                  </a:lnTo>
                  <a:lnTo>
                    <a:pt x="317500" y="584199"/>
                  </a:lnTo>
                  <a:lnTo>
                    <a:pt x="304800" y="584199"/>
                  </a:lnTo>
                  <a:lnTo>
                    <a:pt x="292100" y="596899"/>
                  </a:lnTo>
                  <a:close/>
                </a:path>
                <a:path w="317500" h="609600">
                  <a:moveTo>
                    <a:pt x="317500" y="25399"/>
                  </a:moveTo>
                  <a:lnTo>
                    <a:pt x="304800" y="25399"/>
                  </a:lnTo>
                  <a:lnTo>
                    <a:pt x="292100" y="12699"/>
                  </a:lnTo>
                  <a:lnTo>
                    <a:pt x="317500" y="12699"/>
                  </a:lnTo>
                  <a:lnTo>
                    <a:pt x="317500" y="25399"/>
                  </a:lnTo>
                  <a:close/>
                </a:path>
                <a:path w="317500" h="609600">
                  <a:moveTo>
                    <a:pt x="25400" y="596899"/>
                  </a:moveTo>
                  <a:lnTo>
                    <a:pt x="12700" y="584199"/>
                  </a:lnTo>
                  <a:lnTo>
                    <a:pt x="25400" y="584199"/>
                  </a:lnTo>
                  <a:lnTo>
                    <a:pt x="25400" y="596899"/>
                  </a:lnTo>
                  <a:close/>
                </a:path>
                <a:path w="317500" h="609600">
                  <a:moveTo>
                    <a:pt x="292100" y="596899"/>
                  </a:moveTo>
                  <a:lnTo>
                    <a:pt x="25400" y="596899"/>
                  </a:lnTo>
                  <a:lnTo>
                    <a:pt x="25400" y="584199"/>
                  </a:lnTo>
                  <a:lnTo>
                    <a:pt x="292100" y="584199"/>
                  </a:lnTo>
                  <a:lnTo>
                    <a:pt x="292100" y="596899"/>
                  </a:lnTo>
                  <a:close/>
                </a:path>
                <a:path w="317500" h="609600">
                  <a:moveTo>
                    <a:pt x="317500" y="596899"/>
                  </a:moveTo>
                  <a:lnTo>
                    <a:pt x="292100" y="596899"/>
                  </a:lnTo>
                  <a:lnTo>
                    <a:pt x="304800" y="584199"/>
                  </a:lnTo>
                  <a:lnTo>
                    <a:pt x="317500" y="584199"/>
                  </a:lnTo>
                  <a:lnTo>
                    <a:pt x="317500" y="596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512820" y="1603248"/>
              <a:ext cx="292735" cy="620395"/>
            </a:xfrm>
            <a:custGeom>
              <a:avLst/>
              <a:gdLst/>
              <a:ahLst/>
              <a:cxnLst/>
              <a:rect l="l" t="t" r="r" b="b"/>
              <a:pathLst>
                <a:path w="292735" h="620394">
                  <a:moveTo>
                    <a:pt x="292608" y="620267"/>
                  </a:moveTo>
                  <a:lnTo>
                    <a:pt x="0" y="620267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6202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00425" y="1225524"/>
              <a:ext cx="609600" cy="1887855"/>
            </a:xfrm>
            <a:custGeom>
              <a:avLst/>
              <a:gdLst/>
              <a:ahLst/>
              <a:cxnLst/>
              <a:rect l="l" t="t" r="r" b="b"/>
              <a:pathLst>
                <a:path w="609600" h="1887855">
                  <a:moveTo>
                    <a:pt x="609600" y="12700"/>
                  </a:moveTo>
                  <a:lnTo>
                    <a:pt x="596900" y="0"/>
                  </a:lnTo>
                  <a:lnTo>
                    <a:pt x="584200" y="0"/>
                  </a:lnTo>
                  <a:lnTo>
                    <a:pt x="584200" y="25400"/>
                  </a:lnTo>
                  <a:lnTo>
                    <a:pt x="584200" y="985850"/>
                  </a:lnTo>
                  <a:lnTo>
                    <a:pt x="317500" y="985850"/>
                  </a:lnTo>
                  <a:lnTo>
                    <a:pt x="317500" y="755650"/>
                  </a:lnTo>
                  <a:lnTo>
                    <a:pt x="317500" y="742950"/>
                  </a:lnTo>
                  <a:lnTo>
                    <a:pt x="317500" y="390525"/>
                  </a:lnTo>
                  <a:lnTo>
                    <a:pt x="317500" y="377825"/>
                  </a:lnTo>
                  <a:lnTo>
                    <a:pt x="317500" y="25400"/>
                  </a:lnTo>
                  <a:lnTo>
                    <a:pt x="584200" y="25400"/>
                  </a:lnTo>
                  <a:lnTo>
                    <a:pt x="584200" y="0"/>
                  </a:lnTo>
                  <a:lnTo>
                    <a:pt x="304800" y="0"/>
                  </a:lnTo>
                  <a:lnTo>
                    <a:pt x="292100" y="12700"/>
                  </a:lnTo>
                  <a:lnTo>
                    <a:pt x="292100" y="365125"/>
                  </a:lnTo>
                  <a:lnTo>
                    <a:pt x="292100" y="390525"/>
                  </a:lnTo>
                  <a:lnTo>
                    <a:pt x="292100" y="1862162"/>
                  </a:lnTo>
                  <a:lnTo>
                    <a:pt x="25400" y="1862162"/>
                  </a:lnTo>
                  <a:lnTo>
                    <a:pt x="25400" y="1011250"/>
                  </a:lnTo>
                  <a:lnTo>
                    <a:pt x="292100" y="1011250"/>
                  </a:lnTo>
                  <a:lnTo>
                    <a:pt x="292100" y="985850"/>
                  </a:lnTo>
                  <a:lnTo>
                    <a:pt x="25400" y="985850"/>
                  </a:lnTo>
                  <a:lnTo>
                    <a:pt x="25400" y="755650"/>
                  </a:lnTo>
                  <a:lnTo>
                    <a:pt x="292100" y="755650"/>
                  </a:lnTo>
                  <a:lnTo>
                    <a:pt x="292100" y="730250"/>
                  </a:lnTo>
                  <a:lnTo>
                    <a:pt x="25400" y="730250"/>
                  </a:lnTo>
                  <a:lnTo>
                    <a:pt x="25400" y="390525"/>
                  </a:lnTo>
                  <a:lnTo>
                    <a:pt x="292100" y="390525"/>
                  </a:lnTo>
                  <a:lnTo>
                    <a:pt x="292100" y="365125"/>
                  </a:lnTo>
                  <a:lnTo>
                    <a:pt x="12700" y="365125"/>
                  </a:lnTo>
                  <a:lnTo>
                    <a:pt x="10223" y="365366"/>
                  </a:lnTo>
                  <a:lnTo>
                    <a:pt x="0" y="377825"/>
                  </a:lnTo>
                  <a:lnTo>
                    <a:pt x="0" y="742950"/>
                  </a:lnTo>
                  <a:lnTo>
                    <a:pt x="0" y="998550"/>
                  </a:lnTo>
                  <a:lnTo>
                    <a:pt x="0" y="1874862"/>
                  </a:lnTo>
                  <a:lnTo>
                    <a:pt x="241" y="1877339"/>
                  </a:lnTo>
                  <a:lnTo>
                    <a:pt x="12700" y="1887562"/>
                  </a:lnTo>
                  <a:lnTo>
                    <a:pt x="304800" y="1887562"/>
                  </a:lnTo>
                  <a:lnTo>
                    <a:pt x="317500" y="1874862"/>
                  </a:lnTo>
                  <a:lnTo>
                    <a:pt x="317500" y="1862162"/>
                  </a:lnTo>
                  <a:lnTo>
                    <a:pt x="317500" y="1011250"/>
                  </a:lnTo>
                  <a:lnTo>
                    <a:pt x="596900" y="1011250"/>
                  </a:lnTo>
                  <a:lnTo>
                    <a:pt x="599389" y="1010996"/>
                  </a:lnTo>
                  <a:lnTo>
                    <a:pt x="609600" y="998550"/>
                  </a:lnTo>
                  <a:lnTo>
                    <a:pt x="609600" y="985850"/>
                  </a:lnTo>
                  <a:lnTo>
                    <a:pt x="609600" y="25400"/>
                  </a:lnTo>
                  <a:lnTo>
                    <a:pt x="60960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05427" y="1969008"/>
              <a:ext cx="292735" cy="767080"/>
            </a:xfrm>
            <a:custGeom>
              <a:avLst/>
              <a:gdLst/>
              <a:ahLst/>
              <a:cxnLst/>
              <a:rect l="l" t="t" r="r" b="b"/>
              <a:pathLst>
                <a:path w="292735" h="767080">
                  <a:moveTo>
                    <a:pt x="292608" y="766572"/>
                  </a:moveTo>
                  <a:lnTo>
                    <a:pt x="0" y="766572"/>
                  </a:lnTo>
                  <a:lnTo>
                    <a:pt x="0" y="0"/>
                  </a:lnTo>
                  <a:lnTo>
                    <a:pt x="292608" y="0"/>
                  </a:lnTo>
                  <a:lnTo>
                    <a:pt x="292608" y="766572"/>
                  </a:lnTo>
                  <a:close/>
                </a:path>
              </a:pathLst>
            </a:custGeom>
            <a:solidFill>
              <a:srgbClr val="00AF50">
                <a:alpha val="74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792524" y="1955774"/>
              <a:ext cx="317500" cy="792480"/>
            </a:xfrm>
            <a:custGeom>
              <a:avLst/>
              <a:gdLst/>
              <a:ahLst/>
              <a:cxnLst/>
              <a:rect l="l" t="t" r="r" b="b"/>
              <a:pathLst>
                <a:path w="317500" h="792480">
                  <a:moveTo>
                    <a:pt x="304800" y="792175"/>
                  </a:moveTo>
                  <a:lnTo>
                    <a:pt x="12700" y="792175"/>
                  </a:lnTo>
                  <a:lnTo>
                    <a:pt x="10223" y="791933"/>
                  </a:lnTo>
                  <a:lnTo>
                    <a:pt x="0" y="77947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304800" y="0"/>
                  </a:lnTo>
                  <a:lnTo>
                    <a:pt x="31750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766775"/>
                  </a:lnTo>
                  <a:lnTo>
                    <a:pt x="12700" y="766775"/>
                  </a:lnTo>
                  <a:lnTo>
                    <a:pt x="25400" y="779475"/>
                  </a:lnTo>
                  <a:lnTo>
                    <a:pt x="317500" y="779475"/>
                  </a:lnTo>
                  <a:lnTo>
                    <a:pt x="317258" y="781951"/>
                  </a:lnTo>
                  <a:lnTo>
                    <a:pt x="307289" y="791933"/>
                  </a:lnTo>
                  <a:lnTo>
                    <a:pt x="304800" y="792175"/>
                  </a:lnTo>
                  <a:close/>
                </a:path>
                <a:path w="317500" h="79248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17500" h="792480">
                  <a:moveTo>
                    <a:pt x="29210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292100" y="12700"/>
                  </a:lnTo>
                  <a:lnTo>
                    <a:pt x="292100" y="25400"/>
                  </a:lnTo>
                  <a:close/>
                </a:path>
                <a:path w="317500" h="792480">
                  <a:moveTo>
                    <a:pt x="292100" y="779475"/>
                  </a:moveTo>
                  <a:lnTo>
                    <a:pt x="292100" y="12700"/>
                  </a:lnTo>
                  <a:lnTo>
                    <a:pt x="304800" y="25400"/>
                  </a:lnTo>
                  <a:lnTo>
                    <a:pt x="317500" y="25400"/>
                  </a:lnTo>
                  <a:lnTo>
                    <a:pt x="317500" y="766775"/>
                  </a:lnTo>
                  <a:lnTo>
                    <a:pt x="304800" y="766775"/>
                  </a:lnTo>
                  <a:lnTo>
                    <a:pt x="292100" y="779475"/>
                  </a:lnTo>
                  <a:close/>
                </a:path>
                <a:path w="317500" h="792480">
                  <a:moveTo>
                    <a:pt x="317500" y="25400"/>
                  </a:moveTo>
                  <a:lnTo>
                    <a:pt x="304800" y="25400"/>
                  </a:lnTo>
                  <a:lnTo>
                    <a:pt x="292100" y="12700"/>
                  </a:lnTo>
                  <a:lnTo>
                    <a:pt x="317500" y="12700"/>
                  </a:lnTo>
                  <a:lnTo>
                    <a:pt x="317500" y="25400"/>
                  </a:lnTo>
                  <a:close/>
                </a:path>
                <a:path w="317500" h="792480">
                  <a:moveTo>
                    <a:pt x="25400" y="779475"/>
                  </a:moveTo>
                  <a:lnTo>
                    <a:pt x="12700" y="766775"/>
                  </a:lnTo>
                  <a:lnTo>
                    <a:pt x="25400" y="766775"/>
                  </a:lnTo>
                  <a:lnTo>
                    <a:pt x="25400" y="779475"/>
                  </a:lnTo>
                  <a:close/>
                </a:path>
                <a:path w="317500" h="792480">
                  <a:moveTo>
                    <a:pt x="292100" y="779475"/>
                  </a:moveTo>
                  <a:lnTo>
                    <a:pt x="25400" y="779475"/>
                  </a:lnTo>
                  <a:lnTo>
                    <a:pt x="25400" y="766775"/>
                  </a:lnTo>
                  <a:lnTo>
                    <a:pt x="292100" y="766775"/>
                  </a:lnTo>
                  <a:lnTo>
                    <a:pt x="292100" y="779475"/>
                  </a:lnTo>
                  <a:close/>
                </a:path>
                <a:path w="317500" h="792480">
                  <a:moveTo>
                    <a:pt x="317500" y="779475"/>
                  </a:moveTo>
                  <a:lnTo>
                    <a:pt x="292100" y="779475"/>
                  </a:lnTo>
                  <a:lnTo>
                    <a:pt x="304800" y="766775"/>
                  </a:lnTo>
                  <a:lnTo>
                    <a:pt x="317500" y="766775"/>
                  </a:lnTo>
                  <a:lnTo>
                    <a:pt x="317500" y="779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98036" y="1456944"/>
              <a:ext cx="291465" cy="767080"/>
            </a:xfrm>
            <a:custGeom>
              <a:avLst/>
              <a:gdLst/>
              <a:ahLst/>
              <a:cxnLst/>
              <a:rect l="l" t="t" r="r" b="b"/>
              <a:pathLst>
                <a:path w="291464" h="767080">
                  <a:moveTo>
                    <a:pt x="291084" y="766571"/>
                  </a:moveTo>
                  <a:lnTo>
                    <a:pt x="0" y="766571"/>
                  </a:lnTo>
                  <a:lnTo>
                    <a:pt x="0" y="0"/>
                  </a:lnTo>
                  <a:lnTo>
                    <a:pt x="291084" y="0"/>
                  </a:lnTo>
                  <a:lnTo>
                    <a:pt x="291084" y="766571"/>
                  </a:lnTo>
                  <a:close/>
                </a:path>
              </a:pathLst>
            </a:custGeom>
            <a:solidFill>
              <a:srgbClr val="FF0000">
                <a:alpha val="858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084624" y="1444599"/>
              <a:ext cx="318135" cy="792480"/>
            </a:xfrm>
            <a:custGeom>
              <a:avLst/>
              <a:gdLst/>
              <a:ahLst/>
              <a:cxnLst/>
              <a:rect l="l" t="t" r="r" b="b"/>
              <a:pathLst>
                <a:path w="318135" h="792480">
                  <a:moveTo>
                    <a:pt x="304812" y="792175"/>
                  </a:moveTo>
                  <a:lnTo>
                    <a:pt x="12700" y="792175"/>
                  </a:lnTo>
                  <a:lnTo>
                    <a:pt x="10223" y="791933"/>
                  </a:lnTo>
                  <a:lnTo>
                    <a:pt x="0" y="77947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304812" y="0"/>
                  </a:lnTo>
                  <a:lnTo>
                    <a:pt x="317512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766775"/>
                  </a:lnTo>
                  <a:lnTo>
                    <a:pt x="12700" y="766775"/>
                  </a:lnTo>
                  <a:lnTo>
                    <a:pt x="25400" y="779475"/>
                  </a:lnTo>
                  <a:lnTo>
                    <a:pt x="317512" y="779475"/>
                  </a:lnTo>
                  <a:lnTo>
                    <a:pt x="317271" y="781951"/>
                  </a:lnTo>
                  <a:lnTo>
                    <a:pt x="307289" y="791933"/>
                  </a:lnTo>
                  <a:lnTo>
                    <a:pt x="304812" y="792175"/>
                  </a:lnTo>
                  <a:close/>
                </a:path>
                <a:path w="318135" h="79248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18135" h="792480">
                  <a:moveTo>
                    <a:pt x="292112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292112" y="12700"/>
                  </a:lnTo>
                  <a:lnTo>
                    <a:pt x="292112" y="25400"/>
                  </a:lnTo>
                  <a:close/>
                </a:path>
                <a:path w="318135" h="792480">
                  <a:moveTo>
                    <a:pt x="292112" y="779475"/>
                  </a:moveTo>
                  <a:lnTo>
                    <a:pt x="292112" y="12700"/>
                  </a:lnTo>
                  <a:lnTo>
                    <a:pt x="304812" y="25400"/>
                  </a:lnTo>
                  <a:lnTo>
                    <a:pt x="317512" y="25400"/>
                  </a:lnTo>
                  <a:lnTo>
                    <a:pt x="317512" y="766775"/>
                  </a:lnTo>
                  <a:lnTo>
                    <a:pt x="304812" y="766775"/>
                  </a:lnTo>
                  <a:lnTo>
                    <a:pt x="292112" y="779475"/>
                  </a:lnTo>
                  <a:close/>
                </a:path>
                <a:path w="318135" h="792480">
                  <a:moveTo>
                    <a:pt x="317512" y="25400"/>
                  </a:moveTo>
                  <a:lnTo>
                    <a:pt x="304812" y="25400"/>
                  </a:lnTo>
                  <a:lnTo>
                    <a:pt x="292112" y="12700"/>
                  </a:lnTo>
                  <a:lnTo>
                    <a:pt x="317512" y="12700"/>
                  </a:lnTo>
                  <a:lnTo>
                    <a:pt x="317512" y="25400"/>
                  </a:lnTo>
                  <a:close/>
                </a:path>
                <a:path w="318135" h="792480">
                  <a:moveTo>
                    <a:pt x="25400" y="779475"/>
                  </a:moveTo>
                  <a:lnTo>
                    <a:pt x="12700" y="766775"/>
                  </a:lnTo>
                  <a:lnTo>
                    <a:pt x="25400" y="766775"/>
                  </a:lnTo>
                  <a:lnTo>
                    <a:pt x="25400" y="779475"/>
                  </a:lnTo>
                  <a:close/>
                </a:path>
                <a:path w="318135" h="792480">
                  <a:moveTo>
                    <a:pt x="292112" y="779475"/>
                  </a:moveTo>
                  <a:lnTo>
                    <a:pt x="25400" y="779475"/>
                  </a:lnTo>
                  <a:lnTo>
                    <a:pt x="25400" y="766775"/>
                  </a:lnTo>
                  <a:lnTo>
                    <a:pt x="292112" y="766775"/>
                  </a:lnTo>
                  <a:lnTo>
                    <a:pt x="292112" y="779475"/>
                  </a:lnTo>
                  <a:close/>
                </a:path>
                <a:path w="318135" h="792480">
                  <a:moveTo>
                    <a:pt x="317512" y="779475"/>
                  </a:moveTo>
                  <a:lnTo>
                    <a:pt x="292112" y="779475"/>
                  </a:lnTo>
                  <a:lnTo>
                    <a:pt x="304812" y="766775"/>
                  </a:lnTo>
                  <a:lnTo>
                    <a:pt x="317512" y="766775"/>
                  </a:lnTo>
                  <a:lnTo>
                    <a:pt x="317512" y="779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098036" y="1969008"/>
              <a:ext cx="291465" cy="1021080"/>
            </a:xfrm>
            <a:custGeom>
              <a:avLst/>
              <a:gdLst/>
              <a:ahLst/>
              <a:cxnLst/>
              <a:rect l="l" t="t" r="r" b="b"/>
              <a:pathLst>
                <a:path w="291464" h="1021080">
                  <a:moveTo>
                    <a:pt x="291084" y="1021080"/>
                  </a:moveTo>
                  <a:lnTo>
                    <a:pt x="0" y="1021080"/>
                  </a:lnTo>
                  <a:lnTo>
                    <a:pt x="0" y="0"/>
                  </a:lnTo>
                  <a:lnTo>
                    <a:pt x="291084" y="0"/>
                  </a:lnTo>
                  <a:lnTo>
                    <a:pt x="291084" y="1021080"/>
                  </a:lnTo>
                  <a:close/>
                </a:path>
              </a:pathLst>
            </a:custGeom>
            <a:solidFill>
              <a:srgbClr val="00AF50">
                <a:alpha val="47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084624" y="1955774"/>
              <a:ext cx="318135" cy="1048385"/>
            </a:xfrm>
            <a:custGeom>
              <a:avLst/>
              <a:gdLst/>
              <a:ahLst/>
              <a:cxnLst/>
              <a:rect l="l" t="t" r="r" b="b"/>
              <a:pathLst>
                <a:path w="318135" h="1048385">
                  <a:moveTo>
                    <a:pt x="304812" y="1047775"/>
                  </a:moveTo>
                  <a:lnTo>
                    <a:pt x="12700" y="1047775"/>
                  </a:lnTo>
                  <a:lnTo>
                    <a:pt x="10223" y="1047521"/>
                  </a:lnTo>
                  <a:lnTo>
                    <a:pt x="0" y="103507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304812" y="0"/>
                  </a:lnTo>
                  <a:lnTo>
                    <a:pt x="317512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1022375"/>
                  </a:lnTo>
                  <a:lnTo>
                    <a:pt x="12700" y="1022375"/>
                  </a:lnTo>
                  <a:lnTo>
                    <a:pt x="25400" y="1035075"/>
                  </a:lnTo>
                  <a:lnTo>
                    <a:pt x="317512" y="1035075"/>
                  </a:lnTo>
                  <a:lnTo>
                    <a:pt x="317271" y="1037551"/>
                  </a:lnTo>
                  <a:lnTo>
                    <a:pt x="307289" y="1047521"/>
                  </a:lnTo>
                  <a:lnTo>
                    <a:pt x="304812" y="1047775"/>
                  </a:lnTo>
                  <a:close/>
                </a:path>
                <a:path w="318135" h="1048385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318135" h="1048385">
                  <a:moveTo>
                    <a:pt x="292112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292112" y="12700"/>
                  </a:lnTo>
                  <a:lnTo>
                    <a:pt x="292112" y="25400"/>
                  </a:lnTo>
                  <a:close/>
                </a:path>
                <a:path w="318135" h="1048385">
                  <a:moveTo>
                    <a:pt x="292112" y="1035075"/>
                  </a:moveTo>
                  <a:lnTo>
                    <a:pt x="292112" y="12700"/>
                  </a:lnTo>
                  <a:lnTo>
                    <a:pt x="304812" y="25400"/>
                  </a:lnTo>
                  <a:lnTo>
                    <a:pt x="317512" y="25400"/>
                  </a:lnTo>
                  <a:lnTo>
                    <a:pt x="317512" y="1022375"/>
                  </a:lnTo>
                  <a:lnTo>
                    <a:pt x="304812" y="1022375"/>
                  </a:lnTo>
                  <a:lnTo>
                    <a:pt x="292112" y="1035075"/>
                  </a:lnTo>
                  <a:close/>
                </a:path>
                <a:path w="318135" h="1048385">
                  <a:moveTo>
                    <a:pt x="317512" y="25400"/>
                  </a:moveTo>
                  <a:lnTo>
                    <a:pt x="304812" y="25400"/>
                  </a:lnTo>
                  <a:lnTo>
                    <a:pt x="292112" y="12700"/>
                  </a:lnTo>
                  <a:lnTo>
                    <a:pt x="317512" y="12700"/>
                  </a:lnTo>
                  <a:lnTo>
                    <a:pt x="317512" y="25400"/>
                  </a:lnTo>
                  <a:close/>
                </a:path>
                <a:path w="318135" h="1048385">
                  <a:moveTo>
                    <a:pt x="25400" y="1035075"/>
                  </a:moveTo>
                  <a:lnTo>
                    <a:pt x="12700" y="1022375"/>
                  </a:lnTo>
                  <a:lnTo>
                    <a:pt x="25400" y="1022375"/>
                  </a:lnTo>
                  <a:lnTo>
                    <a:pt x="25400" y="1035075"/>
                  </a:lnTo>
                  <a:close/>
                </a:path>
                <a:path w="318135" h="1048385">
                  <a:moveTo>
                    <a:pt x="292112" y="1035075"/>
                  </a:moveTo>
                  <a:lnTo>
                    <a:pt x="25400" y="1035075"/>
                  </a:lnTo>
                  <a:lnTo>
                    <a:pt x="25400" y="1022375"/>
                  </a:lnTo>
                  <a:lnTo>
                    <a:pt x="292112" y="1022375"/>
                  </a:lnTo>
                  <a:lnTo>
                    <a:pt x="292112" y="1035075"/>
                  </a:lnTo>
                  <a:close/>
                </a:path>
                <a:path w="318135" h="1048385">
                  <a:moveTo>
                    <a:pt x="317512" y="1035075"/>
                  </a:moveTo>
                  <a:lnTo>
                    <a:pt x="292112" y="1035075"/>
                  </a:lnTo>
                  <a:lnTo>
                    <a:pt x="304812" y="1022375"/>
                  </a:lnTo>
                  <a:lnTo>
                    <a:pt x="317512" y="1022375"/>
                  </a:lnTo>
                  <a:lnTo>
                    <a:pt x="317512" y="1035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819374" y="1590649"/>
              <a:ext cx="365125" cy="646430"/>
            </a:xfrm>
            <a:custGeom>
              <a:avLst/>
              <a:gdLst/>
              <a:ahLst/>
              <a:cxnLst/>
              <a:rect l="l" t="t" r="r" b="b"/>
              <a:pathLst>
                <a:path w="365125" h="646430">
                  <a:moveTo>
                    <a:pt x="365125" y="620725"/>
                  </a:moveTo>
                  <a:lnTo>
                    <a:pt x="195262" y="620725"/>
                  </a:lnTo>
                  <a:lnTo>
                    <a:pt x="195262" y="487375"/>
                  </a:lnTo>
                  <a:lnTo>
                    <a:pt x="169862" y="487375"/>
                  </a:lnTo>
                  <a:lnTo>
                    <a:pt x="169862" y="620725"/>
                  </a:lnTo>
                  <a:lnTo>
                    <a:pt x="0" y="620725"/>
                  </a:lnTo>
                  <a:lnTo>
                    <a:pt x="0" y="646125"/>
                  </a:lnTo>
                  <a:lnTo>
                    <a:pt x="365125" y="646125"/>
                  </a:lnTo>
                  <a:lnTo>
                    <a:pt x="365125" y="620725"/>
                  </a:lnTo>
                  <a:close/>
                </a:path>
                <a:path w="365125" h="646430">
                  <a:moveTo>
                    <a:pt x="365125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69862" y="25400"/>
                  </a:lnTo>
                  <a:lnTo>
                    <a:pt x="169862" y="158750"/>
                  </a:lnTo>
                  <a:lnTo>
                    <a:pt x="195262" y="158750"/>
                  </a:lnTo>
                  <a:lnTo>
                    <a:pt x="195262" y="25400"/>
                  </a:lnTo>
                  <a:lnTo>
                    <a:pt x="365125" y="25400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1870037" y="1955774"/>
            <a:ext cx="365125" cy="159385"/>
          </a:xfrm>
          <a:custGeom>
            <a:avLst/>
            <a:gdLst/>
            <a:ahLst/>
            <a:cxnLst/>
            <a:rect l="l" t="t" r="r" b="b"/>
            <a:pathLst>
              <a:path w="365125" h="159385">
                <a:moveTo>
                  <a:pt x="365125" y="0"/>
                </a:moveTo>
                <a:lnTo>
                  <a:pt x="0" y="0"/>
                </a:lnTo>
                <a:lnTo>
                  <a:pt x="0" y="25400"/>
                </a:lnTo>
                <a:lnTo>
                  <a:pt x="169862" y="25400"/>
                </a:lnTo>
                <a:lnTo>
                  <a:pt x="169862" y="158762"/>
                </a:lnTo>
                <a:lnTo>
                  <a:pt x="195262" y="158762"/>
                </a:lnTo>
                <a:lnTo>
                  <a:pt x="195262" y="25400"/>
                </a:lnTo>
                <a:lnTo>
                  <a:pt x="365125" y="25400"/>
                </a:lnTo>
                <a:lnTo>
                  <a:pt x="365125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510626" y="1642389"/>
            <a:ext cx="1684655" cy="756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949325">
              <a:lnSpc>
                <a:spcPct val="1331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mi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n_u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p  </a:t>
            </a:r>
            <a:r>
              <a:rPr dirty="0" sz="1800" spc="-5">
                <a:solidFill>
                  <a:srgbClr val="00AF50"/>
                </a:solidFill>
                <a:latin typeface="Calibri"/>
                <a:cs typeface="Calibri"/>
              </a:rPr>
              <a:t>min_down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70037" y="2406637"/>
            <a:ext cx="365125" cy="158750"/>
          </a:xfrm>
          <a:custGeom>
            <a:avLst/>
            <a:gdLst/>
            <a:ahLst/>
            <a:cxnLst/>
            <a:rect l="l" t="t" r="r" b="b"/>
            <a:pathLst>
              <a:path w="365125" h="158750">
                <a:moveTo>
                  <a:pt x="365125" y="133350"/>
                </a:moveTo>
                <a:lnTo>
                  <a:pt x="195262" y="133350"/>
                </a:lnTo>
                <a:lnTo>
                  <a:pt x="195262" y="0"/>
                </a:lnTo>
                <a:lnTo>
                  <a:pt x="169862" y="0"/>
                </a:lnTo>
                <a:lnTo>
                  <a:pt x="169862" y="133350"/>
                </a:lnTo>
                <a:lnTo>
                  <a:pt x="0" y="133350"/>
                </a:lnTo>
                <a:lnTo>
                  <a:pt x="0" y="158750"/>
                </a:lnTo>
                <a:lnTo>
                  <a:pt x="365125" y="158750"/>
                </a:lnTo>
                <a:lnTo>
                  <a:pt x="365125" y="1333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464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CF480E</a:t>
            </a:r>
            <a:r>
              <a:rPr dirty="0" spc="-15">
                <a:latin typeface="Calibri"/>
                <a:cs typeface="Calibri"/>
              </a:rPr>
              <a:t> Parking </a:t>
            </a:r>
            <a:r>
              <a:rPr dirty="0" spc="-5">
                <a:latin typeface="Calibri"/>
                <a:cs typeface="Calibri"/>
              </a:rPr>
              <a:t>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998499"/>
            <a:ext cx="8597900" cy="3755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更好的方法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离线处理，先把最后的答案用动态规划在</a:t>
            </a:r>
            <a:r>
              <a:rPr dirty="0" sz="2400" spc="-5">
                <a:latin typeface="Calibri"/>
                <a:cs typeface="Calibri"/>
              </a:rPr>
              <a:t>O(n*m)</a:t>
            </a:r>
            <a:r>
              <a:rPr dirty="0" sz="2400">
                <a:latin typeface="宋体"/>
                <a:cs typeface="宋体"/>
              </a:rPr>
              <a:t>完成。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从后往前做，每次相当于把一个障碍物变成非障碍物，答案肯 定非递减。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对于操作</a:t>
            </a:r>
            <a:r>
              <a:rPr dirty="0" sz="2400" spc="-5">
                <a:latin typeface="Calibri"/>
                <a:cs typeface="Calibri"/>
              </a:rPr>
              <a:t>(x,y)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在</a:t>
            </a:r>
            <a:r>
              <a:rPr dirty="0" sz="2400" spc="-5">
                <a:latin typeface="Calibri"/>
                <a:cs typeface="Calibri"/>
              </a:rPr>
              <a:t>O(n)</a:t>
            </a:r>
            <a:r>
              <a:rPr dirty="0" sz="2400">
                <a:latin typeface="宋体"/>
                <a:cs typeface="宋体"/>
              </a:rPr>
              <a:t>内更新第</a:t>
            </a:r>
            <a:r>
              <a:rPr dirty="0" sz="2400" spc="-5">
                <a:latin typeface="Calibri"/>
                <a:cs typeface="Calibri"/>
              </a:rPr>
              <a:t>y</a:t>
            </a:r>
            <a:r>
              <a:rPr dirty="0" sz="2400">
                <a:latin typeface="宋体"/>
                <a:cs typeface="宋体"/>
              </a:rPr>
              <a:t>列的</a:t>
            </a:r>
            <a:r>
              <a:rPr dirty="0" sz="2400" spc="-5">
                <a:latin typeface="Calibri"/>
                <a:cs typeface="Calibri"/>
              </a:rPr>
              <a:t>up</a:t>
            </a:r>
            <a:r>
              <a:rPr dirty="0" sz="2400">
                <a:latin typeface="宋体"/>
                <a:cs typeface="宋体"/>
              </a:rPr>
              <a:t>和</a:t>
            </a:r>
            <a:r>
              <a:rPr dirty="0" sz="2400" spc="-10">
                <a:latin typeface="Calibri"/>
                <a:cs typeface="Calibri"/>
              </a:rPr>
              <a:t>down</a:t>
            </a:r>
            <a:r>
              <a:rPr dirty="0" sz="2400">
                <a:latin typeface="宋体"/>
                <a:cs typeface="宋体"/>
              </a:rPr>
              <a:t>的值。</a:t>
            </a:r>
            <a:endParaRPr sz="2400">
              <a:latin typeface="宋体"/>
              <a:cs typeface="宋体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如果答案增大，一定跟第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>
                <a:latin typeface="宋体"/>
                <a:cs typeface="宋体"/>
              </a:rPr>
              <a:t>行有关系，所以我们就处理包含第</a:t>
            </a:r>
            <a:r>
              <a:rPr dirty="0" sz="2400">
                <a:latin typeface="Calibri"/>
                <a:cs typeface="Calibri"/>
              </a:rPr>
              <a:t>x  </a:t>
            </a:r>
            <a:r>
              <a:rPr dirty="0" sz="2400">
                <a:latin typeface="宋体"/>
                <a:cs typeface="宋体"/>
              </a:rPr>
              <a:t>行的答案，处理方法跟前面计算跨过中线的答案一样，处理每 个操作的时间复杂度为</a:t>
            </a:r>
            <a:r>
              <a:rPr dirty="0" sz="2400" spc="-5">
                <a:latin typeface="Calibri"/>
                <a:cs typeface="Calibri"/>
              </a:rPr>
              <a:t>O(m)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总时间复杂度是</a:t>
            </a:r>
            <a:r>
              <a:rPr dirty="0" sz="2400" spc="-5">
                <a:latin typeface="Calibri"/>
                <a:cs typeface="Calibri"/>
              </a:rPr>
              <a:t>O(n*m+m*k)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401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CF364E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Empty</a:t>
            </a:r>
            <a:r>
              <a:rPr dirty="0" spc="-15">
                <a:latin typeface="Calibri"/>
                <a:cs typeface="Calibri"/>
              </a:rPr>
              <a:t> 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71524"/>
            <a:ext cx="8519795" cy="1195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给出一个</a:t>
            </a:r>
            <a:r>
              <a:rPr dirty="0" sz="2400" spc="-5">
                <a:latin typeface="Calibri"/>
                <a:cs typeface="Calibri"/>
              </a:rPr>
              <a:t>n*m(1&lt;=n,m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≤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2500)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-5">
                <a:latin typeface="Calibri"/>
                <a:cs typeface="Calibri"/>
              </a:rPr>
              <a:t>01</a:t>
            </a:r>
            <a:r>
              <a:rPr dirty="0" sz="2400">
                <a:latin typeface="宋体"/>
                <a:cs typeface="宋体"/>
              </a:rPr>
              <a:t>网格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>
                <a:latin typeface="宋体"/>
                <a:cs typeface="宋体"/>
              </a:rPr>
              <a:t>求有多少矩形中恰好包 含</a:t>
            </a:r>
            <a:r>
              <a:rPr dirty="0" sz="2400" spc="-5">
                <a:latin typeface="Calibri"/>
                <a:cs typeface="Calibri"/>
              </a:rPr>
              <a:t>k(0&lt;=k&lt;=6)</a:t>
            </a:r>
            <a:r>
              <a:rPr dirty="0" sz="2400">
                <a:latin typeface="宋体"/>
                <a:cs typeface="宋体"/>
              </a:rPr>
              <a:t>个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Calibri"/>
                <a:cs typeface="Calibri"/>
              </a:rPr>
              <a:t>Time Limit: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12s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6689"/>
            <a:ext cx="3863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棋盘覆</a:t>
            </a:r>
            <a:r>
              <a:rPr dirty="0" spc="-10"/>
              <a:t>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6865" y="1030922"/>
            <a:ext cx="8841105" cy="4035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06400" marR="4191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dirty="0" sz="2800">
                <a:latin typeface="宋体"/>
                <a:cs typeface="宋体"/>
              </a:rPr>
              <a:t>题目是要求用</a:t>
            </a:r>
            <a:r>
              <a:rPr dirty="0" sz="2800" spc="-5">
                <a:latin typeface="Calibri"/>
                <a:cs typeface="Calibri"/>
              </a:rPr>
              <a:t>L</a:t>
            </a:r>
            <a:r>
              <a:rPr dirty="0" sz="2800">
                <a:latin typeface="宋体"/>
                <a:cs typeface="宋体"/>
              </a:rPr>
              <a:t>型牌覆盖一个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baseline="21604" sz="2700" spc="7">
                <a:latin typeface="Calibri"/>
                <a:cs typeface="Calibri"/>
              </a:rPr>
              <a:t>k</a:t>
            </a:r>
            <a:r>
              <a:rPr dirty="0" sz="2800" spc="-5">
                <a:latin typeface="Calibri"/>
                <a:cs typeface="Calibri"/>
              </a:rPr>
              <a:t>*2</a:t>
            </a:r>
            <a:r>
              <a:rPr dirty="0" baseline="21604" sz="2700" spc="7">
                <a:latin typeface="Calibri"/>
                <a:cs typeface="Calibri"/>
              </a:rPr>
              <a:t>k</a:t>
            </a:r>
            <a:r>
              <a:rPr dirty="0" sz="2800">
                <a:latin typeface="宋体"/>
                <a:cs typeface="宋体"/>
              </a:rPr>
              <a:t>的方格棋盘，棋</a:t>
            </a:r>
            <a:r>
              <a:rPr dirty="0" sz="2800" spc="-5">
                <a:latin typeface="宋体"/>
                <a:cs typeface="宋体"/>
              </a:rPr>
              <a:t>盘 </a:t>
            </a:r>
            <a:r>
              <a:rPr dirty="0" sz="2800">
                <a:latin typeface="宋体"/>
                <a:cs typeface="宋体"/>
              </a:rPr>
              <a:t>有且只有一个黑色方格，且此方格不能被覆盖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406400" marR="28067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dirty="0" sz="2800">
                <a:latin typeface="宋体"/>
                <a:cs typeface="宋体"/>
              </a:rPr>
              <a:t>用分治来解决，把原棋盘平均分为</a:t>
            </a:r>
            <a:r>
              <a:rPr dirty="0" sz="2800" spc="-5">
                <a:latin typeface="Calibri"/>
                <a:cs typeface="Calibri"/>
              </a:rPr>
              <a:t>4</a:t>
            </a:r>
            <a:r>
              <a:rPr dirty="0" sz="2800">
                <a:latin typeface="宋体"/>
                <a:cs typeface="宋体"/>
              </a:rPr>
              <a:t>块，通过用</a:t>
            </a:r>
            <a:r>
              <a:rPr dirty="0" sz="2800" spc="-5">
                <a:latin typeface="Calibri"/>
                <a:cs typeface="Calibri"/>
              </a:rPr>
              <a:t>1</a:t>
            </a:r>
            <a:r>
              <a:rPr dirty="0" sz="2800">
                <a:latin typeface="宋体"/>
                <a:cs typeface="宋体"/>
              </a:rPr>
              <a:t>个</a:t>
            </a:r>
            <a:r>
              <a:rPr dirty="0" sz="2800" spc="-5">
                <a:latin typeface="Calibri"/>
                <a:cs typeface="Calibri"/>
              </a:rPr>
              <a:t>L  </a:t>
            </a:r>
            <a:r>
              <a:rPr dirty="0" sz="2800">
                <a:latin typeface="宋体"/>
                <a:cs typeface="宋体"/>
              </a:rPr>
              <a:t>型牌覆盖棋盘正中间</a:t>
            </a:r>
            <a:r>
              <a:rPr dirty="0" sz="2800" spc="-5">
                <a:latin typeface="Calibri"/>
                <a:cs typeface="Calibri"/>
              </a:rPr>
              <a:t>2*2</a:t>
            </a:r>
            <a:r>
              <a:rPr dirty="0" sz="2800">
                <a:latin typeface="宋体"/>
                <a:cs typeface="宋体"/>
              </a:rPr>
              <a:t>的区域中的三个格子，把</a:t>
            </a:r>
            <a:r>
              <a:rPr dirty="0" sz="2800" spc="-5">
                <a:latin typeface="宋体"/>
                <a:cs typeface="宋体"/>
              </a:rPr>
              <a:t>原 </a:t>
            </a:r>
            <a:r>
              <a:rPr dirty="0" sz="2800">
                <a:latin typeface="宋体"/>
                <a:cs typeface="宋体"/>
              </a:rPr>
              <a:t>棋盘分成</a:t>
            </a:r>
            <a:r>
              <a:rPr dirty="0" sz="2800" spc="-5">
                <a:latin typeface="Calibri"/>
                <a:cs typeface="Calibri"/>
              </a:rPr>
              <a:t>4</a:t>
            </a:r>
            <a:r>
              <a:rPr dirty="0" sz="2800">
                <a:latin typeface="宋体"/>
                <a:cs typeface="宋体"/>
              </a:rPr>
              <a:t>块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baseline="21604" sz="2700" spc="7">
                <a:latin typeface="Calibri"/>
                <a:cs typeface="Calibri"/>
              </a:rPr>
              <a:t>k-1</a:t>
            </a:r>
            <a:r>
              <a:rPr dirty="0" sz="2800" spc="-5">
                <a:latin typeface="Calibri"/>
                <a:cs typeface="Calibri"/>
              </a:rPr>
              <a:t>*2</a:t>
            </a:r>
            <a:r>
              <a:rPr dirty="0" baseline="21604" sz="2700" spc="7">
                <a:latin typeface="Calibri"/>
                <a:cs typeface="Calibri"/>
              </a:rPr>
              <a:t>k-1</a:t>
            </a:r>
            <a:r>
              <a:rPr dirty="0" sz="2800">
                <a:latin typeface="宋体"/>
                <a:cs typeface="宋体"/>
              </a:rPr>
              <a:t>的方格棋盘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>
                <a:latin typeface="宋体"/>
                <a:cs typeface="宋体"/>
              </a:rPr>
              <a:t>且每块中只含有一</a:t>
            </a:r>
            <a:r>
              <a:rPr dirty="0" sz="2800" spc="-5">
                <a:latin typeface="宋体"/>
                <a:cs typeface="宋体"/>
              </a:rPr>
              <a:t>个 </a:t>
            </a:r>
            <a:r>
              <a:rPr dirty="0" sz="2800">
                <a:latin typeface="宋体"/>
                <a:cs typeface="宋体"/>
              </a:rPr>
              <a:t>黑色方格</a:t>
            </a:r>
            <a:r>
              <a:rPr dirty="0" sz="2800" spc="-5">
                <a:latin typeface="Calibri"/>
                <a:cs typeface="Calibri"/>
              </a:rPr>
              <a:t>(</a:t>
            </a:r>
            <a:r>
              <a:rPr dirty="0" sz="2800">
                <a:latin typeface="宋体"/>
                <a:cs typeface="宋体"/>
              </a:rPr>
              <a:t>不能覆盖的格子</a:t>
            </a:r>
            <a:r>
              <a:rPr dirty="0" sz="2800" spc="-5">
                <a:latin typeface="Calibri"/>
                <a:cs typeface="Calibri"/>
              </a:rPr>
              <a:t>)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406400" marR="6858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dirty="0" sz="2800">
                <a:latin typeface="宋体"/>
                <a:cs typeface="宋体"/>
              </a:rPr>
              <a:t>此时把原问题分解成</a:t>
            </a:r>
            <a:r>
              <a:rPr dirty="0" sz="2800" spc="-5">
                <a:latin typeface="Calibri"/>
                <a:cs typeface="Calibri"/>
              </a:rPr>
              <a:t>4</a:t>
            </a:r>
            <a:r>
              <a:rPr dirty="0" sz="2800">
                <a:latin typeface="宋体"/>
                <a:cs typeface="宋体"/>
              </a:rPr>
              <a:t>个结构与原问题一样的子问题</a:t>
            </a:r>
            <a:r>
              <a:rPr dirty="0" sz="2800" spc="-5">
                <a:latin typeface="宋体"/>
                <a:cs typeface="宋体"/>
              </a:rPr>
              <a:t>， </a:t>
            </a:r>
            <a:r>
              <a:rPr dirty="0" sz="2800">
                <a:latin typeface="宋体"/>
                <a:cs typeface="宋体"/>
              </a:rPr>
              <a:t>棋盘的大小</a:t>
            </a:r>
            <a:r>
              <a:rPr dirty="0" sz="2800" spc="-5">
                <a:latin typeface="Calibri"/>
                <a:cs typeface="Calibri"/>
              </a:rPr>
              <a:t>(</a:t>
            </a:r>
            <a:r>
              <a:rPr dirty="0" sz="2800">
                <a:latin typeface="宋体"/>
                <a:cs typeface="宋体"/>
              </a:rPr>
              <a:t>边长</a:t>
            </a:r>
            <a:r>
              <a:rPr dirty="0" sz="2800" spc="-5">
                <a:latin typeface="Calibri"/>
                <a:cs typeface="Calibri"/>
              </a:rPr>
              <a:t>)</a:t>
            </a:r>
            <a:r>
              <a:rPr dirty="0" sz="2800">
                <a:latin typeface="宋体"/>
                <a:cs typeface="宋体"/>
              </a:rPr>
              <a:t>每次减半，最终会出现边长为</a:t>
            </a:r>
            <a:r>
              <a:rPr dirty="0" sz="2800" spc="-5">
                <a:latin typeface="Calibri"/>
                <a:cs typeface="Calibri"/>
              </a:rPr>
              <a:t>1</a:t>
            </a:r>
            <a:r>
              <a:rPr dirty="0" sz="2800" spc="-5">
                <a:latin typeface="宋体"/>
                <a:cs typeface="宋体"/>
              </a:rPr>
              <a:t>的 </a:t>
            </a:r>
            <a:r>
              <a:rPr dirty="0" sz="2800">
                <a:latin typeface="宋体"/>
                <a:cs typeface="宋体"/>
              </a:rPr>
              <a:t>情况，直接求解即可</a:t>
            </a:r>
            <a:r>
              <a:rPr dirty="0" sz="2800" spc="-5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401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CF364E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Empty</a:t>
            </a:r>
            <a:r>
              <a:rPr dirty="0" spc="-15">
                <a:latin typeface="Calibri"/>
                <a:cs typeface="Calibri"/>
              </a:rPr>
              <a:t> 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998499"/>
            <a:ext cx="8752840" cy="46329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方法一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355600" marR="7429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初始化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5">
                <a:latin typeface="Calibri"/>
                <a:cs typeface="Calibri"/>
              </a:rPr>
              <a:t>[i][</a:t>
            </a:r>
            <a:r>
              <a:rPr dirty="0" sz="2400">
                <a:latin typeface="Calibri"/>
                <a:cs typeface="Calibri"/>
              </a:rPr>
              <a:t>j</a:t>
            </a:r>
            <a:r>
              <a:rPr dirty="0" sz="2400" spc="-5">
                <a:latin typeface="Calibri"/>
                <a:cs typeface="Calibri"/>
              </a:rPr>
              <a:t>]</a:t>
            </a:r>
            <a:r>
              <a:rPr dirty="0" sz="2400">
                <a:latin typeface="宋体"/>
                <a:cs typeface="宋体"/>
              </a:rPr>
              <a:t>表示以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>
                <a:latin typeface="宋体"/>
                <a:cs typeface="宋体"/>
              </a:rPr>
              <a:t>为左上角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,j)</a:t>
            </a:r>
            <a:r>
              <a:rPr dirty="0" sz="2400">
                <a:latin typeface="宋体"/>
                <a:cs typeface="宋体"/>
              </a:rPr>
              <a:t>为右下角的矩形中的元素之 和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递推</a:t>
            </a:r>
            <a:r>
              <a:rPr dirty="0" sz="2400" spc="-5">
                <a:latin typeface="Calibri"/>
                <a:cs typeface="Calibri"/>
              </a:rPr>
              <a:t>O(nm)</a:t>
            </a:r>
            <a:r>
              <a:rPr dirty="0" sz="2400">
                <a:latin typeface="宋体"/>
                <a:cs typeface="宋体"/>
              </a:rPr>
              <a:t>内解决</a:t>
            </a:r>
            <a:r>
              <a:rPr dirty="0" sz="2400" spc="-5">
                <a:latin typeface="宋体"/>
                <a:cs typeface="宋体"/>
              </a:rPr>
              <a:t>：</a:t>
            </a:r>
            <a:r>
              <a:rPr dirty="0" sz="2400" spc="-5">
                <a:latin typeface="Calibri"/>
                <a:cs typeface="Calibri"/>
              </a:rPr>
              <a:t>s[i][j]=s[i][j-1]+s[i-1][j]-s[i-1][j-1]+a[i][j]</a:t>
            </a:r>
            <a:endParaRPr sz="2400">
              <a:latin typeface="Calibri"/>
              <a:cs typeface="Calibri"/>
            </a:endParaRPr>
          </a:p>
          <a:p>
            <a:pPr marL="355600" marR="7797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枚举左上角</a:t>
            </a:r>
            <a:r>
              <a:rPr dirty="0" sz="2400" spc="-5">
                <a:latin typeface="Calibri"/>
                <a:cs typeface="Calibri"/>
              </a:rPr>
              <a:t>(x1,y1)</a:t>
            </a:r>
            <a:r>
              <a:rPr dirty="0" sz="2400">
                <a:latin typeface="宋体"/>
                <a:cs typeface="宋体"/>
              </a:rPr>
              <a:t>和右下角</a:t>
            </a:r>
            <a:r>
              <a:rPr dirty="0" sz="2400" spc="-5">
                <a:latin typeface="Calibri"/>
                <a:cs typeface="Calibri"/>
              </a:rPr>
              <a:t>(x2,y2)</a:t>
            </a:r>
            <a:r>
              <a:rPr dirty="0" sz="2400">
                <a:latin typeface="宋体"/>
                <a:cs typeface="宋体"/>
              </a:rPr>
              <a:t>判断</a:t>
            </a:r>
            <a:r>
              <a:rPr dirty="0" sz="2400" spc="-5">
                <a:latin typeface="Calibri"/>
                <a:cs typeface="Calibri"/>
              </a:rPr>
              <a:t>s[x2][y2]-s[x1-1][y2]-  s[x2][y1-1]+s[x1-1][y1-1]</a:t>
            </a:r>
            <a:r>
              <a:rPr dirty="0" sz="2400">
                <a:latin typeface="宋体"/>
                <a:cs typeface="宋体"/>
              </a:rPr>
              <a:t>是否等于</a:t>
            </a:r>
            <a:r>
              <a:rPr dirty="0" sz="2400" spc="-5">
                <a:latin typeface="Calibri"/>
                <a:cs typeface="Calibri"/>
              </a:rPr>
              <a:t>k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时间复杂度为</a:t>
            </a:r>
            <a:r>
              <a:rPr dirty="0" sz="2400" spc="-5">
                <a:latin typeface="Calibri"/>
                <a:cs typeface="Calibri"/>
              </a:rPr>
              <a:t>(n^2*m^2)</a:t>
            </a:r>
            <a:r>
              <a:rPr dirty="0" sz="2400">
                <a:latin typeface="宋体"/>
                <a:cs typeface="宋体"/>
              </a:rPr>
              <a:t>。超时。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方法二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枚举左边界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>
                <a:latin typeface="宋体"/>
                <a:cs typeface="宋体"/>
              </a:rPr>
              <a:t>，右边界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>
                <a:latin typeface="宋体"/>
                <a:cs typeface="宋体"/>
              </a:rPr>
              <a:t>，下边界</a:t>
            </a:r>
            <a:r>
              <a:rPr dirty="0" sz="2400" spc="-5">
                <a:latin typeface="Calibri"/>
                <a:cs typeface="Calibri"/>
              </a:rPr>
              <a:t>B</a:t>
            </a:r>
            <a:r>
              <a:rPr dirty="0" sz="2400">
                <a:latin typeface="宋体"/>
                <a:cs typeface="宋体"/>
              </a:rPr>
              <a:t>，上边界是可以用二分计算出 来。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时间复杂度为</a:t>
            </a:r>
            <a:r>
              <a:rPr dirty="0" sz="2400" spc="-5">
                <a:latin typeface="Calibri"/>
                <a:cs typeface="Calibri"/>
              </a:rPr>
              <a:t>O(n*m^2*lgn)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401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CF364E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Empty</a:t>
            </a:r>
            <a:r>
              <a:rPr dirty="0" spc="-15">
                <a:latin typeface="Calibri"/>
                <a:cs typeface="Calibri"/>
              </a:rPr>
              <a:t> 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998499"/>
            <a:ext cx="8766175" cy="426720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方法三：分治</a:t>
            </a:r>
            <a:r>
              <a:rPr dirty="0" sz="2400" spc="-10" b="1">
                <a:latin typeface="宋体"/>
                <a:cs typeface="宋体"/>
              </a:rPr>
              <a:t>法</a:t>
            </a:r>
            <a:endParaRPr sz="2400">
              <a:latin typeface="宋体"/>
              <a:cs typeface="宋体"/>
            </a:endParaRPr>
          </a:p>
          <a:p>
            <a:pPr marL="355600" marR="11493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像例</a:t>
            </a:r>
            <a:r>
              <a:rPr dirty="0" sz="2400" spc="-5">
                <a:latin typeface="Calibri"/>
                <a:cs typeface="Calibri"/>
              </a:rPr>
              <a:t>1.10</a:t>
            </a:r>
            <a:r>
              <a:rPr dirty="0" sz="2400">
                <a:latin typeface="宋体"/>
                <a:cs typeface="宋体"/>
              </a:rPr>
              <a:t>那样定义</a:t>
            </a:r>
            <a:r>
              <a:rPr dirty="0" sz="2400" spc="-5">
                <a:latin typeface="Calibri"/>
                <a:cs typeface="Calibri"/>
              </a:rPr>
              <a:t>f[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5">
                <a:latin typeface="Calibri"/>
                <a:cs typeface="Calibri"/>
              </a:rPr>
              <a:t>][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]</a:t>
            </a:r>
            <a:r>
              <a:rPr dirty="0" sz="2400">
                <a:latin typeface="宋体"/>
                <a:cs typeface="宋体"/>
              </a:rPr>
              <a:t>表示原矩阵第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>
                <a:latin typeface="宋体"/>
                <a:cs typeface="宋体"/>
              </a:rPr>
              <a:t>行到第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>
                <a:latin typeface="宋体"/>
                <a:cs typeface="宋体"/>
              </a:rPr>
              <a:t>行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宋体"/>
                <a:cs typeface="宋体"/>
              </a:rPr>
              <a:t>的个数等于</a:t>
            </a:r>
            <a:r>
              <a:rPr dirty="0" sz="2400">
                <a:latin typeface="Calibri"/>
                <a:cs typeface="Calibri"/>
              </a:rPr>
              <a:t>k </a:t>
            </a:r>
            <a:r>
              <a:rPr dirty="0" sz="2400">
                <a:latin typeface="宋体"/>
                <a:cs typeface="宋体"/>
              </a:rPr>
              <a:t>的子矩阵的数量。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将矩阵尽可能均分成两部分。设中间一行为</a:t>
            </a:r>
            <a:r>
              <a:rPr dirty="0" sz="2400" spc="-5">
                <a:latin typeface="Calibri"/>
                <a:cs typeface="Calibri"/>
              </a:rPr>
              <a:t>mid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那么</a:t>
            </a:r>
            <a:r>
              <a:rPr dirty="0" sz="2400" spc="-5">
                <a:latin typeface="Calibri"/>
                <a:cs typeface="Calibri"/>
              </a:rPr>
              <a:t>f[L][R]</a:t>
            </a:r>
            <a:r>
              <a:rPr dirty="0" sz="2400">
                <a:latin typeface="宋体"/>
                <a:cs typeface="宋体"/>
              </a:rPr>
              <a:t>就是以下</a:t>
            </a:r>
            <a:r>
              <a:rPr dirty="0" sz="2400" spc="-5">
                <a:latin typeface="Calibri"/>
                <a:cs typeface="Calibri"/>
              </a:rPr>
              <a:t>3</a:t>
            </a:r>
            <a:r>
              <a:rPr dirty="0" sz="2400">
                <a:latin typeface="宋体"/>
                <a:cs typeface="宋体"/>
              </a:rPr>
              <a:t>部分的最大值。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宋体"/>
                <a:cs typeface="宋体"/>
              </a:rPr>
              <a:t>①</a:t>
            </a:r>
            <a:r>
              <a:rPr dirty="0" sz="2400" spc="-5">
                <a:latin typeface="Calibri"/>
                <a:cs typeface="Calibri"/>
              </a:rPr>
              <a:t>f[L,mid]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②</a:t>
            </a:r>
            <a:r>
              <a:rPr dirty="0" sz="2400">
                <a:latin typeface="Calibri"/>
                <a:cs typeface="Calibri"/>
              </a:rPr>
              <a:t>f</a:t>
            </a:r>
            <a:r>
              <a:rPr dirty="0" sz="2400" spc="-5">
                <a:latin typeface="Calibri"/>
                <a:cs typeface="Calibri"/>
              </a:rPr>
              <a:t> [mid+1,R]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③穿过</a:t>
            </a:r>
            <a:r>
              <a:rPr dirty="0" sz="2400" spc="-5">
                <a:latin typeface="Calibri"/>
                <a:cs typeface="Calibri"/>
              </a:rPr>
              <a:t>mid</a:t>
            </a:r>
            <a:r>
              <a:rPr dirty="0" sz="2400">
                <a:latin typeface="宋体"/>
                <a:cs typeface="宋体"/>
              </a:rPr>
              <a:t>这一行格点满足要求的子矩阵的数量，注意该矩阵必 须包含第</a:t>
            </a:r>
            <a:r>
              <a:rPr dirty="0" sz="2400" spc="-5">
                <a:latin typeface="Calibri"/>
                <a:cs typeface="Calibri"/>
              </a:rPr>
              <a:t>mid</a:t>
            </a:r>
            <a:r>
              <a:rPr dirty="0" sz="2400">
                <a:latin typeface="宋体"/>
                <a:cs typeface="宋体"/>
              </a:rPr>
              <a:t>行和第</a:t>
            </a:r>
            <a:r>
              <a:rPr dirty="0" sz="2400" spc="-5">
                <a:latin typeface="Calibri"/>
                <a:cs typeface="Calibri"/>
              </a:rPr>
              <a:t>mid+1</a:t>
            </a:r>
            <a:r>
              <a:rPr dirty="0" sz="2400">
                <a:latin typeface="宋体"/>
                <a:cs typeface="宋体"/>
              </a:rPr>
              <a:t>行。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前两个可以分治递归求解。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401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CF364E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Empty</a:t>
            </a:r>
            <a:r>
              <a:rPr dirty="0" spc="-15">
                <a:latin typeface="Calibri"/>
                <a:cs typeface="Calibri"/>
              </a:rPr>
              <a:t> 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13866"/>
            <a:ext cx="8766810" cy="3804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计算穿过第</a:t>
            </a:r>
            <a:r>
              <a:rPr dirty="0" sz="2000" spc="-5">
                <a:latin typeface="Calibri"/>
                <a:cs typeface="Calibri"/>
              </a:rPr>
              <a:t>mid</a:t>
            </a:r>
            <a:r>
              <a:rPr dirty="0" sz="2000">
                <a:latin typeface="宋体"/>
                <a:cs typeface="宋体"/>
              </a:rPr>
              <a:t>这一行的数量，可以枚举左边界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再枚举右边界</a:t>
            </a:r>
            <a:r>
              <a:rPr dirty="0" sz="2000">
                <a:latin typeface="Calibri"/>
                <a:cs typeface="Calibri"/>
              </a:rPr>
              <a:t>j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定义</a:t>
            </a:r>
            <a:r>
              <a:rPr dirty="0" sz="2000" spc="-5">
                <a:latin typeface="Calibri"/>
                <a:cs typeface="Calibri"/>
              </a:rPr>
              <a:t>up</a:t>
            </a:r>
            <a:r>
              <a:rPr dirty="0" sz="2000">
                <a:latin typeface="Calibri"/>
                <a:cs typeface="Calibri"/>
              </a:rPr>
              <a:t>[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]</a:t>
            </a:r>
            <a:r>
              <a:rPr dirty="0" sz="2000">
                <a:latin typeface="宋体"/>
                <a:cs typeface="宋体"/>
              </a:rPr>
              <a:t>表示以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为左边界、</a:t>
            </a:r>
            <a:r>
              <a:rPr dirty="0" sz="2000">
                <a:latin typeface="Calibri"/>
                <a:cs typeface="Calibri"/>
              </a:rPr>
              <a:t>j</a:t>
            </a:r>
            <a:r>
              <a:rPr dirty="0" sz="2000">
                <a:latin typeface="宋体"/>
                <a:cs typeface="宋体"/>
              </a:rPr>
              <a:t>为右边界、</a:t>
            </a:r>
            <a:r>
              <a:rPr dirty="0" sz="2000" spc="-5">
                <a:latin typeface="Calibri"/>
                <a:cs typeface="Calibri"/>
              </a:rPr>
              <a:t>mid</a:t>
            </a:r>
            <a:r>
              <a:rPr dirty="0" sz="2000">
                <a:latin typeface="宋体"/>
                <a:cs typeface="宋体"/>
              </a:rPr>
              <a:t>为下边界的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的个数不超过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的</a:t>
            </a:r>
            <a:r>
              <a:rPr dirty="0" sz="2000">
                <a:latin typeface="宋体"/>
                <a:cs typeface="宋体"/>
              </a:rPr>
              <a:t>最 </a:t>
            </a:r>
            <a:r>
              <a:rPr dirty="0" sz="2000">
                <a:latin typeface="宋体"/>
                <a:cs typeface="宋体"/>
              </a:rPr>
              <a:t>大矩形的上边界，则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的个数等于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的红色矩形有</a:t>
            </a:r>
            <a:r>
              <a:rPr dirty="0" sz="2000" spc="-5">
                <a:latin typeface="Calibri"/>
                <a:cs typeface="Calibri"/>
              </a:rPr>
              <a:t>up[x-1]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-up[x]</a:t>
            </a:r>
            <a:r>
              <a:rPr dirty="0" sz="2000">
                <a:latin typeface="宋体"/>
                <a:cs typeface="宋体"/>
              </a:rPr>
              <a:t>个。同理定</a:t>
            </a:r>
            <a:r>
              <a:rPr dirty="0" sz="2000" spc="5">
                <a:latin typeface="宋体"/>
                <a:cs typeface="宋体"/>
              </a:rPr>
              <a:t>义 </a:t>
            </a:r>
            <a:r>
              <a:rPr dirty="0" sz="2000" spc="-5">
                <a:latin typeface="Calibri"/>
                <a:cs typeface="Calibri"/>
              </a:rPr>
              <a:t>down[x]</a:t>
            </a:r>
            <a:r>
              <a:rPr dirty="0" sz="2000">
                <a:latin typeface="宋体"/>
                <a:cs typeface="宋体"/>
              </a:rPr>
              <a:t>表示以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为左边界、</a:t>
            </a:r>
            <a:r>
              <a:rPr dirty="0" sz="2000">
                <a:latin typeface="Calibri"/>
                <a:cs typeface="Calibri"/>
              </a:rPr>
              <a:t>j</a:t>
            </a:r>
            <a:r>
              <a:rPr dirty="0" sz="2000">
                <a:latin typeface="宋体"/>
                <a:cs typeface="宋体"/>
              </a:rPr>
              <a:t>为右边界、</a:t>
            </a:r>
            <a:r>
              <a:rPr dirty="0" sz="2000" spc="-5">
                <a:latin typeface="Calibri"/>
                <a:cs typeface="Calibri"/>
              </a:rPr>
              <a:t>mid+1</a:t>
            </a:r>
            <a:r>
              <a:rPr dirty="0" sz="2000">
                <a:latin typeface="宋体"/>
                <a:cs typeface="宋体"/>
              </a:rPr>
              <a:t>为上边界的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的个数不超过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 spc="5">
                <a:latin typeface="宋体"/>
                <a:cs typeface="宋体"/>
              </a:rPr>
              <a:t>的 </a:t>
            </a:r>
            <a:r>
              <a:rPr dirty="0" sz="2000">
                <a:latin typeface="宋体"/>
                <a:cs typeface="宋体"/>
              </a:rPr>
              <a:t>最大矩形的下边界，则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>
                <a:latin typeface="宋体"/>
                <a:cs typeface="宋体"/>
              </a:rPr>
              <a:t>的个数等于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的绿色矩形有</a:t>
            </a:r>
            <a:r>
              <a:rPr dirty="0" sz="2000" spc="-5">
                <a:latin typeface="Calibri"/>
                <a:cs typeface="Calibri"/>
              </a:rPr>
              <a:t>down[x]-down[x-1]</a:t>
            </a:r>
            <a:r>
              <a:rPr dirty="0" sz="2000">
                <a:latin typeface="宋体"/>
                <a:cs typeface="宋体"/>
              </a:rPr>
              <a:t>个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随着</a:t>
            </a:r>
            <a:r>
              <a:rPr dirty="0" sz="2000">
                <a:latin typeface="Calibri"/>
                <a:cs typeface="Calibri"/>
              </a:rPr>
              <a:t>j</a:t>
            </a:r>
            <a:r>
              <a:rPr dirty="0" sz="2000">
                <a:latin typeface="宋体"/>
                <a:cs typeface="宋体"/>
              </a:rPr>
              <a:t>的右移</a:t>
            </a:r>
            <a:r>
              <a:rPr dirty="0" sz="2000" spc="-5">
                <a:latin typeface="Calibri"/>
                <a:cs typeface="Calibri"/>
              </a:rPr>
              <a:t>,up[x]</a:t>
            </a:r>
            <a:r>
              <a:rPr dirty="0" sz="2000">
                <a:latin typeface="宋体"/>
                <a:cs typeface="宋体"/>
              </a:rPr>
              <a:t>是单调增的</a:t>
            </a:r>
            <a:r>
              <a:rPr dirty="0" sz="2000" spc="-5">
                <a:latin typeface="Calibri"/>
                <a:cs typeface="Calibri"/>
              </a:rPr>
              <a:t>,down[x]</a:t>
            </a:r>
            <a:r>
              <a:rPr dirty="0" sz="2000">
                <a:latin typeface="宋体"/>
                <a:cs typeface="宋体"/>
              </a:rPr>
              <a:t>是单调减</a:t>
            </a:r>
            <a:r>
              <a:rPr dirty="0" sz="2000" spc="5">
                <a:latin typeface="宋体"/>
                <a:cs typeface="宋体"/>
              </a:rPr>
              <a:t>的</a:t>
            </a:r>
            <a:endParaRPr sz="2000">
              <a:latin typeface="宋体"/>
              <a:cs typeface="宋体"/>
            </a:endParaRPr>
          </a:p>
          <a:p>
            <a:pPr marL="355600" marR="10985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统计答案：枚举</a:t>
            </a:r>
            <a:r>
              <a:rPr dirty="0" sz="2000" spc="-5">
                <a:latin typeface="Calibri"/>
                <a:cs typeface="Calibri"/>
              </a:rPr>
              <a:t>x,ans+=(up[x-1]-up[x])*(down[k-x]-down[k-x-1]),</a:t>
            </a:r>
            <a:r>
              <a:rPr dirty="0" sz="2000">
                <a:latin typeface="宋体"/>
                <a:cs typeface="宋体"/>
              </a:rPr>
              <a:t>具体实现要</a:t>
            </a:r>
            <a:r>
              <a:rPr dirty="0" sz="2000" spc="5">
                <a:latin typeface="宋体"/>
                <a:cs typeface="宋体"/>
              </a:rPr>
              <a:t>注 </a:t>
            </a:r>
            <a:r>
              <a:rPr dirty="0" sz="2000">
                <a:latin typeface="宋体"/>
                <a:cs typeface="宋体"/>
              </a:rPr>
              <a:t>意其他细节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合并这一步操作时间复杂度为</a:t>
            </a:r>
            <a:r>
              <a:rPr dirty="0" sz="2000" spc="-5">
                <a:latin typeface="Calibri"/>
                <a:cs typeface="Calibri"/>
              </a:rPr>
              <a:t>O(m*m*k)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T(n)=2*T(n/2)+m*m*k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T(n)=O(n*m*m*k)(</a:t>
            </a:r>
            <a:r>
              <a:rPr dirty="0" sz="2000">
                <a:latin typeface="宋体"/>
                <a:cs typeface="宋体"/>
              </a:rPr>
              <a:t>注意与上题的区别！！</a:t>
            </a:r>
            <a:r>
              <a:rPr dirty="0" sz="200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2815" y="4628222"/>
            <a:ext cx="2875280" cy="904875"/>
          </a:xfrm>
          <a:custGeom>
            <a:avLst/>
            <a:gdLst/>
            <a:ahLst/>
            <a:cxnLst/>
            <a:rect l="l" t="t" r="r" b="b"/>
            <a:pathLst>
              <a:path w="2875279" h="904875">
                <a:moveTo>
                  <a:pt x="983881" y="230263"/>
                </a:moveTo>
                <a:lnTo>
                  <a:pt x="981583" y="224078"/>
                </a:lnTo>
                <a:lnTo>
                  <a:pt x="945654" y="127127"/>
                </a:lnTo>
                <a:lnTo>
                  <a:pt x="944486" y="124752"/>
                </a:lnTo>
                <a:lnTo>
                  <a:pt x="933234" y="118859"/>
                </a:lnTo>
                <a:lnTo>
                  <a:pt x="930605" y="119240"/>
                </a:lnTo>
                <a:lnTo>
                  <a:pt x="921080" y="130733"/>
                </a:lnTo>
                <a:lnTo>
                  <a:pt x="921181" y="133388"/>
                </a:lnTo>
                <a:lnTo>
                  <a:pt x="921842" y="135953"/>
                </a:lnTo>
                <a:lnTo>
                  <a:pt x="936167" y="174625"/>
                </a:lnTo>
                <a:lnTo>
                  <a:pt x="723633" y="0"/>
                </a:lnTo>
                <a:lnTo>
                  <a:pt x="707504" y="19621"/>
                </a:lnTo>
                <a:lnTo>
                  <a:pt x="920038" y="194259"/>
                </a:lnTo>
                <a:lnTo>
                  <a:pt x="879335" y="187693"/>
                </a:lnTo>
                <a:lnTo>
                  <a:pt x="864628" y="199529"/>
                </a:lnTo>
                <a:lnTo>
                  <a:pt x="864768" y="202184"/>
                </a:lnTo>
                <a:lnTo>
                  <a:pt x="875296" y="212775"/>
                </a:lnTo>
                <a:lnTo>
                  <a:pt x="983881" y="230263"/>
                </a:lnTo>
                <a:close/>
              </a:path>
              <a:path w="2875279" h="904875">
                <a:moveTo>
                  <a:pt x="2541486" y="51689"/>
                </a:moveTo>
                <a:lnTo>
                  <a:pt x="2526868" y="30924"/>
                </a:lnTo>
                <a:lnTo>
                  <a:pt x="2317559" y="178320"/>
                </a:lnTo>
                <a:lnTo>
                  <a:pt x="2334730" y="140817"/>
                </a:lnTo>
                <a:lnTo>
                  <a:pt x="2335568" y="138303"/>
                </a:lnTo>
                <a:lnTo>
                  <a:pt x="2335873" y="135661"/>
                </a:lnTo>
                <a:lnTo>
                  <a:pt x="2335631" y="133019"/>
                </a:lnTo>
                <a:lnTo>
                  <a:pt x="2321979" y="122885"/>
                </a:lnTo>
                <a:lnTo>
                  <a:pt x="2319375" y="123418"/>
                </a:lnTo>
                <a:lnTo>
                  <a:pt x="2265857" y="230263"/>
                </a:lnTo>
                <a:lnTo>
                  <a:pt x="2313978" y="226136"/>
                </a:lnTo>
                <a:lnTo>
                  <a:pt x="2375446" y="220865"/>
                </a:lnTo>
                <a:lnTo>
                  <a:pt x="2387066" y="208457"/>
                </a:lnTo>
                <a:lnTo>
                  <a:pt x="2386838" y="205816"/>
                </a:lnTo>
                <a:lnTo>
                  <a:pt x="2373274" y="195567"/>
                </a:lnTo>
                <a:lnTo>
                  <a:pt x="2332190" y="199097"/>
                </a:lnTo>
                <a:lnTo>
                  <a:pt x="2541486" y="51689"/>
                </a:lnTo>
                <a:close/>
              </a:path>
              <a:path w="2875279" h="904875">
                <a:moveTo>
                  <a:pt x="2874822" y="261747"/>
                </a:moveTo>
                <a:lnTo>
                  <a:pt x="2862122" y="249047"/>
                </a:lnTo>
                <a:lnTo>
                  <a:pt x="2849422" y="249047"/>
                </a:lnTo>
                <a:lnTo>
                  <a:pt x="2849422" y="274447"/>
                </a:lnTo>
                <a:lnTo>
                  <a:pt x="2849422" y="563981"/>
                </a:lnTo>
                <a:lnTo>
                  <a:pt x="2849422" y="589381"/>
                </a:lnTo>
                <a:lnTo>
                  <a:pt x="2849422" y="878903"/>
                </a:lnTo>
                <a:lnTo>
                  <a:pt x="2427630" y="878903"/>
                </a:lnTo>
                <a:lnTo>
                  <a:pt x="2427630" y="589381"/>
                </a:lnTo>
                <a:lnTo>
                  <a:pt x="2849422" y="589381"/>
                </a:lnTo>
                <a:lnTo>
                  <a:pt x="2849422" y="563981"/>
                </a:lnTo>
                <a:lnTo>
                  <a:pt x="2427630" y="563981"/>
                </a:lnTo>
                <a:lnTo>
                  <a:pt x="2427630" y="274447"/>
                </a:lnTo>
                <a:lnTo>
                  <a:pt x="2849422" y="274447"/>
                </a:lnTo>
                <a:lnTo>
                  <a:pt x="2849422" y="249047"/>
                </a:lnTo>
                <a:lnTo>
                  <a:pt x="2414968" y="249047"/>
                </a:lnTo>
                <a:lnTo>
                  <a:pt x="2414968" y="589381"/>
                </a:lnTo>
                <a:lnTo>
                  <a:pt x="2414968" y="878903"/>
                </a:lnTo>
                <a:lnTo>
                  <a:pt x="865060" y="878903"/>
                </a:lnTo>
                <a:lnTo>
                  <a:pt x="865060" y="589381"/>
                </a:lnTo>
                <a:lnTo>
                  <a:pt x="2414968" y="589381"/>
                </a:lnTo>
                <a:lnTo>
                  <a:pt x="2414968" y="249047"/>
                </a:lnTo>
                <a:lnTo>
                  <a:pt x="2402230" y="249047"/>
                </a:lnTo>
                <a:lnTo>
                  <a:pt x="2402230" y="274447"/>
                </a:lnTo>
                <a:lnTo>
                  <a:pt x="2402230" y="563981"/>
                </a:lnTo>
                <a:lnTo>
                  <a:pt x="2189124" y="563981"/>
                </a:lnTo>
                <a:lnTo>
                  <a:pt x="2189124" y="274447"/>
                </a:lnTo>
                <a:lnTo>
                  <a:pt x="2402230" y="274447"/>
                </a:lnTo>
                <a:lnTo>
                  <a:pt x="2402230" y="249047"/>
                </a:lnTo>
                <a:lnTo>
                  <a:pt x="2163724" y="249047"/>
                </a:lnTo>
                <a:lnTo>
                  <a:pt x="2163724" y="274447"/>
                </a:lnTo>
                <a:lnTo>
                  <a:pt x="2163724" y="563981"/>
                </a:lnTo>
                <a:lnTo>
                  <a:pt x="1115834" y="563981"/>
                </a:lnTo>
                <a:lnTo>
                  <a:pt x="1115834" y="274447"/>
                </a:lnTo>
                <a:lnTo>
                  <a:pt x="2163724" y="274447"/>
                </a:lnTo>
                <a:lnTo>
                  <a:pt x="2163724" y="249047"/>
                </a:lnTo>
                <a:lnTo>
                  <a:pt x="1090434" y="249047"/>
                </a:lnTo>
                <a:lnTo>
                  <a:pt x="1090434" y="274447"/>
                </a:lnTo>
                <a:lnTo>
                  <a:pt x="1090434" y="563981"/>
                </a:lnTo>
                <a:lnTo>
                  <a:pt x="877328" y="563981"/>
                </a:lnTo>
                <a:lnTo>
                  <a:pt x="877328" y="274447"/>
                </a:lnTo>
                <a:lnTo>
                  <a:pt x="1090434" y="274447"/>
                </a:lnTo>
                <a:lnTo>
                  <a:pt x="1090434" y="249047"/>
                </a:lnTo>
                <a:lnTo>
                  <a:pt x="851928" y="249047"/>
                </a:lnTo>
                <a:lnTo>
                  <a:pt x="851928" y="274447"/>
                </a:lnTo>
                <a:lnTo>
                  <a:pt x="851928" y="563981"/>
                </a:lnTo>
                <a:lnTo>
                  <a:pt x="851928" y="589381"/>
                </a:lnTo>
                <a:lnTo>
                  <a:pt x="851928" y="878903"/>
                </a:lnTo>
                <a:lnTo>
                  <a:pt x="459943" y="878903"/>
                </a:lnTo>
                <a:lnTo>
                  <a:pt x="459943" y="589381"/>
                </a:lnTo>
                <a:lnTo>
                  <a:pt x="851928" y="589381"/>
                </a:lnTo>
                <a:lnTo>
                  <a:pt x="851928" y="563981"/>
                </a:lnTo>
                <a:lnTo>
                  <a:pt x="459943" y="563981"/>
                </a:lnTo>
                <a:lnTo>
                  <a:pt x="459943" y="274447"/>
                </a:lnTo>
                <a:lnTo>
                  <a:pt x="851928" y="274447"/>
                </a:lnTo>
                <a:lnTo>
                  <a:pt x="851928" y="249047"/>
                </a:lnTo>
                <a:lnTo>
                  <a:pt x="447243" y="249047"/>
                </a:lnTo>
                <a:lnTo>
                  <a:pt x="444766" y="249301"/>
                </a:lnTo>
                <a:lnTo>
                  <a:pt x="434543" y="261747"/>
                </a:lnTo>
                <a:lnTo>
                  <a:pt x="434543" y="413131"/>
                </a:lnTo>
                <a:lnTo>
                  <a:pt x="352412" y="364871"/>
                </a:lnTo>
                <a:lnTo>
                  <a:pt x="349986" y="363778"/>
                </a:lnTo>
                <a:lnTo>
                  <a:pt x="347395" y="363207"/>
                </a:lnTo>
                <a:lnTo>
                  <a:pt x="344741" y="363181"/>
                </a:lnTo>
                <a:lnTo>
                  <a:pt x="342138" y="363715"/>
                </a:lnTo>
                <a:lnTo>
                  <a:pt x="333273" y="375729"/>
                </a:lnTo>
                <a:lnTo>
                  <a:pt x="333540" y="378371"/>
                </a:lnTo>
                <a:lnTo>
                  <a:pt x="375094" y="407670"/>
                </a:lnTo>
                <a:lnTo>
                  <a:pt x="88" y="406514"/>
                </a:lnTo>
                <a:lnTo>
                  <a:pt x="0" y="431914"/>
                </a:lnTo>
                <a:lnTo>
                  <a:pt x="375018" y="433070"/>
                </a:lnTo>
                <a:lnTo>
                  <a:pt x="339344" y="453732"/>
                </a:lnTo>
                <a:lnTo>
                  <a:pt x="333006" y="464743"/>
                </a:lnTo>
                <a:lnTo>
                  <a:pt x="333286" y="467385"/>
                </a:lnTo>
                <a:lnTo>
                  <a:pt x="344398" y="477354"/>
                </a:lnTo>
                <a:lnTo>
                  <a:pt x="347052" y="477354"/>
                </a:lnTo>
                <a:lnTo>
                  <a:pt x="349580" y="476808"/>
                </a:lnTo>
                <a:lnTo>
                  <a:pt x="352031" y="475729"/>
                </a:lnTo>
                <a:lnTo>
                  <a:pt x="425450" y="433209"/>
                </a:lnTo>
                <a:lnTo>
                  <a:pt x="434543" y="427951"/>
                </a:lnTo>
                <a:lnTo>
                  <a:pt x="434543" y="576681"/>
                </a:lnTo>
                <a:lnTo>
                  <a:pt x="434543" y="891603"/>
                </a:lnTo>
                <a:lnTo>
                  <a:pt x="434784" y="894080"/>
                </a:lnTo>
                <a:lnTo>
                  <a:pt x="447243" y="904303"/>
                </a:lnTo>
                <a:lnTo>
                  <a:pt x="2862122" y="904303"/>
                </a:lnTo>
                <a:lnTo>
                  <a:pt x="2874822" y="891603"/>
                </a:lnTo>
                <a:lnTo>
                  <a:pt x="2874822" y="878903"/>
                </a:lnTo>
                <a:lnTo>
                  <a:pt x="2874822" y="589381"/>
                </a:lnTo>
                <a:lnTo>
                  <a:pt x="2874822" y="576681"/>
                </a:lnTo>
                <a:lnTo>
                  <a:pt x="2874822" y="563981"/>
                </a:lnTo>
                <a:lnTo>
                  <a:pt x="2874822" y="274447"/>
                </a:lnTo>
                <a:lnTo>
                  <a:pt x="2874822" y="2617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78653" y="4910289"/>
            <a:ext cx="381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mid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79641" y="4374921"/>
            <a:ext cx="2016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8814" algn="l"/>
              </a:tabLst>
            </a:pPr>
            <a:r>
              <a:rPr dirty="0" sz="1800">
                <a:latin typeface="Calibri"/>
                <a:cs typeface="Calibri"/>
              </a:rPr>
              <a:t>i	j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4744" y="397670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14744" y="628810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65045" y="397670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6614744" y="4154500"/>
            <a:ext cx="1576070" cy="2057400"/>
            <a:chOff x="6614744" y="4154500"/>
            <a:chExt cx="1576070" cy="2057400"/>
          </a:xfrm>
        </p:grpSpPr>
        <p:sp>
          <p:nvSpPr>
            <p:cNvPr id="11" name="object 11"/>
            <p:cNvSpPr/>
            <p:nvPr/>
          </p:nvSpPr>
          <p:spPr>
            <a:xfrm>
              <a:off x="6614744" y="4154500"/>
              <a:ext cx="1576070" cy="1524000"/>
            </a:xfrm>
            <a:custGeom>
              <a:avLst/>
              <a:gdLst/>
              <a:ahLst/>
              <a:cxnLst/>
              <a:rect l="l" t="t" r="r" b="b"/>
              <a:pathLst>
                <a:path w="1576070" h="1524000">
                  <a:moveTo>
                    <a:pt x="13131" y="1422400"/>
                  </a:moveTo>
                  <a:lnTo>
                    <a:pt x="0" y="1422400"/>
                  </a:lnTo>
                  <a:lnTo>
                    <a:pt x="0" y="1524000"/>
                  </a:lnTo>
                  <a:lnTo>
                    <a:pt x="13131" y="1524000"/>
                  </a:lnTo>
                  <a:lnTo>
                    <a:pt x="13131" y="1422400"/>
                  </a:lnTo>
                  <a:close/>
                </a:path>
                <a:path w="1576070" h="1524000">
                  <a:moveTo>
                    <a:pt x="13131" y="1244600"/>
                  </a:moveTo>
                  <a:lnTo>
                    <a:pt x="0" y="1244600"/>
                  </a:lnTo>
                  <a:lnTo>
                    <a:pt x="0" y="1346200"/>
                  </a:lnTo>
                  <a:lnTo>
                    <a:pt x="13131" y="1346200"/>
                  </a:lnTo>
                  <a:lnTo>
                    <a:pt x="13131" y="1244600"/>
                  </a:lnTo>
                  <a:close/>
                </a:path>
                <a:path w="1576070" h="1524000">
                  <a:moveTo>
                    <a:pt x="13131" y="1066800"/>
                  </a:moveTo>
                  <a:lnTo>
                    <a:pt x="0" y="1066800"/>
                  </a:lnTo>
                  <a:lnTo>
                    <a:pt x="0" y="1168400"/>
                  </a:lnTo>
                  <a:lnTo>
                    <a:pt x="13131" y="1168400"/>
                  </a:lnTo>
                  <a:lnTo>
                    <a:pt x="13131" y="1066800"/>
                  </a:lnTo>
                  <a:close/>
                </a:path>
                <a:path w="1576070" h="1524000">
                  <a:moveTo>
                    <a:pt x="13131" y="889000"/>
                  </a:moveTo>
                  <a:lnTo>
                    <a:pt x="0" y="889000"/>
                  </a:lnTo>
                  <a:lnTo>
                    <a:pt x="0" y="990600"/>
                  </a:lnTo>
                  <a:lnTo>
                    <a:pt x="13131" y="990600"/>
                  </a:lnTo>
                  <a:lnTo>
                    <a:pt x="13131" y="889000"/>
                  </a:lnTo>
                  <a:close/>
                </a:path>
                <a:path w="1576070" h="1524000">
                  <a:moveTo>
                    <a:pt x="13131" y="711200"/>
                  </a:moveTo>
                  <a:lnTo>
                    <a:pt x="0" y="711200"/>
                  </a:lnTo>
                  <a:lnTo>
                    <a:pt x="0" y="812800"/>
                  </a:lnTo>
                  <a:lnTo>
                    <a:pt x="13131" y="812800"/>
                  </a:lnTo>
                  <a:lnTo>
                    <a:pt x="13131" y="711200"/>
                  </a:lnTo>
                  <a:close/>
                </a:path>
                <a:path w="1576070" h="1524000">
                  <a:moveTo>
                    <a:pt x="13131" y="533400"/>
                  </a:moveTo>
                  <a:lnTo>
                    <a:pt x="0" y="533400"/>
                  </a:lnTo>
                  <a:lnTo>
                    <a:pt x="0" y="635000"/>
                  </a:lnTo>
                  <a:lnTo>
                    <a:pt x="13131" y="635000"/>
                  </a:lnTo>
                  <a:lnTo>
                    <a:pt x="13131" y="533400"/>
                  </a:lnTo>
                  <a:close/>
                </a:path>
                <a:path w="1576070" h="1524000">
                  <a:moveTo>
                    <a:pt x="13131" y="355600"/>
                  </a:moveTo>
                  <a:lnTo>
                    <a:pt x="0" y="355600"/>
                  </a:lnTo>
                  <a:lnTo>
                    <a:pt x="0" y="457200"/>
                  </a:lnTo>
                  <a:lnTo>
                    <a:pt x="13131" y="457200"/>
                  </a:lnTo>
                  <a:lnTo>
                    <a:pt x="13131" y="355600"/>
                  </a:lnTo>
                  <a:close/>
                </a:path>
                <a:path w="1576070" h="1524000">
                  <a:moveTo>
                    <a:pt x="13131" y="177800"/>
                  </a:moveTo>
                  <a:lnTo>
                    <a:pt x="0" y="177800"/>
                  </a:lnTo>
                  <a:lnTo>
                    <a:pt x="0" y="279400"/>
                  </a:lnTo>
                  <a:lnTo>
                    <a:pt x="13131" y="279400"/>
                  </a:lnTo>
                  <a:lnTo>
                    <a:pt x="13131" y="177800"/>
                  </a:lnTo>
                  <a:close/>
                </a:path>
                <a:path w="1576070" h="1524000">
                  <a:moveTo>
                    <a:pt x="25400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25400" y="101600"/>
                  </a:lnTo>
                  <a:lnTo>
                    <a:pt x="25400" y="0"/>
                  </a:lnTo>
                  <a:close/>
                </a:path>
                <a:path w="1576070" h="1524000">
                  <a:moveTo>
                    <a:pt x="1575701" y="1422400"/>
                  </a:moveTo>
                  <a:lnTo>
                    <a:pt x="1563039" y="1422400"/>
                  </a:lnTo>
                  <a:lnTo>
                    <a:pt x="1563039" y="1524000"/>
                  </a:lnTo>
                  <a:lnTo>
                    <a:pt x="1575701" y="1524000"/>
                  </a:lnTo>
                  <a:lnTo>
                    <a:pt x="1575701" y="1422400"/>
                  </a:lnTo>
                  <a:close/>
                </a:path>
                <a:path w="1576070" h="1524000">
                  <a:moveTo>
                    <a:pt x="1575701" y="1244600"/>
                  </a:moveTo>
                  <a:lnTo>
                    <a:pt x="1563039" y="1244600"/>
                  </a:lnTo>
                  <a:lnTo>
                    <a:pt x="1563039" y="1346200"/>
                  </a:lnTo>
                  <a:lnTo>
                    <a:pt x="1575701" y="1346200"/>
                  </a:lnTo>
                  <a:lnTo>
                    <a:pt x="1575701" y="1244600"/>
                  </a:lnTo>
                  <a:close/>
                </a:path>
                <a:path w="1576070" h="1524000">
                  <a:moveTo>
                    <a:pt x="1575701" y="1066800"/>
                  </a:moveTo>
                  <a:lnTo>
                    <a:pt x="1563039" y="1066800"/>
                  </a:lnTo>
                  <a:lnTo>
                    <a:pt x="1563039" y="1168400"/>
                  </a:lnTo>
                  <a:lnTo>
                    <a:pt x="1575701" y="1168400"/>
                  </a:lnTo>
                  <a:lnTo>
                    <a:pt x="1575701" y="1066800"/>
                  </a:lnTo>
                  <a:close/>
                </a:path>
                <a:path w="1576070" h="1524000">
                  <a:moveTo>
                    <a:pt x="1575701" y="889000"/>
                  </a:moveTo>
                  <a:lnTo>
                    <a:pt x="1563039" y="889000"/>
                  </a:lnTo>
                  <a:lnTo>
                    <a:pt x="1563039" y="990600"/>
                  </a:lnTo>
                  <a:lnTo>
                    <a:pt x="1575701" y="990600"/>
                  </a:lnTo>
                  <a:lnTo>
                    <a:pt x="1575701" y="889000"/>
                  </a:lnTo>
                  <a:close/>
                </a:path>
                <a:path w="1576070" h="1524000">
                  <a:moveTo>
                    <a:pt x="1575701" y="711200"/>
                  </a:moveTo>
                  <a:lnTo>
                    <a:pt x="1563039" y="711200"/>
                  </a:lnTo>
                  <a:lnTo>
                    <a:pt x="1563039" y="812800"/>
                  </a:lnTo>
                  <a:lnTo>
                    <a:pt x="1575701" y="812800"/>
                  </a:lnTo>
                  <a:lnTo>
                    <a:pt x="1575701" y="711200"/>
                  </a:lnTo>
                  <a:close/>
                </a:path>
                <a:path w="1576070" h="1524000">
                  <a:moveTo>
                    <a:pt x="1575701" y="533400"/>
                  </a:moveTo>
                  <a:lnTo>
                    <a:pt x="1563039" y="533400"/>
                  </a:lnTo>
                  <a:lnTo>
                    <a:pt x="1563039" y="635000"/>
                  </a:lnTo>
                  <a:lnTo>
                    <a:pt x="1575701" y="635000"/>
                  </a:lnTo>
                  <a:lnTo>
                    <a:pt x="1575701" y="533400"/>
                  </a:lnTo>
                  <a:close/>
                </a:path>
                <a:path w="1576070" h="1524000">
                  <a:moveTo>
                    <a:pt x="1575701" y="355600"/>
                  </a:moveTo>
                  <a:lnTo>
                    <a:pt x="1563039" y="355600"/>
                  </a:lnTo>
                  <a:lnTo>
                    <a:pt x="1563039" y="457200"/>
                  </a:lnTo>
                  <a:lnTo>
                    <a:pt x="1575701" y="457200"/>
                  </a:lnTo>
                  <a:lnTo>
                    <a:pt x="1575701" y="355600"/>
                  </a:lnTo>
                  <a:close/>
                </a:path>
                <a:path w="1576070" h="1524000">
                  <a:moveTo>
                    <a:pt x="1575701" y="177800"/>
                  </a:moveTo>
                  <a:lnTo>
                    <a:pt x="1563039" y="177800"/>
                  </a:lnTo>
                  <a:lnTo>
                    <a:pt x="1563039" y="279400"/>
                  </a:lnTo>
                  <a:lnTo>
                    <a:pt x="1575701" y="279400"/>
                  </a:lnTo>
                  <a:lnTo>
                    <a:pt x="1575701" y="177800"/>
                  </a:lnTo>
                  <a:close/>
                </a:path>
                <a:path w="1576070" h="1524000">
                  <a:moveTo>
                    <a:pt x="1575701" y="0"/>
                  </a:moveTo>
                  <a:lnTo>
                    <a:pt x="1550301" y="0"/>
                  </a:lnTo>
                  <a:lnTo>
                    <a:pt x="1550301" y="101600"/>
                  </a:lnTo>
                  <a:lnTo>
                    <a:pt x="1575701" y="101600"/>
                  </a:lnTo>
                  <a:lnTo>
                    <a:pt x="1575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627876" y="4291584"/>
              <a:ext cx="1550035" cy="913130"/>
            </a:xfrm>
            <a:custGeom>
              <a:avLst/>
              <a:gdLst/>
              <a:ahLst/>
              <a:cxnLst/>
              <a:rect l="l" t="t" r="r" b="b"/>
              <a:pathLst>
                <a:path w="1550034" h="913129">
                  <a:moveTo>
                    <a:pt x="1549907" y="912876"/>
                  </a:moveTo>
                  <a:lnTo>
                    <a:pt x="0" y="912876"/>
                  </a:lnTo>
                  <a:lnTo>
                    <a:pt x="0" y="0"/>
                  </a:lnTo>
                  <a:lnTo>
                    <a:pt x="1549907" y="0"/>
                  </a:lnTo>
                  <a:lnTo>
                    <a:pt x="1549907" y="912876"/>
                  </a:lnTo>
                  <a:close/>
                </a:path>
              </a:pathLst>
            </a:custGeom>
            <a:solidFill>
              <a:srgbClr val="FF0000">
                <a:alpha val="61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614744" y="4278922"/>
              <a:ext cx="1576070" cy="939165"/>
            </a:xfrm>
            <a:custGeom>
              <a:avLst/>
              <a:gdLst/>
              <a:ahLst/>
              <a:cxnLst/>
              <a:rect l="l" t="t" r="r" b="b"/>
              <a:pathLst>
                <a:path w="1576070" h="939164">
                  <a:moveTo>
                    <a:pt x="1563001" y="938682"/>
                  </a:moveTo>
                  <a:lnTo>
                    <a:pt x="12700" y="938682"/>
                  </a:lnTo>
                  <a:lnTo>
                    <a:pt x="10223" y="938428"/>
                  </a:lnTo>
                  <a:lnTo>
                    <a:pt x="0" y="925982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563001" y="0"/>
                  </a:lnTo>
                  <a:lnTo>
                    <a:pt x="1575701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913282"/>
                  </a:lnTo>
                  <a:lnTo>
                    <a:pt x="12700" y="913282"/>
                  </a:lnTo>
                  <a:lnTo>
                    <a:pt x="25400" y="925982"/>
                  </a:lnTo>
                  <a:lnTo>
                    <a:pt x="1575701" y="925982"/>
                  </a:lnTo>
                  <a:lnTo>
                    <a:pt x="1575460" y="928458"/>
                  </a:lnTo>
                  <a:lnTo>
                    <a:pt x="1565478" y="938428"/>
                  </a:lnTo>
                  <a:lnTo>
                    <a:pt x="1563001" y="938682"/>
                  </a:lnTo>
                  <a:close/>
                </a:path>
                <a:path w="1576070" h="93916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576070" h="939164">
                  <a:moveTo>
                    <a:pt x="1550301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550301" y="12700"/>
                  </a:lnTo>
                  <a:lnTo>
                    <a:pt x="1550301" y="25400"/>
                  </a:lnTo>
                  <a:close/>
                </a:path>
                <a:path w="1576070" h="939164">
                  <a:moveTo>
                    <a:pt x="1550301" y="925982"/>
                  </a:moveTo>
                  <a:lnTo>
                    <a:pt x="1550301" y="12700"/>
                  </a:lnTo>
                  <a:lnTo>
                    <a:pt x="1563001" y="25400"/>
                  </a:lnTo>
                  <a:lnTo>
                    <a:pt x="1575701" y="25400"/>
                  </a:lnTo>
                  <a:lnTo>
                    <a:pt x="1575701" y="913282"/>
                  </a:lnTo>
                  <a:lnTo>
                    <a:pt x="1563001" y="913282"/>
                  </a:lnTo>
                  <a:lnTo>
                    <a:pt x="1550301" y="925982"/>
                  </a:lnTo>
                  <a:close/>
                </a:path>
                <a:path w="1576070" h="939164">
                  <a:moveTo>
                    <a:pt x="1575701" y="25400"/>
                  </a:moveTo>
                  <a:lnTo>
                    <a:pt x="1563001" y="25400"/>
                  </a:lnTo>
                  <a:lnTo>
                    <a:pt x="1550301" y="12700"/>
                  </a:lnTo>
                  <a:lnTo>
                    <a:pt x="1575701" y="12700"/>
                  </a:lnTo>
                  <a:lnTo>
                    <a:pt x="1575701" y="25400"/>
                  </a:lnTo>
                  <a:close/>
                </a:path>
                <a:path w="1576070" h="939164">
                  <a:moveTo>
                    <a:pt x="25400" y="925982"/>
                  </a:moveTo>
                  <a:lnTo>
                    <a:pt x="12700" y="913282"/>
                  </a:lnTo>
                  <a:lnTo>
                    <a:pt x="25400" y="913282"/>
                  </a:lnTo>
                  <a:lnTo>
                    <a:pt x="25400" y="925982"/>
                  </a:lnTo>
                  <a:close/>
                </a:path>
                <a:path w="1576070" h="939164">
                  <a:moveTo>
                    <a:pt x="1550301" y="925982"/>
                  </a:moveTo>
                  <a:lnTo>
                    <a:pt x="25400" y="925982"/>
                  </a:lnTo>
                  <a:lnTo>
                    <a:pt x="25400" y="913282"/>
                  </a:lnTo>
                  <a:lnTo>
                    <a:pt x="1550301" y="913282"/>
                  </a:lnTo>
                  <a:lnTo>
                    <a:pt x="1550301" y="925982"/>
                  </a:lnTo>
                  <a:close/>
                </a:path>
                <a:path w="1576070" h="939164">
                  <a:moveTo>
                    <a:pt x="1575701" y="925982"/>
                  </a:moveTo>
                  <a:lnTo>
                    <a:pt x="1550301" y="925982"/>
                  </a:lnTo>
                  <a:lnTo>
                    <a:pt x="1563001" y="913282"/>
                  </a:lnTo>
                  <a:lnTo>
                    <a:pt x="1575701" y="913282"/>
                  </a:lnTo>
                  <a:lnTo>
                    <a:pt x="1575701" y="925982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614744" y="5754700"/>
              <a:ext cx="1576070" cy="457200"/>
            </a:xfrm>
            <a:custGeom>
              <a:avLst/>
              <a:gdLst/>
              <a:ahLst/>
              <a:cxnLst/>
              <a:rect l="l" t="t" r="r" b="b"/>
              <a:pathLst>
                <a:path w="1576070" h="457200">
                  <a:moveTo>
                    <a:pt x="13131" y="177800"/>
                  </a:moveTo>
                  <a:lnTo>
                    <a:pt x="0" y="177800"/>
                  </a:lnTo>
                  <a:lnTo>
                    <a:pt x="0" y="279400"/>
                  </a:lnTo>
                  <a:lnTo>
                    <a:pt x="13131" y="279400"/>
                  </a:lnTo>
                  <a:lnTo>
                    <a:pt x="13131" y="177800"/>
                  </a:lnTo>
                  <a:close/>
                </a:path>
                <a:path w="1576070" h="457200">
                  <a:moveTo>
                    <a:pt x="13131" y="0"/>
                  </a:moveTo>
                  <a:lnTo>
                    <a:pt x="0" y="0"/>
                  </a:lnTo>
                  <a:lnTo>
                    <a:pt x="0" y="101600"/>
                  </a:lnTo>
                  <a:lnTo>
                    <a:pt x="13131" y="101600"/>
                  </a:lnTo>
                  <a:lnTo>
                    <a:pt x="13131" y="0"/>
                  </a:lnTo>
                  <a:close/>
                </a:path>
                <a:path w="1576070" h="457200">
                  <a:moveTo>
                    <a:pt x="25400" y="355600"/>
                  </a:moveTo>
                  <a:lnTo>
                    <a:pt x="0" y="355600"/>
                  </a:lnTo>
                  <a:lnTo>
                    <a:pt x="0" y="364172"/>
                  </a:lnTo>
                  <a:lnTo>
                    <a:pt x="0" y="457200"/>
                  </a:lnTo>
                  <a:lnTo>
                    <a:pt x="25400" y="457200"/>
                  </a:lnTo>
                  <a:lnTo>
                    <a:pt x="25400" y="364172"/>
                  </a:lnTo>
                  <a:lnTo>
                    <a:pt x="25400" y="355600"/>
                  </a:lnTo>
                  <a:close/>
                </a:path>
                <a:path w="1576070" h="457200">
                  <a:moveTo>
                    <a:pt x="1575701" y="355600"/>
                  </a:moveTo>
                  <a:lnTo>
                    <a:pt x="1550301" y="355600"/>
                  </a:lnTo>
                  <a:lnTo>
                    <a:pt x="1550301" y="364172"/>
                  </a:lnTo>
                  <a:lnTo>
                    <a:pt x="1550301" y="457200"/>
                  </a:lnTo>
                  <a:lnTo>
                    <a:pt x="1575701" y="457200"/>
                  </a:lnTo>
                  <a:lnTo>
                    <a:pt x="1575701" y="364172"/>
                  </a:lnTo>
                  <a:lnTo>
                    <a:pt x="1575701" y="355600"/>
                  </a:lnTo>
                  <a:close/>
                </a:path>
                <a:path w="1576070" h="457200">
                  <a:moveTo>
                    <a:pt x="1575701" y="177800"/>
                  </a:moveTo>
                  <a:lnTo>
                    <a:pt x="1563039" y="177800"/>
                  </a:lnTo>
                  <a:lnTo>
                    <a:pt x="1563039" y="279400"/>
                  </a:lnTo>
                  <a:lnTo>
                    <a:pt x="1575701" y="279400"/>
                  </a:lnTo>
                  <a:lnTo>
                    <a:pt x="1575701" y="177800"/>
                  </a:lnTo>
                  <a:close/>
                </a:path>
                <a:path w="1576070" h="457200">
                  <a:moveTo>
                    <a:pt x="1575701" y="0"/>
                  </a:moveTo>
                  <a:lnTo>
                    <a:pt x="1563039" y="0"/>
                  </a:lnTo>
                  <a:lnTo>
                    <a:pt x="1563039" y="101600"/>
                  </a:lnTo>
                  <a:lnTo>
                    <a:pt x="1575701" y="101600"/>
                  </a:lnTo>
                  <a:lnTo>
                    <a:pt x="1575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627876" y="5204460"/>
              <a:ext cx="1550035" cy="914400"/>
            </a:xfrm>
            <a:custGeom>
              <a:avLst/>
              <a:gdLst/>
              <a:ahLst/>
              <a:cxnLst/>
              <a:rect l="l" t="t" r="r" b="b"/>
              <a:pathLst>
                <a:path w="1550034" h="914400">
                  <a:moveTo>
                    <a:pt x="1549907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549907" y="0"/>
                  </a:lnTo>
                  <a:lnTo>
                    <a:pt x="1549907" y="914400"/>
                  </a:lnTo>
                  <a:close/>
                </a:path>
              </a:pathLst>
            </a:custGeom>
            <a:solidFill>
              <a:srgbClr val="00AF50">
                <a:alpha val="61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614744" y="5192204"/>
              <a:ext cx="1576070" cy="939165"/>
            </a:xfrm>
            <a:custGeom>
              <a:avLst/>
              <a:gdLst/>
              <a:ahLst/>
              <a:cxnLst/>
              <a:rect l="l" t="t" r="r" b="b"/>
              <a:pathLst>
                <a:path w="1576070" h="939164">
                  <a:moveTo>
                    <a:pt x="1563001" y="938682"/>
                  </a:moveTo>
                  <a:lnTo>
                    <a:pt x="12700" y="938682"/>
                  </a:lnTo>
                  <a:lnTo>
                    <a:pt x="10223" y="938428"/>
                  </a:lnTo>
                  <a:lnTo>
                    <a:pt x="0" y="925982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1563001" y="0"/>
                  </a:lnTo>
                  <a:lnTo>
                    <a:pt x="1575701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913282"/>
                  </a:lnTo>
                  <a:lnTo>
                    <a:pt x="12700" y="913282"/>
                  </a:lnTo>
                  <a:lnTo>
                    <a:pt x="25400" y="925982"/>
                  </a:lnTo>
                  <a:lnTo>
                    <a:pt x="1575701" y="925982"/>
                  </a:lnTo>
                  <a:lnTo>
                    <a:pt x="1575460" y="928458"/>
                  </a:lnTo>
                  <a:lnTo>
                    <a:pt x="1565478" y="938428"/>
                  </a:lnTo>
                  <a:lnTo>
                    <a:pt x="1563001" y="938682"/>
                  </a:lnTo>
                  <a:close/>
                </a:path>
                <a:path w="1576070" h="93916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576070" h="939164">
                  <a:moveTo>
                    <a:pt x="1550301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550301" y="12700"/>
                  </a:lnTo>
                  <a:lnTo>
                    <a:pt x="1550301" y="25400"/>
                  </a:lnTo>
                  <a:close/>
                </a:path>
                <a:path w="1576070" h="939164">
                  <a:moveTo>
                    <a:pt x="1550301" y="925982"/>
                  </a:moveTo>
                  <a:lnTo>
                    <a:pt x="1550301" y="12700"/>
                  </a:lnTo>
                  <a:lnTo>
                    <a:pt x="1563001" y="25400"/>
                  </a:lnTo>
                  <a:lnTo>
                    <a:pt x="1575701" y="25400"/>
                  </a:lnTo>
                  <a:lnTo>
                    <a:pt x="1575701" y="913282"/>
                  </a:lnTo>
                  <a:lnTo>
                    <a:pt x="1563001" y="913282"/>
                  </a:lnTo>
                  <a:lnTo>
                    <a:pt x="1550301" y="925982"/>
                  </a:lnTo>
                  <a:close/>
                </a:path>
                <a:path w="1576070" h="939164">
                  <a:moveTo>
                    <a:pt x="1575701" y="25400"/>
                  </a:moveTo>
                  <a:lnTo>
                    <a:pt x="1563001" y="25400"/>
                  </a:lnTo>
                  <a:lnTo>
                    <a:pt x="1550301" y="12700"/>
                  </a:lnTo>
                  <a:lnTo>
                    <a:pt x="1575701" y="12700"/>
                  </a:lnTo>
                  <a:lnTo>
                    <a:pt x="1575701" y="25400"/>
                  </a:lnTo>
                  <a:close/>
                </a:path>
                <a:path w="1576070" h="939164">
                  <a:moveTo>
                    <a:pt x="25400" y="925982"/>
                  </a:moveTo>
                  <a:lnTo>
                    <a:pt x="12700" y="913282"/>
                  </a:lnTo>
                  <a:lnTo>
                    <a:pt x="25400" y="913282"/>
                  </a:lnTo>
                  <a:lnTo>
                    <a:pt x="25400" y="925982"/>
                  </a:lnTo>
                  <a:close/>
                </a:path>
                <a:path w="1576070" h="939164">
                  <a:moveTo>
                    <a:pt x="1550301" y="925982"/>
                  </a:moveTo>
                  <a:lnTo>
                    <a:pt x="25400" y="925982"/>
                  </a:lnTo>
                  <a:lnTo>
                    <a:pt x="25400" y="913282"/>
                  </a:lnTo>
                  <a:lnTo>
                    <a:pt x="1550301" y="913282"/>
                  </a:lnTo>
                  <a:lnTo>
                    <a:pt x="1550301" y="925982"/>
                  </a:lnTo>
                  <a:close/>
                </a:path>
                <a:path w="1576070" h="939164">
                  <a:moveTo>
                    <a:pt x="1575701" y="925982"/>
                  </a:moveTo>
                  <a:lnTo>
                    <a:pt x="1550301" y="925982"/>
                  </a:lnTo>
                  <a:lnTo>
                    <a:pt x="1563001" y="913282"/>
                  </a:lnTo>
                  <a:lnTo>
                    <a:pt x="1575701" y="913282"/>
                  </a:lnTo>
                  <a:lnTo>
                    <a:pt x="1575701" y="925982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8165045" y="628810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65045" y="6465900"/>
            <a:ext cx="25400" cy="30480"/>
          </a:xfrm>
          <a:custGeom>
            <a:avLst/>
            <a:gdLst/>
            <a:ahLst/>
            <a:cxnLst/>
            <a:rect l="l" t="t" r="r" b="b"/>
            <a:pathLst>
              <a:path w="25400" h="30479">
                <a:moveTo>
                  <a:pt x="25400" y="30187"/>
                </a:moveTo>
                <a:lnTo>
                  <a:pt x="0" y="30187"/>
                </a:lnTo>
                <a:lnTo>
                  <a:pt x="0" y="0"/>
                </a:lnTo>
                <a:lnTo>
                  <a:pt x="25400" y="0"/>
                </a:lnTo>
                <a:lnTo>
                  <a:pt x="25400" y="30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401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CF364E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Empty</a:t>
            </a:r>
            <a:r>
              <a:rPr dirty="0" spc="-15">
                <a:latin typeface="Calibri"/>
                <a:cs typeface="Calibri"/>
              </a:rPr>
              <a:t> 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13866"/>
            <a:ext cx="4056379" cy="1859914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T(n)=2*T(n/2)+m*m*k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alibri"/>
                <a:cs typeface="Calibri"/>
              </a:rPr>
              <a:t>=2*(2*T(n/4)+m*m*k)+m*m*k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alibri"/>
                <a:cs typeface="Calibri"/>
              </a:rPr>
              <a:t>=4*T(n/4)+2*m*m*k+m*m*k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alibri"/>
                <a:cs typeface="Calibri"/>
              </a:rPr>
              <a:t>=…</a:t>
            </a:r>
            <a:endParaRPr sz="2000">
              <a:latin typeface="Calibri"/>
              <a:cs typeface="Calibri"/>
            </a:endParaRPr>
          </a:p>
          <a:p>
            <a:pPr marL="812165">
              <a:lnSpc>
                <a:spcPct val="100000"/>
              </a:lnSpc>
              <a:spcBef>
                <a:spcPts val="525"/>
              </a:spcBef>
            </a:pPr>
            <a:r>
              <a:rPr dirty="0" sz="2000" spc="-5">
                <a:latin typeface="Tahoma"/>
                <a:cs typeface="Tahoma"/>
              </a:rPr>
              <a:t>≈</a:t>
            </a:r>
            <a:r>
              <a:rPr dirty="0" sz="2000" spc="-5">
                <a:latin typeface="Calibri"/>
                <a:cs typeface="Calibri"/>
              </a:rPr>
              <a:t>2*n*m*m*k=O(n*m*m*k)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0150" y="3017977"/>
            <a:ext cx="15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330" y="3338905"/>
            <a:ext cx="1289050" cy="396240"/>
          </a:xfrm>
          <a:custGeom>
            <a:avLst/>
            <a:gdLst/>
            <a:ahLst/>
            <a:cxnLst/>
            <a:rect l="l" t="t" r="r" b="b"/>
            <a:pathLst>
              <a:path w="1289050" h="396239">
                <a:moveTo>
                  <a:pt x="635622" y="13589"/>
                </a:moveTo>
                <a:lnTo>
                  <a:pt x="627354" y="38"/>
                </a:lnTo>
                <a:lnTo>
                  <a:pt x="0" y="382422"/>
                </a:lnTo>
                <a:lnTo>
                  <a:pt x="8255" y="395973"/>
                </a:lnTo>
                <a:lnTo>
                  <a:pt x="635622" y="13589"/>
                </a:lnTo>
                <a:close/>
              </a:path>
              <a:path w="1289050" h="396239">
                <a:moveTo>
                  <a:pt x="1289050" y="382384"/>
                </a:moveTo>
                <a:lnTo>
                  <a:pt x="648627" y="0"/>
                </a:lnTo>
                <a:lnTo>
                  <a:pt x="640486" y="13627"/>
                </a:lnTo>
                <a:lnTo>
                  <a:pt x="1280909" y="396011"/>
                </a:lnTo>
                <a:lnTo>
                  <a:pt x="1289050" y="382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767535" y="3720350"/>
            <a:ext cx="25717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135" marR="5080" indent="-51435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Calibri"/>
                <a:cs typeface="Calibri"/>
              </a:rPr>
              <a:t>/  </a:t>
            </a:r>
            <a:r>
              <a:rPr dirty="0" sz="200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8614" y="3693033"/>
            <a:ext cx="3860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1269" y="3997058"/>
            <a:ext cx="736600" cy="609600"/>
          </a:xfrm>
          <a:custGeom>
            <a:avLst/>
            <a:gdLst/>
            <a:ahLst/>
            <a:cxnLst/>
            <a:rect l="l" t="t" r="r" b="b"/>
            <a:pathLst>
              <a:path w="736600" h="609600">
                <a:moveTo>
                  <a:pt x="736015" y="601052"/>
                </a:moveTo>
                <a:lnTo>
                  <a:pt x="384314" y="165"/>
                </a:lnTo>
                <a:lnTo>
                  <a:pt x="377456" y="4178"/>
                </a:lnTo>
                <a:lnTo>
                  <a:pt x="370713" y="0"/>
                </a:lnTo>
                <a:lnTo>
                  <a:pt x="0" y="600887"/>
                </a:lnTo>
                <a:lnTo>
                  <a:pt x="13512" y="609219"/>
                </a:lnTo>
                <a:lnTo>
                  <a:pt x="377278" y="19596"/>
                </a:lnTo>
                <a:lnTo>
                  <a:pt x="722312" y="609066"/>
                </a:lnTo>
                <a:lnTo>
                  <a:pt x="736015" y="60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5600" y="4872558"/>
            <a:ext cx="561975" cy="767715"/>
          </a:xfrm>
          <a:custGeom>
            <a:avLst/>
            <a:gdLst/>
            <a:ahLst/>
            <a:cxnLst/>
            <a:rect l="l" t="t" r="r" b="b"/>
            <a:pathLst>
              <a:path w="561975" h="767714">
                <a:moveTo>
                  <a:pt x="31038" y="722579"/>
                </a:moveTo>
                <a:lnTo>
                  <a:pt x="16090" y="717207"/>
                </a:lnTo>
                <a:lnTo>
                  <a:pt x="0" y="762038"/>
                </a:lnTo>
                <a:lnTo>
                  <a:pt x="14947" y="767397"/>
                </a:lnTo>
                <a:lnTo>
                  <a:pt x="31038" y="722579"/>
                </a:lnTo>
                <a:close/>
              </a:path>
              <a:path w="561975" h="767714">
                <a:moveTo>
                  <a:pt x="52489" y="662813"/>
                </a:moveTo>
                <a:lnTo>
                  <a:pt x="37541" y="657440"/>
                </a:lnTo>
                <a:lnTo>
                  <a:pt x="21450" y="702271"/>
                </a:lnTo>
                <a:lnTo>
                  <a:pt x="36398" y="707631"/>
                </a:lnTo>
                <a:lnTo>
                  <a:pt x="52489" y="662813"/>
                </a:lnTo>
                <a:close/>
              </a:path>
              <a:path w="561975" h="767714">
                <a:moveTo>
                  <a:pt x="73939" y="603034"/>
                </a:moveTo>
                <a:lnTo>
                  <a:pt x="58991" y="597674"/>
                </a:lnTo>
                <a:lnTo>
                  <a:pt x="42900" y="642505"/>
                </a:lnTo>
                <a:lnTo>
                  <a:pt x="57848" y="647865"/>
                </a:lnTo>
                <a:lnTo>
                  <a:pt x="73939" y="603034"/>
                </a:lnTo>
                <a:close/>
              </a:path>
              <a:path w="561975" h="767714">
                <a:moveTo>
                  <a:pt x="95389" y="543267"/>
                </a:moveTo>
                <a:lnTo>
                  <a:pt x="80441" y="537908"/>
                </a:lnTo>
                <a:lnTo>
                  <a:pt x="64350" y="582739"/>
                </a:lnTo>
                <a:lnTo>
                  <a:pt x="79298" y="588098"/>
                </a:lnTo>
                <a:lnTo>
                  <a:pt x="95389" y="543267"/>
                </a:lnTo>
                <a:close/>
              </a:path>
              <a:path w="561975" h="767714">
                <a:moveTo>
                  <a:pt x="116840" y="483501"/>
                </a:moveTo>
                <a:lnTo>
                  <a:pt x="101892" y="478142"/>
                </a:lnTo>
                <a:lnTo>
                  <a:pt x="85801" y="522973"/>
                </a:lnTo>
                <a:lnTo>
                  <a:pt x="100749" y="528332"/>
                </a:lnTo>
                <a:lnTo>
                  <a:pt x="116840" y="483501"/>
                </a:lnTo>
                <a:close/>
              </a:path>
              <a:path w="561975" h="767714">
                <a:moveTo>
                  <a:pt x="138290" y="423735"/>
                </a:moveTo>
                <a:lnTo>
                  <a:pt x="123342" y="418376"/>
                </a:lnTo>
                <a:lnTo>
                  <a:pt x="107251" y="463207"/>
                </a:lnTo>
                <a:lnTo>
                  <a:pt x="122199" y="468566"/>
                </a:lnTo>
                <a:lnTo>
                  <a:pt x="138290" y="423735"/>
                </a:lnTo>
                <a:close/>
              </a:path>
              <a:path w="561975" h="767714">
                <a:moveTo>
                  <a:pt x="159740" y="363969"/>
                </a:moveTo>
                <a:lnTo>
                  <a:pt x="144792" y="358609"/>
                </a:lnTo>
                <a:lnTo>
                  <a:pt x="128701" y="403428"/>
                </a:lnTo>
                <a:lnTo>
                  <a:pt x="143649" y="408800"/>
                </a:lnTo>
                <a:lnTo>
                  <a:pt x="159740" y="363969"/>
                </a:lnTo>
                <a:close/>
              </a:path>
              <a:path w="561975" h="767714">
                <a:moveTo>
                  <a:pt x="181190" y="304203"/>
                </a:moveTo>
                <a:lnTo>
                  <a:pt x="166243" y="298843"/>
                </a:lnTo>
                <a:lnTo>
                  <a:pt x="150152" y="343662"/>
                </a:lnTo>
                <a:lnTo>
                  <a:pt x="165100" y="349034"/>
                </a:lnTo>
                <a:lnTo>
                  <a:pt x="181190" y="304203"/>
                </a:lnTo>
                <a:close/>
              </a:path>
              <a:path w="561975" h="767714">
                <a:moveTo>
                  <a:pt x="202641" y="244436"/>
                </a:moveTo>
                <a:lnTo>
                  <a:pt x="187693" y="239077"/>
                </a:lnTo>
                <a:lnTo>
                  <a:pt x="171602" y="283895"/>
                </a:lnTo>
                <a:lnTo>
                  <a:pt x="186550" y="289267"/>
                </a:lnTo>
                <a:lnTo>
                  <a:pt x="202641" y="244436"/>
                </a:lnTo>
                <a:close/>
              </a:path>
              <a:path w="561975" h="767714">
                <a:moveTo>
                  <a:pt x="224091" y="184670"/>
                </a:moveTo>
                <a:lnTo>
                  <a:pt x="209143" y="179311"/>
                </a:lnTo>
                <a:lnTo>
                  <a:pt x="193052" y="224129"/>
                </a:lnTo>
                <a:lnTo>
                  <a:pt x="208000" y="229489"/>
                </a:lnTo>
                <a:lnTo>
                  <a:pt x="224091" y="184670"/>
                </a:lnTo>
                <a:close/>
              </a:path>
              <a:path w="561975" h="767714">
                <a:moveTo>
                  <a:pt x="245541" y="124904"/>
                </a:moveTo>
                <a:lnTo>
                  <a:pt x="230593" y="119545"/>
                </a:lnTo>
                <a:lnTo>
                  <a:pt x="214503" y="164363"/>
                </a:lnTo>
                <a:lnTo>
                  <a:pt x="229450" y="169722"/>
                </a:lnTo>
                <a:lnTo>
                  <a:pt x="245541" y="124904"/>
                </a:lnTo>
                <a:close/>
              </a:path>
              <a:path w="561975" h="767714">
                <a:moveTo>
                  <a:pt x="266992" y="65138"/>
                </a:moveTo>
                <a:lnTo>
                  <a:pt x="252044" y="59766"/>
                </a:lnTo>
                <a:lnTo>
                  <a:pt x="235953" y="104597"/>
                </a:lnTo>
                <a:lnTo>
                  <a:pt x="250901" y="109956"/>
                </a:lnTo>
                <a:lnTo>
                  <a:pt x="266992" y="65138"/>
                </a:lnTo>
                <a:close/>
              </a:path>
              <a:path w="561975" h="767714">
                <a:moveTo>
                  <a:pt x="304520" y="44831"/>
                </a:moveTo>
                <a:lnTo>
                  <a:pt x="288442" y="0"/>
                </a:lnTo>
                <a:lnTo>
                  <a:pt x="280962" y="2692"/>
                </a:lnTo>
                <a:lnTo>
                  <a:pt x="273494" y="0"/>
                </a:lnTo>
                <a:lnTo>
                  <a:pt x="257403" y="44831"/>
                </a:lnTo>
                <a:lnTo>
                  <a:pt x="272351" y="50190"/>
                </a:lnTo>
                <a:lnTo>
                  <a:pt x="280962" y="26200"/>
                </a:lnTo>
                <a:lnTo>
                  <a:pt x="289585" y="50190"/>
                </a:lnTo>
                <a:lnTo>
                  <a:pt x="304520" y="44831"/>
                </a:lnTo>
                <a:close/>
              </a:path>
              <a:path w="561975" h="767714">
                <a:moveTo>
                  <a:pt x="325970" y="104597"/>
                </a:moveTo>
                <a:lnTo>
                  <a:pt x="309880" y="59766"/>
                </a:lnTo>
                <a:lnTo>
                  <a:pt x="294944" y="65138"/>
                </a:lnTo>
                <a:lnTo>
                  <a:pt x="311035" y="109956"/>
                </a:lnTo>
                <a:lnTo>
                  <a:pt x="325970" y="104597"/>
                </a:lnTo>
                <a:close/>
              </a:path>
              <a:path w="561975" h="767714">
                <a:moveTo>
                  <a:pt x="347421" y="164363"/>
                </a:moveTo>
                <a:lnTo>
                  <a:pt x="331330" y="119532"/>
                </a:lnTo>
                <a:lnTo>
                  <a:pt x="316395" y="124904"/>
                </a:lnTo>
                <a:lnTo>
                  <a:pt x="332486" y="169722"/>
                </a:lnTo>
                <a:lnTo>
                  <a:pt x="347421" y="164363"/>
                </a:lnTo>
                <a:close/>
              </a:path>
              <a:path w="561975" h="767714">
                <a:moveTo>
                  <a:pt x="368858" y="224129"/>
                </a:moveTo>
                <a:lnTo>
                  <a:pt x="352780" y="179311"/>
                </a:lnTo>
                <a:lnTo>
                  <a:pt x="337845" y="184670"/>
                </a:lnTo>
                <a:lnTo>
                  <a:pt x="353936" y="229489"/>
                </a:lnTo>
                <a:lnTo>
                  <a:pt x="368858" y="224129"/>
                </a:lnTo>
                <a:close/>
              </a:path>
              <a:path w="561975" h="767714">
                <a:moveTo>
                  <a:pt x="390321" y="283895"/>
                </a:moveTo>
                <a:lnTo>
                  <a:pt x="374218" y="239077"/>
                </a:lnTo>
                <a:lnTo>
                  <a:pt x="359295" y="244436"/>
                </a:lnTo>
                <a:lnTo>
                  <a:pt x="375386" y="289267"/>
                </a:lnTo>
                <a:lnTo>
                  <a:pt x="390321" y="283895"/>
                </a:lnTo>
                <a:close/>
              </a:path>
              <a:path w="561975" h="767714">
                <a:moveTo>
                  <a:pt x="411772" y="343662"/>
                </a:moveTo>
                <a:lnTo>
                  <a:pt x="395681" y="298843"/>
                </a:lnTo>
                <a:lnTo>
                  <a:pt x="380733" y="304203"/>
                </a:lnTo>
                <a:lnTo>
                  <a:pt x="396836" y="349034"/>
                </a:lnTo>
                <a:lnTo>
                  <a:pt x="411772" y="343662"/>
                </a:lnTo>
                <a:close/>
              </a:path>
              <a:path w="561975" h="767714">
                <a:moveTo>
                  <a:pt x="433222" y="403428"/>
                </a:moveTo>
                <a:lnTo>
                  <a:pt x="417131" y="358609"/>
                </a:lnTo>
                <a:lnTo>
                  <a:pt x="402196" y="363969"/>
                </a:lnTo>
                <a:lnTo>
                  <a:pt x="418287" y="408800"/>
                </a:lnTo>
                <a:lnTo>
                  <a:pt x="433222" y="403428"/>
                </a:lnTo>
                <a:close/>
              </a:path>
              <a:path w="561975" h="767714">
                <a:moveTo>
                  <a:pt x="454672" y="463207"/>
                </a:moveTo>
                <a:lnTo>
                  <a:pt x="438581" y="418376"/>
                </a:lnTo>
                <a:lnTo>
                  <a:pt x="423646" y="423735"/>
                </a:lnTo>
                <a:lnTo>
                  <a:pt x="439737" y="468566"/>
                </a:lnTo>
                <a:lnTo>
                  <a:pt x="454672" y="463207"/>
                </a:lnTo>
                <a:close/>
              </a:path>
              <a:path w="561975" h="767714">
                <a:moveTo>
                  <a:pt x="476123" y="522973"/>
                </a:moveTo>
                <a:lnTo>
                  <a:pt x="460032" y="478142"/>
                </a:lnTo>
                <a:lnTo>
                  <a:pt x="445096" y="483501"/>
                </a:lnTo>
                <a:lnTo>
                  <a:pt x="461187" y="528332"/>
                </a:lnTo>
                <a:lnTo>
                  <a:pt x="476123" y="522973"/>
                </a:lnTo>
                <a:close/>
              </a:path>
              <a:path w="561975" h="767714">
                <a:moveTo>
                  <a:pt x="497573" y="582739"/>
                </a:moveTo>
                <a:lnTo>
                  <a:pt x="481482" y="537908"/>
                </a:lnTo>
                <a:lnTo>
                  <a:pt x="466547" y="543267"/>
                </a:lnTo>
                <a:lnTo>
                  <a:pt x="482638" y="588098"/>
                </a:lnTo>
                <a:lnTo>
                  <a:pt x="497573" y="582739"/>
                </a:lnTo>
                <a:close/>
              </a:path>
              <a:path w="561975" h="767714">
                <a:moveTo>
                  <a:pt x="519023" y="642505"/>
                </a:moveTo>
                <a:lnTo>
                  <a:pt x="502932" y="597674"/>
                </a:lnTo>
                <a:lnTo>
                  <a:pt x="487997" y="603034"/>
                </a:lnTo>
                <a:lnTo>
                  <a:pt x="504088" y="647865"/>
                </a:lnTo>
                <a:lnTo>
                  <a:pt x="519023" y="642505"/>
                </a:lnTo>
                <a:close/>
              </a:path>
              <a:path w="561975" h="767714">
                <a:moveTo>
                  <a:pt x="540473" y="702271"/>
                </a:moveTo>
                <a:lnTo>
                  <a:pt x="524383" y="657440"/>
                </a:lnTo>
                <a:lnTo>
                  <a:pt x="509447" y="662813"/>
                </a:lnTo>
                <a:lnTo>
                  <a:pt x="525538" y="707631"/>
                </a:lnTo>
                <a:lnTo>
                  <a:pt x="540473" y="702271"/>
                </a:lnTo>
                <a:close/>
              </a:path>
              <a:path w="561975" h="767714">
                <a:moveTo>
                  <a:pt x="561924" y="762038"/>
                </a:moveTo>
                <a:lnTo>
                  <a:pt x="545833" y="717207"/>
                </a:lnTo>
                <a:lnTo>
                  <a:pt x="530898" y="722579"/>
                </a:lnTo>
                <a:lnTo>
                  <a:pt x="546989" y="767397"/>
                </a:lnTo>
                <a:lnTo>
                  <a:pt x="561924" y="762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55241" y="4872558"/>
            <a:ext cx="561975" cy="767715"/>
          </a:xfrm>
          <a:custGeom>
            <a:avLst/>
            <a:gdLst/>
            <a:ahLst/>
            <a:cxnLst/>
            <a:rect l="l" t="t" r="r" b="b"/>
            <a:pathLst>
              <a:path w="561975" h="767714">
                <a:moveTo>
                  <a:pt x="31026" y="722579"/>
                </a:moveTo>
                <a:lnTo>
                  <a:pt x="16090" y="717207"/>
                </a:lnTo>
                <a:lnTo>
                  <a:pt x="0" y="762038"/>
                </a:lnTo>
                <a:lnTo>
                  <a:pt x="14947" y="767397"/>
                </a:lnTo>
                <a:lnTo>
                  <a:pt x="31026" y="722579"/>
                </a:lnTo>
                <a:close/>
              </a:path>
              <a:path w="561975" h="767714">
                <a:moveTo>
                  <a:pt x="52476" y="662813"/>
                </a:moveTo>
                <a:lnTo>
                  <a:pt x="37541" y="657440"/>
                </a:lnTo>
                <a:lnTo>
                  <a:pt x="21450" y="702271"/>
                </a:lnTo>
                <a:lnTo>
                  <a:pt x="36398" y="707631"/>
                </a:lnTo>
                <a:lnTo>
                  <a:pt x="52476" y="662813"/>
                </a:lnTo>
                <a:close/>
              </a:path>
              <a:path w="561975" h="767714">
                <a:moveTo>
                  <a:pt x="73926" y="603034"/>
                </a:moveTo>
                <a:lnTo>
                  <a:pt x="58991" y="597674"/>
                </a:lnTo>
                <a:lnTo>
                  <a:pt x="42900" y="642505"/>
                </a:lnTo>
                <a:lnTo>
                  <a:pt x="57848" y="647865"/>
                </a:lnTo>
                <a:lnTo>
                  <a:pt x="73926" y="603034"/>
                </a:lnTo>
                <a:close/>
              </a:path>
              <a:path w="561975" h="767714">
                <a:moveTo>
                  <a:pt x="95377" y="543267"/>
                </a:moveTo>
                <a:lnTo>
                  <a:pt x="80441" y="537908"/>
                </a:lnTo>
                <a:lnTo>
                  <a:pt x="64350" y="582739"/>
                </a:lnTo>
                <a:lnTo>
                  <a:pt x="79298" y="588098"/>
                </a:lnTo>
                <a:lnTo>
                  <a:pt x="95377" y="543267"/>
                </a:lnTo>
                <a:close/>
              </a:path>
              <a:path w="561975" h="767714">
                <a:moveTo>
                  <a:pt x="116827" y="483501"/>
                </a:moveTo>
                <a:lnTo>
                  <a:pt x="101892" y="478142"/>
                </a:lnTo>
                <a:lnTo>
                  <a:pt x="85801" y="522973"/>
                </a:lnTo>
                <a:lnTo>
                  <a:pt x="100749" y="528332"/>
                </a:lnTo>
                <a:lnTo>
                  <a:pt x="116827" y="483501"/>
                </a:lnTo>
                <a:close/>
              </a:path>
              <a:path w="561975" h="767714">
                <a:moveTo>
                  <a:pt x="138277" y="423735"/>
                </a:moveTo>
                <a:lnTo>
                  <a:pt x="123342" y="418376"/>
                </a:lnTo>
                <a:lnTo>
                  <a:pt x="107251" y="463207"/>
                </a:lnTo>
                <a:lnTo>
                  <a:pt x="122199" y="468566"/>
                </a:lnTo>
                <a:lnTo>
                  <a:pt x="138277" y="423735"/>
                </a:lnTo>
                <a:close/>
              </a:path>
              <a:path w="561975" h="767714">
                <a:moveTo>
                  <a:pt x="159727" y="363969"/>
                </a:moveTo>
                <a:lnTo>
                  <a:pt x="144792" y="358609"/>
                </a:lnTo>
                <a:lnTo>
                  <a:pt x="128701" y="403428"/>
                </a:lnTo>
                <a:lnTo>
                  <a:pt x="143649" y="408800"/>
                </a:lnTo>
                <a:lnTo>
                  <a:pt x="159727" y="363969"/>
                </a:lnTo>
                <a:close/>
              </a:path>
              <a:path w="561975" h="767714">
                <a:moveTo>
                  <a:pt x="181178" y="304203"/>
                </a:moveTo>
                <a:lnTo>
                  <a:pt x="166243" y="298843"/>
                </a:lnTo>
                <a:lnTo>
                  <a:pt x="150152" y="343662"/>
                </a:lnTo>
                <a:lnTo>
                  <a:pt x="165100" y="349034"/>
                </a:lnTo>
                <a:lnTo>
                  <a:pt x="181178" y="304203"/>
                </a:lnTo>
                <a:close/>
              </a:path>
              <a:path w="561975" h="767714">
                <a:moveTo>
                  <a:pt x="202628" y="244436"/>
                </a:moveTo>
                <a:lnTo>
                  <a:pt x="187693" y="239077"/>
                </a:lnTo>
                <a:lnTo>
                  <a:pt x="171602" y="283895"/>
                </a:lnTo>
                <a:lnTo>
                  <a:pt x="186550" y="289267"/>
                </a:lnTo>
                <a:lnTo>
                  <a:pt x="202628" y="244436"/>
                </a:lnTo>
                <a:close/>
              </a:path>
              <a:path w="561975" h="767714">
                <a:moveTo>
                  <a:pt x="224078" y="184670"/>
                </a:moveTo>
                <a:lnTo>
                  <a:pt x="209143" y="179311"/>
                </a:lnTo>
                <a:lnTo>
                  <a:pt x="193052" y="224129"/>
                </a:lnTo>
                <a:lnTo>
                  <a:pt x="208000" y="229489"/>
                </a:lnTo>
                <a:lnTo>
                  <a:pt x="224078" y="184670"/>
                </a:lnTo>
                <a:close/>
              </a:path>
              <a:path w="561975" h="767714">
                <a:moveTo>
                  <a:pt x="245529" y="124904"/>
                </a:moveTo>
                <a:lnTo>
                  <a:pt x="230593" y="119545"/>
                </a:lnTo>
                <a:lnTo>
                  <a:pt x="214503" y="164363"/>
                </a:lnTo>
                <a:lnTo>
                  <a:pt x="229450" y="169722"/>
                </a:lnTo>
                <a:lnTo>
                  <a:pt x="245529" y="124904"/>
                </a:lnTo>
                <a:close/>
              </a:path>
              <a:path w="561975" h="767714">
                <a:moveTo>
                  <a:pt x="266979" y="65138"/>
                </a:moveTo>
                <a:lnTo>
                  <a:pt x="252044" y="59766"/>
                </a:lnTo>
                <a:lnTo>
                  <a:pt x="235953" y="104597"/>
                </a:lnTo>
                <a:lnTo>
                  <a:pt x="250901" y="109956"/>
                </a:lnTo>
                <a:lnTo>
                  <a:pt x="266979" y="65138"/>
                </a:lnTo>
                <a:close/>
              </a:path>
              <a:path w="561975" h="767714">
                <a:moveTo>
                  <a:pt x="304520" y="44831"/>
                </a:moveTo>
                <a:lnTo>
                  <a:pt x="288429" y="0"/>
                </a:lnTo>
                <a:lnTo>
                  <a:pt x="280962" y="2692"/>
                </a:lnTo>
                <a:lnTo>
                  <a:pt x="273494" y="0"/>
                </a:lnTo>
                <a:lnTo>
                  <a:pt x="257403" y="44831"/>
                </a:lnTo>
                <a:lnTo>
                  <a:pt x="272351" y="50190"/>
                </a:lnTo>
                <a:lnTo>
                  <a:pt x="280962" y="26187"/>
                </a:lnTo>
                <a:lnTo>
                  <a:pt x="289585" y="50190"/>
                </a:lnTo>
                <a:lnTo>
                  <a:pt x="304520" y="44831"/>
                </a:lnTo>
                <a:close/>
              </a:path>
              <a:path w="561975" h="767714">
                <a:moveTo>
                  <a:pt x="325970" y="104597"/>
                </a:moveTo>
                <a:lnTo>
                  <a:pt x="309880" y="59766"/>
                </a:lnTo>
                <a:lnTo>
                  <a:pt x="294944" y="65138"/>
                </a:lnTo>
                <a:lnTo>
                  <a:pt x="311035" y="109956"/>
                </a:lnTo>
                <a:lnTo>
                  <a:pt x="325970" y="104597"/>
                </a:lnTo>
                <a:close/>
              </a:path>
              <a:path w="561975" h="767714">
                <a:moveTo>
                  <a:pt x="347421" y="164363"/>
                </a:moveTo>
                <a:lnTo>
                  <a:pt x="331330" y="119532"/>
                </a:lnTo>
                <a:lnTo>
                  <a:pt x="316395" y="124904"/>
                </a:lnTo>
                <a:lnTo>
                  <a:pt x="332486" y="169722"/>
                </a:lnTo>
                <a:lnTo>
                  <a:pt x="347421" y="164363"/>
                </a:lnTo>
                <a:close/>
              </a:path>
              <a:path w="561975" h="767714">
                <a:moveTo>
                  <a:pt x="368871" y="224129"/>
                </a:moveTo>
                <a:lnTo>
                  <a:pt x="352780" y="179311"/>
                </a:lnTo>
                <a:lnTo>
                  <a:pt x="337845" y="184670"/>
                </a:lnTo>
                <a:lnTo>
                  <a:pt x="353936" y="229489"/>
                </a:lnTo>
                <a:lnTo>
                  <a:pt x="368871" y="224129"/>
                </a:lnTo>
                <a:close/>
              </a:path>
              <a:path w="561975" h="767714">
                <a:moveTo>
                  <a:pt x="390321" y="283895"/>
                </a:moveTo>
                <a:lnTo>
                  <a:pt x="374230" y="239077"/>
                </a:lnTo>
                <a:lnTo>
                  <a:pt x="359295" y="244436"/>
                </a:lnTo>
                <a:lnTo>
                  <a:pt x="375386" y="289267"/>
                </a:lnTo>
                <a:lnTo>
                  <a:pt x="390321" y="283895"/>
                </a:lnTo>
                <a:close/>
              </a:path>
              <a:path w="561975" h="767714">
                <a:moveTo>
                  <a:pt x="411772" y="343662"/>
                </a:moveTo>
                <a:lnTo>
                  <a:pt x="395681" y="298843"/>
                </a:lnTo>
                <a:lnTo>
                  <a:pt x="380746" y="304203"/>
                </a:lnTo>
                <a:lnTo>
                  <a:pt x="396836" y="349034"/>
                </a:lnTo>
                <a:lnTo>
                  <a:pt x="411772" y="343662"/>
                </a:lnTo>
                <a:close/>
              </a:path>
              <a:path w="561975" h="767714">
                <a:moveTo>
                  <a:pt x="433222" y="403428"/>
                </a:moveTo>
                <a:lnTo>
                  <a:pt x="417131" y="358609"/>
                </a:lnTo>
                <a:lnTo>
                  <a:pt x="402196" y="363969"/>
                </a:lnTo>
                <a:lnTo>
                  <a:pt x="418287" y="408800"/>
                </a:lnTo>
                <a:lnTo>
                  <a:pt x="433222" y="403428"/>
                </a:lnTo>
                <a:close/>
              </a:path>
              <a:path w="561975" h="767714">
                <a:moveTo>
                  <a:pt x="454672" y="463207"/>
                </a:moveTo>
                <a:lnTo>
                  <a:pt x="438581" y="418376"/>
                </a:lnTo>
                <a:lnTo>
                  <a:pt x="423646" y="423735"/>
                </a:lnTo>
                <a:lnTo>
                  <a:pt x="439737" y="468566"/>
                </a:lnTo>
                <a:lnTo>
                  <a:pt x="454672" y="463207"/>
                </a:lnTo>
                <a:close/>
              </a:path>
              <a:path w="561975" h="767714">
                <a:moveTo>
                  <a:pt x="476123" y="522973"/>
                </a:moveTo>
                <a:lnTo>
                  <a:pt x="460032" y="478142"/>
                </a:lnTo>
                <a:lnTo>
                  <a:pt x="445096" y="483501"/>
                </a:lnTo>
                <a:lnTo>
                  <a:pt x="461187" y="528332"/>
                </a:lnTo>
                <a:lnTo>
                  <a:pt x="476123" y="522973"/>
                </a:lnTo>
                <a:close/>
              </a:path>
              <a:path w="561975" h="767714">
                <a:moveTo>
                  <a:pt x="497573" y="582739"/>
                </a:moveTo>
                <a:lnTo>
                  <a:pt x="481482" y="537908"/>
                </a:lnTo>
                <a:lnTo>
                  <a:pt x="466547" y="543267"/>
                </a:lnTo>
                <a:lnTo>
                  <a:pt x="482638" y="588098"/>
                </a:lnTo>
                <a:lnTo>
                  <a:pt x="497573" y="582739"/>
                </a:lnTo>
                <a:close/>
              </a:path>
              <a:path w="561975" h="767714">
                <a:moveTo>
                  <a:pt x="519023" y="642505"/>
                </a:moveTo>
                <a:lnTo>
                  <a:pt x="502932" y="597674"/>
                </a:lnTo>
                <a:lnTo>
                  <a:pt x="487997" y="603034"/>
                </a:lnTo>
                <a:lnTo>
                  <a:pt x="504088" y="647865"/>
                </a:lnTo>
                <a:lnTo>
                  <a:pt x="519023" y="642505"/>
                </a:lnTo>
                <a:close/>
              </a:path>
              <a:path w="561975" h="767714">
                <a:moveTo>
                  <a:pt x="540473" y="702271"/>
                </a:moveTo>
                <a:lnTo>
                  <a:pt x="524383" y="657440"/>
                </a:lnTo>
                <a:lnTo>
                  <a:pt x="509447" y="662813"/>
                </a:lnTo>
                <a:lnTo>
                  <a:pt x="525538" y="707631"/>
                </a:lnTo>
                <a:lnTo>
                  <a:pt x="540473" y="702271"/>
                </a:lnTo>
                <a:close/>
              </a:path>
              <a:path w="561975" h="767714">
                <a:moveTo>
                  <a:pt x="561924" y="762038"/>
                </a:moveTo>
                <a:lnTo>
                  <a:pt x="545833" y="717207"/>
                </a:lnTo>
                <a:lnTo>
                  <a:pt x="530898" y="722579"/>
                </a:lnTo>
                <a:lnTo>
                  <a:pt x="546989" y="767397"/>
                </a:lnTo>
                <a:lnTo>
                  <a:pt x="561924" y="762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61018" y="4872558"/>
            <a:ext cx="561975" cy="767715"/>
          </a:xfrm>
          <a:custGeom>
            <a:avLst/>
            <a:gdLst/>
            <a:ahLst/>
            <a:cxnLst/>
            <a:rect l="l" t="t" r="r" b="b"/>
            <a:pathLst>
              <a:path w="561975" h="767714">
                <a:moveTo>
                  <a:pt x="31038" y="722579"/>
                </a:moveTo>
                <a:lnTo>
                  <a:pt x="16090" y="717207"/>
                </a:lnTo>
                <a:lnTo>
                  <a:pt x="0" y="762038"/>
                </a:lnTo>
                <a:lnTo>
                  <a:pt x="14947" y="767397"/>
                </a:lnTo>
                <a:lnTo>
                  <a:pt x="31038" y="722579"/>
                </a:lnTo>
                <a:close/>
              </a:path>
              <a:path w="561975" h="767714">
                <a:moveTo>
                  <a:pt x="52489" y="662800"/>
                </a:moveTo>
                <a:lnTo>
                  <a:pt x="37541" y="657440"/>
                </a:lnTo>
                <a:lnTo>
                  <a:pt x="21450" y="702271"/>
                </a:lnTo>
                <a:lnTo>
                  <a:pt x="36398" y="707631"/>
                </a:lnTo>
                <a:lnTo>
                  <a:pt x="52489" y="662800"/>
                </a:lnTo>
                <a:close/>
              </a:path>
              <a:path w="561975" h="767714">
                <a:moveTo>
                  <a:pt x="73939" y="603034"/>
                </a:moveTo>
                <a:lnTo>
                  <a:pt x="58991" y="597674"/>
                </a:lnTo>
                <a:lnTo>
                  <a:pt x="42900" y="642505"/>
                </a:lnTo>
                <a:lnTo>
                  <a:pt x="57848" y="647865"/>
                </a:lnTo>
                <a:lnTo>
                  <a:pt x="73939" y="603034"/>
                </a:lnTo>
                <a:close/>
              </a:path>
              <a:path w="561975" h="767714">
                <a:moveTo>
                  <a:pt x="95389" y="543267"/>
                </a:moveTo>
                <a:lnTo>
                  <a:pt x="80441" y="537908"/>
                </a:lnTo>
                <a:lnTo>
                  <a:pt x="64350" y="582739"/>
                </a:lnTo>
                <a:lnTo>
                  <a:pt x="79298" y="588098"/>
                </a:lnTo>
                <a:lnTo>
                  <a:pt x="95389" y="543267"/>
                </a:lnTo>
                <a:close/>
              </a:path>
              <a:path w="561975" h="767714">
                <a:moveTo>
                  <a:pt x="116840" y="483501"/>
                </a:moveTo>
                <a:lnTo>
                  <a:pt x="101892" y="478142"/>
                </a:lnTo>
                <a:lnTo>
                  <a:pt x="85801" y="522973"/>
                </a:lnTo>
                <a:lnTo>
                  <a:pt x="100749" y="528332"/>
                </a:lnTo>
                <a:lnTo>
                  <a:pt x="116840" y="483501"/>
                </a:lnTo>
                <a:close/>
              </a:path>
              <a:path w="561975" h="767714">
                <a:moveTo>
                  <a:pt x="138290" y="423735"/>
                </a:moveTo>
                <a:lnTo>
                  <a:pt x="123342" y="418376"/>
                </a:lnTo>
                <a:lnTo>
                  <a:pt x="107251" y="463194"/>
                </a:lnTo>
                <a:lnTo>
                  <a:pt x="122199" y="468566"/>
                </a:lnTo>
                <a:lnTo>
                  <a:pt x="138290" y="423735"/>
                </a:lnTo>
                <a:close/>
              </a:path>
              <a:path w="561975" h="767714">
                <a:moveTo>
                  <a:pt x="159740" y="363969"/>
                </a:moveTo>
                <a:lnTo>
                  <a:pt x="144792" y="358609"/>
                </a:lnTo>
                <a:lnTo>
                  <a:pt x="128701" y="403428"/>
                </a:lnTo>
                <a:lnTo>
                  <a:pt x="143649" y="408800"/>
                </a:lnTo>
                <a:lnTo>
                  <a:pt x="159740" y="363969"/>
                </a:lnTo>
                <a:close/>
              </a:path>
              <a:path w="561975" h="767714">
                <a:moveTo>
                  <a:pt x="181190" y="304203"/>
                </a:moveTo>
                <a:lnTo>
                  <a:pt x="166243" y="298843"/>
                </a:lnTo>
                <a:lnTo>
                  <a:pt x="150152" y="343662"/>
                </a:lnTo>
                <a:lnTo>
                  <a:pt x="165100" y="349034"/>
                </a:lnTo>
                <a:lnTo>
                  <a:pt x="181190" y="304203"/>
                </a:lnTo>
                <a:close/>
              </a:path>
              <a:path w="561975" h="767714">
                <a:moveTo>
                  <a:pt x="202641" y="244436"/>
                </a:moveTo>
                <a:lnTo>
                  <a:pt x="187693" y="239077"/>
                </a:lnTo>
                <a:lnTo>
                  <a:pt x="171602" y="283895"/>
                </a:lnTo>
                <a:lnTo>
                  <a:pt x="186550" y="289255"/>
                </a:lnTo>
                <a:lnTo>
                  <a:pt x="202641" y="244436"/>
                </a:lnTo>
                <a:close/>
              </a:path>
              <a:path w="561975" h="767714">
                <a:moveTo>
                  <a:pt x="224091" y="184670"/>
                </a:moveTo>
                <a:lnTo>
                  <a:pt x="209143" y="179311"/>
                </a:lnTo>
                <a:lnTo>
                  <a:pt x="193052" y="224129"/>
                </a:lnTo>
                <a:lnTo>
                  <a:pt x="208000" y="229489"/>
                </a:lnTo>
                <a:lnTo>
                  <a:pt x="224091" y="184670"/>
                </a:lnTo>
                <a:close/>
              </a:path>
              <a:path w="561975" h="767714">
                <a:moveTo>
                  <a:pt x="245541" y="124904"/>
                </a:moveTo>
                <a:lnTo>
                  <a:pt x="230593" y="119532"/>
                </a:lnTo>
                <a:lnTo>
                  <a:pt x="214503" y="164363"/>
                </a:lnTo>
                <a:lnTo>
                  <a:pt x="229450" y="169722"/>
                </a:lnTo>
                <a:lnTo>
                  <a:pt x="245541" y="124904"/>
                </a:lnTo>
                <a:close/>
              </a:path>
              <a:path w="561975" h="767714">
                <a:moveTo>
                  <a:pt x="266992" y="65138"/>
                </a:moveTo>
                <a:lnTo>
                  <a:pt x="252044" y="59766"/>
                </a:lnTo>
                <a:lnTo>
                  <a:pt x="235953" y="104597"/>
                </a:lnTo>
                <a:lnTo>
                  <a:pt x="250901" y="109956"/>
                </a:lnTo>
                <a:lnTo>
                  <a:pt x="266992" y="65138"/>
                </a:lnTo>
                <a:close/>
              </a:path>
              <a:path w="561975" h="767714">
                <a:moveTo>
                  <a:pt x="304520" y="44831"/>
                </a:moveTo>
                <a:lnTo>
                  <a:pt x="288442" y="0"/>
                </a:lnTo>
                <a:lnTo>
                  <a:pt x="280962" y="2692"/>
                </a:lnTo>
                <a:lnTo>
                  <a:pt x="273494" y="0"/>
                </a:lnTo>
                <a:lnTo>
                  <a:pt x="257403" y="44831"/>
                </a:lnTo>
                <a:lnTo>
                  <a:pt x="272351" y="50190"/>
                </a:lnTo>
                <a:lnTo>
                  <a:pt x="280962" y="26200"/>
                </a:lnTo>
                <a:lnTo>
                  <a:pt x="289585" y="50190"/>
                </a:lnTo>
                <a:lnTo>
                  <a:pt x="304520" y="44831"/>
                </a:lnTo>
                <a:close/>
              </a:path>
              <a:path w="561975" h="767714">
                <a:moveTo>
                  <a:pt x="325970" y="104597"/>
                </a:moveTo>
                <a:lnTo>
                  <a:pt x="309892" y="59766"/>
                </a:lnTo>
                <a:lnTo>
                  <a:pt x="294944" y="65138"/>
                </a:lnTo>
                <a:lnTo>
                  <a:pt x="311035" y="109956"/>
                </a:lnTo>
                <a:lnTo>
                  <a:pt x="325970" y="104597"/>
                </a:lnTo>
                <a:close/>
              </a:path>
              <a:path w="561975" h="767714">
                <a:moveTo>
                  <a:pt x="347421" y="164363"/>
                </a:moveTo>
                <a:lnTo>
                  <a:pt x="331343" y="119532"/>
                </a:lnTo>
                <a:lnTo>
                  <a:pt x="316395" y="124904"/>
                </a:lnTo>
                <a:lnTo>
                  <a:pt x="332486" y="169722"/>
                </a:lnTo>
                <a:lnTo>
                  <a:pt x="347421" y="164363"/>
                </a:lnTo>
                <a:close/>
              </a:path>
              <a:path w="561975" h="767714">
                <a:moveTo>
                  <a:pt x="368871" y="224129"/>
                </a:moveTo>
                <a:lnTo>
                  <a:pt x="352793" y="179311"/>
                </a:lnTo>
                <a:lnTo>
                  <a:pt x="337845" y="184670"/>
                </a:lnTo>
                <a:lnTo>
                  <a:pt x="353936" y="229489"/>
                </a:lnTo>
                <a:lnTo>
                  <a:pt x="368871" y="224129"/>
                </a:lnTo>
                <a:close/>
              </a:path>
              <a:path w="561975" h="767714">
                <a:moveTo>
                  <a:pt x="390321" y="283895"/>
                </a:moveTo>
                <a:lnTo>
                  <a:pt x="374243" y="239077"/>
                </a:lnTo>
                <a:lnTo>
                  <a:pt x="359295" y="244436"/>
                </a:lnTo>
                <a:lnTo>
                  <a:pt x="375386" y="289255"/>
                </a:lnTo>
                <a:lnTo>
                  <a:pt x="390321" y="283895"/>
                </a:lnTo>
                <a:close/>
              </a:path>
              <a:path w="561975" h="767714">
                <a:moveTo>
                  <a:pt x="411772" y="343662"/>
                </a:moveTo>
                <a:lnTo>
                  <a:pt x="395693" y="298843"/>
                </a:lnTo>
                <a:lnTo>
                  <a:pt x="380746" y="304203"/>
                </a:lnTo>
                <a:lnTo>
                  <a:pt x="396836" y="349034"/>
                </a:lnTo>
                <a:lnTo>
                  <a:pt x="411772" y="343662"/>
                </a:lnTo>
                <a:close/>
              </a:path>
              <a:path w="561975" h="767714">
                <a:moveTo>
                  <a:pt x="433222" y="403428"/>
                </a:moveTo>
                <a:lnTo>
                  <a:pt x="417144" y="358609"/>
                </a:lnTo>
                <a:lnTo>
                  <a:pt x="402196" y="363969"/>
                </a:lnTo>
                <a:lnTo>
                  <a:pt x="418287" y="408800"/>
                </a:lnTo>
                <a:lnTo>
                  <a:pt x="433222" y="403428"/>
                </a:lnTo>
                <a:close/>
              </a:path>
              <a:path w="561975" h="767714">
                <a:moveTo>
                  <a:pt x="454672" y="463194"/>
                </a:moveTo>
                <a:lnTo>
                  <a:pt x="438594" y="418376"/>
                </a:lnTo>
                <a:lnTo>
                  <a:pt x="423646" y="423735"/>
                </a:lnTo>
                <a:lnTo>
                  <a:pt x="439737" y="468566"/>
                </a:lnTo>
                <a:lnTo>
                  <a:pt x="454672" y="463194"/>
                </a:lnTo>
                <a:close/>
              </a:path>
              <a:path w="561975" h="767714">
                <a:moveTo>
                  <a:pt x="476123" y="522973"/>
                </a:moveTo>
                <a:lnTo>
                  <a:pt x="460044" y="478142"/>
                </a:lnTo>
                <a:lnTo>
                  <a:pt x="445096" y="483501"/>
                </a:lnTo>
                <a:lnTo>
                  <a:pt x="461187" y="528332"/>
                </a:lnTo>
                <a:lnTo>
                  <a:pt x="476123" y="522973"/>
                </a:lnTo>
                <a:close/>
              </a:path>
              <a:path w="561975" h="767714">
                <a:moveTo>
                  <a:pt x="497573" y="582739"/>
                </a:moveTo>
                <a:lnTo>
                  <a:pt x="481495" y="537908"/>
                </a:lnTo>
                <a:lnTo>
                  <a:pt x="466547" y="543267"/>
                </a:lnTo>
                <a:lnTo>
                  <a:pt x="482638" y="588098"/>
                </a:lnTo>
                <a:lnTo>
                  <a:pt x="497573" y="582739"/>
                </a:lnTo>
                <a:close/>
              </a:path>
              <a:path w="561975" h="767714">
                <a:moveTo>
                  <a:pt x="519023" y="642505"/>
                </a:moveTo>
                <a:lnTo>
                  <a:pt x="502945" y="597674"/>
                </a:lnTo>
                <a:lnTo>
                  <a:pt x="487997" y="603034"/>
                </a:lnTo>
                <a:lnTo>
                  <a:pt x="504088" y="647865"/>
                </a:lnTo>
                <a:lnTo>
                  <a:pt x="519023" y="642505"/>
                </a:lnTo>
                <a:close/>
              </a:path>
              <a:path w="561975" h="767714">
                <a:moveTo>
                  <a:pt x="540473" y="702271"/>
                </a:moveTo>
                <a:lnTo>
                  <a:pt x="524395" y="657440"/>
                </a:lnTo>
                <a:lnTo>
                  <a:pt x="509447" y="662800"/>
                </a:lnTo>
                <a:lnTo>
                  <a:pt x="525538" y="707631"/>
                </a:lnTo>
                <a:lnTo>
                  <a:pt x="540473" y="702271"/>
                </a:lnTo>
                <a:close/>
              </a:path>
              <a:path w="561975" h="767714">
                <a:moveTo>
                  <a:pt x="561924" y="762038"/>
                </a:moveTo>
                <a:lnTo>
                  <a:pt x="545846" y="717207"/>
                </a:lnTo>
                <a:lnTo>
                  <a:pt x="530898" y="722579"/>
                </a:lnTo>
                <a:lnTo>
                  <a:pt x="546989" y="767397"/>
                </a:lnTo>
                <a:lnTo>
                  <a:pt x="561924" y="762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05851" y="3997058"/>
            <a:ext cx="736600" cy="609600"/>
          </a:xfrm>
          <a:custGeom>
            <a:avLst/>
            <a:gdLst/>
            <a:ahLst/>
            <a:cxnLst/>
            <a:rect l="l" t="t" r="r" b="b"/>
            <a:pathLst>
              <a:path w="736600" h="609600">
                <a:moveTo>
                  <a:pt x="736015" y="601052"/>
                </a:moveTo>
                <a:lnTo>
                  <a:pt x="384314" y="165"/>
                </a:lnTo>
                <a:lnTo>
                  <a:pt x="377456" y="4178"/>
                </a:lnTo>
                <a:lnTo>
                  <a:pt x="370713" y="0"/>
                </a:lnTo>
                <a:lnTo>
                  <a:pt x="0" y="600887"/>
                </a:lnTo>
                <a:lnTo>
                  <a:pt x="13500" y="609219"/>
                </a:lnTo>
                <a:lnTo>
                  <a:pt x="377278" y="19583"/>
                </a:lnTo>
                <a:lnTo>
                  <a:pt x="722312" y="609066"/>
                </a:lnTo>
                <a:lnTo>
                  <a:pt x="736015" y="6010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40658" y="4872558"/>
            <a:ext cx="561975" cy="767715"/>
          </a:xfrm>
          <a:custGeom>
            <a:avLst/>
            <a:gdLst/>
            <a:ahLst/>
            <a:cxnLst/>
            <a:rect l="l" t="t" r="r" b="b"/>
            <a:pathLst>
              <a:path w="561975" h="767714">
                <a:moveTo>
                  <a:pt x="31038" y="722579"/>
                </a:moveTo>
                <a:lnTo>
                  <a:pt x="16090" y="717207"/>
                </a:lnTo>
                <a:lnTo>
                  <a:pt x="0" y="762038"/>
                </a:lnTo>
                <a:lnTo>
                  <a:pt x="14947" y="767397"/>
                </a:lnTo>
                <a:lnTo>
                  <a:pt x="31038" y="722579"/>
                </a:lnTo>
                <a:close/>
              </a:path>
              <a:path w="561975" h="767714">
                <a:moveTo>
                  <a:pt x="52489" y="662800"/>
                </a:moveTo>
                <a:lnTo>
                  <a:pt x="37541" y="657440"/>
                </a:lnTo>
                <a:lnTo>
                  <a:pt x="21450" y="702271"/>
                </a:lnTo>
                <a:lnTo>
                  <a:pt x="36398" y="707631"/>
                </a:lnTo>
                <a:lnTo>
                  <a:pt x="52489" y="662800"/>
                </a:lnTo>
                <a:close/>
              </a:path>
              <a:path w="561975" h="767714">
                <a:moveTo>
                  <a:pt x="73939" y="603034"/>
                </a:moveTo>
                <a:lnTo>
                  <a:pt x="58991" y="597674"/>
                </a:lnTo>
                <a:lnTo>
                  <a:pt x="42900" y="642505"/>
                </a:lnTo>
                <a:lnTo>
                  <a:pt x="57848" y="647865"/>
                </a:lnTo>
                <a:lnTo>
                  <a:pt x="73939" y="603034"/>
                </a:lnTo>
                <a:close/>
              </a:path>
              <a:path w="561975" h="767714">
                <a:moveTo>
                  <a:pt x="95389" y="543267"/>
                </a:moveTo>
                <a:lnTo>
                  <a:pt x="80441" y="537908"/>
                </a:lnTo>
                <a:lnTo>
                  <a:pt x="64350" y="582739"/>
                </a:lnTo>
                <a:lnTo>
                  <a:pt x="79298" y="588098"/>
                </a:lnTo>
                <a:lnTo>
                  <a:pt x="95389" y="543267"/>
                </a:lnTo>
                <a:close/>
              </a:path>
              <a:path w="561975" h="767714">
                <a:moveTo>
                  <a:pt x="116840" y="483501"/>
                </a:moveTo>
                <a:lnTo>
                  <a:pt x="101892" y="478142"/>
                </a:lnTo>
                <a:lnTo>
                  <a:pt x="85801" y="522973"/>
                </a:lnTo>
                <a:lnTo>
                  <a:pt x="100749" y="528332"/>
                </a:lnTo>
                <a:lnTo>
                  <a:pt x="116840" y="483501"/>
                </a:lnTo>
                <a:close/>
              </a:path>
              <a:path w="561975" h="767714">
                <a:moveTo>
                  <a:pt x="138290" y="423735"/>
                </a:moveTo>
                <a:lnTo>
                  <a:pt x="123342" y="418376"/>
                </a:lnTo>
                <a:lnTo>
                  <a:pt x="107251" y="463194"/>
                </a:lnTo>
                <a:lnTo>
                  <a:pt x="122199" y="468566"/>
                </a:lnTo>
                <a:lnTo>
                  <a:pt x="138290" y="423735"/>
                </a:lnTo>
                <a:close/>
              </a:path>
              <a:path w="561975" h="767714">
                <a:moveTo>
                  <a:pt x="159740" y="363969"/>
                </a:moveTo>
                <a:lnTo>
                  <a:pt x="144792" y="358609"/>
                </a:lnTo>
                <a:lnTo>
                  <a:pt x="128701" y="403428"/>
                </a:lnTo>
                <a:lnTo>
                  <a:pt x="143649" y="408800"/>
                </a:lnTo>
                <a:lnTo>
                  <a:pt x="159740" y="363969"/>
                </a:lnTo>
                <a:close/>
              </a:path>
              <a:path w="561975" h="767714">
                <a:moveTo>
                  <a:pt x="181190" y="304203"/>
                </a:moveTo>
                <a:lnTo>
                  <a:pt x="166243" y="298843"/>
                </a:lnTo>
                <a:lnTo>
                  <a:pt x="150152" y="343662"/>
                </a:lnTo>
                <a:lnTo>
                  <a:pt x="165100" y="349034"/>
                </a:lnTo>
                <a:lnTo>
                  <a:pt x="181190" y="304203"/>
                </a:lnTo>
                <a:close/>
              </a:path>
              <a:path w="561975" h="767714">
                <a:moveTo>
                  <a:pt x="202641" y="244436"/>
                </a:moveTo>
                <a:lnTo>
                  <a:pt x="187693" y="239077"/>
                </a:lnTo>
                <a:lnTo>
                  <a:pt x="171602" y="283895"/>
                </a:lnTo>
                <a:lnTo>
                  <a:pt x="186550" y="289255"/>
                </a:lnTo>
                <a:lnTo>
                  <a:pt x="202641" y="244436"/>
                </a:lnTo>
                <a:close/>
              </a:path>
              <a:path w="561975" h="767714">
                <a:moveTo>
                  <a:pt x="224091" y="184670"/>
                </a:moveTo>
                <a:lnTo>
                  <a:pt x="209143" y="179311"/>
                </a:lnTo>
                <a:lnTo>
                  <a:pt x="193052" y="224129"/>
                </a:lnTo>
                <a:lnTo>
                  <a:pt x="208000" y="229489"/>
                </a:lnTo>
                <a:lnTo>
                  <a:pt x="224091" y="184670"/>
                </a:lnTo>
                <a:close/>
              </a:path>
              <a:path w="561975" h="767714">
                <a:moveTo>
                  <a:pt x="245541" y="124904"/>
                </a:moveTo>
                <a:lnTo>
                  <a:pt x="230593" y="119532"/>
                </a:lnTo>
                <a:lnTo>
                  <a:pt x="214503" y="164363"/>
                </a:lnTo>
                <a:lnTo>
                  <a:pt x="229450" y="169722"/>
                </a:lnTo>
                <a:lnTo>
                  <a:pt x="245541" y="124904"/>
                </a:lnTo>
                <a:close/>
              </a:path>
              <a:path w="561975" h="767714">
                <a:moveTo>
                  <a:pt x="266992" y="65138"/>
                </a:moveTo>
                <a:lnTo>
                  <a:pt x="252044" y="59766"/>
                </a:lnTo>
                <a:lnTo>
                  <a:pt x="235953" y="104597"/>
                </a:lnTo>
                <a:lnTo>
                  <a:pt x="250901" y="109956"/>
                </a:lnTo>
                <a:lnTo>
                  <a:pt x="266992" y="65138"/>
                </a:lnTo>
                <a:close/>
              </a:path>
              <a:path w="561975" h="767714">
                <a:moveTo>
                  <a:pt x="304520" y="44831"/>
                </a:moveTo>
                <a:lnTo>
                  <a:pt x="288442" y="0"/>
                </a:lnTo>
                <a:lnTo>
                  <a:pt x="280962" y="2692"/>
                </a:lnTo>
                <a:lnTo>
                  <a:pt x="273494" y="0"/>
                </a:lnTo>
                <a:lnTo>
                  <a:pt x="257403" y="44831"/>
                </a:lnTo>
                <a:lnTo>
                  <a:pt x="272351" y="50190"/>
                </a:lnTo>
                <a:lnTo>
                  <a:pt x="280962" y="26200"/>
                </a:lnTo>
                <a:lnTo>
                  <a:pt x="289585" y="50190"/>
                </a:lnTo>
                <a:lnTo>
                  <a:pt x="304520" y="44831"/>
                </a:lnTo>
                <a:close/>
              </a:path>
              <a:path w="561975" h="767714">
                <a:moveTo>
                  <a:pt x="325970" y="104597"/>
                </a:moveTo>
                <a:lnTo>
                  <a:pt x="309892" y="59766"/>
                </a:lnTo>
                <a:lnTo>
                  <a:pt x="294944" y="65138"/>
                </a:lnTo>
                <a:lnTo>
                  <a:pt x="311035" y="109956"/>
                </a:lnTo>
                <a:lnTo>
                  <a:pt x="325970" y="104597"/>
                </a:lnTo>
                <a:close/>
              </a:path>
              <a:path w="561975" h="767714">
                <a:moveTo>
                  <a:pt x="347421" y="164363"/>
                </a:moveTo>
                <a:lnTo>
                  <a:pt x="331343" y="119532"/>
                </a:lnTo>
                <a:lnTo>
                  <a:pt x="316395" y="124904"/>
                </a:lnTo>
                <a:lnTo>
                  <a:pt x="332486" y="169722"/>
                </a:lnTo>
                <a:lnTo>
                  <a:pt x="347421" y="164363"/>
                </a:lnTo>
                <a:close/>
              </a:path>
              <a:path w="561975" h="767714">
                <a:moveTo>
                  <a:pt x="368871" y="224129"/>
                </a:moveTo>
                <a:lnTo>
                  <a:pt x="352793" y="179311"/>
                </a:lnTo>
                <a:lnTo>
                  <a:pt x="337845" y="184670"/>
                </a:lnTo>
                <a:lnTo>
                  <a:pt x="353936" y="229489"/>
                </a:lnTo>
                <a:lnTo>
                  <a:pt x="368871" y="224129"/>
                </a:lnTo>
                <a:close/>
              </a:path>
              <a:path w="561975" h="767714">
                <a:moveTo>
                  <a:pt x="390321" y="283895"/>
                </a:moveTo>
                <a:lnTo>
                  <a:pt x="374243" y="239077"/>
                </a:lnTo>
                <a:lnTo>
                  <a:pt x="359295" y="244436"/>
                </a:lnTo>
                <a:lnTo>
                  <a:pt x="375386" y="289255"/>
                </a:lnTo>
                <a:lnTo>
                  <a:pt x="390321" y="283895"/>
                </a:lnTo>
                <a:close/>
              </a:path>
              <a:path w="561975" h="767714">
                <a:moveTo>
                  <a:pt x="411772" y="343662"/>
                </a:moveTo>
                <a:lnTo>
                  <a:pt x="395693" y="298843"/>
                </a:lnTo>
                <a:lnTo>
                  <a:pt x="380746" y="304203"/>
                </a:lnTo>
                <a:lnTo>
                  <a:pt x="396836" y="349034"/>
                </a:lnTo>
                <a:lnTo>
                  <a:pt x="411772" y="343662"/>
                </a:lnTo>
                <a:close/>
              </a:path>
              <a:path w="561975" h="767714">
                <a:moveTo>
                  <a:pt x="433222" y="403428"/>
                </a:moveTo>
                <a:lnTo>
                  <a:pt x="417144" y="358609"/>
                </a:lnTo>
                <a:lnTo>
                  <a:pt x="402196" y="363969"/>
                </a:lnTo>
                <a:lnTo>
                  <a:pt x="418287" y="408800"/>
                </a:lnTo>
                <a:lnTo>
                  <a:pt x="433222" y="403428"/>
                </a:lnTo>
                <a:close/>
              </a:path>
              <a:path w="561975" h="767714">
                <a:moveTo>
                  <a:pt x="454672" y="463194"/>
                </a:moveTo>
                <a:lnTo>
                  <a:pt x="438594" y="418376"/>
                </a:lnTo>
                <a:lnTo>
                  <a:pt x="423646" y="423735"/>
                </a:lnTo>
                <a:lnTo>
                  <a:pt x="439737" y="468566"/>
                </a:lnTo>
                <a:lnTo>
                  <a:pt x="454672" y="463194"/>
                </a:lnTo>
                <a:close/>
              </a:path>
              <a:path w="561975" h="767714">
                <a:moveTo>
                  <a:pt x="476123" y="522973"/>
                </a:moveTo>
                <a:lnTo>
                  <a:pt x="460044" y="478142"/>
                </a:lnTo>
                <a:lnTo>
                  <a:pt x="445096" y="483501"/>
                </a:lnTo>
                <a:lnTo>
                  <a:pt x="461187" y="528332"/>
                </a:lnTo>
                <a:lnTo>
                  <a:pt x="476123" y="522973"/>
                </a:lnTo>
                <a:close/>
              </a:path>
              <a:path w="561975" h="767714">
                <a:moveTo>
                  <a:pt x="497573" y="582739"/>
                </a:moveTo>
                <a:lnTo>
                  <a:pt x="481495" y="537908"/>
                </a:lnTo>
                <a:lnTo>
                  <a:pt x="466547" y="543267"/>
                </a:lnTo>
                <a:lnTo>
                  <a:pt x="482638" y="588098"/>
                </a:lnTo>
                <a:lnTo>
                  <a:pt x="497573" y="582739"/>
                </a:lnTo>
                <a:close/>
              </a:path>
              <a:path w="561975" h="767714">
                <a:moveTo>
                  <a:pt x="519023" y="642505"/>
                </a:moveTo>
                <a:lnTo>
                  <a:pt x="502945" y="597674"/>
                </a:lnTo>
                <a:lnTo>
                  <a:pt x="487997" y="603034"/>
                </a:lnTo>
                <a:lnTo>
                  <a:pt x="504088" y="647865"/>
                </a:lnTo>
                <a:lnTo>
                  <a:pt x="519023" y="642505"/>
                </a:lnTo>
                <a:close/>
              </a:path>
              <a:path w="561975" h="767714">
                <a:moveTo>
                  <a:pt x="540473" y="702271"/>
                </a:moveTo>
                <a:lnTo>
                  <a:pt x="524395" y="657440"/>
                </a:lnTo>
                <a:lnTo>
                  <a:pt x="509447" y="662800"/>
                </a:lnTo>
                <a:lnTo>
                  <a:pt x="525538" y="707631"/>
                </a:lnTo>
                <a:lnTo>
                  <a:pt x="540473" y="702271"/>
                </a:lnTo>
                <a:close/>
              </a:path>
              <a:path w="561975" h="767714">
                <a:moveTo>
                  <a:pt x="561924" y="762038"/>
                </a:moveTo>
                <a:lnTo>
                  <a:pt x="545846" y="717207"/>
                </a:lnTo>
                <a:lnTo>
                  <a:pt x="530898" y="722579"/>
                </a:lnTo>
                <a:lnTo>
                  <a:pt x="546989" y="767397"/>
                </a:lnTo>
                <a:lnTo>
                  <a:pt x="561924" y="7620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74152" y="5721946"/>
            <a:ext cx="15875" cy="492125"/>
          </a:xfrm>
          <a:custGeom>
            <a:avLst/>
            <a:gdLst/>
            <a:ahLst/>
            <a:cxnLst/>
            <a:rect l="l" t="t" r="r" b="b"/>
            <a:pathLst>
              <a:path w="15875" h="492125">
                <a:moveTo>
                  <a:pt x="15875" y="444500"/>
                </a:moveTo>
                <a:lnTo>
                  <a:pt x="0" y="444500"/>
                </a:lnTo>
                <a:lnTo>
                  <a:pt x="0" y="491629"/>
                </a:lnTo>
                <a:lnTo>
                  <a:pt x="15875" y="491629"/>
                </a:lnTo>
                <a:lnTo>
                  <a:pt x="15875" y="444500"/>
                </a:lnTo>
                <a:close/>
              </a:path>
              <a:path w="15875" h="492125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492125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492125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492125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492125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492125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492125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217752" y="6260452"/>
            <a:ext cx="27686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5305" algn="l"/>
                <a:tab pos="1240790" algn="l"/>
                <a:tab pos="1946910" algn="l"/>
                <a:tab pos="2626360" algn="l"/>
              </a:tabLst>
            </a:pPr>
            <a:r>
              <a:rPr dirty="0" sz="200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215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1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96961" y="5721946"/>
            <a:ext cx="15875" cy="492125"/>
          </a:xfrm>
          <a:custGeom>
            <a:avLst/>
            <a:gdLst/>
            <a:ahLst/>
            <a:cxnLst/>
            <a:rect l="l" t="t" r="r" b="b"/>
            <a:pathLst>
              <a:path w="15875" h="492125">
                <a:moveTo>
                  <a:pt x="15875" y="444500"/>
                </a:moveTo>
                <a:lnTo>
                  <a:pt x="0" y="444500"/>
                </a:lnTo>
                <a:lnTo>
                  <a:pt x="0" y="491629"/>
                </a:lnTo>
                <a:lnTo>
                  <a:pt x="15875" y="491629"/>
                </a:lnTo>
                <a:lnTo>
                  <a:pt x="15875" y="444500"/>
                </a:lnTo>
                <a:close/>
              </a:path>
              <a:path w="15875" h="492125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492125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492125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492125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492125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492125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492125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979942" y="5721946"/>
            <a:ext cx="15875" cy="492125"/>
          </a:xfrm>
          <a:custGeom>
            <a:avLst/>
            <a:gdLst/>
            <a:ahLst/>
            <a:cxnLst/>
            <a:rect l="l" t="t" r="r" b="b"/>
            <a:pathLst>
              <a:path w="15875" h="492125">
                <a:moveTo>
                  <a:pt x="15875" y="444500"/>
                </a:moveTo>
                <a:lnTo>
                  <a:pt x="0" y="444500"/>
                </a:lnTo>
                <a:lnTo>
                  <a:pt x="0" y="491629"/>
                </a:lnTo>
                <a:lnTo>
                  <a:pt x="15875" y="491629"/>
                </a:lnTo>
                <a:lnTo>
                  <a:pt x="15875" y="444500"/>
                </a:lnTo>
                <a:close/>
              </a:path>
              <a:path w="15875" h="492125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492125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492125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492125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492125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492125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492125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502738" y="5721946"/>
            <a:ext cx="15875" cy="492125"/>
          </a:xfrm>
          <a:custGeom>
            <a:avLst/>
            <a:gdLst/>
            <a:ahLst/>
            <a:cxnLst/>
            <a:rect l="l" t="t" r="r" b="b"/>
            <a:pathLst>
              <a:path w="15875" h="492125">
                <a:moveTo>
                  <a:pt x="15875" y="444500"/>
                </a:moveTo>
                <a:lnTo>
                  <a:pt x="0" y="444500"/>
                </a:lnTo>
                <a:lnTo>
                  <a:pt x="0" y="491629"/>
                </a:lnTo>
                <a:lnTo>
                  <a:pt x="15875" y="491629"/>
                </a:lnTo>
                <a:lnTo>
                  <a:pt x="15875" y="444500"/>
                </a:lnTo>
                <a:close/>
              </a:path>
              <a:path w="15875" h="492125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492125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492125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492125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492125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492125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492125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685719" y="5721946"/>
            <a:ext cx="15875" cy="492125"/>
          </a:xfrm>
          <a:custGeom>
            <a:avLst/>
            <a:gdLst/>
            <a:ahLst/>
            <a:cxnLst/>
            <a:rect l="l" t="t" r="r" b="b"/>
            <a:pathLst>
              <a:path w="15875" h="492125">
                <a:moveTo>
                  <a:pt x="15875" y="444500"/>
                </a:moveTo>
                <a:lnTo>
                  <a:pt x="0" y="444500"/>
                </a:lnTo>
                <a:lnTo>
                  <a:pt x="0" y="491629"/>
                </a:lnTo>
                <a:lnTo>
                  <a:pt x="15875" y="491629"/>
                </a:lnTo>
                <a:lnTo>
                  <a:pt x="15875" y="444500"/>
                </a:lnTo>
                <a:close/>
              </a:path>
              <a:path w="15875" h="492125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492125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492125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492125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492125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492125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492125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08515" y="5721946"/>
            <a:ext cx="15875" cy="492125"/>
          </a:xfrm>
          <a:custGeom>
            <a:avLst/>
            <a:gdLst/>
            <a:ahLst/>
            <a:cxnLst/>
            <a:rect l="l" t="t" r="r" b="b"/>
            <a:pathLst>
              <a:path w="15875" h="492125">
                <a:moveTo>
                  <a:pt x="15875" y="444500"/>
                </a:moveTo>
                <a:lnTo>
                  <a:pt x="0" y="444500"/>
                </a:lnTo>
                <a:lnTo>
                  <a:pt x="0" y="491629"/>
                </a:lnTo>
                <a:lnTo>
                  <a:pt x="15875" y="491629"/>
                </a:lnTo>
                <a:lnTo>
                  <a:pt x="15875" y="444500"/>
                </a:lnTo>
                <a:close/>
              </a:path>
              <a:path w="15875" h="492125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492125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492125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492125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492125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492125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492125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365360" y="5721946"/>
            <a:ext cx="15875" cy="492125"/>
          </a:xfrm>
          <a:custGeom>
            <a:avLst/>
            <a:gdLst/>
            <a:ahLst/>
            <a:cxnLst/>
            <a:rect l="l" t="t" r="r" b="b"/>
            <a:pathLst>
              <a:path w="15875" h="492125">
                <a:moveTo>
                  <a:pt x="15875" y="444500"/>
                </a:moveTo>
                <a:lnTo>
                  <a:pt x="0" y="444500"/>
                </a:lnTo>
                <a:lnTo>
                  <a:pt x="0" y="491629"/>
                </a:lnTo>
                <a:lnTo>
                  <a:pt x="15875" y="491629"/>
                </a:lnTo>
                <a:lnTo>
                  <a:pt x="15875" y="444500"/>
                </a:lnTo>
                <a:close/>
              </a:path>
              <a:path w="15875" h="492125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492125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492125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492125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492125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492125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492125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88156" y="5721946"/>
            <a:ext cx="15875" cy="492125"/>
          </a:xfrm>
          <a:custGeom>
            <a:avLst/>
            <a:gdLst/>
            <a:ahLst/>
            <a:cxnLst/>
            <a:rect l="l" t="t" r="r" b="b"/>
            <a:pathLst>
              <a:path w="15875" h="492125">
                <a:moveTo>
                  <a:pt x="15875" y="444500"/>
                </a:moveTo>
                <a:lnTo>
                  <a:pt x="0" y="444500"/>
                </a:lnTo>
                <a:lnTo>
                  <a:pt x="0" y="491629"/>
                </a:lnTo>
                <a:lnTo>
                  <a:pt x="15875" y="491629"/>
                </a:lnTo>
                <a:lnTo>
                  <a:pt x="15875" y="444500"/>
                </a:lnTo>
                <a:close/>
              </a:path>
              <a:path w="15875" h="492125">
                <a:moveTo>
                  <a:pt x="15875" y="381000"/>
                </a:moveTo>
                <a:lnTo>
                  <a:pt x="0" y="381000"/>
                </a:lnTo>
                <a:lnTo>
                  <a:pt x="0" y="428625"/>
                </a:lnTo>
                <a:lnTo>
                  <a:pt x="15875" y="428625"/>
                </a:lnTo>
                <a:lnTo>
                  <a:pt x="15875" y="381000"/>
                </a:lnTo>
                <a:close/>
              </a:path>
              <a:path w="15875" h="492125">
                <a:moveTo>
                  <a:pt x="15875" y="317500"/>
                </a:moveTo>
                <a:lnTo>
                  <a:pt x="0" y="317500"/>
                </a:lnTo>
                <a:lnTo>
                  <a:pt x="0" y="365125"/>
                </a:lnTo>
                <a:lnTo>
                  <a:pt x="15875" y="365125"/>
                </a:lnTo>
                <a:lnTo>
                  <a:pt x="15875" y="317500"/>
                </a:lnTo>
                <a:close/>
              </a:path>
              <a:path w="15875" h="492125">
                <a:moveTo>
                  <a:pt x="15875" y="254000"/>
                </a:moveTo>
                <a:lnTo>
                  <a:pt x="0" y="254000"/>
                </a:lnTo>
                <a:lnTo>
                  <a:pt x="0" y="301625"/>
                </a:lnTo>
                <a:lnTo>
                  <a:pt x="15875" y="301625"/>
                </a:lnTo>
                <a:lnTo>
                  <a:pt x="15875" y="254000"/>
                </a:lnTo>
                <a:close/>
              </a:path>
              <a:path w="15875" h="492125">
                <a:moveTo>
                  <a:pt x="15875" y="190500"/>
                </a:moveTo>
                <a:lnTo>
                  <a:pt x="0" y="190500"/>
                </a:lnTo>
                <a:lnTo>
                  <a:pt x="0" y="238125"/>
                </a:lnTo>
                <a:lnTo>
                  <a:pt x="15875" y="238125"/>
                </a:lnTo>
                <a:lnTo>
                  <a:pt x="15875" y="190500"/>
                </a:lnTo>
                <a:close/>
              </a:path>
              <a:path w="15875" h="492125">
                <a:moveTo>
                  <a:pt x="15875" y="127000"/>
                </a:moveTo>
                <a:lnTo>
                  <a:pt x="0" y="127000"/>
                </a:lnTo>
                <a:lnTo>
                  <a:pt x="0" y="174625"/>
                </a:lnTo>
                <a:lnTo>
                  <a:pt x="15875" y="174625"/>
                </a:lnTo>
                <a:lnTo>
                  <a:pt x="15875" y="127000"/>
                </a:lnTo>
                <a:close/>
              </a:path>
              <a:path w="15875" h="492125">
                <a:moveTo>
                  <a:pt x="15875" y="63500"/>
                </a:moveTo>
                <a:lnTo>
                  <a:pt x="0" y="63500"/>
                </a:lnTo>
                <a:lnTo>
                  <a:pt x="0" y="111125"/>
                </a:lnTo>
                <a:lnTo>
                  <a:pt x="15875" y="111125"/>
                </a:lnTo>
                <a:lnTo>
                  <a:pt x="15875" y="63500"/>
                </a:lnTo>
                <a:close/>
              </a:path>
              <a:path w="15875" h="492125">
                <a:moveTo>
                  <a:pt x="15875" y="0"/>
                </a:moveTo>
                <a:lnTo>
                  <a:pt x="0" y="0"/>
                </a:lnTo>
                <a:lnTo>
                  <a:pt x="0" y="47625"/>
                </a:lnTo>
                <a:lnTo>
                  <a:pt x="15875" y="47625"/>
                </a:lnTo>
                <a:lnTo>
                  <a:pt x="15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719743" y="3110471"/>
            <a:ext cx="2248535" cy="104775"/>
          </a:xfrm>
          <a:custGeom>
            <a:avLst/>
            <a:gdLst/>
            <a:ahLst/>
            <a:cxnLst/>
            <a:rect l="l" t="t" r="r" b="b"/>
            <a:pathLst>
              <a:path w="2248535" h="104775">
                <a:moveTo>
                  <a:pt x="2234460" y="60807"/>
                </a:moveTo>
                <a:lnTo>
                  <a:pt x="2232291" y="60807"/>
                </a:lnTo>
                <a:lnTo>
                  <a:pt x="2232393" y="44932"/>
                </a:lnTo>
                <a:lnTo>
                  <a:pt x="2203025" y="44746"/>
                </a:lnTo>
                <a:lnTo>
                  <a:pt x="2152383" y="14770"/>
                </a:lnTo>
                <a:lnTo>
                  <a:pt x="2148484" y="7861"/>
                </a:lnTo>
                <a:lnTo>
                  <a:pt x="2148776" y="5803"/>
                </a:lnTo>
                <a:lnTo>
                  <a:pt x="2156510" y="0"/>
                </a:lnTo>
                <a:lnTo>
                  <a:pt x="2158555" y="292"/>
                </a:lnTo>
                <a:lnTo>
                  <a:pt x="2160460" y="1117"/>
                </a:lnTo>
                <a:lnTo>
                  <a:pt x="2248090" y="52971"/>
                </a:lnTo>
                <a:lnTo>
                  <a:pt x="2234460" y="60807"/>
                </a:lnTo>
                <a:close/>
              </a:path>
              <a:path w="2248535" h="104775">
                <a:moveTo>
                  <a:pt x="2202922" y="60621"/>
                </a:moveTo>
                <a:lnTo>
                  <a:pt x="0" y="46685"/>
                </a:lnTo>
                <a:lnTo>
                  <a:pt x="101" y="30810"/>
                </a:lnTo>
                <a:lnTo>
                  <a:pt x="2203025" y="44746"/>
                </a:lnTo>
                <a:lnTo>
                  <a:pt x="2216580" y="52770"/>
                </a:lnTo>
                <a:lnTo>
                  <a:pt x="2202922" y="60621"/>
                </a:lnTo>
                <a:close/>
              </a:path>
              <a:path w="2248535" h="104775">
                <a:moveTo>
                  <a:pt x="2216580" y="52770"/>
                </a:moveTo>
                <a:lnTo>
                  <a:pt x="2203025" y="44746"/>
                </a:lnTo>
                <a:lnTo>
                  <a:pt x="2232393" y="44932"/>
                </a:lnTo>
                <a:lnTo>
                  <a:pt x="2232386" y="45986"/>
                </a:lnTo>
                <a:lnTo>
                  <a:pt x="2228380" y="45986"/>
                </a:lnTo>
                <a:lnTo>
                  <a:pt x="2216580" y="52770"/>
                </a:lnTo>
                <a:close/>
              </a:path>
              <a:path w="2248535" h="104775">
                <a:moveTo>
                  <a:pt x="2228291" y="59702"/>
                </a:moveTo>
                <a:lnTo>
                  <a:pt x="2216580" y="52770"/>
                </a:lnTo>
                <a:lnTo>
                  <a:pt x="2228380" y="45986"/>
                </a:lnTo>
                <a:lnTo>
                  <a:pt x="2228291" y="59702"/>
                </a:lnTo>
                <a:close/>
              </a:path>
              <a:path w="2248535" h="104775">
                <a:moveTo>
                  <a:pt x="2232298" y="59702"/>
                </a:moveTo>
                <a:lnTo>
                  <a:pt x="2228291" y="59702"/>
                </a:lnTo>
                <a:lnTo>
                  <a:pt x="2228380" y="45986"/>
                </a:lnTo>
                <a:lnTo>
                  <a:pt x="2232386" y="45986"/>
                </a:lnTo>
                <a:lnTo>
                  <a:pt x="2232298" y="59702"/>
                </a:lnTo>
                <a:close/>
              </a:path>
              <a:path w="2248535" h="104775">
                <a:moveTo>
                  <a:pt x="2232291" y="60807"/>
                </a:moveTo>
                <a:lnTo>
                  <a:pt x="2202922" y="60621"/>
                </a:lnTo>
                <a:lnTo>
                  <a:pt x="2216580" y="52770"/>
                </a:lnTo>
                <a:lnTo>
                  <a:pt x="2228291" y="59702"/>
                </a:lnTo>
                <a:lnTo>
                  <a:pt x="2232298" y="59702"/>
                </a:lnTo>
                <a:lnTo>
                  <a:pt x="2232291" y="60807"/>
                </a:lnTo>
                <a:close/>
              </a:path>
              <a:path w="2248535" h="104775">
                <a:moveTo>
                  <a:pt x="2155837" y="104775"/>
                </a:moveTo>
                <a:lnTo>
                  <a:pt x="2147925" y="96824"/>
                </a:lnTo>
                <a:lnTo>
                  <a:pt x="2148192" y="94767"/>
                </a:lnTo>
                <a:lnTo>
                  <a:pt x="2148992" y="92862"/>
                </a:lnTo>
                <a:lnTo>
                  <a:pt x="2150262" y="91224"/>
                </a:lnTo>
                <a:lnTo>
                  <a:pt x="2151900" y="89954"/>
                </a:lnTo>
                <a:lnTo>
                  <a:pt x="2202922" y="60621"/>
                </a:lnTo>
                <a:lnTo>
                  <a:pt x="2234460" y="60807"/>
                </a:lnTo>
                <a:lnTo>
                  <a:pt x="2159812" y="103720"/>
                </a:lnTo>
                <a:lnTo>
                  <a:pt x="2157895" y="104508"/>
                </a:lnTo>
                <a:lnTo>
                  <a:pt x="2155837" y="104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97055" y="2981464"/>
            <a:ext cx="8007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m*m*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5507" y="3756824"/>
            <a:ext cx="1569085" cy="104775"/>
          </a:xfrm>
          <a:custGeom>
            <a:avLst/>
            <a:gdLst/>
            <a:ahLst/>
            <a:cxnLst/>
            <a:rect l="l" t="t" r="r" b="b"/>
            <a:pathLst>
              <a:path w="1569085" h="104775">
                <a:moveTo>
                  <a:pt x="1555358" y="61010"/>
                </a:moveTo>
                <a:lnTo>
                  <a:pt x="1553184" y="61010"/>
                </a:lnTo>
                <a:lnTo>
                  <a:pt x="1553324" y="45135"/>
                </a:lnTo>
                <a:lnTo>
                  <a:pt x="1523968" y="44869"/>
                </a:lnTo>
                <a:lnTo>
                  <a:pt x="1473403" y="14757"/>
                </a:lnTo>
                <a:lnTo>
                  <a:pt x="1469529" y="7823"/>
                </a:lnTo>
                <a:lnTo>
                  <a:pt x="1469821" y="5778"/>
                </a:lnTo>
                <a:lnTo>
                  <a:pt x="1477568" y="0"/>
                </a:lnTo>
                <a:lnTo>
                  <a:pt x="1479626" y="292"/>
                </a:lnTo>
                <a:lnTo>
                  <a:pt x="1481531" y="1117"/>
                </a:lnTo>
                <a:lnTo>
                  <a:pt x="1569008" y="53212"/>
                </a:lnTo>
                <a:lnTo>
                  <a:pt x="1555358" y="61010"/>
                </a:lnTo>
                <a:close/>
              </a:path>
              <a:path w="1569085" h="104775">
                <a:moveTo>
                  <a:pt x="1523824" y="60744"/>
                </a:moveTo>
                <a:lnTo>
                  <a:pt x="0" y="46926"/>
                </a:lnTo>
                <a:lnTo>
                  <a:pt x="139" y="31051"/>
                </a:lnTo>
                <a:lnTo>
                  <a:pt x="1523968" y="44869"/>
                </a:lnTo>
                <a:lnTo>
                  <a:pt x="1537503" y="52929"/>
                </a:lnTo>
                <a:lnTo>
                  <a:pt x="1523824" y="60744"/>
                </a:lnTo>
                <a:close/>
              </a:path>
              <a:path w="1569085" h="104775">
                <a:moveTo>
                  <a:pt x="1537503" y="52929"/>
                </a:moveTo>
                <a:lnTo>
                  <a:pt x="1523968" y="44869"/>
                </a:lnTo>
                <a:lnTo>
                  <a:pt x="1553324" y="45135"/>
                </a:lnTo>
                <a:lnTo>
                  <a:pt x="1553315" y="46177"/>
                </a:lnTo>
                <a:lnTo>
                  <a:pt x="1549323" y="46177"/>
                </a:lnTo>
                <a:lnTo>
                  <a:pt x="1537503" y="52929"/>
                </a:lnTo>
                <a:close/>
              </a:path>
              <a:path w="1569085" h="104775">
                <a:moveTo>
                  <a:pt x="1549196" y="59893"/>
                </a:moveTo>
                <a:lnTo>
                  <a:pt x="1537503" y="52929"/>
                </a:lnTo>
                <a:lnTo>
                  <a:pt x="1549323" y="46177"/>
                </a:lnTo>
                <a:lnTo>
                  <a:pt x="1549196" y="59893"/>
                </a:lnTo>
                <a:close/>
              </a:path>
              <a:path w="1569085" h="104775">
                <a:moveTo>
                  <a:pt x="1553194" y="59893"/>
                </a:moveTo>
                <a:lnTo>
                  <a:pt x="1549196" y="59893"/>
                </a:lnTo>
                <a:lnTo>
                  <a:pt x="1549323" y="46177"/>
                </a:lnTo>
                <a:lnTo>
                  <a:pt x="1553315" y="46177"/>
                </a:lnTo>
                <a:lnTo>
                  <a:pt x="1553194" y="59893"/>
                </a:lnTo>
                <a:close/>
              </a:path>
              <a:path w="1569085" h="104775">
                <a:moveTo>
                  <a:pt x="1553184" y="61010"/>
                </a:moveTo>
                <a:lnTo>
                  <a:pt x="1523824" y="60744"/>
                </a:lnTo>
                <a:lnTo>
                  <a:pt x="1537503" y="52929"/>
                </a:lnTo>
                <a:lnTo>
                  <a:pt x="1549196" y="59893"/>
                </a:lnTo>
                <a:lnTo>
                  <a:pt x="1553194" y="59893"/>
                </a:lnTo>
                <a:lnTo>
                  <a:pt x="1553184" y="61010"/>
                </a:lnTo>
                <a:close/>
              </a:path>
              <a:path w="1569085" h="104775">
                <a:moveTo>
                  <a:pt x="1476616" y="104762"/>
                </a:moveTo>
                <a:lnTo>
                  <a:pt x="1468716" y="96799"/>
                </a:lnTo>
                <a:lnTo>
                  <a:pt x="1468996" y="94742"/>
                </a:lnTo>
                <a:lnTo>
                  <a:pt x="1469796" y="92824"/>
                </a:lnTo>
                <a:lnTo>
                  <a:pt x="1471066" y="91186"/>
                </a:lnTo>
                <a:lnTo>
                  <a:pt x="1472717" y="89941"/>
                </a:lnTo>
                <a:lnTo>
                  <a:pt x="1523824" y="60744"/>
                </a:lnTo>
                <a:lnTo>
                  <a:pt x="1555358" y="61010"/>
                </a:lnTo>
                <a:lnTo>
                  <a:pt x="1480591" y="103720"/>
                </a:lnTo>
                <a:lnTo>
                  <a:pt x="1478673" y="104508"/>
                </a:lnTo>
                <a:lnTo>
                  <a:pt x="1476616" y="104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49884" y="4596396"/>
            <a:ext cx="30626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3890" algn="l"/>
                <a:tab pos="1245235" algn="l"/>
                <a:tab pos="2032000" algn="l"/>
                <a:tab pos="268922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n	</a:t>
            </a: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4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4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4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n/</a:t>
            </a:r>
            <a:r>
              <a:rPr dirty="0" sz="200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7282" y="3691890"/>
            <a:ext cx="10560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2*m*m*k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69855" y="4657839"/>
            <a:ext cx="1148080" cy="104775"/>
          </a:xfrm>
          <a:custGeom>
            <a:avLst/>
            <a:gdLst/>
            <a:ahLst/>
            <a:cxnLst/>
            <a:rect l="l" t="t" r="r" b="b"/>
            <a:pathLst>
              <a:path w="1148079" h="104775">
                <a:moveTo>
                  <a:pt x="1133886" y="61264"/>
                </a:moveTo>
                <a:lnTo>
                  <a:pt x="1131684" y="61264"/>
                </a:lnTo>
                <a:lnTo>
                  <a:pt x="1131874" y="45389"/>
                </a:lnTo>
                <a:lnTo>
                  <a:pt x="1102518" y="45025"/>
                </a:lnTo>
                <a:lnTo>
                  <a:pt x="1052055" y="14744"/>
                </a:lnTo>
                <a:lnTo>
                  <a:pt x="1048207" y="7810"/>
                </a:lnTo>
                <a:lnTo>
                  <a:pt x="1048512" y="5753"/>
                </a:lnTo>
                <a:lnTo>
                  <a:pt x="1056271" y="0"/>
                </a:lnTo>
                <a:lnTo>
                  <a:pt x="1058329" y="304"/>
                </a:lnTo>
                <a:lnTo>
                  <a:pt x="1060221" y="1130"/>
                </a:lnTo>
                <a:lnTo>
                  <a:pt x="1147533" y="53530"/>
                </a:lnTo>
                <a:lnTo>
                  <a:pt x="1133886" y="61264"/>
                </a:lnTo>
                <a:close/>
              </a:path>
              <a:path w="1148079" h="104775">
                <a:moveTo>
                  <a:pt x="1102344" y="60900"/>
                </a:moveTo>
                <a:lnTo>
                  <a:pt x="0" y="47231"/>
                </a:lnTo>
                <a:lnTo>
                  <a:pt x="190" y="31356"/>
                </a:lnTo>
                <a:lnTo>
                  <a:pt x="1102518" y="45025"/>
                </a:lnTo>
                <a:lnTo>
                  <a:pt x="1116038" y="53139"/>
                </a:lnTo>
                <a:lnTo>
                  <a:pt x="1102344" y="60900"/>
                </a:lnTo>
                <a:close/>
              </a:path>
              <a:path w="1148079" h="104775">
                <a:moveTo>
                  <a:pt x="1116038" y="53139"/>
                </a:moveTo>
                <a:lnTo>
                  <a:pt x="1102518" y="45025"/>
                </a:lnTo>
                <a:lnTo>
                  <a:pt x="1131874" y="45389"/>
                </a:lnTo>
                <a:lnTo>
                  <a:pt x="1131862" y="46431"/>
                </a:lnTo>
                <a:lnTo>
                  <a:pt x="1127874" y="46431"/>
                </a:lnTo>
                <a:lnTo>
                  <a:pt x="1116038" y="53139"/>
                </a:lnTo>
                <a:close/>
              </a:path>
              <a:path w="1148079" h="104775">
                <a:moveTo>
                  <a:pt x="1127696" y="60134"/>
                </a:moveTo>
                <a:lnTo>
                  <a:pt x="1116038" y="53139"/>
                </a:lnTo>
                <a:lnTo>
                  <a:pt x="1127874" y="46431"/>
                </a:lnTo>
                <a:lnTo>
                  <a:pt x="1127696" y="60134"/>
                </a:lnTo>
                <a:close/>
              </a:path>
              <a:path w="1148079" h="104775">
                <a:moveTo>
                  <a:pt x="1131697" y="60134"/>
                </a:moveTo>
                <a:lnTo>
                  <a:pt x="1127696" y="60134"/>
                </a:lnTo>
                <a:lnTo>
                  <a:pt x="1127874" y="46431"/>
                </a:lnTo>
                <a:lnTo>
                  <a:pt x="1131862" y="46431"/>
                </a:lnTo>
                <a:lnTo>
                  <a:pt x="1131697" y="60134"/>
                </a:lnTo>
                <a:close/>
              </a:path>
              <a:path w="1148079" h="104775">
                <a:moveTo>
                  <a:pt x="1131684" y="61264"/>
                </a:moveTo>
                <a:lnTo>
                  <a:pt x="1102344" y="60900"/>
                </a:lnTo>
                <a:lnTo>
                  <a:pt x="1116038" y="53139"/>
                </a:lnTo>
                <a:lnTo>
                  <a:pt x="1127696" y="60134"/>
                </a:lnTo>
                <a:lnTo>
                  <a:pt x="1131697" y="60134"/>
                </a:lnTo>
                <a:lnTo>
                  <a:pt x="1131684" y="61264"/>
                </a:lnTo>
                <a:close/>
              </a:path>
              <a:path w="1148079" h="104775">
                <a:moveTo>
                  <a:pt x="1054976" y="104775"/>
                </a:moveTo>
                <a:lnTo>
                  <a:pt x="1047102" y="96774"/>
                </a:lnTo>
                <a:lnTo>
                  <a:pt x="1047381" y="94716"/>
                </a:lnTo>
                <a:lnTo>
                  <a:pt x="1048194" y="92811"/>
                </a:lnTo>
                <a:lnTo>
                  <a:pt x="1049464" y="91173"/>
                </a:lnTo>
                <a:lnTo>
                  <a:pt x="1051128" y="89928"/>
                </a:lnTo>
                <a:lnTo>
                  <a:pt x="1102344" y="60900"/>
                </a:lnTo>
                <a:lnTo>
                  <a:pt x="1131684" y="61264"/>
                </a:lnTo>
                <a:lnTo>
                  <a:pt x="1133886" y="61264"/>
                </a:lnTo>
                <a:lnTo>
                  <a:pt x="1058951" y="103733"/>
                </a:lnTo>
                <a:lnTo>
                  <a:pt x="1057033" y="104520"/>
                </a:lnTo>
                <a:lnTo>
                  <a:pt x="1054976" y="1047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122773" y="4593221"/>
            <a:ext cx="10560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4*m*m*k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78948" y="6324993"/>
            <a:ext cx="1073785" cy="104775"/>
          </a:xfrm>
          <a:custGeom>
            <a:avLst/>
            <a:gdLst/>
            <a:ahLst/>
            <a:cxnLst/>
            <a:rect l="l" t="t" r="r" b="b"/>
            <a:pathLst>
              <a:path w="1073785" h="104775">
                <a:moveTo>
                  <a:pt x="1059573" y="61328"/>
                </a:moveTo>
                <a:lnTo>
                  <a:pt x="1057363" y="61328"/>
                </a:lnTo>
                <a:lnTo>
                  <a:pt x="1057579" y="45453"/>
                </a:lnTo>
                <a:lnTo>
                  <a:pt x="1028216" y="45063"/>
                </a:lnTo>
                <a:lnTo>
                  <a:pt x="977785" y="14744"/>
                </a:lnTo>
                <a:lnTo>
                  <a:pt x="973937" y="7797"/>
                </a:lnTo>
                <a:lnTo>
                  <a:pt x="974242" y="5753"/>
                </a:lnTo>
                <a:lnTo>
                  <a:pt x="982014" y="0"/>
                </a:lnTo>
                <a:lnTo>
                  <a:pt x="984059" y="304"/>
                </a:lnTo>
                <a:lnTo>
                  <a:pt x="985964" y="1130"/>
                </a:lnTo>
                <a:lnTo>
                  <a:pt x="1073226" y="53606"/>
                </a:lnTo>
                <a:lnTo>
                  <a:pt x="1059573" y="61328"/>
                </a:lnTo>
                <a:close/>
              </a:path>
              <a:path w="1073785" h="104775">
                <a:moveTo>
                  <a:pt x="1028016" y="60939"/>
                </a:moveTo>
                <a:lnTo>
                  <a:pt x="0" y="47307"/>
                </a:lnTo>
                <a:lnTo>
                  <a:pt x="215" y="31432"/>
                </a:lnTo>
                <a:lnTo>
                  <a:pt x="1028216" y="45063"/>
                </a:lnTo>
                <a:lnTo>
                  <a:pt x="1041722" y="53183"/>
                </a:lnTo>
                <a:lnTo>
                  <a:pt x="1028016" y="60939"/>
                </a:lnTo>
                <a:close/>
              </a:path>
              <a:path w="1073785" h="104775">
                <a:moveTo>
                  <a:pt x="1041722" y="53183"/>
                </a:moveTo>
                <a:lnTo>
                  <a:pt x="1028216" y="45063"/>
                </a:lnTo>
                <a:lnTo>
                  <a:pt x="1057579" y="45453"/>
                </a:lnTo>
                <a:lnTo>
                  <a:pt x="1057565" y="46481"/>
                </a:lnTo>
                <a:lnTo>
                  <a:pt x="1053566" y="46481"/>
                </a:lnTo>
                <a:lnTo>
                  <a:pt x="1041722" y="53183"/>
                </a:lnTo>
                <a:close/>
              </a:path>
              <a:path w="1073785" h="104775">
                <a:moveTo>
                  <a:pt x="1053388" y="60198"/>
                </a:moveTo>
                <a:lnTo>
                  <a:pt x="1041722" y="53183"/>
                </a:lnTo>
                <a:lnTo>
                  <a:pt x="1053566" y="46481"/>
                </a:lnTo>
                <a:lnTo>
                  <a:pt x="1053388" y="60198"/>
                </a:lnTo>
                <a:close/>
              </a:path>
              <a:path w="1073785" h="104775">
                <a:moveTo>
                  <a:pt x="1057379" y="60198"/>
                </a:moveTo>
                <a:lnTo>
                  <a:pt x="1053388" y="60198"/>
                </a:lnTo>
                <a:lnTo>
                  <a:pt x="1053566" y="46481"/>
                </a:lnTo>
                <a:lnTo>
                  <a:pt x="1057565" y="46481"/>
                </a:lnTo>
                <a:lnTo>
                  <a:pt x="1057379" y="60198"/>
                </a:lnTo>
                <a:close/>
              </a:path>
              <a:path w="1073785" h="104775">
                <a:moveTo>
                  <a:pt x="1057363" y="61328"/>
                </a:moveTo>
                <a:lnTo>
                  <a:pt x="1028016" y="60939"/>
                </a:lnTo>
                <a:lnTo>
                  <a:pt x="1041722" y="53183"/>
                </a:lnTo>
                <a:lnTo>
                  <a:pt x="1053388" y="60198"/>
                </a:lnTo>
                <a:lnTo>
                  <a:pt x="1057379" y="60198"/>
                </a:lnTo>
                <a:lnTo>
                  <a:pt x="1057363" y="61328"/>
                </a:lnTo>
                <a:close/>
              </a:path>
              <a:path w="1073785" h="104775">
                <a:moveTo>
                  <a:pt x="980617" y="104762"/>
                </a:moveTo>
                <a:lnTo>
                  <a:pt x="972756" y="96761"/>
                </a:lnTo>
                <a:lnTo>
                  <a:pt x="973035" y="94703"/>
                </a:lnTo>
                <a:lnTo>
                  <a:pt x="973848" y="92798"/>
                </a:lnTo>
                <a:lnTo>
                  <a:pt x="975131" y="91173"/>
                </a:lnTo>
                <a:lnTo>
                  <a:pt x="976782" y="89928"/>
                </a:lnTo>
                <a:lnTo>
                  <a:pt x="1028016" y="60939"/>
                </a:lnTo>
                <a:lnTo>
                  <a:pt x="1057363" y="61328"/>
                </a:lnTo>
                <a:lnTo>
                  <a:pt x="1059573" y="61328"/>
                </a:lnTo>
                <a:lnTo>
                  <a:pt x="984592" y="103733"/>
                </a:lnTo>
                <a:lnTo>
                  <a:pt x="982675" y="104521"/>
                </a:lnTo>
                <a:lnTo>
                  <a:pt x="980617" y="10476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5230634" y="6260452"/>
            <a:ext cx="10604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FF0000"/>
                </a:solidFill>
                <a:latin typeface="Calibri"/>
                <a:cs typeface="Calibri"/>
              </a:rPr>
              <a:t>n*m*m*k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4235" y="3182442"/>
            <a:ext cx="104775" cy="1338580"/>
          </a:xfrm>
          <a:custGeom>
            <a:avLst/>
            <a:gdLst/>
            <a:ahLst/>
            <a:cxnLst/>
            <a:rect l="l" t="t" r="r" b="b"/>
            <a:pathLst>
              <a:path w="104775" h="1338579">
                <a:moveTo>
                  <a:pt x="7899" y="99847"/>
                </a:moveTo>
                <a:lnTo>
                  <a:pt x="0" y="91871"/>
                </a:lnTo>
                <a:lnTo>
                  <a:pt x="279" y="89814"/>
                </a:lnTo>
                <a:lnTo>
                  <a:pt x="1092" y="87909"/>
                </a:lnTo>
                <a:lnTo>
                  <a:pt x="52463" y="0"/>
                </a:lnTo>
                <a:lnTo>
                  <a:pt x="61632" y="15747"/>
                </a:lnTo>
                <a:lnTo>
                  <a:pt x="44513" y="15747"/>
                </a:lnTo>
                <a:lnTo>
                  <a:pt x="44488" y="45118"/>
                </a:lnTo>
                <a:lnTo>
                  <a:pt x="14745" y="95986"/>
                </a:lnTo>
                <a:lnTo>
                  <a:pt x="13492" y="97574"/>
                </a:lnTo>
                <a:lnTo>
                  <a:pt x="11874" y="98805"/>
                </a:lnTo>
                <a:lnTo>
                  <a:pt x="9956" y="99593"/>
                </a:lnTo>
                <a:lnTo>
                  <a:pt x="7899" y="99847"/>
                </a:lnTo>
                <a:close/>
              </a:path>
              <a:path w="104775" h="1338579">
                <a:moveTo>
                  <a:pt x="44488" y="45118"/>
                </a:moveTo>
                <a:lnTo>
                  <a:pt x="44513" y="15747"/>
                </a:lnTo>
                <a:lnTo>
                  <a:pt x="60388" y="15760"/>
                </a:lnTo>
                <a:lnTo>
                  <a:pt x="60385" y="19748"/>
                </a:lnTo>
                <a:lnTo>
                  <a:pt x="45593" y="19748"/>
                </a:lnTo>
                <a:lnTo>
                  <a:pt x="52441" y="31511"/>
                </a:lnTo>
                <a:lnTo>
                  <a:pt x="44488" y="45118"/>
                </a:lnTo>
                <a:close/>
              </a:path>
              <a:path w="104775" h="1338579">
                <a:moveTo>
                  <a:pt x="96875" y="99923"/>
                </a:moveTo>
                <a:lnTo>
                  <a:pt x="60363" y="45118"/>
                </a:lnTo>
                <a:lnTo>
                  <a:pt x="60388" y="15760"/>
                </a:lnTo>
                <a:lnTo>
                  <a:pt x="44513" y="15747"/>
                </a:lnTo>
                <a:lnTo>
                  <a:pt x="61639" y="15760"/>
                </a:lnTo>
                <a:lnTo>
                  <a:pt x="103695" y="87998"/>
                </a:lnTo>
                <a:lnTo>
                  <a:pt x="104495" y="89903"/>
                </a:lnTo>
                <a:lnTo>
                  <a:pt x="104775" y="91960"/>
                </a:lnTo>
                <a:lnTo>
                  <a:pt x="104521" y="94018"/>
                </a:lnTo>
                <a:lnTo>
                  <a:pt x="98920" y="99644"/>
                </a:lnTo>
                <a:lnTo>
                  <a:pt x="96875" y="99923"/>
                </a:lnTo>
                <a:close/>
              </a:path>
              <a:path w="104775" h="1338579">
                <a:moveTo>
                  <a:pt x="52441" y="31511"/>
                </a:moveTo>
                <a:lnTo>
                  <a:pt x="45593" y="19748"/>
                </a:lnTo>
                <a:lnTo>
                  <a:pt x="59309" y="19761"/>
                </a:lnTo>
                <a:lnTo>
                  <a:pt x="52441" y="31511"/>
                </a:lnTo>
                <a:close/>
              </a:path>
              <a:path w="104775" h="1338579">
                <a:moveTo>
                  <a:pt x="60363" y="45118"/>
                </a:moveTo>
                <a:lnTo>
                  <a:pt x="52441" y="31511"/>
                </a:lnTo>
                <a:lnTo>
                  <a:pt x="59309" y="19761"/>
                </a:lnTo>
                <a:lnTo>
                  <a:pt x="45593" y="19748"/>
                </a:lnTo>
                <a:lnTo>
                  <a:pt x="60385" y="19748"/>
                </a:lnTo>
                <a:lnTo>
                  <a:pt x="60363" y="45118"/>
                </a:lnTo>
                <a:close/>
              </a:path>
              <a:path w="104775" h="1338579">
                <a:moveTo>
                  <a:pt x="59270" y="1338338"/>
                </a:moveTo>
                <a:lnTo>
                  <a:pt x="43395" y="1338326"/>
                </a:lnTo>
                <a:lnTo>
                  <a:pt x="44488" y="45118"/>
                </a:lnTo>
                <a:lnTo>
                  <a:pt x="52441" y="31511"/>
                </a:lnTo>
                <a:lnTo>
                  <a:pt x="60363" y="45118"/>
                </a:lnTo>
                <a:lnTo>
                  <a:pt x="59270" y="133833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3257" y="4985080"/>
            <a:ext cx="104775" cy="1338580"/>
          </a:xfrm>
          <a:custGeom>
            <a:avLst/>
            <a:gdLst/>
            <a:ahLst/>
            <a:cxnLst/>
            <a:rect l="l" t="t" r="r" b="b"/>
            <a:pathLst>
              <a:path w="104775" h="1338579">
                <a:moveTo>
                  <a:pt x="52334" y="1306828"/>
                </a:moveTo>
                <a:lnTo>
                  <a:pt x="44415" y="1293227"/>
                </a:lnTo>
                <a:lnTo>
                  <a:pt x="45504" y="0"/>
                </a:lnTo>
                <a:lnTo>
                  <a:pt x="61379" y="12"/>
                </a:lnTo>
                <a:lnTo>
                  <a:pt x="60286" y="1293227"/>
                </a:lnTo>
                <a:lnTo>
                  <a:pt x="52334" y="1306828"/>
                </a:lnTo>
                <a:close/>
              </a:path>
              <a:path w="104775" h="1338579">
                <a:moveTo>
                  <a:pt x="52311" y="1338338"/>
                </a:moveTo>
                <a:lnTo>
                  <a:pt x="1079" y="1250340"/>
                </a:lnTo>
                <a:lnTo>
                  <a:pt x="279" y="1248435"/>
                </a:lnTo>
                <a:lnTo>
                  <a:pt x="0" y="1246377"/>
                </a:lnTo>
                <a:lnTo>
                  <a:pt x="266" y="1244320"/>
                </a:lnTo>
                <a:lnTo>
                  <a:pt x="7912" y="1238415"/>
                </a:lnTo>
                <a:lnTo>
                  <a:pt x="9969" y="1238669"/>
                </a:lnTo>
                <a:lnTo>
                  <a:pt x="44411" y="1293220"/>
                </a:lnTo>
                <a:lnTo>
                  <a:pt x="44386" y="1322577"/>
                </a:lnTo>
                <a:lnTo>
                  <a:pt x="61516" y="1322590"/>
                </a:lnTo>
                <a:lnTo>
                  <a:pt x="52311" y="1338338"/>
                </a:lnTo>
                <a:close/>
              </a:path>
              <a:path w="104775" h="1338579">
                <a:moveTo>
                  <a:pt x="61516" y="1322590"/>
                </a:moveTo>
                <a:lnTo>
                  <a:pt x="60261" y="1322590"/>
                </a:lnTo>
                <a:lnTo>
                  <a:pt x="60290" y="1293220"/>
                </a:lnTo>
                <a:lnTo>
                  <a:pt x="90041" y="1242352"/>
                </a:lnTo>
                <a:lnTo>
                  <a:pt x="96875" y="1238491"/>
                </a:lnTo>
                <a:lnTo>
                  <a:pt x="98933" y="1238770"/>
                </a:lnTo>
                <a:lnTo>
                  <a:pt x="104775" y="1246466"/>
                </a:lnTo>
                <a:lnTo>
                  <a:pt x="104495" y="1248524"/>
                </a:lnTo>
                <a:lnTo>
                  <a:pt x="103695" y="1250429"/>
                </a:lnTo>
                <a:lnTo>
                  <a:pt x="61516" y="1322590"/>
                </a:lnTo>
                <a:close/>
              </a:path>
              <a:path w="104775" h="1338579">
                <a:moveTo>
                  <a:pt x="60261" y="1322590"/>
                </a:moveTo>
                <a:lnTo>
                  <a:pt x="44386" y="1322577"/>
                </a:lnTo>
                <a:lnTo>
                  <a:pt x="44411" y="1293220"/>
                </a:lnTo>
                <a:lnTo>
                  <a:pt x="52334" y="1306828"/>
                </a:lnTo>
                <a:lnTo>
                  <a:pt x="45465" y="1318577"/>
                </a:lnTo>
                <a:lnTo>
                  <a:pt x="60264" y="1318590"/>
                </a:lnTo>
                <a:lnTo>
                  <a:pt x="60261" y="1322590"/>
                </a:lnTo>
                <a:close/>
              </a:path>
              <a:path w="104775" h="1338579">
                <a:moveTo>
                  <a:pt x="60264" y="1318590"/>
                </a:moveTo>
                <a:lnTo>
                  <a:pt x="59174" y="1318577"/>
                </a:lnTo>
                <a:lnTo>
                  <a:pt x="52334" y="1306828"/>
                </a:lnTo>
                <a:lnTo>
                  <a:pt x="60286" y="1293227"/>
                </a:lnTo>
                <a:lnTo>
                  <a:pt x="60264" y="1318590"/>
                </a:lnTo>
                <a:close/>
              </a:path>
              <a:path w="104775" h="1338579">
                <a:moveTo>
                  <a:pt x="59181" y="1318590"/>
                </a:moveTo>
                <a:lnTo>
                  <a:pt x="45465" y="1318577"/>
                </a:lnTo>
                <a:lnTo>
                  <a:pt x="52334" y="1306828"/>
                </a:lnTo>
                <a:lnTo>
                  <a:pt x="59181" y="13185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401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二维分治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5"/>
              <a:t>：</a:t>
            </a:r>
            <a:r>
              <a:rPr dirty="0" spc="-5">
                <a:latin typeface="Calibri"/>
                <a:cs typeface="Calibri"/>
              </a:rPr>
              <a:t>CF364E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Empty</a:t>
            </a:r>
            <a:r>
              <a:rPr dirty="0" spc="-15">
                <a:latin typeface="Calibri"/>
                <a:cs typeface="Calibri"/>
              </a:rPr>
              <a:t> Rectangle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26" y="1050379"/>
            <a:ext cx="5004435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采用二维分治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宋体"/>
                <a:cs typeface="宋体"/>
              </a:rPr>
              <a:t>横向划分和纵向划分相结</a:t>
            </a:r>
            <a:r>
              <a:rPr dirty="0" sz="2000" spc="5">
                <a:latin typeface="宋体"/>
                <a:cs typeface="宋体"/>
              </a:rPr>
              <a:t>合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递归树示意图如下</a:t>
            </a:r>
            <a:r>
              <a:rPr dirty="0" sz="2000" spc="5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126" y="4707978"/>
            <a:ext cx="5831840" cy="7569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总时间复杂度为</a:t>
            </a:r>
            <a:r>
              <a:rPr dirty="0" sz="2000" spc="-5">
                <a:latin typeface="Calibri"/>
                <a:cs typeface="Calibri"/>
              </a:rPr>
              <a:t>O(k*(m*m*logn+n*n*logm))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也可以每次分成</a:t>
            </a:r>
            <a:r>
              <a:rPr dirty="0" sz="2000" spc="-5">
                <a:latin typeface="Calibri"/>
                <a:cs typeface="Calibri"/>
              </a:rPr>
              <a:t>4</a:t>
            </a:r>
            <a:r>
              <a:rPr dirty="0" sz="2000">
                <a:latin typeface="宋体"/>
                <a:cs typeface="宋体"/>
              </a:rPr>
              <a:t>块分治下去，时间复杂度一样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4803" y="2098344"/>
            <a:ext cx="910590" cy="241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m*m*k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Calibri"/>
              <a:cs typeface="Calibri"/>
            </a:endParaRPr>
          </a:p>
          <a:p>
            <a:pPr marL="85725" marR="114300" indent="-73025">
              <a:lnSpc>
                <a:spcPct val="213000"/>
              </a:lnSpc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n*n*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2  m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  <a:spcBef>
                <a:spcPts val="1360"/>
              </a:spcBef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n*n*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0561" y="1992287"/>
            <a:ext cx="6548526" cy="22400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470662" y="4355007"/>
            <a:ext cx="1169035" cy="114300"/>
          </a:xfrm>
          <a:custGeom>
            <a:avLst/>
            <a:gdLst/>
            <a:ahLst/>
            <a:cxnLst/>
            <a:rect l="l" t="t" r="r" b="b"/>
            <a:pathLst>
              <a:path w="1169034" h="114300">
                <a:moveTo>
                  <a:pt x="1146633" y="69900"/>
                </a:moveTo>
                <a:lnTo>
                  <a:pt x="1143203" y="69900"/>
                </a:lnTo>
                <a:lnTo>
                  <a:pt x="1143241" y="44500"/>
                </a:lnTo>
                <a:lnTo>
                  <a:pt x="1096276" y="44436"/>
                </a:lnTo>
                <a:lnTo>
                  <a:pt x="1060665" y="23596"/>
                </a:lnTo>
                <a:lnTo>
                  <a:pt x="1054379" y="12573"/>
                </a:lnTo>
                <a:lnTo>
                  <a:pt x="1054684" y="9931"/>
                </a:lnTo>
                <a:lnTo>
                  <a:pt x="1065834" y="0"/>
                </a:lnTo>
                <a:lnTo>
                  <a:pt x="1068489" y="12"/>
                </a:lnTo>
                <a:lnTo>
                  <a:pt x="1071079" y="584"/>
                </a:lnTo>
                <a:lnTo>
                  <a:pt x="1073505" y="1676"/>
                </a:lnTo>
                <a:lnTo>
                  <a:pt x="1168425" y="57226"/>
                </a:lnTo>
                <a:lnTo>
                  <a:pt x="1146633" y="69900"/>
                </a:lnTo>
                <a:close/>
              </a:path>
              <a:path w="1169034" h="114300">
                <a:moveTo>
                  <a:pt x="1096220" y="69836"/>
                </a:moveTo>
                <a:lnTo>
                  <a:pt x="0" y="68338"/>
                </a:lnTo>
                <a:lnTo>
                  <a:pt x="25" y="42938"/>
                </a:lnTo>
                <a:lnTo>
                  <a:pt x="1096276" y="44436"/>
                </a:lnTo>
                <a:lnTo>
                  <a:pt x="1118018" y="57160"/>
                </a:lnTo>
                <a:lnTo>
                  <a:pt x="1096220" y="69836"/>
                </a:lnTo>
                <a:close/>
              </a:path>
              <a:path w="1169034" h="114300">
                <a:moveTo>
                  <a:pt x="1118018" y="57160"/>
                </a:moveTo>
                <a:lnTo>
                  <a:pt x="1096276" y="44436"/>
                </a:lnTo>
                <a:lnTo>
                  <a:pt x="1143241" y="44500"/>
                </a:lnTo>
                <a:lnTo>
                  <a:pt x="1143238" y="46215"/>
                </a:lnTo>
                <a:lnTo>
                  <a:pt x="1136840" y="46215"/>
                </a:lnTo>
                <a:lnTo>
                  <a:pt x="1118018" y="57160"/>
                </a:lnTo>
                <a:close/>
              </a:path>
              <a:path w="1169034" h="114300">
                <a:moveTo>
                  <a:pt x="1136815" y="68160"/>
                </a:moveTo>
                <a:lnTo>
                  <a:pt x="1118018" y="57160"/>
                </a:lnTo>
                <a:lnTo>
                  <a:pt x="1136840" y="46215"/>
                </a:lnTo>
                <a:lnTo>
                  <a:pt x="1136815" y="68160"/>
                </a:lnTo>
                <a:close/>
              </a:path>
              <a:path w="1169034" h="114300">
                <a:moveTo>
                  <a:pt x="1143205" y="68160"/>
                </a:moveTo>
                <a:lnTo>
                  <a:pt x="1136815" y="68160"/>
                </a:lnTo>
                <a:lnTo>
                  <a:pt x="1136840" y="46215"/>
                </a:lnTo>
                <a:lnTo>
                  <a:pt x="1143238" y="46215"/>
                </a:lnTo>
                <a:lnTo>
                  <a:pt x="1143205" y="68160"/>
                </a:lnTo>
                <a:close/>
              </a:path>
              <a:path w="1169034" h="114300">
                <a:moveTo>
                  <a:pt x="1143203" y="69900"/>
                </a:moveTo>
                <a:lnTo>
                  <a:pt x="1096220" y="69836"/>
                </a:lnTo>
                <a:lnTo>
                  <a:pt x="1118018" y="57160"/>
                </a:lnTo>
                <a:lnTo>
                  <a:pt x="1136815" y="68160"/>
                </a:lnTo>
                <a:lnTo>
                  <a:pt x="1143205" y="68160"/>
                </a:lnTo>
                <a:lnTo>
                  <a:pt x="1143203" y="69900"/>
                </a:lnTo>
                <a:close/>
              </a:path>
              <a:path w="1169034" h="114300">
                <a:moveTo>
                  <a:pt x="1068336" y="114173"/>
                </a:moveTo>
                <a:lnTo>
                  <a:pt x="1065682" y="114173"/>
                </a:lnTo>
                <a:lnTo>
                  <a:pt x="1063078" y="113626"/>
                </a:lnTo>
                <a:lnTo>
                  <a:pt x="1054265" y="101587"/>
                </a:lnTo>
                <a:lnTo>
                  <a:pt x="1054531" y="98945"/>
                </a:lnTo>
                <a:lnTo>
                  <a:pt x="1096220" y="69836"/>
                </a:lnTo>
                <a:lnTo>
                  <a:pt x="1146633" y="69900"/>
                </a:lnTo>
                <a:lnTo>
                  <a:pt x="1073267" y="112560"/>
                </a:lnTo>
                <a:lnTo>
                  <a:pt x="1070927" y="113601"/>
                </a:lnTo>
                <a:lnTo>
                  <a:pt x="1068336" y="11417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759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1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Poj1741</a:t>
            </a:r>
            <a:r>
              <a:rPr dirty="0" spc="-55">
                <a:latin typeface="Calibri"/>
                <a:cs typeface="Calibri"/>
              </a:rPr>
              <a:t> </a:t>
            </a:r>
            <a:r>
              <a:rPr dirty="0"/>
              <a:t>树中点对统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71524"/>
            <a:ext cx="879348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给定一棵</a:t>
            </a:r>
            <a:r>
              <a:rPr dirty="0" sz="2400" spc="-5">
                <a:latin typeface="Calibri"/>
                <a:cs typeface="Calibri"/>
              </a:rPr>
              <a:t>N(1&lt;=N&lt;=10000)</a:t>
            </a:r>
            <a:r>
              <a:rPr dirty="0" sz="2400">
                <a:latin typeface="宋体"/>
                <a:cs typeface="宋体"/>
              </a:rPr>
              <a:t>个结点的带权树，定义为</a:t>
            </a:r>
            <a:r>
              <a:rPr dirty="0" sz="2400" spc="-5">
                <a:latin typeface="Calibri"/>
                <a:cs typeface="Calibri"/>
              </a:rPr>
              <a:t>dis(u,v)</a:t>
            </a:r>
            <a:r>
              <a:rPr dirty="0" sz="2400">
                <a:latin typeface="宋体"/>
                <a:cs typeface="宋体"/>
              </a:rPr>
              <a:t>为</a:t>
            </a:r>
            <a:r>
              <a:rPr dirty="0" sz="2400" spc="-5">
                <a:latin typeface="Calibri"/>
                <a:cs typeface="Calibri"/>
              </a:rPr>
              <a:t>u,v  </a:t>
            </a:r>
            <a:r>
              <a:rPr dirty="0" sz="2400">
                <a:latin typeface="宋体"/>
                <a:cs typeface="宋体"/>
              </a:rPr>
              <a:t>两点间的最短路径长度，路径的长度定义为路径上所有边的权 和。</a:t>
            </a:r>
            <a:r>
              <a:rPr dirty="0" sz="2400" spc="-72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再给定一个</a:t>
            </a:r>
            <a:r>
              <a:rPr dirty="0" sz="2400" spc="-5">
                <a:latin typeface="Calibri"/>
                <a:cs typeface="Calibri"/>
              </a:rPr>
              <a:t>K(1&lt;=K&lt;=10^9)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如果对于不同的两个结点</a:t>
            </a:r>
            <a:r>
              <a:rPr dirty="0" sz="2400" spc="-5">
                <a:latin typeface="Calibri"/>
                <a:cs typeface="Calibri"/>
              </a:rPr>
              <a:t>a,b</a:t>
            </a:r>
            <a:r>
              <a:rPr dirty="0" sz="2400" spc="-5">
                <a:latin typeface="宋体"/>
                <a:cs typeface="宋体"/>
              </a:rPr>
              <a:t>，  </a:t>
            </a:r>
            <a:r>
              <a:rPr dirty="0" sz="2400">
                <a:latin typeface="宋体"/>
                <a:cs typeface="宋体"/>
              </a:rPr>
              <a:t>满</a:t>
            </a:r>
            <a:r>
              <a:rPr dirty="0" sz="2400" spc="-660">
                <a:latin typeface="宋体"/>
                <a:cs typeface="宋体"/>
              </a:rPr>
              <a:t> </a:t>
            </a:r>
            <a:r>
              <a:rPr dirty="0" sz="2400">
                <a:latin typeface="宋体"/>
                <a:cs typeface="宋体"/>
              </a:rPr>
              <a:t>足</a:t>
            </a:r>
            <a:r>
              <a:rPr dirty="0" sz="2400" spc="-5">
                <a:latin typeface="Calibri"/>
                <a:cs typeface="Calibri"/>
              </a:rPr>
              <a:t>dis(a,b)&lt;=K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>
                <a:latin typeface="宋体"/>
                <a:cs typeface="宋体"/>
              </a:rPr>
              <a:t>则称</a:t>
            </a:r>
            <a:r>
              <a:rPr dirty="0" sz="2400" spc="-5">
                <a:latin typeface="Calibri"/>
                <a:cs typeface="Calibri"/>
              </a:rPr>
              <a:t>(a,b)</a:t>
            </a:r>
            <a:r>
              <a:rPr dirty="0" sz="2400">
                <a:latin typeface="宋体"/>
                <a:cs typeface="宋体"/>
              </a:rPr>
              <a:t>为合法点对。求合法点对个数。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759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1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Poj1741</a:t>
            </a:r>
            <a:r>
              <a:rPr dirty="0" spc="-55">
                <a:latin typeface="Calibri"/>
                <a:cs typeface="Calibri"/>
              </a:rPr>
              <a:t> </a:t>
            </a:r>
            <a:r>
              <a:rPr dirty="0"/>
              <a:t>树中点对统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998499"/>
            <a:ext cx="9061450" cy="25120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方法一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以每一个点为起点出发做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 spc="-35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>
                <a:latin typeface="宋体"/>
                <a:cs typeface="宋体"/>
              </a:rPr>
              <a:t>，统计出任意点对的最短路径长度， 时间复杂度高达</a:t>
            </a:r>
            <a:r>
              <a:rPr dirty="0" sz="2400" spc="-5">
                <a:latin typeface="Calibri"/>
                <a:cs typeface="Calibri"/>
              </a:rPr>
              <a:t>O(N^2)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宋体"/>
                <a:cs typeface="宋体"/>
              </a:rPr>
              <a:t>方法二</a:t>
            </a:r>
            <a:r>
              <a:rPr dirty="0" sz="2400" spc="-10" b="1">
                <a:latin typeface="宋体"/>
                <a:cs typeface="宋体"/>
              </a:rPr>
              <a:t>：</a:t>
            </a:r>
            <a:endParaRPr sz="2400">
              <a:latin typeface="宋体"/>
              <a:cs typeface="宋体"/>
            </a:endParaRPr>
          </a:p>
          <a:p>
            <a:pPr marL="355600" marR="46863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一条路径要么过根结点，要么在根结点的某一个子树中，可以 用分治算法。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151" y="5752109"/>
            <a:ext cx="85979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路径在子树中的情况递归处理即可，下面分析经过根结点的情 况。</a:t>
            </a:r>
            <a:endParaRPr sz="2400">
              <a:latin typeface="宋体"/>
              <a:cs typeface="宋体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8860" y="3246120"/>
            <a:ext cx="3505200" cy="227228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759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1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Poj1741</a:t>
            </a:r>
            <a:r>
              <a:rPr dirty="0" spc="-55">
                <a:latin typeface="Calibri"/>
                <a:cs typeface="Calibri"/>
              </a:rPr>
              <a:t> </a:t>
            </a:r>
            <a:r>
              <a:rPr dirty="0"/>
              <a:t>树中点对统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74064"/>
            <a:ext cx="8675370" cy="3136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定义</a:t>
            </a:r>
            <a:r>
              <a:rPr dirty="0" sz="2000" spc="-5">
                <a:latin typeface="Calibri"/>
                <a:cs typeface="Calibri"/>
              </a:rPr>
              <a:t>Depth(i)</a:t>
            </a:r>
            <a:r>
              <a:rPr dirty="0" sz="2000">
                <a:latin typeface="宋体"/>
                <a:cs typeface="宋体"/>
              </a:rPr>
              <a:t>表示点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到根结点的路径长度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 spc="-5">
                <a:latin typeface="Calibri"/>
                <a:cs typeface="Calibri"/>
              </a:rPr>
              <a:t>Belong(i)=X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X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宋体"/>
                <a:cs typeface="宋体"/>
              </a:rPr>
              <a:t>为根结点的某个</a:t>
            </a:r>
            <a:r>
              <a:rPr dirty="0" sz="2000" spc="5">
                <a:latin typeface="宋体"/>
                <a:cs typeface="宋体"/>
              </a:rPr>
              <a:t>儿 </a:t>
            </a:r>
            <a:r>
              <a:rPr dirty="0" sz="2000">
                <a:latin typeface="宋体"/>
                <a:cs typeface="宋体"/>
              </a:rPr>
              <a:t>子，且结点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在以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为根的子树内</a:t>
            </a:r>
            <a:r>
              <a:rPr dirty="0" sz="2000" spc="-5">
                <a:latin typeface="Calibri"/>
                <a:cs typeface="Calibri"/>
              </a:rPr>
              <a:t>)</a:t>
            </a:r>
            <a:r>
              <a:rPr dirty="0" sz="2000">
                <a:latin typeface="宋体"/>
                <a:cs typeface="宋体"/>
              </a:rPr>
              <a:t>。那么我们要统计的就是</a:t>
            </a:r>
            <a:r>
              <a:rPr dirty="0" sz="2000" spc="5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满足</a:t>
            </a:r>
            <a:r>
              <a:rPr dirty="0" sz="2000" spc="-5">
                <a:latin typeface="Calibri"/>
                <a:cs typeface="Calibri"/>
              </a:rPr>
              <a:t>Depth(i)+Depth(j)&lt;=K</a:t>
            </a:r>
            <a:r>
              <a:rPr dirty="0" sz="2000">
                <a:latin typeface="宋体"/>
                <a:cs typeface="宋体"/>
              </a:rPr>
              <a:t>且</a:t>
            </a:r>
            <a:r>
              <a:rPr dirty="0" sz="2000">
                <a:latin typeface="Calibri"/>
                <a:cs typeface="Calibri"/>
              </a:rPr>
              <a:t>Belong(i)</a:t>
            </a:r>
            <a:r>
              <a:rPr dirty="0" sz="2000">
                <a:latin typeface="Tahoma"/>
                <a:cs typeface="Tahoma"/>
              </a:rPr>
              <a:t>≠</a:t>
            </a:r>
            <a:r>
              <a:rPr dirty="0" sz="2000">
                <a:latin typeface="Calibri"/>
                <a:cs typeface="Calibri"/>
              </a:rPr>
              <a:t>Belong(j)</a:t>
            </a:r>
            <a:r>
              <a:rPr dirty="0" sz="2000">
                <a:latin typeface="宋体"/>
                <a:cs typeface="宋体"/>
              </a:rPr>
              <a:t>的</a:t>
            </a:r>
            <a:r>
              <a:rPr dirty="0" sz="2000" spc="-5">
                <a:latin typeface="Calibri"/>
                <a:cs typeface="Calibri"/>
              </a:rPr>
              <a:t>(i,j)</a:t>
            </a:r>
            <a:r>
              <a:rPr dirty="0" sz="2000">
                <a:latin typeface="宋体"/>
                <a:cs typeface="宋体"/>
              </a:rPr>
              <a:t>个</a:t>
            </a:r>
            <a:r>
              <a:rPr dirty="0" sz="2000" spc="5">
                <a:latin typeface="宋体"/>
                <a:cs typeface="宋体"/>
              </a:rPr>
              <a:t>数</a:t>
            </a:r>
            <a:endParaRPr sz="20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dirty="0" sz="2000" spc="-5">
                <a:latin typeface="Calibri"/>
                <a:cs typeface="Calibri"/>
              </a:rPr>
              <a:t>=</a:t>
            </a:r>
            <a:r>
              <a:rPr dirty="0" sz="2000" b="1">
                <a:latin typeface="宋体"/>
                <a:cs typeface="宋体"/>
              </a:rPr>
              <a:t>满足</a:t>
            </a:r>
            <a:r>
              <a:rPr dirty="0" sz="2000" spc="-5" b="1">
                <a:latin typeface="Calibri"/>
                <a:cs typeface="Calibri"/>
              </a:rPr>
              <a:t>Depth(i)+Depth(j)&lt;=K</a:t>
            </a:r>
            <a:r>
              <a:rPr dirty="0" sz="2000" b="1">
                <a:latin typeface="宋体"/>
                <a:cs typeface="宋体"/>
              </a:rPr>
              <a:t>的</a:t>
            </a:r>
            <a:r>
              <a:rPr dirty="0" sz="2000" spc="-5" b="1">
                <a:latin typeface="Calibri"/>
                <a:cs typeface="Calibri"/>
              </a:rPr>
              <a:t>(i, j)</a:t>
            </a:r>
            <a:r>
              <a:rPr dirty="0" sz="2000" b="1">
                <a:latin typeface="宋体"/>
                <a:cs typeface="宋体"/>
              </a:rPr>
              <a:t>个数</a:t>
            </a:r>
            <a:r>
              <a:rPr dirty="0" sz="2000">
                <a:latin typeface="Calibri"/>
                <a:cs typeface="Calibri"/>
              </a:rPr>
              <a:t>–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宋体"/>
                <a:cs typeface="宋体"/>
              </a:rPr>
              <a:t>满足</a:t>
            </a:r>
            <a:r>
              <a:rPr dirty="0" sz="2000" spc="-5" b="1">
                <a:latin typeface="Calibri"/>
                <a:cs typeface="Calibri"/>
              </a:rPr>
              <a:t>Depth(i)+Depth(j)&lt;=K</a:t>
            </a:r>
            <a:r>
              <a:rPr dirty="0" sz="2000" b="1">
                <a:latin typeface="宋体"/>
                <a:cs typeface="宋体"/>
              </a:rPr>
              <a:t>且</a:t>
            </a:r>
            <a:r>
              <a:rPr dirty="0" sz="2000" b="1">
                <a:latin typeface="Calibri"/>
                <a:cs typeface="Calibri"/>
              </a:rPr>
              <a:t>Belong(i)=Belong(j)</a:t>
            </a:r>
            <a:r>
              <a:rPr dirty="0" sz="2000" b="1">
                <a:latin typeface="宋体"/>
                <a:cs typeface="宋体"/>
              </a:rPr>
              <a:t>的</a:t>
            </a:r>
            <a:r>
              <a:rPr dirty="0" sz="2000" spc="-5" b="1">
                <a:latin typeface="Calibri"/>
                <a:cs typeface="Calibri"/>
              </a:rPr>
              <a:t>(i, j)</a:t>
            </a:r>
            <a:r>
              <a:rPr dirty="0" sz="2000" b="1">
                <a:latin typeface="宋体"/>
                <a:cs typeface="宋体"/>
              </a:rPr>
              <a:t>个</a:t>
            </a:r>
            <a:r>
              <a:rPr dirty="0" sz="2000" spc="-5" b="1">
                <a:latin typeface="宋体"/>
                <a:cs typeface="宋体"/>
              </a:rPr>
              <a:t>数</a:t>
            </a:r>
            <a:endParaRPr sz="2000">
              <a:latin typeface="宋体"/>
              <a:cs typeface="宋体"/>
            </a:endParaRPr>
          </a:p>
          <a:p>
            <a:pPr algn="just" marL="355600" marR="635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这两个部分都是要求满足</a:t>
            </a:r>
            <a:r>
              <a:rPr dirty="0" sz="2000" spc="-5">
                <a:latin typeface="Calibri"/>
                <a:cs typeface="Calibri"/>
              </a:rPr>
              <a:t>Ai+Aj&lt;=k</a:t>
            </a:r>
            <a:r>
              <a:rPr dirty="0" sz="2000">
                <a:latin typeface="宋体"/>
                <a:cs typeface="宋体"/>
              </a:rPr>
              <a:t>的</a:t>
            </a:r>
            <a:r>
              <a:rPr dirty="0" sz="2000" spc="-5">
                <a:latin typeface="Calibri"/>
                <a:cs typeface="Calibri"/>
              </a:rPr>
              <a:t>(i,j)</a:t>
            </a:r>
            <a:r>
              <a:rPr dirty="0" sz="2000">
                <a:latin typeface="宋体"/>
                <a:cs typeface="宋体"/>
              </a:rPr>
              <a:t>的对数。可以将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sz="2000">
                <a:latin typeface="宋体"/>
                <a:cs typeface="宋体"/>
              </a:rPr>
              <a:t>排序后利用单调</a:t>
            </a:r>
            <a:r>
              <a:rPr dirty="0" sz="2000" spc="5">
                <a:latin typeface="宋体"/>
                <a:cs typeface="宋体"/>
              </a:rPr>
              <a:t>性 </a:t>
            </a:r>
            <a:r>
              <a:rPr dirty="0" sz="2000">
                <a:latin typeface="宋体"/>
                <a:cs typeface="宋体"/>
              </a:rPr>
              <a:t>我们很容易得出一个</a:t>
            </a:r>
            <a:r>
              <a:rPr dirty="0" sz="2000" spc="-5">
                <a:latin typeface="Calibri"/>
                <a:cs typeface="Calibri"/>
              </a:rPr>
              <a:t>O(N)</a:t>
            </a:r>
            <a:r>
              <a:rPr dirty="0" sz="2000">
                <a:latin typeface="宋体"/>
                <a:cs typeface="宋体"/>
              </a:rPr>
              <a:t>的算法，所以我们可以用</a:t>
            </a:r>
            <a:r>
              <a:rPr dirty="0" sz="2000" spc="-5">
                <a:latin typeface="Calibri"/>
                <a:cs typeface="Calibri"/>
              </a:rPr>
              <a:t>O(NlogN)</a:t>
            </a:r>
            <a:r>
              <a:rPr dirty="0" sz="2000">
                <a:latin typeface="宋体"/>
                <a:cs typeface="宋体"/>
              </a:rPr>
              <a:t>的时间来解决</a:t>
            </a:r>
            <a:r>
              <a:rPr dirty="0" sz="2000">
                <a:latin typeface="宋体"/>
                <a:cs typeface="宋体"/>
              </a:rPr>
              <a:t>这 </a:t>
            </a:r>
            <a:r>
              <a:rPr dirty="0" sz="2000">
                <a:latin typeface="宋体"/>
                <a:cs typeface="宋体"/>
              </a:rPr>
              <a:t>个问题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algn="just" marL="355600" indent="-34290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综上，此题使用分治算法的时间复杂度</a:t>
            </a:r>
            <a:r>
              <a:rPr dirty="0" sz="2000" spc="5">
                <a:latin typeface="宋体"/>
                <a:cs typeface="宋体"/>
              </a:rPr>
              <a:t>为</a:t>
            </a:r>
            <a:r>
              <a:rPr dirty="0" sz="2000" spc="-560">
                <a:latin typeface="宋体"/>
                <a:cs typeface="宋体"/>
              </a:rPr>
              <a:t> </a:t>
            </a:r>
            <a:r>
              <a:rPr dirty="0" sz="2000" spc="-5">
                <a:latin typeface="Calibri"/>
                <a:cs typeface="Calibri"/>
              </a:rPr>
              <a:t>O(N*logN*</a:t>
            </a:r>
            <a:r>
              <a:rPr dirty="0" sz="2000">
                <a:latin typeface="宋体"/>
                <a:cs typeface="宋体"/>
              </a:rPr>
              <a:t>递归深度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63700" y="4292612"/>
            <a:ext cx="5740400" cy="2463800"/>
            <a:chOff x="1663700" y="4292612"/>
            <a:chExt cx="5740400" cy="2463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313" y="4452950"/>
              <a:ext cx="5190972" cy="214249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63700" y="4292612"/>
              <a:ext cx="5740400" cy="2463800"/>
            </a:xfrm>
            <a:custGeom>
              <a:avLst/>
              <a:gdLst/>
              <a:ahLst/>
              <a:cxnLst/>
              <a:rect l="l" t="t" r="r" b="b"/>
              <a:pathLst>
                <a:path w="5740400" h="2463800">
                  <a:moveTo>
                    <a:pt x="5664200" y="990600"/>
                  </a:moveTo>
                  <a:lnTo>
                    <a:pt x="5638800" y="990600"/>
                  </a:lnTo>
                  <a:lnTo>
                    <a:pt x="5638800" y="1016000"/>
                  </a:lnTo>
                  <a:lnTo>
                    <a:pt x="5638800" y="1524000"/>
                  </a:lnTo>
                  <a:lnTo>
                    <a:pt x="25400" y="1524000"/>
                  </a:lnTo>
                  <a:lnTo>
                    <a:pt x="25400" y="1016000"/>
                  </a:lnTo>
                  <a:lnTo>
                    <a:pt x="5638800" y="1016000"/>
                  </a:lnTo>
                  <a:lnTo>
                    <a:pt x="5638800" y="990600"/>
                  </a:lnTo>
                  <a:lnTo>
                    <a:pt x="0" y="990600"/>
                  </a:lnTo>
                  <a:lnTo>
                    <a:pt x="0" y="1549400"/>
                  </a:lnTo>
                  <a:lnTo>
                    <a:pt x="5664200" y="1549400"/>
                  </a:lnTo>
                  <a:lnTo>
                    <a:pt x="5664200" y="1536700"/>
                  </a:lnTo>
                  <a:lnTo>
                    <a:pt x="5664200" y="1524000"/>
                  </a:lnTo>
                  <a:lnTo>
                    <a:pt x="5664200" y="1016000"/>
                  </a:lnTo>
                  <a:lnTo>
                    <a:pt x="5664200" y="1003300"/>
                  </a:lnTo>
                  <a:lnTo>
                    <a:pt x="5664200" y="990600"/>
                  </a:lnTo>
                  <a:close/>
                </a:path>
                <a:path w="5740400" h="2463800">
                  <a:moveTo>
                    <a:pt x="5664200" y="0"/>
                  </a:moveTo>
                  <a:lnTo>
                    <a:pt x="5638800" y="0"/>
                  </a:lnTo>
                  <a:lnTo>
                    <a:pt x="5638800" y="25400"/>
                  </a:lnTo>
                  <a:lnTo>
                    <a:pt x="5638800" y="762000"/>
                  </a:lnTo>
                  <a:lnTo>
                    <a:pt x="25400" y="762000"/>
                  </a:lnTo>
                  <a:lnTo>
                    <a:pt x="25400" y="25400"/>
                  </a:lnTo>
                  <a:lnTo>
                    <a:pt x="5638800" y="25400"/>
                  </a:lnTo>
                  <a:lnTo>
                    <a:pt x="5638800" y="0"/>
                  </a:lnTo>
                  <a:lnTo>
                    <a:pt x="0" y="0"/>
                  </a:lnTo>
                  <a:lnTo>
                    <a:pt x="0" y="787400"/>
                  </a:lnTo>
                  <a:lnTo>
                    <a:pt x="5664200" y="787400"/>
                  </a:lnTo>
                  <a:lnTo>
                    <a:pt x="5664200" y="774700"/>
                  </a:lnTo>
                  <a:lnTo>
                    <a:pt x="5664200" y="762000"/>
                  </a:lnTo>
                  <a:lnTo>
                    <a:pt x="5664200" y="25400"/>
                  </a:lnTo>
                  <a:lnTo>
                    <a:pt x="5664200" y="12700"/>
                  </a:lnTo>
                  <a:lnTo>
                    <a:pt x="5664200" y="0"/>
                  </a:lnTo>
                  <a:close/>
                </a:path>
                <a:path w="5740400" h="2463800">
                  <a:moveTo>
                    <a:pt x="5740400" y="1981200"/>
                  </a:moveTo>
                  <a:lnTo>
                    <a:pt x="5715000" y="1981200"/>
                  </a:lnTo>
                  <a:lnTo>
                    <a:pt x="5715000" y="2006600"/>
                  </a:lnTo>
                  <a:lnTo>
                    <a:pt x="5715000" y="2438400"/>
                  </a:lnTo>
                  <a:lnTo>
                    <a:pt x="101600" y="2438400"/>
                  </a:lnTo>
                  <a:lnTo>
                    <a:pt x="101600" y="2006600"/>
                  </a:lnTo>
                  <a:lnTo>
                    <a:pt x="5715000" y="2006600"/>
                  </a:lnTo>
                  <a:lnTo>
                    <a:pt x="5715000" y="1981200"/>
                  </a:lnTo>
                  <a:lnTo>
                    <a:pt x="76200" y="1981200"/>
                  </a:lnTo>
                  <a:lnTo>
                    <a:pt x="76200" y="2463800"/>
                  </a:lnTo>
                  <a:lnTo>
                    <a:pt x="5740400" y="2463800"/>
                  </a:lnTo>
                  <a:lnTo>
                    <a:pt x="5740400" y="2451100"/>
                  </a:lnTo>
                  <a:lnTo>
                    <a:pt x="5740400" y="2438400"/>
                  </a:lnTo>
                  <a:lnTo>
                    <a:pt x="5740400" y="2006600"/>
                  </a:lnTo>
                  <a:lnTo>
                    <a:pt x="5740400" y="1993900"/>
                  </a:lnTo>
                  <a:lnTo>
                    <a:pt x="5740400" y="1981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759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1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Poj1741</a:t>
            </a:r>
            <a:r>
              <a:rPr dirty="0" spc="-55">
                <a:latin typeface="Calibri"/>
                <a:cs typeface="Calibri"/>
              </a:rPr>
              <a:t> </a:t>
            </a:r>
            <a:r>
              <a:rPr dirty="0"/>
              <a:t>树中点对统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1013866"/>
            <a:ext cx="8750935" cy="301244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递归深度取决于选择的根结点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最佳选择是选一个点作为根结点，使得其结点最多的子树的结点数最小，</a:t>
            </a:r>
            <a:r>
              <a:rPr dirty="0" sz="2000">
                <a:latin typeface="宋体"/>
                <a:cs typeface="宋体"/>
              </a:rPr>
              <a:t>也 </a:t>
            </a:r>
            <a:r>
              <a:rPr dirty="0" sz="2000">
                <a:latin typeface="宋体"/>
                <a:cs typeface="宋体"/>
              </a:rPr>
              <a:t>被称为“树的重心”，可以用树形</a:t>
            </a:r>
            <a:r>
              <a:rPr dirty="0" sz="2000" spc="-5">
                <a:latin typeface="Calibri"/>
                <a:cs typeface="Calibri"/>
              </a:rPr>
              <a:t>DP</a:t>
            </a:r>
            <a:r>
              <a:rPr dirty="0" sz="2000">
                <a:latin typeface="宋体"/>
                <a:cs typeface="宋体"/>
              </a:rPr>
              <a:t>在</a:t>
            </a:r>
            <a:r>
              <a:rPr dirty="0" sz="2000" spc="-5">
                <a:latin typeface="Calibri"/>
                <a:cs typeface="Calibri"/>
              </a:rPr>
              <a:t>O(N)</a:t>
            </a:r>
            <a:r>
              <a:rPr dirty="0" sz="2000">
                <a:latin typeface="宋体"/>
                <a:cs typeface="宋体"/>
              </a:rPr>
              <a:t>内求出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定理：树的重心分出的子树的结点个数均不大于</a:t>
            </a:r>
            <a:r>
              <a:rPr dirty="0" sz="2000" spc="-5">
                <a:latin typeface="Calibri"/>
                <a:cs typeface="Calibri"/>
              </a:rPr>
              <a:t>N/2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marR="22225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证明：假设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>
                <a:latin typeface="宋体"/>
                <a:cs typeface="宋体"/>
              </a:rPr>
              <a:t>是树的重心，它与</a:t>
            </a:r>
            <a:r>
              <a:rPr dirty="0" sz="2000" spc="-20">
                <a:latin typeface="Calibri"/>
                <a:cs typeface="Calibri"/>
              </a:rPr>
              <a:t>V1,V2,…,Vk</a:t>
            </a:r>
            <a:r>
              <a:rPr dirty="0" sz="2000">
                <a:latin typeface="宋体"/>
                <a:cs typeface="宋体"/>
              </a:rPr>
              <a:t>相邻，记</a:t>
            </a:r>
            <a:r>
              <a:rPr dirty="0" sz="2000" spc="-10">
                <a:latin typeface="Calibri"/>
                <a:cs typeface="Calibri"/>
              </a:rPr>
              <a:t>Size(X)</a:t>
            </a:r>
            <a:r>
              <a:rPr dirty="0" sz="2000">
                <a:latin typeface="宋体"/>
                <a:cs typeface="宋体"/>
              </a:rPr>
              <a:t>表</a:t>
            </a:r>
            <a:r>
              <a:rPr dirty="0" sz="2000" spc="5">
                <a:latin typeface="宋体"/>
                <a:cs typeface="宋体"/>
              </a:rPr>
              <a:t>示</a:t>
            </a:r>
            <a:r>
              <a:rPr dirty="0" sz="2000" spc="-580">
                <a:latin typeface="宋体"/>
                <a:cs typeface="宋体"/>
              </a:rPr>
              <a:t> </a:t>
            </a:r>
            <a:r>
              <a:rPr dirty="0" sz="2000">
                <a:latin typeface="宋体"/>
                <a:cs typeface="宋体"/>
              </a:rPr>
              <a:t>以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为根的</a:t>
            </a:r>
            <a:r>
              <a:rPr dirty="0" sz="2000" spc="5">
                <a:latin typeface="宋体"/>
                <a:cs typeface="宋体"/>
              </a:rPr>
              <a:t>子 </a:t>
            </a:r>
            <a:r>
              <a:rPr dirty="0" sz="2000">
                <a:latin typeface="宋体"/>
                <a:cs typeface="宋体"/>
              </a:rPr>
              <a:t>树的结点个数。记</a:t>
            </a:r>
            <a:r>
              <a:rPr dirty="0" sz="2000" spc="-5">
                <a:latin typeface="Calibri"/>
                <a:cs typeface="Calibri"/>
              </a:rPr>
              <a:t>V</a:t>
            </a:r>
            <a:r>
              <a:rPr dirty="0" sz="2000">
                <a:latin typeface="宋体"/>
                <a:cs typeface="宋体"/>
              </a:rPr>
              <a:t>为</a:t>
            </a:r>
            <a:r>
              <a:rPr dirty="0" sz="2000" spc="-20">
                <a:latin typeface="Calibri"/>
                <a:cs typeface="Calibri"/>
              </a:rPr>
              <a:t>V1,V2,…,Vk</a:t>
            </a:r>
            <a:r>
              <a:rPr dirty="0" sz="2000">
                <a:latin typeface="宋体"/>
                <a:cs typeface="宋体"/>
              </a:rPr>
              <a:t>中</a:t>
            </a:r>
            <a:r>
              <a:rPr dirty="0" sz="2000" spc="-15">
                <a:latin typeface="Calibri"/>
                <a:cs typeface="Calibri"/>
              </a:rPr>
              <a:t>Size</a:t>
            </a:r>
            <a:r>
              <a:rPr dirty="0" sz="2000">
                <a:latin typeface="宋体"/>
                <a:cs typeface="宋体"/>
              </a:rPr>
              <a:t>值最大的点</a:t>
            </a:r>
            <a:r>
              <a:rPr dirty="0" sz="2000" spc="5">
                <a:latin typeface="宋体"/>
                <a:cs typeface="宋体"/>
              </a:rPr>
              <a:t>。</a:t>
            </a:r>
            <a:r>
              <a:rPr dirty="0" sz="2000" spc="-565">
                <a:latin typeface="宋体"/>
                <a:cs typeface="宋体"/>
              </a:rPr>
              <a:t> </a:t>
            </a:r>
            <a:r>
              <a:rPr dirty="0" sz="2000">
                <a:latin typeface="宋体"/>
                <a:cs typeface="宋体"/>
              </a:rPr>
              <a:t>采取反证法，假</a:t>
            </a:r>
            <a:r>
              <a:rPr dirty="0" sz="2000" spc="5">
                <a:latin typeface="宋体"/>
                <a:cs typeface="宋体"/>
              </a:rPr>
              <a:t>设 </a:t>
            </a:r>
            <a:r>
              <a:rPr dirty="0" sz="2000" spc="-10">
                <a:latin typeface="Calibri"/>
                <a:cs typeface="Calibri"/>
              </a:rPr>
              <a:t>Size(V)&gt;N/2</a:t>
            </a:r>
            <a:r>
              <a:rPr dirty="0" sz="2000" spc="-10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那么我们考虑如果选取</a:t>
            </a:r>
            <a:r>
              <a:rPr dirty="0" sz="2000" spc="-5">
                <a:latin typeface="Calibri"/>
                <a:cs typeface="Calibri"/>
              </a:rPr>
              <a:t>V</a:t>
            </a:r>
            <a:r>
              <a:rPr dirty="0" sz="2000">
                <a:latin typeface="宋体"/>
                <a:cs typeface="宋体"/>
              </a:rPr>
              <a:t>作为根结点的情况，记</a:t>
            </a:r>
            <a:r>
              <a:rPr dirty="0" sz="2000" spc="-10">
                <a:latin typeface="Calibri"/>
                <a:cs typeface="Calibri"/>
              </a:rPr>
              <a:t>Size’(X)</a:t>
            </a:r>
            <a:r>
              <a:rPr dirty="0" sz="2000">
                <a:latin typeface="宋体"/>
                <a:cs typeface="宋体"/>
              </a:rPr>
              <a:t>表示</a:t>
            </a:r>
            <a:r>
              <a:rPr dirty="0" sz="2000" spc="5">
                <a:latin typeface="宋体"/>
                <a:cs typeface="宋体"/>
              </a:rPr>
              <a:t>此 </a:t>
            </a:r>
            <a:r>
              <a:rPr dirty="0" sz="2000">
                <a:latin typeface="宋体"/>
                <a:cs typeface="宋体"/>
              </a:rPr>
              <a:t>时以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为根的子树的结点个数</a:t>
            </a:r>
            <a:r>
              <a:rPr dirty="0" sz="2000" spc="5">
                <a:latin typeface="宋体"/>
                <a:cs typeface="宋体"/>
              </a:rPr>
              <a:t>。</a:t>
            </a:r>
            <a:r>
              <a:rPr dirty="0" sz="2000" spc="-610">
                <a:latin typeface="宋体"/>
                <a:cs typeface="宋体"/>
              </a:rPr>
              <a:t> </a:t>
            </a:r>
            <a:r>
              <a:rPr dirty="0" sz="2000">
                <a:latin typeface="宋体"/>
                <a:cs typeface="宋体"/>
              </a:rPr>
              <a:t>如下图，对于</a:t>
            </a:r>
            <a:r>
              <a:rPr dirty="0" sz="2000" spc="-10">
                <a:latin typeface="Calibri"/>
                <a:cs typeface="Calibri"/>
              </a:rPr>
              <a:t>A</a:t>
            </a:r>
            <a:r>
              <a:rPr dirty="0" sz="2000">
                <a:latin typeface="宋体"/>
                <a:cs typeface="宋体"/>
              </a:rPr>
              <a:t>部分，显然</a:t>
            </a:r>
            <a:r>
              <a:rPr dirty="0" sz="2000" spc="-10">
                <a:latin typeface="Calibri"/>
                <a:cs typeface="Calibri"/>
              </a:rPr>
              <a:t>Size’(Ti)&lt;Size(V),</a:t>
            </a:r>
            <a:r>
              <a:rPr dirty="0" sz="2000" spc="5">
                <a:latin typeface="宋体"/>
                <a:cs typeface="宋体"/>
              </a:rPr>
              <a:t>对 </a:t>
            </a:r>
            <a:r>
              <a:rPr dirty="0" sz="2000">
                <a:latin typeface="宋体"/>
                <a:cs typeface="宋体"/>
              </a:rPr>
              <a:t>于</a:t>
            </a:r>
            <a:r>
              <a:rPr dirty="0" sz="2000" spc="-5">
                <a:latin typeface="Calibri"/>
                <a:cs typeface="Calibri"/>
              </a:rPr>
              <a:t>B</a:t>
            </a:r>
            <a:r>
              <a:rPr dirty="0" sz="2000">
                <a:latin typeface="宋体"/>
                <a:cs typeface="宋体"/>
              </a:rPr>
              <a:t>部分</a:t>
            </a:r>
            <a:r>
              <a:rPr dirty="0" sz="2000" spc="-10">
                <a:latin typeface="Calibri"/>
                <a:cs typeface="Calibri"/>
              </a:rPr>
              <a:t>Size’(U)=N-Size(V)&lt;N/2&lt;Size(V)</a:t>
            </a:r>
            <a:r>
              <a:rPr dirty="0" sz="2000" spc="-10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这与</a:t>
            </a:r>
            <a:r>
              <a:rPr dirty="0" sz="2000" spc="-5">
                <a:latin typeface="宋体"/>
                <a:cs typeface="宋体"/>
              </a:rPr>
              <a:t>“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>
                <a:latin typeface="宋体"/>
                <a:cs typeface="宋体"/>
              </a:rPr>
              <a:t>是树的重心”矛盾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6292" y="4204351"/>
            <a:ext cx="3801566" cy="241755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759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1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Poj1741</a:t>
            </a:r>
            <a:r>
              <a:rPr dirty="0" spc="-55">
                <a:latin typeface="Calibri"/>
                <a:cs typeface="Calibri"/>
              </a:rPr>
              <a:t> </a:t>
            </a:r>
            <a:r>
              <a:rPr dirty="0"/>
              <a:t>树中点对统</a:t>
            </a:r>
            <a:r>
              <a:rPr dirty="0" spc="-10"/>
              <a:t>计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92211" y="2978150"/>
            <a:ext cx="5740400" cy="2463800"/>
            <a:chOff x="1492211" y="2978150"/>
            <a:chExt cx="5740400" cy="2463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8825" y="3138487"/>
              <a:ext cx="5190972" cy="21424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92211" y="2978149"/>
              <a:ext cx="5740400" cy="2463800"/>
            </a:xfrm>
            <a:custGeom>
              <a:avLst/>
              <a:gdLst/>
              <a:ahLst/>
              <a:cxnLst/>
              <a:rect l="l" t="t" r="r" b="b"/>
              <a:pathLst>
                <a:path w="5740400" h="2463800">
                  <a:moveTo>
                    <a:pt x="5664200" y="990600"/>
                  </a:moveTo>
                  <a:lnTo>
                    <a:pt x="5638800" y="990600"/>
                  </a:lnTo>
                  <a:lnTo>
                    <a:pt x="5638800" y="1016000"/>
                  </a:lnTo>
                  <a:lnTo>
                    <a:pt x="5638800" y="1524000"/>
                  </a:lnTo>
                  <a:lnTo>
                    <a:pt x="25400" y="1524000"/>
                  </a:lnTo>
                  <a:lnTo>
                    <a:pt x="25400" y="1016000"/>
                  </a:lnTo>
                  <a:lnTo>
                    <a:pt x="5638800" y="1016000"/>
                  </a:lnTo>
                  <a:lnTo>
                    <a:pt x="5638800" y="990600"/>
                  </a:lnTo>
                  <a:lnTo>
                    <a:pt x="0" y="990600"/>
                  </a:lnTo>
                  <a:lnTo>
                    <a:pt x="0" y="1549400"/>
                  </a:lnTo>
                  <a:lnTo>
                    <a:pt x="5664200" y="1549400"/>
                  </a:lnTo>
                  <a:lnTo>
                    <a:pt x="5664200" y="1536700"/>
                  </a:lnTo>
                  <a:lnTo>
                    <a:pt x="5664200" y="1524000"/>
                  </a:lnTo>
                  <a:lnTo>
                    <a:pt x="5664200" y="1016000"/>
                  </a:lnTo>
                  <a:lnTo>
                    <a:pt x="5664200" y="1003300"/>
                  </a:lnTo>
                  <a:lnTo>
                    <a:pt x="5664200" y="990600"/>
                  </a:lnTo>
                  <a:close/>
                </a:path>
                <a:path w="5740400" h="2463800">
                  <a:moveTo>
                    <a:pt x="5664200" y="0"/>
                  </a:moveTo>
                  <a:lnTo>
                    <a:pt x="5638800" y="0"/>
                  </a:lnTo>
                  <a:lnTo>
                    <a:pt x="5638800" y="25400"/>
                  </a:lnTo>
                  <a:lnTo>
                    <a:pt x="5638800" y="762000"/>
                  </a:lnTo>
                  <a:lnTo>
                    <a:pt x="25400" y="762000"/>
                  </a:lnTo>
                  <a:lnTo>
                    <a:pt x="25400" y="25400"/>
                  </a:lnTo>
                  <a:lnTo>
                    <a:pt x="5638800" y="25400"/>
                  </a:lnTo>
                  <a:lnTo>
                    <a:pt x="5638800" y="0"/>
                  </a:lnTo>
                  <a:lnTo>
                    <a:pt x="0" y="0"/>
                  </a:lnTo>
                  <a:lnTo>
                    <a:pt x="0" y="787400"/>
                  </a:lnTo>
                  <a:lnTo>
                    <a:pt x="5664200" y="787400"/>
                  </a:lnTo>
                  <a:lnTo>
                    <a:pt x="5664200" y="774700"/>
                  </a:lnTo>
                  <a:lnTo>
                    <a:pt x="5664200" y="762000"/>
                  </a:lnTo>
                  <a:lnTo>
                    <a:pt x="5664200" y="25400"/>
                  </a:lnTo>
                  <a:lnTo>
                    <a:pt x="5664200" y="12700"/>
                  </a:lnTo>
                  <a:lnTo>
                    <a:pt x="5664200" y="0"/>
                  </a:lnTo>
                  <a:close/>
                </a:path>
                <a:path w="5740400" h="2463800">
                  <a:moveTo>
                    <a:pt x="5740400" y="1981200"/>
                  </a:moveTo>
                  <a:lnTo>
                    <a:pt x="5715000" y="1981200"/>
                  </a:lnTo>
                  <a:lnTo>
                    <a:pt x="5715000" y="2006600"/>
                  </a:lnTo>
                  <a:lnTo>
                    <a:pt x="5715000" y="2438400"/>
                  </a:lnTo>
                  <a:lnTo>
                    <a:pt x="101600" y="2438400"/>
                  </a:lnTo>
                  <a:lnTo>
                    <a:pt x="101600" y="2006600"/>
                  </a:lnTo>
                  <a:lnTo>
                    <a:pt x="5715000" y="2006600"/>
                  </a:lnTo>
                  <a:lnTo>
                    <a:pt x="5715000" y="1981200"/>
                  </a:lnTo>
                  <a:lnTo>
                    <a:pt x="76200" y="1981200"/>
                  </a:lnTo>
                  <a:lnTo>
                    <a:pt x="76200" y="2463800"/>
                  </a:lnTo>
                  <a:lnTo>
                    <a:pt x="5740400" y="2463800"/>
                  </a:lnTo>
                  <a:lnTo>
                    <a:pt x="5740400" y="2451100"/>
                  </a:lnTo>
                  <a:lnTo>
                    <a:pt x="5740400" y="2438400"/>
                  </a:lnTo>
                  <a:lnTo>
                    <a:pt x="5740400" y="2006600"/>
                  </a:lnTo>
                  <a:lnTo>
                    <a:pt x="5740400" y="1993900"/>
                  </a:lnTo>
                  <a:lnTo>
                    <a:pt x="5740400" y="1981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55574" y="3014662"/>
            <a:ext cx="694055" cy="114300"/>
          </a:xfrm>
          <a:custGeom>
            <a:avLst/>
            <a:gdLst/>
            <a:ahLst/>
            <a:cxnLst/>
            <a:rect l="l" t="t" r="r" b="b"/>
            <a:pathLst>
              <a:path w="694055" h="114300">
                <a:moveTo>
                  <a:pt x="693750" y="0"/>
                </a:moveTo>
                <a:lnTo>
                  <a:pt x="0" y="0"/>
                </a:lnTo>
                <a:lnTo>
                  <a:pt x="0" y="25400"/>
                </a:lnTo>
                <a:lnTo>
                  <a:pt x="352425" y="25400"/>
                </a:lnTo>
                <a:lnTo>
                  <a:pt x="352425" y="114300"/>
                </a:lnTo>
                <a:lnTo>
                  <a:pt x="377825" y="114300"/>
                </a:lnTo>
                <a:lnTo>
                  <a:pt x="377825" y="25400"/>
                </a:lnTo>
                <a:lnTo>
                  <a:pt x="693750" y="25400"/>
                </a:lnTo>
                <a:lnTo>
                  <a:pt x="6937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2086" y="5935700"/>
            <a:ext cx="694055" cy="49530"/>
          </a:xfrm>
          <a:custGeom>
            <a:avLst/>
            <a:gdLst/>
            <a:ahLst/>
            <a:cxnLst/>
            <a:rect l="l" t="t" r="r" b="b"/>
            <a:pathLst>
              <a:path w="694055" h="49529">
                <a:moveTo>
                  <a:pt x="693750" y="0"/>
                </a:moveTo>
                <a:lnTo>
                  <a:pt x="0" y="0"/>
                </a:lnTo>
                <a:lnTo>
                  <a:pt x="0" y="25400"/>
                </a:lnTo>
                <a:lnTo>
                  <a:pt x="315912" y="25400"/>
                </a:lnTo>
                <a:lnTo>
                  <a:pt x="315912" y="49212"/>
                </a:lnTo>
                <a:lnTo>
                  <a:pt x="341312" y="49212"/>
                </a:lnTo>
                <a:lnTo>
                  <a:pt x="341312" y="25400"/>
                </a:lnTo>
                <a:lnTo>
                  <a:pt x="693750" y="25400"/>
                </a:lnTo>
                <a:lnTo>
                  <a:pt x="6937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7999" y="3205162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07999" y="3382962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7999" y="3560762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07999" y="3738562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7999" y="3916362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7999" y="4094162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07999" y="4271962"/>
            <a:ext cx="25400" cy="33655"/>
          </a:xfrm>
          <a:custGeom>
            <a:avLst/>
            <a:gdLst/>
            <a:ahLst/>
            <a:cxnLst/>
            <a:rect l="l" t="t" r="r" b="b"/>
            <a:pathLst>
              <a:path w="25400" h="33654">
                <a:moveTo>
                  <a:pt x="25400" y="33350"/>
                </a:moveTo>
                <a:lnTo>
                  <a:pt x="0" y="33350"/>
                </a:lnTo>
                <a:lnTo>
                  <a:pt x="0" y="0"/>
                </a:lnTo>
                <a:lnTo>
                  <a:pt x="25400" y="0"/>
                </a:lnTo>
                <a:lnTo>
                  <a:pt x="25400" y="33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07999" y="470695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7999" y="488475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07999" y="506255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196151" y="1071524"/>
            <a:ext cx="8841740" cy="4133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每次递归选择子树的重心做为树根</a:t>
            </a:r>
            <a:r>
              <a:rPr dirty="0" sz="2400" spc="-10">
                <a:latin typeface="宋体"/>
                <a:cs typeface="宋体"/>
              </a:rPr>
              <a:t>，</a:t>
            </a:r>
            <a:r>
              <a:rPr dirty="0" sz="2400" spc="-10">
                <a:latin typeface="Calibri"/>
                <a:cs typeface="Calibri"/>
              </a:rPr>
              <a:t>max_i</a:t>
            </a:r>
            <a:r>
              <a:rPr dirty="0" sz="2400">
                <a:latin typeface="宋体"/>
                <a:cs typeface="宋体"/>
              </a:rPr>
              <a:t>表示第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宋体"/>
                <a:cs typeface="宋体"/>
              </a:rPr>
              <a:t>层的子树结 点最多的结点数，有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5">
                <a:latin typeface="Calibri"/>
                <a:cs typeface="Calibri"/>
              </a:rPr>
              <a:t>_1&lt;=</a:t>
            </a:r>
            <a:r>
              <a:rPr dirty="0" sz="2400">
                <a:latin typeface="Calibri"/>
                <a:cs typeface="Calibri"/>
              </a:rPr>
              <a:t>N,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5">
                <a:latin typeface="Calibri"/>
                <a:cs typeface="Calibri"/>
              </a:rPr>
              <a:t>_2&lt;=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/2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5">
                <a:latin typeface="Calibri"/>
                <a:cs typeface="Calibri"/>
              </a:rPr>
              <a:t>_i&lt;=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/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>
                <a:latin typeface="Calibri"/>
                <a:cs typeface="Calibri"/>
              </a:rPr>
              <a:t>2^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5"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))</a:t>
            </a:r>
            <a:r>
              <a:rPr dirty="0" sz="2400">
                <a:latin typeface="宋体"/>
                <a:cs typeface="宋体"/>
              </a:rPr>
              <a:t>， 递归深度为</a:t>
            </a:r>
            <a:r>
              <a:rPr dirty="0" sz="2400" spc="-5">
                <a:latin typeface="Calibri"/>
                <a:cs typeface="Calibri"/>
              </a:rPr>
              <a:t>O(logN)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总时间复杂度为</a:t>
            </a:r>
            <a:r>
              <a:rPr dirty="0" sz="2400" spc="-5">
                <a:latin typeface="Calibri"/>
                <a:cs typeface="Calibri"/>
              </a:rPr>
              <a:t>O(N*logN*logN)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7278370" marR="358140">
              <a:lnSpc>
                <a:spcPct val="291300"/>
              </a:lnSpc>
              <a:spcBef>
                <a:spcPts val="77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max_1&lt;=N 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_2&lt;=N/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340995">
              <a:lnSpc>
                <a:spcPts val="2014"/>
              </a:lnSpc>
            </a:pP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O(logN)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7315200">
              <a:lnSpc>
                <a:spcPct val="100000"/>
              </a:lnSpc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max_3&lt;=N/4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7999" y="524035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07999" y="541815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07999" y="559595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07999" y="5773750"/>
            <a:ext cx="25400" cy="101600"/>
          </a:xfrm>
          <a:custGeom>
            <a:avLst/>
            <a:gdLst/>
            <a:ahLst/>
            <a:cxnLst/>
            <a:rect l="l" t="t" r="r" b="b"/>
            <a:pathLst>
              <a:path w="25400" h="101600">
                <a:moveTo>
                  <a:pt x="25400" y="101600"/>
                </a:moveTo>
                <a:lnTo>
                  <a:pt x="0" y="101600"/>
                </a:lnTo>
                <a:lnTo>
                  <a:pt x="0" y="0"/>
                </a:lnTo>
                <a:lnTo>
                  <a:pt x="25400" y="0"/>
                </a:lnTo>
                <a:lnTo>
                  <a:pt x="25400" y="10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866011" y="5253697"/>
            <a:ext cx="4936490" cy="603885"/>
          </a:xfrm>
          <a:custGeom>
            <a:avLst/>
            <a:gdLst/>
            <a:ahLst/>
            <a:cxnLst/>
            <a:rect l="l" t="t" r="r" b="b"/>
            <a:pathLst>
              <a:path w="4936490" h="603885">
                <a:moveTo>
                  <a:pt x="18757" y="553389"/>
                </a:moveTo>
                <a:lnTo>
                  <a:pt x="6146" y="551853"/>
                </a:lnTo>
                <a:lnTo>
                  <a:pt x="0" y="602272"/>
                </a:lnTo>
                <a:lnTo>
                  <a:pt x="12598" y="603808"/>
                </a:lnTo>
                <a:lnTo>
                  <a:pt x="18757" y="553389"/>
                </a:lnTo>
                <a:close/>
              </a:path>
              <a:path w="4936490" h="603885">
                <a:moveTo>
                  <a:pt x="29527" y="465137"/>
                </a:moveTo>
                <a:lnTo>
                  <a:pt x="16916" y="463600"/>
                </a:lnTo>
                <a:lnTo>
                  <a:pt x="10769" y="514032"/>
                </a:lnTo>
                <a:lnTo>
                  <a:pt x="23368" y="515569"/>
                </a:lnTo>
                <a:lnTo>
                  <a:pt x="29527" y="465137"/>
                </a:lnTo>
                <a:close/>
              </a:path>
              <a:path w="4936490" h="603885">
                <a:moveTo>
                  <a:pt x="40284" y="376897"/>
                </a:moveTo>
                <a:lnTo>
                  <a:pt x="27686" y="375361"/>
                </a:lnTo>
                <a:lnTo>
                  <a:pt x="21526" y="425780"/>
                </a:lnTo>
                <a:lnTo>
                  <a:pt x="34137" y="427329"/>
                </a:lnTo>
                <a:lnTo>
                  <a:pt x="40284" y="376897"/>
                </a:lnTo>
                <a:close/>
              </a:path>
              <a:path w="4936490" h="603885">
                <a:moveTo>
                  <a:pt x="51054" y="288658"/>
                </a:moveTo>
                <a:lnTo>
                  <a:pt x="38455" y="287108"/>
                </a:lnTo>
                <a:lnTo>
                  <a:pt x="32296" y="337540"/>
                </a:lnTo>
                <a:lnTo>
                  <a:pt x="44907" y="339077"/>
                </a:lnTo>
                <a:lnTo>
                  <a:pt x="51054" y="288658"/>
                </a:lnTo>
                <a:close/>
              </a:path>
              <a:path w="4936490" h="603885">
                <a:moveTo>
                  <a:pt x="61823" y="200406"/>
                </a:moveTo>
                <a:lnTo>
                  <a:pt x="49212" y="198869"/>
                </a:lnTo>
                <a:lnTo>
                  <a:pt x="43065" y="249288"/>
                </a:lnTo>
                <a:lnTo>
                  <a:pt x="55676" y="250837"/>
                </a:lnTo>
                <a:lnTo>
                  <a:pt x="61823" y="200406"/>
                </a:lnTo>
                <a:close/>
              </a:path>
              <a:path w="4936490" h="603885">
                <a:moveTo>
                  <a:pt x="72593" y="112166"/>
                </a:moveTo>
                <a:lnTo>
                  <a:pt x="59982" y="110617"/>
                </a:lnTo>
                <a:lnTo>
                  <a:pt x="53835" y="161048"/>
                </a:lnTo>
                <a:lnTo>
                  <a:pt x="66433" y="162585"/>
                </a:lnTo>
                <a:lnTo>
                  <a:pt x="72593" y="112166"/>
                </a:lnTo>
                <a:close/>
              </a:path>
              <a:path w="4936490" h="603885">
                <a:moveTo>
                  <a:pt x="83362" y="23914"/>
                </a:moveTo>
                <a:lnTo>
                  <a:pt x="70751" y="22377"/>
                </a:lnTo>
                <a:lnTo>
                  <a:pt x="64592" y="72809"/>
                </a:lnTo>
                <a:lnTo>
                  <a:pt x="77203" y="74345"/>
                </a:lnTo>
                <a:lnTo>
                  <a:pt x="83362" y="23914"/>
                </a:lnTo>
                <a:close/>
              </a:path>
              <a:path w="4936490" h="603885">
                <a:moveTo>
                  <a:pt x="109969" y="72428"/>
                </a:moveTo>
                <a:lnTo>
                  <a:pt x="102374" y="22199"/>
                </a:lnTo>
                <a:lnTo>
                  <a:pt x="89814" y="24091"/>
                </a:lnTo>
                <a:lnTo>
                  <a:pt x="97409" y="74320"/>
                </a:lnTo>
                <a:lnTo>
                  <a:pt x="109969" y="72428"/>
                </a:lnTo>
                <a:close/>
              </a:path>
              <a:path w="4936490" h="603885">
                <a:moveTo>
                  <a:pt x="123266" y="160324"/>
                </a:moveTo>
                <a:lnTo>
                  <a:pt x="115671" y="110096"/>
                </a:lnTo>
                <a:lnTo>
                  <a:pt x="103111" y="112001"/>
                </a:lnTo>
                <a:lnTo>
                  <a:pt x="110705" y="162229"/>
                </a:lnTo>
                <a:lnTo>
                  <a:pt x="123266" y="160324"/>
                </a:lnTo>
                <a:close/>
              </a:path>
              <a:path w="4936490" h="603885">
                <a:moveTo>
                  <a:pt x="136550" y="248221"/>
                </a:moveTo>
                <a:lnTo>
                  <a:pt x="128955" y="197993"/>
                </a:lnTo>
                <a:lnTo>
                  <a:pt x="116395" y="199898"/>
                </a:lnTo>
                <a:lnTo>
                  <a:pt x="123990" y="250126"/>
                </a:lnTo>
                <a:lnTo>
                  <a:pt x="136550" y="248221"/>
                </a:lnTo>
                <a:close/>
              </a:path>
              <a:path w="4936490" h="603885">
                <a:moveTo>
                  <a:pt x="149847" y="336130"/>
                </a:moveTo>
                <a:lnTo>
                  <a:pt x="142252" y="285902"/>
                </a:lnTo>
                <a:lnTo>
                  <a:pt x="129692" y="287794"/>
                </a:lnTo>
                <a:lnTo>
                  <a:pt x="137287" y="338023"/>
                </a:lnTo>
                <a:lnTo>
                  <a:pt x="149847" y="336130"/>
                </a:lnTo>
                <a:close/>
              </a:path>
              <a:path w="4936490" h="603885">
                <a:moveTo>
                  <a:pt x="163131" y="424027"/>
                </a:moveTo>
                <a:lnTo>
                  <a:pt x="155536" y="373799"/>
                </a:lnTo>
                <a:lnTo>
                  <a:pt x="142976" y="375704"/>
                </a:lnTo>
                <a:lnTo>
                  <a:pt x="150571" y="425932"/>
                </a:lnTo>
                <a:lnTo>
                  <a:pt x="163131" y="424027"/>
                </a:lnTo>
                <a:close/>
              </a:path>
              <a:path w="4936490" h="603885">
                <a:moveTo>
                  <a:pt x="176428" y="511924"/>
                </a:moveTo>
                <a:lnTo>
                  <a:pt x="168833" y="461695"/>
                </a:lnTo>
                <a:lnTo>
                  <a:pt x="156273" y="463600"/>
                </a:lnTo>
                <a:lnTo>
                  <a:pt x="163868" y="513829"/>
                </a:lnTo>
                <a:lnTo>
                  <a:pt x="176428" y="511924"/>
                </a:lnTo>
                <a:close/>
              </a:path>
              <a:path w="4936490" h="603885">
                <a:moveTo>
                  <a:pt x="189712" y="599833"/>
                </a:moveTo>
                <a:lnTo>
                  <a:pt x="182118" y="549605"/>
                </a:lnTo>
                <a:lnTo>
                  <a:pt x="169557" y="551497"/>
                </a:lnTo>
                <a:lnTo>
                  <a:pt x="177152" y="601726"/>
                </a:lnTo>
                <a:lnTo>
                  <a:pt x="189712" y="599833"/>
                </a:lnTo>
                <a:close/>
              </a:path>
              <a:path w="4936490" h="603885">
                <a:moveTo>
                  <a:pt x="712508" y="531190"/>
                </a:moveTo>
                <a:lnTo>
                  <a:pt x="699897" y="529653"/>
                </a:lnTo>
                <a:lnTo>
                  <a:pt x="693737" y="580085"/>
                </a:lnTo>
                <a:lnTo>
                  <a:pt x="706348" y="581621"/>
                </a:lnTo>
                <a:lnTo>
                  <a:pt x="712508" y="531190"/>
                </a:lnTo>
                <a:close/>
              </a:path>
              <a:path w="4936490" h="603885">
                <a:moveTo>
                  <a:pt x="723265" y="442950"/>
                </a:moveTo>
                <a:lnTo>
                  <a:pt x="710666" y="441413"/>
                </a:lnTo>
                <a:lnTo>
                  <a:pt x="704507" y="491832"/>
                </a:lnTo>
                <a:lnTo>
                  <a:pt x="717118" y="493382"/>
                </a:lnTo>
                <a:lnTo>
                  <a:pt x="723265" y="442950"/>
                </a:lnTo>
                <a:close/>
              </a:path>
              <a:path w="4936490" h="603885">
                <a:moveTo>
                  <a:pt x="734034" y="354711"/>
                </a:moveTo>
                <a:lnTo>
                  <a:pt x="721423" y="353161"/>
                </a:lnTo>
                <a:lnTo>
                  <a:pt x="715276" y="403593"/>
                </a:lnTo>
                <a:lnTo>
                  <a:pt x="727887" y="405130"/>
                </a:lnTo>
                <a:lnTo>
                  <a:pt x="734034" y="354711"/>
                </a:lnTo>
                <a:close/>
              </a:path>
              <a:path w="4936490" h="603885">
                <a:moveTo>
                  <a:pt x="744804" y="266458"/>
                </a:moveTo>
                <a:lnTo>
                  <a:pt x="732193" y="264922"/>
                </a:lnTo>
                <a:lnTo>
                  <a:pt x="726046" y="315341"/>
                </a:lnTo>
                <a:lnTo>
                  <a:pt x="738644" y="316890"/>
                </a:lnTo>
                <a:lnTo>
                  <a:pt x="744804" y="266458"/>
                </a:lnTo>
                <a:close/>
              </a:path>
              <a:path w="4936490" h="603885">
                <a:moveTo>
                  <a:pt x="755573" y="178219"/>
                </a:moveTo>
                <a:lnTo>
                  <a:pt x="742962" y="176669"/>
                </a:lnTo>
                <a:lnTo>
                  <a:pt x="736815" y="227101"/>
                </a:lnTo>
                <a:lnTo>
                  <a:pt x="749414" y="228638"/>
                </a:lnTo>
                <a:lnTo>
                  <a:pt x="755573" y="178219"/>
                </a:lnTo>
                <a:close/>
              </a:path>
              <a:path w="4936490" h="603885">
                <a:moveTo>
                  <a:pt x="766330" y="89966"/>
                </a:moveTo>
                <a:lnTo>
                  <a:pt x="753732" y="88430"/>
                </a:lnTo>
                <a:lnTo>
                  <a:pt x="747572" y="138861"/>
                </a:lnTo>
                <a:lnTo>
                  <a:pt x="760183" y="140398"/>
                </a:lnTo>
                <a:lnTo>
                  <a:pt x="766330" y="89966"/>
                </a:lnTo>
                <a:close/>
              </a:path>
              <a:path w="4936490" h="603885">
                <a:moveTo>
                  <a:pt x="777100" y="1727"/>
                </a:moveTo>
                <a:lnTo>
                  <a:pt x="764501" y="190"/>
                </a:lnTo>
                <a:lnTo>
                  <a:pt x="758342" y="50609"/>
                </a:lnTo>
                <a:lnTo>
                  <a:pt x="770953" y="52146"/>
                </a:lnTo>
                <a:lnTo>
                  <a:pt x="777100" y="1727"/>
                </a:lnTo>
                <a:close/>
              </a:path>
              <a:path w="4936490" h="603885">
                <a:moveTo>
                  <a:pt x="803719" y="50228"/>
                </a:moveTo>
                <a:lnTo>
                  <a:pt x="796124" y="0"/>
                </a:lnTo>
                <a:lnTo>
                  <a:pt x="783564" y="1905"/>
                </a:lnTo>
                <a:lnTo>
                  <a:pt x="791159" y="52133"/>
                </a:lnTo>
                <a:lnTo>
                  <a:pt x="803719" y="50228"/>
                </a:lnTo>
                <a:close/>
              </a:path>
              <a:path w="4936490" h="603885">
                <a:moveTo>
                  <a:pt x="817003" y="138137"/>
                </a:moveTo>
                <a:lnTo>
                  <a:pt x="809409" y="87909"/>
                </a:lnTo>
                <a:lnTo>
                  <a:pt x="796848" y="89801"/>
                </a:lnTo>
                <a:lnTo>
                  <a:pt x="804443" y="140030"/>
                </a:lnTo>
                <a:lnTo>
                  <a:pt x="817003" y="138137"/>
                </a:lnTo>
                <a:close/>
              </a:path>
              <a:path w="4936490" h="603885">
                <a:moveTo>
                  <a:pt x="830300" y="226034"/>
                </a:moveTo>
                <a:lnTo>
                  <a:pt x="822706" y="175806"/>
                </a:lnTo>
                <a:lnTo>
                  <a:pt x="810145" y="177698"/>
                </a:lnTo>
                <a:lnTo>
                  <a:pt x="817740" y="227939"/>
                </a:lnTo>
                <a:lnTo>
                  <a:pt x="830300" y="226034"/>
                </a:lnTo>
                <a:close/>
              </a:path>
              <a:path w="4936490" h="603885">
                <a:moveTo>
                  <a:pt x="843584" y="313931"/>
                </a:moveTo>
                <a:lnTo>
                  <a:pt x="835990" y="263702"/>
                </a:lnTo>
                <a:lnTo>
                  <a:pt x="823429" y="265607"/>
                </a:lnTo>
                <a:lnTo>
                  <a:pt x="831024" y="315836"/>
                </a:lnTo>
                <a:lnTo>
                  <a:pt x="843584" y="313931"/>
                </a:lnTo>
                <a:close/>
              </a:path>
              <a:path w="4936490" h="603885">
                <a:moveTo>
                  <a:pt x="856881" y="401840"/>
                </a:moveTo>
                <a:lnTo>
                  <a:pt x="849287" y="351612"/>
                </a:lnTo>
                <a:lnTo>
                  <a:pt x="836726" y="353504"/>
                </a:lnTo>
                <a:lnTo>
                  <a:pt x="844321" y="403733"/>
                </a:lnTo>
                <a:lnTo>
                  <a:pt x="856881" y="401840"/>
                </a:lnTo>
                <a:close/>
              </a:path>
              <a:path w="4936490" h="603885">
                <a:moveTo>
                  <a:pt x="870165" y="489737"/>
                </a:moveTo>
                <a:lnTo>
                  <a:pt x="862571" y="439508"/>
                </a:lnTo>
                <a:lnTo>
                  <a:pt x="850011" y="441401"/>
                </a:lnTo>
                <a:lnTo>
                  <a:pt x="857605" y="491629"/>
                </a:lnTo>
                <a:lnTo>
                  <a:pt x="870165" y="489737"/>
                </a:lnTo>
                <a:close/>
              </a:path>
              <a:path w="4936490" h="603885">
                <a:moveTo>
                  <a:pt x="883462" y="577634"/>
                </a:moveTo>
                <a:lnTo>
                  <a:pt x="875868" y="527405"/>
                </a:lnTo>
                <a:lnTo>
                  <a:pt x="863307" y="529310"/>
                </a:lnTo>
                <a:lnTo>
                  <a:pt x="870902" y="579539"/>
                </a:lnTo>
                <a:lnTo>
                  <a:pt x="883462" y="577634"/>
                </a:lnTo>
                <a:close/>
              </a:path>
              <a:path w="4936490" h="603885">
                <a:moveTo>
                  <a:pt x="1479270" y="553389"/>
                </a:moveTo>
                <a:lnTo>
                  <a:pt x="1466672" y="551853"/>
                </a:lnTo>
                <a:lnTo>
                  <a:pt x="1460500" y="602272"/>
                </a:lnTo>
                <a:lnTo>
                  <a:pt x="1473123" y="603808"/>
                </a:lnTo>
                <a:lnTo>
                  <a:pt x="1479270" y="553389"/>
                </a:lnTo>
                <a:close/>
              </a:path>
              <a:path w="4936490" h="603885">
                <a:moveTo>
                  <a:pt x="1490040" y="465137"/>
                </a:moveTo>
                <a:lnTo>
                  <a:pt x="1477429" y="463600"/>
                </a:lnTo>
                <a:lnTo>
                  <a:pt x="1471282" y="514032"/>
                </a:lnTo>
                <a:lnTo>
                  <a:pt x="1483893" y="515569"/>
                </a:lnTo>
                <a:lnTo>
                  <a:pt x="1490040" y="465137"/>
                </a:lnTo>
                <a:close/>
              </a:path>
              <a:path w="4936490" h="603885">
                <a:moveTo>
                  <a:pt x="1500809" y="376897"/>
                </a:moveTo>
                <a:lnTo>
                  <a:pt x="1488198" y="375361"/>
                </a:lnTo>
                <a:lnTo>
                  <a:pt x="1482051" y="425780"/>
                </a:lnTo>
                <a:lnTo>
                  <a:pt x="1494650" y="427316"/>
                </a:lnTo>
                <a:lnTo>
                  <a:pt x="1500809" y="376897"/>
                </a:lnTo>
                <a:close/>
              </a:path>
              <a:path w="4936490" h="603885">
                <a:moveTo>
                  <a:pt x="1511579" y="288645"/>
                </a:moveTo>
                <a:lnTo>
                  <a:pt x="1498968" y="287108"/>
                </a:lnTo>
                <a:lnTo>
                  <a:pt x="1492808" y="337540"/>
                </a:lnTo>
                <a:lnTo>
                  <a:pt x="1505419" y="339077"/>
                </a:lnTo>
                <a:lnTo>
                  <a:pt x="1511579" y="288645"/>
                </a:lnTo>
                <a:close/>
              </a:path>
              <a:path w="4936490" h="603885">
                <a:moveTo>
                  <a:pt x="1522336" y="200406"/>
                </a:moveTo>
                <a:lnTo>
                  <a:pt x="1509737" y="198869"/>
                </a:lnTo>
                <a:lnTo>
                  <a:pt x="1503578" y="249288"/>
                </a:lnTo>
                <a:lnTo>
                  <a:pt x="1516189" y="250837"/>
                </a:lnTo>
                <a:lnTo>
                  <a:pt x="1522336" y="200406"/>
                </a:lnTo>
                <a:close/>
              </a:path>
              <a:path w="4936490" h="603885">
                <a:moveTo>
                  <a:pt x="1533105" y="112166"/>
                </a:moveTo>
                <a:lnTo>
                  <a:pt x="1520507" y="110617"/>
                </a:lnTo>
                <a:lnTo>
                  <a:pt x="1514348" y="161048"/>
                </a:lnTo>
                <a:lnTo>
                  <a:pt x="1526959" y="162585"/>
                </a:lnTo>
                <a:lnTo>
                  <a:pt x="1533105" y="112166"/>
                </a:lnTo>
                <a:close/>
              </a:path>
              <a:path w="4936490" h="603885">
                <a:moveTo>
                  <a:pt x="1543875" y="23914"/>
                </a:moveTo>
                <a:lnTo>
                  <a:pt x="1531264" y="22377"/>
                </a:lnTo>
                <a:lnTo>
                  <a:pt x="1525117" y="72796"/>
                </a:lnTo>
                <a:lnTo>
                  <a:pt x="1537716" y="74345"/>
                </a:lnTo>
                <a:lnTo>
                  <a:pt x="1543875" y="23914"/>
                </a:lnTo>
                <a:close/>
              </a:path>
              <a:path w="4936490" h="603885">
                <a:moveTo>
                  <a:pt x="1570482" y="72428"/>
                </a:moveTo>
                <a:lnTo>
                  <a:pt x="1562887" y="22199"/>
                </a:lnTo>
                <a:lnTo>
                  <a:pt x="1550339" y="24091"/>
                </a:lnTo>
                <a:lnTo>
                  <a:pt x="1557934" y="74320"/>
                </a:lnTo>
                <a:lnTo>
                  <a:pt x="1570482" y="72428"/>
                </a:lnTo>
                <a:close/>
              </a:path>
              <a:path w="4936490" h="603885">
                <a:moveTo>
                  <a:pt x="1583778" y="160324"/>
                </a:moveTo>
                <a:lnTo>
                  <a:pt x="1576184" y="110096"/>
                </a:lnTo>
                <a:lnTo>
                  <a:pt x="1563624" y="112001"/>
                </a:lnTo>
                <a:lnTo>
                  <a:pt x="1571218" y="162229"/>
                </a:lnTo>
                <a:lnTo>
                  <a:pt x="1583778" y="160324"/>
                </a:lnTo>
                <a:close/>
              </a:path>
              <a:path w="4936490" h="603885">
                <a:moveTo>
                  <a:pt x="1597063" y="248221"/>
                </a:moveTo>
                <a:lnTo>
                  <a:pt x="1589468" y="197993"/>
                </a:lnTo>
                <a:lnTo>
                  <a:pt x="1576920" y="199898"/>
                </a:lnTo>
                <a:lnTo>
                  <a:pt x="1584515" y="250126"/>
                </a:lnTo>
                <a:lnTo>
                  <a:pt x="1597063" y="248221"/>
                </a:lnTo>
                <a:close/>
              </a:path>
              <a:path w="4936490" h="603885">
                <a:moveTo>
                  <a:pt x="1610360" y="336130"/>
                </a:moveTo>
                <a:lnTo>
                  <a:pt x="1602765" y="285902"/>
                </a:lnTo>
                <a:lnTo>
                  <a:pt x="1590205" y="287794"/>
                </a:lnTo>
                <a:lnTo>
                  <a:pt x="1597799" y="338023"/>
                </a:lnTo>
                <a:lnTo>
                  <a:pt x="1610360" y="336130"/>
                </a:lnTo>
                <a:close/>
              </a:path>
              <a:path w="4936490" h="603885">
                <a:moveTo>
                  <a:pt x="1623644" y="424027"/>
                </a:moveTo>
                <a:lnTo>
                  <a:pt x="1616049" y="373799"/>
                </a:lnTo>
                <a:lnTo>
                  <a:pt x="1603502" y="375691"/>
                </a:lnTo>
                <a:lnTo>
                  <a:pt x="1611096" y="425932"/>
                </a:lnTo>
                <a:lnTo>
                  <a:pt x="1623644" y="424027"/>
                </a:lnTo>
                <a:close/>
              </a:path>
              <a:path w="4936490" h="603885">
                <a:moveTo>
                  <a:pt x="1636941" y="511924"/>
                </a:moveTo>
                <a:lnTo>
                  <a:pt x="1629346" y="461695"/>
                </a:lnTo>
                <a:lnTo>
                  <a:pt x="1616786" y="463600"/>
                </a:lnTo>
                <a:lnTo>
                  <a:pt x="1624380" y="513829"/>
                </a:lnTo>
                <a:lnTo>
                  <a:pt x="1636941" y="511924"/>
                </a:lnTo>
                <a:close/>
              </a:path>
              <a:path w="4936490" h="603885">
                <a:moveTo>
                  <a:pt x="1650225" y="599833"/>
                </a:moveTo>
                <a:lnTo>
                  <a:pt x="1642630" y="549605"/>
                </a:lnTo>
                <a:lnTo>
                  <a:pt x="1630083" y="551497"/>
                </a:lnTo>
                <a:lnTo>
                  <a:pt x="1637677" y="601726"/>
                </a:lnTo>
                <a:lnTo>
                  <a:pt x="1650225" y="599833"/>
                </a:lnTo>
                <a:close/>
              </a:path>
              <a:path w="4936490" h="603885">
                <a:moveTo>
                  <a:pt x="2099995" y="531190"/>
                </a:moveTo>
                <a:lnTo>
                  <a:pt x="2087384" y="529653"/>
                </a:lnTo>
                <a:lnTo>
                  <a:pt x="2081237" y="580085"/>
                </a:lnTo>
                <a:lnTo>
                  <a:pt x="2093849" y="581621"/>
                </a:lnTo>
                <a:lnTo>
                  <a:pt x="2099995" y="531190"/>
                </a:lnTo>
                <a:close/>
              </a:path>
              <a:path w="4936490" h="603885">
                <a:moveTo>
                  <a:pt x="2110765" y="442950"/>
                </a:moveTo>
                <a:lnTo>
                  <a:pt x="2098154" y="441413"/>
                </a:lnTo>
                <a:lnTo>
                  <a:pt x="2092007" y="491832"/>
                </a:lnTo>
                <a:lnTo>
                  <a:pt x="2104605" y="493382"/>
                </a:lnTo>
                <a:lnTo>
                  <a:pt x="2110765" y="442950"/>
                </a:lnTo>
                <a:close/>
              </a:path>
              <a:path w="4936490" h="603885">
                <a:moveTo>
                  <a:pt x="2121535" y="354711"/>
                </a:moveTo>
                <a:lnTo>
                  <a:pt x="2108924" y="353161"/>
                </a:lnTo>
                <a:lnTo>
                  <a:pt x="2102764" y="403593"/>
                </a:lnTo>
                <a:lnTo>
                  <a:pt x="2115375" y="405130"/>
                </a:lnTo>
                <a:lnTo>
                  <a:pt x="2121535" y="354711"/>
                </a:lnTo>
                <a:close/>
              </a:path>
              <a:path w="4936490" h="603885">
                <a:moveTo>
                  <a:pt x="2132292" y="266458"/>
                </a:moveTo>
                <a:lnTo>
                  <a:pt x="2119693" y="264922"/>
                </a:lnTo>
                <a:lnTo>
                  <a:pt x="2113534" y="315341"/>
                </a:lnTo>
                <a:lnTo>
                  <a:pt x="2126145" y="316890"/>
                </a:lnTo>
                <a:lnTo>
                  <a:pt x="2132292" y="266458"/>
                </a:lnTo>
                <a:close/>
              </a:path>
              <a:path w="4936490" h="603885">
                <a:moveTo>
                  <a:pt x="2143061" y="178219"/>
                </a:moveTo>
                <a:lnTo>
                  <a:pt x="2130450" y="176669"/>
                </a:lnTo>
                <a:lnTo>
                  <a:pt x="2124303" y="227101"/>
                </a:lnTo>
                <a:lnTo>
                  <a:pt x="2136914" y="228638"/>
                </a:lnTo>
                <a:lnTo>
                  <a:pt x="2143061" y="178219"/>
                </a:lnTo>
                <a:close/>
              </a:path>
              <a:path w="4936490" h="603885">
                <a:moveTo>
                  <a:pt x="2153831" y="89966"/>
                </a:moveTo>
                <a:lnTo>
                  <a:pt x="2141220" y="88430"/>
                </a:lnTo>
                <a:lnTo>
                  <a:pt x="2135073" y="138861"/>
                </a:lnTo>
                <a:lnTo>
                  <a:pt x="2147671" y="140398"/>
                </a:lnTo>
                <a:lnTo>
                  <a:pt x="2153831" y="89966"/>
                </a:lnTo>
                <a:close/>
              </a:path>
              <a:path w="4936490" h="603885">
                <a:moveTo>
                  <a:pt x="2164600" y="1727"/>
                </a:moveTo>
                <a:lnTo>
                  <a:pt x="2151989" y="190"/>
                </a:lnTo>
                <a:lnTo>
                  <a:pt x="2145842" y="50609"/>
                </a:lnTo>
                <a:lnTo>
                  <a:pt x="2158441" y="52146"/>
                </a:lnTo>
                <a:lnTo>
                  <a:pt x="2164600" y="1727"/>
                </a:lnTo>
                <a:close/>
              </a:path>
              <a:path w="4936490" h="603885">
                <a:moveTo>
                  <a:pt x="2191207" y="50228"/>
                </a:moveTo>
                <a:lnTo>
                  <a:pt x="2183612" y="0"/>
                </a:lnTo>
                <a:lnTo>
                  <a:pt x="2171052" y="1905"/>
                </a:lnTo>
                <a:lnTo>
                  <a:pt x="2178647" y="52133"/>
                </a:lnTo>
                <a:lnTo>
                  <a:pt x="2191207" y="50228"/>
                </a:lnTo>
                <a:close/>
              </a:path>
              <a:path w="4936490" h="603885">
                <a:moveTo>
                  <a:pt x="2204504" y="138137"/>
                </a:moveTo>
                <a:lnTo>
                  <a:pt x="2196909" y="87909"/>
                </a:lnTo>
                <a:lnTo>
                  <a:pt x="2184349" y="89801"/>
                </a:lnTo>
                <a:lnTo>
                  <a:pt x="2191943" y="140030"/>
                </a:lnTo>
                <a:lnTo>
                  <a:pt x="2204504" y="138137"/>
                </a:lnTo>
                <a:close/>
              </a:path>
              <a:path w="4936490" h="603885">
                <a:moveTo>
                  <a:pt x="2217788" y="226034"/>
                </a:moveTo>
                <a:lnTo>
                  <a:pt x="2210193" y="175806"/>
                </a:lnTo>
                <a:lnTo>
                  <a:pt x="2197633" y="177698"/>
                </a:lnTo>
                <a:lnTo>
                  <a:pt x="2205228" y="227939"/>
                </a:lnTo>
                <a:lnTo>
                  <a:pt x="2217788" y="226034"/>
                </a:lnTo>
                <a:close/>
              </a:path>
              <a:path w="4936490" h="603885">
                <a:moveTo>
                  <a:pt x="2231085" y="313931"/>
                </a:moveTo>
                <a:lnTo>
                  <a:pt x="2223490" y="263702"/>
                </a:lnTo>
                <a:lnTo>
                  <a:pt x="2210930" y="265607"/>
                </a:lnTo>
                <a:lnTo>
                  <a:pt x="2218525" y="315836"/>
                </a:lnTo>
                <a:lnTo>
                  <a:pt x="2231085" y="313931"/>
                </a:lnTo>
                <a:close/>
              </a:path>
              <a:path w="4936490" h="603885">
                <a:moveTo>
                  <a:pt x="2244369" y="401840"/>
                </a:moveTo>
                <a:lnTo>
                  <a:pt x="2236774" y="351612"/>
                </a:lnTo>
                <a:lnTo>
                  <a:pt x="2224214" y="353504"/>
                </a:lnTo>
                <a:lnTo>
                  <a:pt x="2231809" y="403733"/>
                </a:lnTo>
                <a:lnTo>
                  <a:pt x="2244369" y="401840"/>
                </a:lnTo>
                <a:close/>
              </a:path>
              <a:path w="4936490" h="603885">
                <a:moveTo>
                  <a:pt x="2257666" y="489737"/>
                </a:moveTo>
                <a:lnTo>
                  <a:pt x="2250071" y="439508"/>
                </a:lnTo>
                <a:lnTo>
                  <a:pt x="2237511" y="441401"/>
                </a:lnTo>
                <a:lnTo>
                  <a:pt x="2245106" y="491629"/>
                </a:lnTo>
                <a:lnTo>
                  <a:pt x="2257666" y="489737"/>
                </a:lnTo>
                <a:close/>
              </a:path>
              <a:path w="4936490" h="603885">
                <a:moveTo>
                  <a:pt x="2270950" y="577634"/>
                </a:moveTo>
                <a:lnTo>
                  <a:pt x="2263356" y="527405"/>
                </a:lnTo>
                <a:lnTo>
                  <a:pt x="2250795" y="529310"/>
                </a:lnTo>
                <a:lnTo>
                  <a:pt x="2258390" y="579539"/>
                </a:lnTo>
                <a:lnTo>
                  <a:pt x="2270950" y="577634"/>
                </a:lnTo>
                <a:close/>
              </a:path>
              <a:path w="4936490" h="603885">
                <a:moveTo>
                  <a:pt x="2757233" y="531190"/>
                </a:moveTo>
                <a:lnTo>
                  <a:pt x="2744622" y="529653"/>
                </a:lnTo>
                <a:lnTo>
                  <a:pt x="2738475" y="580085"/>
                </a:lnTo>
                <a:lnTo>
                  <a:pt x="2751074" y="581621"/>
                </a:lnTo>
                <a:lnTo>
                  <a:pt x="2757233" y="531190"/>
                </a:lnTo>
                <a:close/>
              </a:path>
              <a:path w="4936490" h="603885">
                <a:moveTo>
                  <a:pt x="2767990" y="442950"/>
                </a:moveTo>
                <a:lnTo>
                  <a:pt x="2755392" y="441413"/>
                </a:lnTo>
                <a:lnTo>
                  <a:pt x="2749232" y="491832"/>
                </a:lnTo>
                <a:lnTo>
                  <a:pt x="2761843" y="493382"/>
                </a:lnTo>
                <a:lnTo>
                  <a:pt x="2767990" y="442950"/>
                </a:lnTo>
                <a:close/>
              </a:path>
              <a:path w="4936490" h="603885">
                <a:moveTo>
                  <a:pt x="2778760" y="354711"/>
                </a:moveTo>
                <a:lnTo>
                  <a:pt x="2766161" y="353161"/>
                </a:lnTo>
                <a:lnTo>
                  <a:pt x="2760002" y="403593"/>
                </a:lnTo>
                <a:lnTo>
                  <a:pt x="2772613" y="405130"/>
                </a:lnTo>
                <a:lnTo>
                  <a:pt x="2778760" y="354711"/>
                </a:lnTo>
                <a:close/>
              </a:path>
              <a:path w="4936490" h="603885">
                <a:moveTo>
                  <a:pt x="2789529" y="266458"/>
                </a:moveTo>
                <a:lnTo>
                  <a:pt x="2776918" y="264922"/>
                </a:lnTo>
                <a:lnTo>
                  <a:pt x="2770771" y="315341"/>
                </a:lnTo>
                <a:lnTo>
                  <a:pt x="2783382" y="316890"/>
                </a:lnTo>
                <a:lnTo>
                  <a:pt x="2789529" y="266458"/>
                </a:lnTo>
                <a:close/>
              </a:path>
              <a:path w="4936490" h="603885">
                <a:moveTo>
                  <a:pt x="2800299" y="178219"/>
                </a:moveTo>
                <a:lnTo>
                  <a:pt x="2787688" y="176669"/>
                </a:lnTo>
                <a:lnTo>
                  <a:pt x="2781541" y="227101"/>
                </a:lnTo>
                <a:lnTo>
                  <a:pt x="2794139" y="228638"/>
                </a:lnTo>
                <a:lnTo>
                  <a:pt x="2800299" y="178219"/>
                </a:lnTo>
                <a:close/>
              </a:path>
              <a:path w="4936490" h="603885">
                <a:moveTo>
                  <a:pt x="2811068" y="89966"/>
                </a:moveTo>
                <a:lnTo>
                  <a:pt x="2798457" y="88430"/>
                </a:lnTo>
                <a:lnTo>
                  <a:pt x="2792298" y="138861"/>
                </a:lnTo>
                <a:lnTo>
                  <a:pt x="2804909" y="140398"/>
                </a:lnTo>
                <a:lnTo>
                  <a:pt x="2811068" y="89966"/>
                </a:lnTo>
                <a:close/>
              </a:path>
              <a:path w="4936490" h="603885">
                <a:moveTo>
                  <a:pt x="2821825" y="1727"/>
                </a:moveTo>
                <a:lnTo>
                  <a:pt x="2809227" y="190"/>
                </a:lnTo>
                <a:lnTo>
                  <a:pt x="2803067" y="50609"/>
                </a:lnTo>
                <a:lnTo>
                  <a:pt x="2815679" y="52146"/>
                </a:lnTo>
                <a:lnTo>
                  <a:pt x="2821825" y="1727"/>
                </a:lnTo>
                <a:close/>
              </a:path>
              <a:path w="4936490" h="603885">
                <a:moveTo>
                  <a:pt x="2848445" y="50228"/>
                </a:moveTo>
                <a:lnTo>
                  <a:pt x="2840850" y="0"/>
                </a:lnTo>
                <a:lnTo>
                  <a:pt x="2828290" y="1905"/>
                </a:lnTo>
                <a:lnTo>
                  <a:pt x="2835884" y="52133"/>
                </a:lnTo>
                <a:lnTo>
                  <a:pt x="2848445" y="50228"/>
                </a:lnTo>
                <a:close/>
              </a:path>
              <a:path w="4936490" h="603885">
                <a:moveTo>
                  <a:pt x="2861729" y="138137"/>
                </a:moveTo>
                <a:lnTo>
                  <a:pt x="2854134" y="87909"/>
                </a:lnTo>
                <a:lnTo>
                  <a:pt x="2841587" y="89801"/>
                </a:lnTo>
                <a:lnTo>
                  <a:pt x="2849181" y="140030"/>
                </a:lnTo>
                <a:lnTo>
                  <a:pt x="2861729" y="138137"/>
                </a:lnTo>
                <a:close/>
              </a:path>
              <a:path w="4936490" h="603885">
                <a:moveTo>
                  <a:pt x="2875026" y="226034"/>
                </a:moveTo>
                <a:lnTo>
                  <a:pt x="2867431" y="175806"/>
                </a:lnTo>
                <a:lnTo>
                  <a:pt x="2854871" y="177698"/>
                </a:lnTo>
                <a:lnTo>
                  <a:pt x="2862465" y="227939"/>
                </a:lnTo>
                <a:lnTo>
                  <a:pt x="2875026" y="226034"/>
                </a:lnTo>
                <a:close/>
              </a:path>
              <a:path w="4936490" h="603885">
                <a:moveTo>
                  <a:pt x="2888310" y="313931"/>
                </a:moveTo>
                <a:lnTo>
                  <a:pt x="2880715" y="263702"/>
                </a:lnTo>
                <a:lnTo>
                  <a:pt x="2868168" y="265607"/>
                </a:lnTo>
                <a:lnTo>
                  <a:pt x="2875762" y="315836"/>
                </a:lnTo>
                <a:lnTo>
                  <a:pt x="2888310" y="313931"/>
                </a:lnTo>
                <a:close/>
              </a:path>
              <a:path w="4936490" h="603885">
                <a:moveTo>
                  <a:pt x="2901607" y="401840"/>
                </a:moveTo>
                <a:lnTo>
                  <a:pt x="2894012" y="351612"/>
                </a:lnTo>
                <a:lnTo>
                  <a:pt x="2881452" y="353504"/>
                </a:lnTo>
                <a:lnTo>
                  <a:pt x="2889046" y="403733"/>
                </a:lnTo>
                <a:lnTo>
                  <a:pt x="2901607" y="401840"/>
                </a:lnTo>
                <a:close/>
              </a:path>
              <a:path w="4936490" h="603885">
                <a:moveTo>
                  <a:pt x="2914891" y="489737"/>
                </a:moveTo>
                <a:lnTo>
                  <a:pt x="2907296" y="439508"/>
                </a:lnTo>
                <a:lnTo>
                  <a:pt x="2894749" y="441401"/>
                </a:lnTo>
                <a:lnTo>
                  <a:pt x="2902343" y="491629"/>
                </a:lnTo>
                <a:lnTo>
                  <a:pt x="2914891" y="489737"/>
                </a:lnTo>
                <a:close/>
              </a:path>
              <a:path w="4936490" h="603885">
                <a:moveTo>
                  <a:pt x="2928188" y="577634"/>
                </a:moveTo>
                <a:lnTo>
                  <a:pt x="2920593" y="527405"/>
                </a:lnTo>
                <a:lnTo>
                  <a:pt x="2908033" y="529310"/>
                </a:lnTo>
                <a:lnTo>
                  <a:pt x="2915628" y="579539"/>
                </a:lnTo>
                <a:lnTo>
                  <a:pt x="2928188" y="577634"/>
                </a:lnTo>
                <a:close/>
              </a:path>
              <a:path w="4936490" h="603885">
                <a:moveTo>
                  <a:pt x="3377946" y="531190"/>
                </a:moveTo>
                <a:lnTo>
                  <a:pt x="3365347" y="529653"/>
                </a:lnTo>
                <a:lnTo>
                  <a:pt x="3359188" y="580085"/>
                </a:lnTo>
                <a:lnTo>
                  <a:pt x="3371799" y="581621"/>
                </a:lnTo>
                <a:lnTo>
                  <a:pt x="3377946" y="531190"/>
                </a:lnTo>
                <a:close/>
              </a:path>
              <a:path w="4936490" h="603885">
                <a:moveTo>
                  <a:pt x="3388715" y="442950"/>
                </a:moveTo>
                <a:lnTo>
                  <a:pt x="3376104" y="441413"/>
                </a:lnTo>
                <a:lnTo>
                  <a:pt x="3369957" y="491832"/>
                </a:lnTo>
                <a:lnTo>
                  <a:pt x="3382568" y="493382"/>
                </a:lnTo>
                <a:lnTo>
                  <a:pt x="3388715" y="442950"/>
                </a:lnTo>
                <a:close/>
              </a:path>
              <a:path w="4936490" h="603885">
                <a:moveTo>
                  <a:pt x="3399485" y="354711"/>
                </a:moveTo>
                <a:lnTo>
                  <a:pt x="3386874" y="353161"/>
                </a:lnTo>
                <a:lnTo>
                  <a:pt x="3380727" y="403593"/>
                </a:lnTo>
                <a:lnTo>
                  <a:pt x="3393325" y="405130"/>
                </a:lnTo>
                <a:lnTo>
                  <a:pt x="3399485" y="354711"/>
                </a:lnTo>
                <a:close/>
              </a:path>
              <a:path w="4936490" h="603885">
                <a:moveTo>
                  <a:pt x="3410254" y="266458"/>
                </a:moveTo>
                <a:lnTo>
                  <a:pt x="3397643" y="264922"/>
                </a:lnTo>
                <a:lnTo>
                  <a:pt x="3391497" y="315341"/>
                </a:lnTo>
                <a:lnTo>
                  <a:pt x="3404095" y="316890"/>
                </a:lnTo>
                <a:lnTo>
                  <a:pt x="3410254" y="266458"/>
                </a:lnTo>
                <a:close/>
              </a:path>
              <a:path w="4936490" h="603885">
                <a:moveTo>
                  <a:pt x="3421011" y="178219"/>
                </a:moveTo>
                <a:lnTo>
                  <a:pt x="3408413" y="176669"/>
                </a:lnTo>
                <a:lnTo>
                  <a:pt x="3402253" y="227101"/>
                </a:lnTo>
                <a:lnTo>
                  <a:pt x="3414865" y="228638"/>
                </a:lnTo>
                <a:lnTo>
                  <a:pt x="3421011" y="178219"/>
                </a:lnTo>
                <a:close/>
              </a:path>
              <a:path w="4936490" h="603885">
                <a:moveTo>
                  <a:pt x="3431781" y="89966"/>
                </a:moveTo>
                <a:lnTo>
                  <a:pt x="3419183" y="88430"/>
                </a:lnTo>
                <a:lnTo>
                  <a:pt x="3413023" y="138861"/>
                </a:lnTo>
                <a:lnTo>
                  <a:pt x="3425634" y="140398"/>
                </a:lnTo>
                <a:lnTo>
                  <a:pt x="3431781" y="89966"/>
                </a:lnTo>
                <a:close/>
              </a:path>
              <a:path w="4936490" h="603885">
                <a:moveTo>
                  <a:pt x="3442551" y="1727"/>
                </a:moveTo>
                <a:lnTo>
                  <a:pt x="3429939" y="190"/>
                </a:lnTo>
                <a:lnTo>
                  <a:pt x="3423793" y="50609"/>
                </a:lnTo>
                <a:lnTo>
                  <a:pt x="3436404" y="52146"/>
                </a:lnTo>
                <a:lnTo>
                  <a:pt x="3442551" y="1727"/>
                </a:lnTo>
                <a:close/>
              </a:path>
              <a:path w="4936490" h="603885">
                <a:moveTo>
                  <a:pt x="3469170" y="50228"/>
                </a:moveTo>
                <a:lnTo>
                  <a:pt x="3461575" y="0"/>
                </a:lnTo>
                <a:lnTo>
                  <a:pt x="3449015" y="1905"/>
                </a:lnTo>
                <a:lnTo>
                  <a:pt x="3456609" y="52133"/>
                </a:lnTo>
                <a:lnTo>
                  <a:pt x="3469170" y="50228"/>
                </a:lnTo>
                <a:close/>
              </a:path>
              <a:path w="4936490" h="603885">
                <a:moveTo>
                  <a:pt x="3482454" y="138137"/>
                </a:moveTo>
                <a:lnTo>
                  <a:pt x="3474859" y="87909"/>
                </a:lnTo>
                <a:lnTo>
                  <a:pt x="3462299" y="89801"/>
                </a:lnTo>
                <a:lnTo>
                  <a:pt x="3469894" y="140030"/>
                </a:lnTo>
                <a:lnTo>
                  <a:pt x="3482454" y="138137"/>
                </a:lnTo>
                <a:close/>
              </a:path>
              <a:path w="4936490" h="603885">
                <a:moveTo>
                  <a:pt x="3495751" y="226034"/>
                </a:moveTo>
                <a:lnTo>
                  <a:pt x="3488156" y="175806"/>
                </a:lnTo>
                <a:lnTo>
                  <a:pt x="3475596" y="177698"/>
                </a:lnTo>
                <a:lnTo>
                  <a:pt x="3483191" y="227939"/>
                </a:lnTo>
                <a:lnTo>
                  <a:pt x="3495751" y="226034"/>
                </a:lnTo>
                <a:close/>
              </a:path>
              <a:path w="4936490" h="603885">
                <a:moveTo>
                  <a:pt x="3509035" y="313931"/>
                </a:moveTo>
                <a:lnTo>
                  <a:pt x="3501440" y="263702"/>
                </a:lnTo>
                <a:lnTo>
                  <a:pt x="3488880" y="265607"/>
                </a:lnTo>
                <a:lnTo>
                  <a:pt x="3496475" y="315836"/>
                </a:lnTo>
                <a:lnTo>
                  <a:pt x="3509035" y="313931"/>
                </a:lnTo>
                <a:close/>
              </a:path>
              <a:path w="4936490" h="603885">
                <a:moveTo>
                  <a:pt x="3522332" y="401840"/>
                </a:moveTo>
                <a:lnTo>
                  <a:pt x="3514737" y="351612"/>
                </a:lnTo>
                <a:lnTo>
                  <a:pt x="3502177" y="353504"/>
                </a:lnTo>
                <a:lnTo>
                  <a:pt x="3509772" y="403733"/>
                </a:lnTo>
                <a:lnTo>
                  <a:pt x="3522332" y="401840"/>
                </a:lnTo>
                <a:close/>
              </a:path>
              <a:path w="4936490" h="603885">
                <a:moveTo>
                  <a:pt x="3535616" y="489737"/>
                </a:moveTo>
                <a:lnTo>
                  <a:pt x="3528022" y="439508"/>
                </a:lnTo>
                <a:lnTo>
                  <a:pt x="3515461" y="441401"/>
                </a:lnTo>
                <a:lnTo>
                  <a:pt x="3523056" y="491629"/>
                </a:lnTo>
                <a:lnTo>
                  <a:pt x="3535616" y="489737"/>
                </a:lnTo>
                <a:close/>
              </a:path>
              <a:path w="4936490" h="603885">
                <a:moveTo>
                  <a:pt x="3548913" y="577634"/>
                </a:moveTo>
                <a:lnTo>
                  <a:pt x="3541318" y="527405"/>
                </a:lnTo>
                <a:lnTo>
                  <a:pt x="3528758" y="529310"/>
                </a:lnTo>
                <a:lnTo>
                  <a:pt x="3536353" y="579539"/>
                </a:lnTo>
                <a:lnTo>
                  <a:pt x="3548913" y="577634"/>
                </a:lnTo>
                <a:close/>
              </a:path>
              <a:path w="4936490" h="603885">
                <a:moveTo>
                  <a:pt x="4144721" y="531190"/>
                </a:moveTo>
                <a:lnTo>
                  <a:pt x="4132110" y="529653"/>
                </a:lnTo>
                <a:lnTo>
                  <a:pt x="4125963" y="580085"/>
                </a:lnTo>
                <a:lnTo>
                  <a:pt x="4138574" y="581621"/>
                </a:lnTo>
                <a:lnTo>
                  <a:pt x="4144721" y="531190"/>
                </a:lnTo>
                <a:close/>
              </a:path>
              <a:path w="4936490" h="603885">
                <a:moveTo>
                  <a:pt x="4155490" y="442950"/>
                </a:moveTo>
                <a:lnTo>
                  <a:pt x="4142879" y="441413"/>
                </a:lnTo>
                <a:lnTo>
                  <a:pt x="4136733" y="491832"/>
                </a:lnTo>
                <a:lnTo>
                  <a:pt x="4149331" y="493382"/>
                </a:lnTo>
                <a:lnTo>
                  <a:pt x="4155490" y="442950"/>
                </a:lnTo>
                <a:close/>
              </a:path>
              <a:path w="4936490" h="603885">
                <a:moveTo>
                  <a:pt x="4166260" y="354711"/>
                </a:moveTo>
                <a:lnTo>
                  <a:pt x="4153649" y="353161"/>
                </a:lnTo>
                <a:lnTo>
                  <a:pt x="4147502" y="403593"/>
                </a:lnTo>
                <a:lnTo>
                  <a:pt x="4160101" y="405130"/>
                </a:lnTo>
                <a:lnTo>
                  <a:pt x="4166260" y="354711"/>
                </a:lnTo>
                <a:close/>
              </a:path>
              <a:path w="4936490" h="603885">
                <a:moveTo>
                  <a:pt x="4177017" y="266458"/>
                </a:moveTo>
                <a:lnTo>
                  <a:pt x="4164419" y="264922"/>
                </a:lnTo>
                <a:lnTo>
                  <a:pt x="4158259" y="315341"/>
                </a:lnTo>
                <a:lnTo>
                  <a:pt x="4170870" y="316890"/>
                </a:lnTo>
                <a:lnTo>
                  <a:pt x="4177017" y="266458"/>
                </a:lnTo>
                <a:close/>
              </a:path>
              <a:path w="4936490" h="603885">
                <a:moveTo>
                  <a:pt x="4187787" y="178219"/>
                </a:moveTo>
                <a:lnTo>
                  <a:pt x="4175188" y="176669"/>
                </a:lnTo>
                <a:lnTo>
                  <a:pt x="4169029" y="227101"/>
                </a:lnTo>
                <a:lnTo>
                  <a:pt x="4181640" y="228638"/>
                </a:lnTo>
                <a:lnTo>
                  <a:pt x="4187787" y="178219"/>
                </a:lnTo>
                <a:close/>
              </a:path>
              <a:path w="4936490" h="603885">
                <a:moveTo>
                  <a:pt x="4198556" y="89966"/>
                </a:moveTo>
                <a:lnTo>
                  <a:pt x="4185945" y="88430"/>
                </a:lnTo>
                <a:lnTo>
                  <a:pt x="4179798" y="138861"/>
                </a:lnTo>
                <a:lnTo>
                  <a:pt x="4192409" y="140398"/>
                </a:lnTo>
                <a:lnTo>
                  <a:pt x="4198556" y="89966"/>
                </a:lnTo>
                <a:close/>
              </a:path>
              <a:path w="4936490" h="603885">
                <a:moveTo>
                  <a:pt x="4209326" y="1727"/>
                </a:moveTo>
                <a:lnTo>
                  <a:pt x="4196715" y="190"/>
                </a:lnTo>
                <a:lnTo>
                  <a:pt x="4190568" y="50609"/>
                </a:lnTo>
                <a:lnTo>
                  <a:pt x="4203166" y="52146"/>
                </a:lnTo>
                <a:lnTo>
                  <a:pt x="4209326" y="1727"/>
                </a:lnTo>
                <a:close/>
              </a:path>
              <a:path w="4936490" h="603885">
                <a:moveTo>
                  <a:pt x="4235932" y="50228"/>
                </a:moveTo>
                <a:lnTo>
                  <a:pt x="4228338" y="0"/>
                </a:lnTo>
                <a:lnTo>
                  <a:pt x="4215790" y="1905"/>
                </a:lnTo>
                <a:lnTo>
                  <a:pt x="4223385" y="52133"/>
                </a:lnTo>
                <a:lnTo>
                  <a:pt x="4235932" y="50228"/>
                </a:lnTo>
                <a:close/>
              </a:path>
              <a:path w="4936490" h="603885">
                <a:moveTo>
                  <a:pt x="4249229" y="138137"/>
                </a:moveTo>
                <a:lnTo>
                  <a:pt x="4241635" y="87909"/>
                </a:lnTo>
                <a:lnTo>
                  <a:pt x="4229074" y="89801"/>
                </a:lnTo>
                <a:lnTo>
                  <a:pt x="4236669" y="140030"/>
                </a:lnTo>
                <a:lnTo>
                  <a:pt x="4249229" y="138137"/>
                </a:lnTo>
                <a:close/>
              </a:path>
              <a:path w="4936490" h="603885">
                <a:moveTo>
                  <a:pt x="4262513" y="226034"/>
                </a:moveTo>
                <a:lnTo>
                  <a:pt x="4254919" y="175806"/>
                </a:lnTo>
                <a:lnTo>
                  <a:pt x="4242371" y="177698"/>
                </a:lnTo>
                <a:lnTo>
                  <a:pt x="4249966" y="227939"/>
                </a:lnTo>
                <a:lnTo>
                  <a:pt x="4262513" y="226034"/>
                </a:lnTo>
                <a:close/>
              </a:path>
              <a:path w="4936490" h="603885">
                <a:moveTo>
                  <a:pt x="4275810" y="313931"/>
                </a:moveTo>
                <a:lnTo>
                  <a:pt x="4268216" y="263702"/>
                </a:lnTo>
                <a:lnTo>
                  <a:pt x="4255655" y="265607"/>
                </a:lnTo>
                <a:lnTo>
                  <a:pt x="4263250" y="315836"/>
                </a:lnTo>
                <a:lnTo>
                  <a:pt x="4275810" y="313931"/>
                </a:lnTo>
                <a:close/>
              </a:path>
              <a:path w="4936490" h="603885">
                <a:moveTo>
                  <a:pt x="4289095" y="401840"/>
                </a:moveTo>
                <a:lnTo>
                  <a:pt x="4281500" y="351612"/>
                </a:lnTo>
                <a:lnTo>
                  <a:pt x="4268952" y="353504"/>
                </a:lnTo>
                <a:lnTo>
                  <a:pt x="4276547" y="403733"/>
                </a:lnTo>
                <a:lnTo>
                  <a:pt x="4289095" y="401840"/>
                </a:lnTo>
                <a:close/>
              </a:path>
              <a:path w="4936490" h="603885">
                <a:moveTo>
                  <a:pt x="4302391" y="489737"/>
                </a:moveTo>
                <a:lnTo>
                  <a:pt x="4294797" y="439508"/>
                </a:lnTo>
                <a:lnTo>
                  <a:pt x="4282237" y="441401"/>
                </a:lnTo>
                <a:lnTo>
                  <a:pt x="4289831" y="491629"/>
                </a:lnTo>
                <a:lnTo>
                  <a:pt x="4302391" y="489737"/>
                </a:lnTo>
                <a:close/>
              </a:path>
              <a:path w="4936490" h="603885">
                <a:moveTo>
                  <a:pt x="4315676" y="577634"/>
                </a:moveTo>
                <a:lnTo>
                  <a:pt x="4308081" y="527405"/>
                </a:lnTo>
                <a:lnTo>
                  <a:pt x="4295533" y="529310"/>
                </a:lnTo>
                <a:lnTo>
                  <a:pt x="4303128" y="579539"/>
                </a:lnTo>
                <a:lnTo>
                  <a:pt x="4315676" y="577634"/>
                </a:lnTo>
                <a:close/>
              </a:path>
              <a:path w="4936490" h="603885">
                <a:moveTo>
                  <a:pt x="4765446" y="531190"/>
                </a:moveTo>
                <a:lnTo>
                  <a:pt x="4752835" y="529653"/>
                </a:lnTo>
                <a:lnTo>
                  <a:pt x="4746676" y="580085"/>
                </a:lnTo>
                <a:lnTo>
                  <a:pt x="4759287" y="581621"/>
                </a:lnTo>
                <a:lnTo>
                  <a:pt x="4765446" y="531190"/>
                </a:lnTo>
                <a:close/>
              </a:path>
              <a:path w="4936490" h="603885">
                <a:moveTo>
                  <a:pt x="4776216" y="442950"/>
                </a:moveTo>
                <a:lnTo>
                  <a:pt x="4763605" y="441413"/>
                </a:lnTo>
                <a:lnTo>
                  <a:pt x="4757458" y="491832"/>
                </a:lnTo>
                <a:lnTo>
                  <a:pt x="4770056" y="493382"/>
                </a:lnTo>
                <a:lnTo>
                  <a:pt x="4776216" y="442950"/>
                </a:lnTo>
                <a:close/>
              </a:path>
              <a:path w="4936490" h="603885">
                <a:moveTo>
                  <a:pt x="4786973" y="354711"/>
                </a:moveTo>
                <a:lnTo>
                  <a:pt x="4774374" y="353161"/>
                </a:lnTo>
                <a:lnTo>
                  <a:pt x="4768215" y="403593"/>
                </a:lnTo>
                <a:lnTo>
                  <a:pt x="4780826" y="405130"/>
                </a:lnTo>
                <a:lnTo>
                  <a:pt x="4786973" y="354711"/>
                </a:lnTo>
                <a:close/>
              </a:path>
              <a:path w="4936490" h="603885">
                <a:moveTo>
                  <a:pt x="4797742" y="266458"/>
                </a:moveTo>
                <a:lnTo>
                  <a:pt x="4785131" y="264922"/>
                </a:lnTo>
                <a:lnTo>
                  <a:pt x="4778972" y="315341"/>
                </a:lnTo>
                <a:lnTo>
                  <a:pt x="4791595" y="316890"/>
                </a:lnTo>
                <a:lnTo>
                  <a:pt x="4797742" y="266458"/>
                </a:lnTo>
                <a:close/>
              </a:path>
              <a:path w="4936490" h="603885">
                <a:moveTo>
                  <a:pt x="4808512" y="178219"/>
                </a:moveTo>
                <a:lnTo>
                  <a:pt x="4795901" y="176669"/>
                </a:lnTo>
                <a:lnTo>
                  <a:pt x="4789754" y="227101"/>
                </a:lnTo>
                <a:lnTo>
                  <a:pt x="4802365" y="228638"/>
                </a:lnTo>
                <a:lnTo>
                  <a:pt x="4808512" y="178219"/>
                </a:lnTo>
                <a:close/>
              </a:path>
              <a:path w="4936490" h="603885">
                <a:moveTo>
                  <a:pt x="4819281" y="89966"/>
                </a:moveTo>
                <a:lnTo>
                  <a:pt x="4806670" y="88430"/>
                </a:lnTo>
                <a:lnTo>
                  <a:pt x="4800524" y="138861"/>
                </a:lnTo>
                <a:lnTo>
                  <a:pt x="4813122" y="140398"/>
                </a:lnTo>
                <a:lnTo>
                  <a:pt x="4819281" y="89966"/>
                </a:lnTo>
                <a:close/>
              </a:path>
              <a:path w="4936490" h="603885">
                <a:moveTo>
                  <a:pt x="4830051" y="1727"/>
                </a:moveTo>
                <a:lnTo>
                  <a:pt x="4817440" y="190"/>
                </a:lnTo>
                <a:lnTo>
                  <a:pt x="4811280" y="50609"/>
                </a:lnTo>
                <a:lnTo>
                  <a:pt x="4823892" y="52146"/>
                </a:lnTo>
                <a:lnTo>
                  <a:pt x="4830051" y="1727"/>
                </a:lnTo>
                <a:close/>
              </a:path>
              <a:path w="4936490" h="603885">
                <a:moveTo>
                  <a:pt x="4856658" y="50228"/>
                </a:moveTo>
                <a:lnTo>
                  <a:pt x="4849063" y="0"/>
                </a:lnTo>
                <a:lnTo>
                  <a:pt x="4836503" y="1905"/>
                </a:lnTo>
                <a:lnTo>
                  <a:pt x="4844097" y="52133"/>
                </a:lnTo>
                <a:lnTo>
                  <a:pt x="4856658" y="50228"/>
                </a:lnTo>
                <a:close/>
              </a:path>
              <a:path w="4936490" h="603885">
                <a:moveTo>
                  <a:pt x="4869954" y="138137"/>
                </a:moveTo>
                <a:lnTo>
                  <a:pt x="4862360" y="87909"/>
                </a:lnTo>
                <a:lnTo>
                  <a:pt x="4849800" y="89801"/>
                </a:lnTo>
                <a:lnTo>
                  <a:pt x="4857394" y="140030"/>
                </a:lnTo>
                <a:lnTo>
                  <a:pt x="4869954" y="138137"/>
                </a:lnTo>
                <a:close/>
              </a:path>
              <a:path w="4936490" h="603885">
                <a:moveTo>
                  <a:pt x="4883239" y="226034"/>
                </a:moveTo>
                <a:lnTo>
                  <a:pt x="4875644" y="175806"/>
                </a:lnTo>
                <a:lnTo>
                  <a:pt x="4863084" y="177698"/>
                </a:lnTo>
                <a:lnTo>
                  <a:pt x="4870678" y="227939"/>
                </a:lnTo>
                <a:lnTo>
                  <a:pt x="4883239" y="226034"/>
                </a:lnTo>
                <a:close/>
              </a:path>
              <a:path w="4936490" h="603885">
                <a:moveTo>
                  <a:pt x="4896536" y="313931"/>
                </a:moveTo>
                <a:lnTo>
                  <a:pt x="4888941" y="263702"/>
                </a:lnTo>
                <a:lnTo>
                  <a:pt x="4876381" y="265607"/>
                </a:lnTo>
                <a:lnTo>
                  <a:pt x="4883975" y="315836"/>
                </a:lnTo>
                <a:lnTo>
                  <a:pt x="4896536" y="313931"/>
                </a:lnTo>
                <a:close/>
              </a:path>
              <a:path w="4936490" h="603885">
                <a:moveTo>
                  <a:pt x="4909820" y="401840"/>
                </a:moveTo>
                <a:lnTo>
                  <a:pt x="4902225" y="351612"/>
                </a:lnTo>
                <a:lnTo>
                  <a:pt x="4889665" y="353504"/>
                </a:lnTo>
                <a:lnTo>
                  <a:pt x="4897259" y="403733"/>
                </a:lnTo>
                <a:lnTo>
                  <a:pt x="4909820" y="401840"/>
                </a:lnTo>
                <a:close/>
              </a:path>
              <a:path w="4936490" h="603885">
                <a:moveTo>
                  <a:pt x="4923117" y="489737"/>
                </a:moveTo>
                <a:lnTo>
                  <a:pt x="4915522" y="439508"/>
                </a:lnTo>
                <a:lnTo>
                  <a:pt x="4902962" y="441401"/>
                </a:lnTo>
                <a:lnTo>
                  <a:pt x="4910556" y="491629"/>
                </a:lnTo>
                <a:lnTo>
                  <a:pt x="4923117" y="489737"/>
                </a:lnTo>
                <a:close/>
              </a:path>
              <a:path w="4936490" h="603885">
                <a:moveTo>
                  <a:pt x="4936401" y="577634"/>
                </a:moveTo>
                <a:lnTo>
                  <a:pt x="4928806" y="527405"/>
                </a:lnTo>
                <a:lnTo>
                  <a:pt x="4916246" y="529310"/>
                </a:lnTo>
                <a:lnTo>
                  <a:pt x="4923841" y="579539"/>
                </a:lnTo>
                <a:lnTo>
                  <a:pt x="4936401" y="5776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6689"/>
            <a:ext cx="3863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棋盘覆</a:t>
            </a:r>
            <a:r>
              <a:rPr dirty="0" spc="-10"/>
              <a:t>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152" y="1036002"/>
            <a:ext cx="8697595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定义</a:t>
            </a:r>
            <a:r>
              <a:rPr dirty="0" sz="2000" spc="-15">
                <a:latin typeface="Calibri"/>
                <a:cs typeface="Calibri"/>
              </a:rPr>
              <a:t>cover(x,y,len,x0,y0)</a:t>
            </a:r>
            <a:r>
              <a:rPr dirty="0" sz="2000">
                <a:latin typeface="宋体"/>
                <a:cs typeface="宋体"/>
              </a:rPr>
              <a:t>表示求解左上角格子</a:t>
            </a:r>
            <a:r>
              <a:rPr dirty="0" sz="2000" spc="-5">
                <a:latin typeface="宋体"/>
                <a:cs typeface="宋体"/>
              </a:rPr>
              <a:t>在</a:t>
            </a:r>
            <a:r>
              <a:rPr dirty="0" sz="2000" spc="-5">
                <a:latin typeface="Calibri"/>
                <a:cs typeface="Calibri"/>
              </a:rPr>
              <a:t>(x,y)</a:t>
            </a:r>
            <a:r>
              <a:rPr dirty="0" sz="2000">
                <a:latin typeface="宋体"/>
                <a:cs typeface="宋体"/>
              </a:rPr>
              <a:t>边长</a:t>
            </a:r>
            <a:r>
              <a:rPr dirty="0" sz="2000" spc="-5">
                <a:latin typeface="宋体"/>
                <a:cs typeface="宋体"/>
              </a:rPr>
              <a:t>为</a:t>
            </a:r>
            <a:r>
              <a:rPr dirty="0" sz="2000" spc="-5">
                <a:latin typeface="Calibri"/>
                <a:cs typeface="Calibri"/>
              </a:rPr>
              <a:t>len,</a:t>
            </a:r>
            <a:r>
              <a:rPr dirty="0" sz="2000">
                <a:latin typeface="宋体"/>
                <a:cs typeface="宋体"/>
              </a:rPr>
              <a:t>其中</a:t>
            </a:r>
            <a:r>
              <a:rPr dirty="0" sz="2000" spc="-5">
                <a:latin typeface="Calibri"/>
                <a:cs typeface="Calibri"/>
              </a:rPr>
              <a:t>(x0,y0)</a:t>
            </a:r>
            <a:r>
              <a:rPr dirty="0" sz="2000">
                <a:latin typeface="宋体"/>
                <a:cs typeface="宋体"/>
              </a:rPr>
              <a:t>不</a:t>
            </a:r>
            <a:r>
              <a:rPr dirty="0" sz="2000" spc="5">
                <a:latin typeface="宋体"/>
                <a:cs typeface="宋体"/>
              </a:rPr>
              <a:t>能 </a:t>
            </a:r>
            <a:r>
              <a:rPr dirty="0" sz="2000">
                <a:latin typeface="宋体"/>
                <a:cs typeface="宋体"/>
              </a:rPr>
              <a:t>覆盖的棋盘覆盖方案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根据黑色格子的位置分为以下四种情况</a:t>
            </a:r>
            <a:r>
              <a:rPr dirty="0" sz="2000" spc="5">
                <a:latin typeface="宋体"/>
                <a:cs typeface="宋体"/>
              </a:rPr>
              <a:t>：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情况</a:t>
            </a:r>
            <a:r>
              <a:rPr dirty="0" sz="2000" spc="-5">
                <a:latin typeface="Calibri"/>
                <a:cs typeface="Calibri"/>
              </a:rPr>
              <a:t>1</a:t>
            </a:r>
            <a:r>
              <a:rPr dirty="0" sz="2000" spc="-5">
                <a:latin typeface="宋体"/>
                <a:cs typeface="宋体"/>
              </a:rPr>
              <a:t>：</a:t>
            </a:r>
            <a:r>
              <a:rPr dirty="0" sz="2000">
                <a:latin typeface="宋体"/>
                <a:cs typeface="宋体"/>
              </a:rPr>
              <a:t>黑点位于左上部</a:t>
            </a:r>
            <a:r>
              <a:rPr dirty="0" sz="2000" spc="5">
                <a:latin typeface="宋体"/>
                <a:cs typeface="宋体"/>
              </a:rPr>
              <a:t>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152" y="4266882"/>
            <a:ext cx="32918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情况</a:t>
            </a:r>
            <a:r>
              <a:rPr dirty="0" sz="2000" spc="-5">
                <a:latin typeface="Calibri"/>
                <a:cs typeface="Calibri"/>
              </a:rPr>
              <a:t>2</a:t>
            </a:r>
            <a:r>
              <a:rPr dirty="0" sz="2000">
                <a:latin typeface="宋体"/>
                <a:cs typeface="宋体"/>
              </a:rPr>
              <a:t>：黑点位于左下部</a:t>
            </a:r>
            <a:r>
              <a:rPr dirty="0" sz="2000" spc="5">
                <a:latin typeface="宋体"/>
                <a:cs typeface="宋体"/>
              </a:rPr>
              <a:t>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16324" y="3123057"/>
            <a:ext cx="709930" cy="187325"/>
          </a:xfrm>
          <a:custGeom>
            <a:avLst/>
            <a:gdLst/>
            <a:ahLst/>
            <a:cxnLst/>
            <a:rect l="l" t="t" r="r" b="b"/>
            <a:pathLst>
              <a:path w="709929" h="187325">
                <a:moveTo>
                  <a:pt x="603491" y="53047"/>
                </a:moveTo>
                <a:lnTo>
                  <a:pt x="603491" y="12674"/>
                </a:lnTo>
                <a:lnTo>
                  <a:pt x="603783" y="9969"/>
                </a:lnTo>
                <a:lnTo>
                  <a:pt x="615289" y="0"/>
                </a:lnTo>
                <a:lnTo>
                  <a:pt x="617994" y="101"/>
                </a:lnTo>
                <a:lnTo>
                  <a:pt x="620623" y="774"/>
                </a:lnTo>
                <a:lnTo>
                  <a:pt x="623062" y="1981"/>
                </a:lnTo>
                <a:lnTo>
                  <a:pt x="625170" y="3695"/>
                </a:lnTo>
                <a:lnTo>
                  <a:pt x="634150" y="12674"/>
                </a:lnTo>
                <a:lnTo>
                  <a:pt x="628891" y="12674"/>
                </a:lnTo>
                <a:lnTo>
                  <a:pt x="607212" y="21653"/>
                </a:lnTo>
                <a:lnTo>
                  <a:pt x="625906" y="40347"/>
                </a:lnTo>
                <a:lnTo>
                  <a:pt x="616191" y="40347"/>
                </a:lnTo>
                <a:lnTo>
                  <a:pt x="603491" y="53047"/>
                </a:lnTo>
                <a:close/>
              </a:path>
              <a:path w="709929" h="187325">
                <a:moveTo>
                  <a:pt x="628891" y="43332"/>
                </a:moveTo>
                <a:lnTo>
                  <a:pt x="607212" y="21653"/>
                </a:lnTo>
                <a:lnTo>
                  <a:pt x="628891" y="12674"/>
                </a:lnTo>
                <a:lnTo>
                  <a:pt x="628891" y="43332"/>
                </a:lnTo>
                <a:close/>
              </a:path>
              <a:path w="709929" h="187325">
                <a:moveTo>
                  <a:pt x="678986" y="93427"/>
                </a:moveTo>
                <a:lnTo>
                  <a:pt x="628891" y="43332"/>
                </a:lnTo>
                <a:lnTo>
                  <a:pt x="628891" y="12674"/>
                </a:lnTo>
                <a:lnTo>
                  <a:pt x="634150" y="12674"/>
                </a:lnTo>
                <a:lnTo>
                  <a:pt x="705929" y="84442"/>
                </a:lnTo>
                <a:lnTo>
                  <a:pt x="687971" y="84442"/>
                </a:lnTo>
                <a:lnTo>
                  <a:pt x="678986" y="93427"/>
                </a:lnTo>
                <a:close/>
              </a:path>
              <a:path w="709929" h="187325">
                <a:moveTo>
                  <a:pt x="603491" y="146507"/>
                </a:moveTo>
                <a:lnTo>
                  <a:pt x="12700" y="146507"/>
                </a:lnTo>
                <a:lnTo>
                  <a:pt x="10223" y="146265"/>
                </a:lnTo>
                <a:lnTo>
                  <a:pt x="0" y="133807"/>
                </a:lnTo>
                <a:lnTo>
                  <a:pt x="0" y="53047"/>
                </a:lnTo>
                <a:lnTo>
                  <a:pt x="12700" y="40347"/>
                </a:lnTo>
                <a:lnTo>
                  <a:pt x="603491" y="40347"/>
                </a:lnTo>
                <a:lnTo>
                  <a:pt x="603491" y="53047"/>
                </a:lnTo>
                <a:lnTo>
                  <a:pt x="25400" y="53047"/>
                </a:lnTo>
                <a:lnTo>
                  <a:pt x="12700" y="65747"/>
                </a:lnTo>
                <a:lnTo>
                  <a:pt x="25400" y="65747"/>
                </a:lnTo>
                <a:lnTo>
                  <a:pt x="25400" y="121107"/>
                </a:lnTo>
                <a:lnTo>
                  <a:pt x="12700" y="121107"/>
                </a:lnTo>
                <a:lnTo>
                  <a:pt x="25400" y="133807"/>
                </a:lnTo>
                <a:lnTo>
                  <a:pt x="603491" y="133807"/>
                </a:lnTo>
                <a:lnTo>
                  <a:pt x="603491" y="146507"/>
                </a:lnTo>
                <a:close/>
              </a:path>
              <a:path w="709929" h="187325">
                <a:moveTo>
                  <a:pt x="616191" y="65747"/>
                </a:moveTo>
                <a:lnTo>
                  <a:pt x="25400" y="65747"/>
                </a:lnTo>
                <a:lnTo>
                  <a:pt x="25400" y="53047"/>
                </a:lnTo>
                <a:lnTo>
                  <a:pt x="603491" y="53047"/>
                </a:lnTo>
                <a:lnTo>
                  <a:pt x="616191" y="40347"/>
                </a:lnTo>
                <a:lnTo>
                  <a:pt x="625906" y="40347"/>
                </a:lnTo>
                <a:lnTo>
                  <a:pt x="628891" y="43332"/>
                </a:lnTo>
                <a:lnTo>
                  <a:pt x="628891" y="53047"/>
                </a:lnTo>
                <a:lnTo>
                  <a:pt x="628650" y="55524"/>
                </a:lnTo>
                <a:lnTo>
                  <a:pt x="618667" y="65506"/>
                </a:lnTo>
                <a:lnTo>
                  <a:pt x="616191" y="65747"/>
                </a:lnTo>
                <a:close/>
              </a:path>
              <a:path w="709929" h="187325">
                <a:moveTo>
                  <a:pt x="25400" y="65747"/>
                </a:moveTo>
                <a:lnTo>
                  <a:pt x="12700" y="65747"/>
                </a:lnTo>
                <a:lnTo>
                  <a:pt x="25400" y="53047"/>
                </a:lnTo>
                <a:lnTo>
                  <a:pt x="25400" y="65747"/>
                </a:lnTo>
                <a:close/>
              </a:path>
              <a:path w="709929" h="187325">
                <a:moveTo>
                  <a:pt x="687971" y="102412"/>
                </a:moveTo>
                <a:lnTo>
                  <a:pt x="678992" y="93421"/>
                </a:lnTo>
                <a:lnTo>
                  <a:pt x="687971" y="84442"/>
                </a:lnTo>
                <a:lnTo>
                  <a:pt x="687971" y="102412"/>
                </a:lnTo>
                <a:close/>
              </a:path>
              <a:path w="709929" h="187325">
                <a:moveTo>
                  <a:pt x="705929" y="102412"/>
                </a:moveTo>
                <a:lnTo>
                  <a:pt x="687971" y="102412"/>
                </a:lnTo>
                <a:lnTo>
                  <a:pt x="687971" y="84442"/>
                </a:lnTo>
                <a:lnTo>
                  <a:pt x="705929" y="84442"/>
                </a:lnTo>
                <a:lnTo>
                  <a:pt x="707504" y="86372"/>
                </a:lnTo>
                <a:lnTo>
                  <a:pt x="708685" y="88569"/>
                </a:lnTo>
                <a:lnTo>
                  <a:pt x="709396" y="90944"/>
                </a:lnTo>
                <a:lnTo>
                  <a:pt x="709649" y="93427"/>
                </a:lnTo>
                <a:lnTo>
                  <a:pt x="709396" y="95910"/>
                </a:lnTo>
                <a:lnTo>
                  <a:pt x="708685" y="98285"/>
                </a:lnTo>
                <a:lnTo>
                  <a:pt x="707504" y="100482"/>
                </a:lnTo>
                <a:lnTo>
                  <a:pt x="705929" y="102412"/>
                </a:lnTo>
                <a:close/>
              </a:path>
              <a:path w="709929" h="187325">
                <a:moveTo>
                  <a:pt x="634150" y="174180"/>
                </a:moveTo>
                <a:lnTo>
                  <a:pt x="628891" y="174180"/>
                </a:lnTo>
                <a:lnTo>
                  <a:pt x="628891" y="143522"/>
                </a:lnTo>
                <a:lnTo>
                  <a:pt x="678986" y="93427"/>
                </a:lnTo>
                <a:lnTo>
                  <a:pt x="687971" y="102412"/>
                </a:lnTo>
                <a:lnTo>
                  <a:pt x="705929" y="102412"/>
                </a:lnTo>
                <a:lnTo>
                  <a:pt x="634150" y="174180"/>
                </a:lnTo>
                <a:close/>
              </a:path>
              <a:path w="709929" h="187325">
                <a:moveTo>
                  <a:pt x="25400" y="133807"/>
                </a:moveTo>
                <a:lnTo>
                  <a:pt x="12700" y="121107"/>
                </a:lnTo>
                <a:lnTo>
                  <a:pt x="25400" y="121107"/>
                </a:lnTo>
                <a:lnTo>
                  <a:pt x="25400" y="133807"/>
                </a:lnTo>
                <a:close/>
              </a:path>
              <a:path w="709929" h="187325">
                <a:moveTo>
                  <a:pt x="625906" y="146507"/>
                </a:moveTo>
                <a:lnTo>
                  <a:pt x="616191" y="146507"/>
                </a:lnTo>
                <a:lnTo>
                  <a:pt x="603491" y="133807"/>
                </a:lnTo>
                <a:lnTo>
                  <a:pt x="25400" y="133807"/>
                </a:lnTo>
                <a:lnTo>
                  <a:pt x="25400" y="121107"/>
                </a:lnTo>
                <a:lnTo>
                  <a:pt x="616191" y="121107"/>
                </a:lnTo>
                <a:lnTo>
                  <a:pt x="628891" y="133807"/>
                </a:lnTo>
                <a:lnTo>
                  <a:pt x="628891" y="143522"/>
                </a:lnTo>
                <a:lnTo>
                  <a:pt x="625906" y="146507"/>
                </a:lnTo>
                <a:close/>
              </a:path>
              <a:path w="709929" h="187325">
                <a:moveTo>
                  <a:pt x="615289" y="186855"/>
                </a:moveTo>
                <a:lnTo>
                  <a:pt x="603491" y="174180"/>
                </a:lnTo>
                <a:lnTo>
                  <a:pt x="603491" y="133807"/>
                </a:lnTo>
                <a:lnTo>
                  <a:pt x="616191" y="146507"/>
                </a:lnTo>
                <a:lnTo>
                  <a:pt x="625906" y="146507"/>
                </a:lnTo>
                <a:lnTo>
                  <a:pt x="607212" y="165201"/>
                </a:lnTo>
                <a:lnTo>
                  <a:pt x="628891" y="174180"/>
                </a:lnTo>
                <a:lnTo>
                  <a:pt x="634150" y="174180"/>
                </a:lnTo>
                <a:lnTo>
                  <a:pt x="625170" y="183159"/>
                </a:lnTo>
                <a:lnTo>
                  <a:pt x="623062" y="184861"/>
                </a:lnTo>
                <a:lnTo>
                  <a:pt x="620623" y="186080"/>
                </a:lnTo>
                <a:lnTo>
                  <a:pt x="617994" y="186753"/>
                </a:lnTo>
                <a:lnTo>
                  <a:pt x="615289" y="186855"/>
                </a:lnTo>
                <a:close/>
              </a:path>
              <a:path w="709929" h="187325">
                <a:moveTo>
                  <a:pt x="628891" y="174180"/>
                </a:moveTo>
                <a:lnTo>
                  <a:pt x="607212" y="165201"/>
                </a:lnTo>
                <a:lnTo>
                  <a:pt x="628891" y="143522"/>
                </a:lnTo>
                <a:lnTo>
                  <a:pt x="628891" y="17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64889" y="2820035"/>
            <a:ext cx="7372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宋体"/>
                <a:cs typeface="宋体"/>
              </a:rPr>
              <a:t>递归求</a:t>
            </a:r>
            <a:r>
              <a:rPr dirty="0" sz="1400" spc="5">
                <a:latin typeface="宋体"/>
                <a:cs typeface="宋体"/>
              </a:rPr>
              <a:t>解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35466" y="2646362"/>
            <a:ext cx="222885" cy="1229360"/>
          </a:xfrm>
          <a:custGeom>
            <a:avLst/>
            <a:gdLst/>
            <a:ahLst/>
            <a:cxnLst/>
            <a:rect l="l" t="t" r="r" b="b"/>
            <a:pathLst>
              <a:path w="222885" h="1229360">
                <a:moveTo>
                  <a:pt x="222322" y="15239"/>
                </a:moveTo>
                <a:lnTo>
                  <a:pt x="112962" y="15239"/>
                </a:lnTo>
                <a:lnTo>
                  <a:pt x="115591" y="12700"/>
                </a:lnTo>
                <a:lnTo>
                  <a:pt x="116619" y="12700"/>
                </a:lnTo>
                <a:lnTo>
                  <a:pt x="120226" y="11430"/>
                </a:lnTo>
                <a:lnTo>
                  <a:pt x="120925" y="10160"/>
                </a:lnTo>
                <a:lnTo>
                  <a:pt x="125433" y="8889"/>
                </a:lnTo>
                <a:lnTo>
                  <a:pt x="125929" y="8889"/>
                </a:lnTo>
                <a:lnTo>
                  <a:pt x="131669" y="7619"/>
                </a:lnTo>
                <a:lnTo>
                  <a:pt x="138133" y="6350"/>
                </a:lnTo>
                <a:lnTo>
                  <a:pt x="145296" y="5080"/>
                </a:lnTo>
                <a:lnTo>
                  <a:pt x="153107" y="3810"/>
                </a:lnTo>
                <a:lnTo>
                  <a:pt x="170544" y="1269"/>
                </a:lnTo>
                <a:lnTo>
                  <a:pt x="179904" y="1269"/>
                </a:lnTo>
                <a:lnTo>
                  <a:pt x="189911" y="0"/>
                </a:lnTo>
                <a:lnTo>
                  <a:pt x="222182" y="0"/>
                </a:lnTo>
                <a:lnTo>
                  <a:pt x="222322" y="15239"/>
                </a:lnTo>
                <a:close/>
              </a:path>
              <a:path w="222885" h="1229360">
                <a:moveTo>
                  <a:pt x="147671" y="20319"/>
                </a:moveTo>
                <a:lnTo>
                  <a:pt x="108428" y="20319"/>
                </a:lnTo>
                <a:lnTo>
                  <a:pt x="109342" y="19050"/>
                </a:lnTo>
                <a:lnTo>
                  <a:pt x="110015" y="17780"/>
                </a:lnTo>
                <a:lnTo>
                  <a:pt x="110917" y="16510"/>
                </a:lnTo>
                <a:lnTo>
                  <a:pt x="111857" y="15239"/>
                </a:lnTo>
                <a:lnTo>
                  <a:pt x="200998" y="15239"/>
                </a:lnTo>
                <a:lnTo>
                  <a:pt x="190724" y="16510"/>
                </a:lnTo>
                <a:lnTo>
                  <a:pt x="181174" y="16510"/>
                </a:lnTo>
                <a:lnTo>
                  <a:pt x="171814" y="17780"/>
                </a:lnTo>
                <a:lnTo>
                  <a:pt x="163317" y="17780"/>
                </a:lnTo>
                <a:lnTo>
                  <a:pt x="155075" y="19050"/>
                </a:lnTo>
                <a:lnTo>
                  <a:pt x="155278" y="19050"/>
                </a:lnTo>
                <a:lnTo>
                  <a:pt x="147671" y="20319"/>
                </a:lnTo>
                <a:close/>
              </a:path>
              <a:path w="222885" h="1229360">
                <a:moveTo>
                  <a:pt x="107158" y="594482"/>
                </a:moveTo>
                <a:lnTo>
                  <a:pt x="107247" y="24130"/>
                </a:lnTo>
                <a:lnTo>
                  <a:pt x="107387" y="22860"/>
                </a:lnTo>
                <a:lnTo>
                  <a:pt x="108009" y="20319"/>
                </a:lnTo>
                <a:lnTo>
                  <a:pt x="147912" y="20319"/>
                </a:lnTo>
                <a:lnTo>
                  <a:pt x="141003" y="21589"/>
                </a:lnTo>
                <a:lnTo>
                  <a:pt x="141296" y="21589"/>
                </a:lnTo>
                <a:lnTo>
                  <a:pt x="135123" y="22860"/>
                </a:lnTo>
                <a:lnTo>
                  <a:pt x="135492" y="22860"/>
                </a:lnTo>
                <a:lnTo>
                  <a:pt x="130132" y="24130"/>
                </a:lnTo>
                <a:lnTo>
                  <a:pt x="130628" y="24130"/>
                </a:lnTo>
                <a:lnTo>
                  <a:pt x="126106" y="25400"/>
                </a:lnTo>
                <a:lnTo>
                  <a:pt x="123033" y="25400"/>
                </a:lnTo>
                <a:lnTo>
                  <a:pt x="122971" y="25861"/>
                </a:lnTo>
                <a:lnTo>
                  <a:pt x="122773" y="26669"/>
                </a:lnTo>
                <a:lnTo>
                  <a:pt x="122639" y="26669"/>
                </a:lnTo>
                <a:lnTo>
                  <a:pt x="121834" y="27820"/>
                </a:lnTo>
                <a:lnTo>
                  <a:pt x="121585" y="27939"/>
                </a:lnTo>
                <a:lnTo>
                  <a:pt x="123033" y="27939"/>
                </a:lnTo>
                <a:lnTo>
                  <a:pt x="123033" y="593089"/>
                </a:lnTo>
                <a:lnTo>
                  <a:pt x="108225" y="593089"/>
                </a:lnTo>
                <a:lnTo>
                  <a:pt x="107829" y="593837"/>
                </a:lnTo>
                <a:lnTo>
                  <a:pt x="107158" y="594482"/>
                </a:lnTo>
                <a:close/>
              </a:path>
              <a:path w="222885" h="1229360">
                <a:moveTo>
                  <a:pt x="123033" y="25607"/>
                </a:moveTo>
                <a:lnTo>
                  <a:pt x="123033" y="25400"/>
                </a:lnTo>
                <a:lnTo>
                  <a:pt x="123033" y="25607"/>
                </a:lnTo>
                <a:close/>
              </a:path>
              <a:path w="222885" h="1229360">
                <a:moveTo>
                  <a:pt x="123033" y="27243"/>
                </a:moveTo>
                <a:lnTo>
                  <a:pt x="123084" y="25400"/>
                </a:lnTo>
                <a:lnTo>
                  <a:pt x="126805" y="25400"/>
                </a:lnTo>
                <a:lnTo>
                  <a:pt x="123198" y="26669"/>
                </a:lnTo>
                <a:lnTo>
                  <a:pt x="124227" y="26669"/>
                </a:lnTo>
                <a:lnTo>
                  <a:pt x="123033" y="27243"/>
                </a:lnTo>
                <a:close/>
              </a:path>
              <a:path w="222885" h="1229360">
                <a:moveTo>
                  <a:pt x="122944" y="26669"/>
                </a:moveTo>
                <a:lnTo>
                  <a:pt x="122773" y="26669"/>
                </a:lnTo>
                <a:lnTo>
                  <a:pt x="123013" y="25690"/>
                </a:lnTo>
                <a:lnTo>
                  <a:pt x="122944" y="26669"/>
                </a:lnTo>
                <a:close/>
              </a:path>
              <a:path w="222885" h="1229360">
                <a:moveTo>
                  <a:pt x="122621" y="27442"/>
                </a:moveTo>
                <a:lnTo>
                  <a:pt x="122868" y="26669"/>
                </a:lnTo>
                <a:lnTo>
                  <a:pt x="123033" y="25861"/>
                </a:lnTo>
                <a:lnTo>
                  <a:pt x="123033" y="27243"/>
                </a:lnTo>
                <a:lnTo>
                  <a:pt x="122621" y="27442"/>
                </a:lnTo>
                <a:close/>
              </a:path>
              <a:path w="222885" h="1229360">
                <a:moveTo>
                  <a:pt x="121834" y="27820"/>
                </a:moveTo>
                <a:lnTo>
                  <a:pt x="122639" y="26669"/>
                </a:lnTo>
                <a:lnTo>
                  <a:pt x="122096" y="27694"/>
                </a:lnTo>
                <a:lnTo>
                  <a:pt x="121834" y="27820"/>
                </a:lnTo>
                <a:close/>
              </a:path>
              <a:path w="222885" h="1229360">
                <a:moveTo>
                  <a:pt x="122096" y="27694"/>
                </a:moveTo>
                <a:lnTo>
                  <a:pt x="122639" y="26669"/>
                </a:lnTo>
                <a:lnTo>
                  <a:pt x="122773" y="26669"/>
                </a:lnTo>
                <a:lnTo>
                  <a:pt x="122722" y="26874"/>
                </a:lnTo>
                <a:lnTo>
                  <a:pt x="122164" y="27661"/>
                </a:lnTo>
                <a:close/>
              </a:path>
              <a:path w="222885" h="1229360">
                <a:moveTo>
                  <a:pt x="122722" y="26874"/>
                </a:moveTo>
                <a:lnTo>
                  <a:pt x="122773" y="26669"/>
                </a:lnTo>
                <a:lnTo>
                  <a:pt x="122722" y="26874"/>
                </a:lnTo>
                <a:close/>
              </a:path>
              <a:path w="222885" h="1229360">
                <a:moveTo>
                  <a:pt x="122578" y="27462"/>
                </a:moveTo>
                <a:lnTo>
                  <a:pt x="122722" y="26874"/>
                </a:lnTo>
                <a:lnTo>
                  <a:pt x="122868" y="26669"/>
                </a:lnTo>
                <a:lnTo>
                  <a:pt x="122684" y="27243"/>
                </a:lnTo>
                <a:lnTo>
                  <a:pt x="122578" y="27462"/>
                </a:lnTo>
                <a:close/>
              </a:path>
              <a:path w="222885" h="1229360">
                <a:moveTo>
                  <a:pt x="122164" y="27661"/>
                </a:moveTo>
                <a:lnTo>
                  <a:pt x="122722" y="26874"/>
                </a:lnTo>
                <a:lnTo>
                  <a:pt x="122578" y="27462"/>
                </a:lnTo>
                <a:lnTo>
                  <a:pt x="122164" y="27661"/>
                </a:lnTo>
                <a:close/>
              </a:path>
              <a:path w="222885" h="1229360">
                <a:moveTo>
                  <a:pt x="123033" y="27939"/>
                </a:moveTo>
                <a:lnTo>
                  <a:pt x="122461" y="27939"/>
                </a:lnTo>
                <a:lnTo>
                  <a:pt x="122621" y="27442"/>
                </a:lnTo>
                <a:lnTo>
                  <a:pt x="123033" y="27243"/>
                </a:lnTo>
                <a:lnTo>
                  <a:pt x="123033" y="27939"/>
                </a:lnTo>
                <a:close/>
              </a:path>
              <a:path w="222885" h="1229360">
                <a:moveTo>
                  <a:pt x="122461" y="27939"/>
                </a:moveTo>
                <a:lnTo>
                  <a:pt x="122522" y="27694"/>
                </a:lnTo>
                <a:lnTo>
                  <a:pt x="122621" y="27442"/>
                </a:lnTo>
                <a:lnTo>
                  <a:pt x="122461" y="27939"/>
                </a:lnTo>
                <a:close/>
              </a:path>
              <a:path w="222885" h="1229360">
                <a:moveTo>
                  <a:pt x="122461" y="27939"/>
                </a:moveTo>
                <a:lnTo>
                  <a:pt x="121966" y="27939"/>
                </a:lnTo>
                <a:lnTo>
                  <a:pt x="122164" y="27661"/>
                </a:lnTo>
                <a:lnTo>
                  <a:pt x="122578" y="27462"/>
                </a:lnTo>
                <a:lnTo>
                  <a:pt x="122461" y="27939"/>
                </a:lnTo>
                <a:close/>
              </a:path>
              <a:path w="222885" h="1229360">
                <a:moveTo>
                  <a:pt x="121966" y="27939"/>
                </a:moveTo>
                <a:lnTo>
                  <a:pt x="121750" y="27939"/>
                </a:lnTo>
                <a:lnTo>
                  <a:pt x="122096" y="27694"/>
                </a:lnTo>
                <a:lnTo>
                  <a:pt x="121966" y="27939"/>
                </a:lnTo>
                <a:close/>
              </a:path>
              <a:path w="222885" h="1229360">
                <a:moveTo>
                  <a:pt x="107829" y="593837"/>
                </a:moveTo>
                <a:lnTo>
                  <a:pt x="108225" y="593089"/>
                </a:lnTo>
                <a:lnTo>
                  <a:pt x="108052" y="593575"/>
                </a:lnTo>
                <a:lnTo>
                  <a:pt x="107955" y="593715"/>
                </a:lnTo>
                <a:close/>
              </a:path>
              <a:path w="222885" h="1229360">
                <a:moveTo>
                  <a:pt x="108027" y="593646"/>
                </a:moveTo>
                <a:lnTo>
                  <a:pt x="108225" y="593089"/>
                </a:lnTo>
                <a:lnTo>
                  <a:pt x="108441" y="593089"/>
                </a:lnTo>
                <a:lnTo>
                  <a:pt x="108027" y="593646"/>
                </a:lnTo>
                <a:close/>
              </a:path>
              <a:path w="222885" h="1229360">
                <a:moveTo>
                  <a:pt x="108033" y="593640"/>
                </a:moveTo>
                <a:lnTo>
                  <a:pt x="108441" y="593089"/>
                </a:lnTo>
                <a:lnTo>
                  <a:pt x="108101" y="593575"/>
                </a:lnTo>
                <a:close/>
              </a:path>
              <a:path w="222885" h="1229360">
                <a:moveTo>
                  <a:pt x="108101" y="593575"/>
                </a:moveTo>
                <a:lnTo>
                  <a:pt x="108441" y="593089"/>
                </a:lnTo>
                <a:lnTo>
                  <a:pt x="108606" y="593089"/>
                </a:lnTo>
                <a:lnTo>
                  <a:pt x="108101" y="593575"/>
                </a:lnTo>
                <a:close/>
              </a:path>
              <a:path w="222885" h="1229360">
                <a:moveTo>
                  <a:pt x="107962" y="593829"/>
                </a:moveTo>
                <a:lnTo>
                  <a:pt x="108101" y="593575"/>
                </a:lnTo>
                <a:lnTo>
                  <a:pt x="108606" y="593089"/>
                </a:lnTo>
                <a:lnTo>
                  <a:pt x="107962" y="593829"/>
                </a:lnTo>
                <a:close/>
              </a:path>
              <a:path w="222885" h="1229360">
                <a:moveTo>
                  <a:pt x="123033" y="596900"/>
                </a:moveTo>
                <a:lnTo>
                  <a:pt x="107158" y="596900"/>
                </a:lnTo>
                <a:lnTo>
                  <a:pt x="107220" y="596438"/>
                </a:lnTo>
                <a:lnTo>
                  <a:pt x="107630" y="594764"/>
                </a:lnTo>
                <a:lnTo>
                  <a:pt x="107960" y="593837"/>
                </a:lnTo>
                <a:lnTo>
                  <a:pt x="108606" y="593089"/>
                </a:lnTo>
                <a:lnTo>
                  <a:pt x="123033" y="593089"/>
                </a:lnTo>
                <a:lnTo>
                  <a:pt x="123033" y="596900"/>
                </a:lnTo>
                <a:close/>
              </a:path>
              <a:path w="222885" h="1229360">
                <a:moveTo>
                  <a:pt x="107680" y="594118"/>
                </a:moveTo>
                <a:lnTo>
                  <a:pt x="107829" y="593837"/>
                </a:lnTo>
                <a:lnTo>
                  <a:pt x="108027" y="593646"/>
                </a:lnTo>
                <a:lnTo>
                  <a:pt x="107680" y="594118"/>
                </a:lnTo>
                <a:close/>
              </a:path>
              <a:path w="222885" h="1229360">
                <a:moveTo>
                  <a:pt x="107761" y="594061"/>
                </a:moveTo>
                <a:lnTo>
                  <a:pt x="108003" y="593715"/>
                </a:lnTo>
                <a:lnTo>
                  <a:pt x="107761" y="594061"/>
                </a:lnTo>
                <a:close/>
              </a:path>
              <a:path w="222885" h="1229360">
                <a:moveTo>
                  <a:pt x="107774" y="594360"/>
                </a:moveTo>
                <a:lnTo>
                  <a:pt x="107552" y="594360"/>
                </a:lnTo>
                <a:lnTo>
                  <a:pt x="107761" y="594061"/>
                </a:lnTo>
                <a:lnTo>
                  <a:pt x="107962" y="593829"/>
                </a:lnTo>
                <a:lnTo>
                  <a:pt x="107774" y="594360"/>
                </a:lnTo>
                <a:close/>
              </a:path>
              <a:path w="222885" h="1229360">
                <a:moveTo>
                  <a:pt x="107323" y="595630"/>
                </a:moveTo>
                <a:lnTo>
                  <a:pt x="107158" y="595630"/>
                </a:lnTo>
                <a:lnTo>
                  <a:pt x="107285" y="594360"/>
                </a:lnTo>
                <a:lnTo>
                  <a:pt x="107829" y="593837"/>
                </a:lnTo>
                <a:lnTo>
                  <a:pt x="107611" y="594210"/>
                </a:lnTo>
                <a:lnTo>
                  <a:pt x="107501" y="594360"/>
                </a:lnTo>
                <a:lnTo>
                  <a:pt x="107729" y="594360"/>
                </a:lnTo>
                <a:lnTo>
                  <a:pt x="107323" y="595630"/>
                </a:lnTo>
                <a:close/>
              </a:path>
              <a:path w="222885" h="1229360">
                <a:moveTo>
                  <a:pt x="107552" y="594360"/>
                </a:moveTo>
                <a:lnTo>
                  <a:pt x="107631" y="594210"/>
                </a:lnTo>
                <a:lnTo>
                  <a:pt x="107761" y="594061"/>
                </a:lnTo>
                <a:lnTo>
                  <a:pt x="107552" y="594360"/>
                </a:lnTo>
                <a:close/>
              </a:path>
              <a:path w="222885" h="1229360">
                <a:moveTo>
                  <a:pt x="107501" y="594360"/>
                </a:moveTo>
                <a:lnTo>
                  <a:pt x="107680" y="594118"/>
                </a:lnTo>
                <a:lnTo>
                  <a:pt x="107501" y="594360"/>
                </a:lnTo>
                <a:close/>
              </a:path>
              <a:path w="222885" h="1229360">
                <a:moveTo>
                  <a:pt x="107552" y="594360"/>
                </a:moveTo>
                <a:lnTo>
                  <a:pt x="107631" y="594210"/>
                </a:lnTo>
                <a:lnTo>
                  <a:pt x="107552" y="594360"/>
                </a:lnTo>
                <a:close/>
              </a:path>
              <a:path w="222885" h="1229360">
                <a:moveTo>
                  <a:pt x="107107" y="596900"/>
                </a:moveTo>
                <a:lnTo>
                  <a:pt x="103386" y="596900"/>
                </a:lnTo>
                <a:lnTo>
                  <a:pt x="106993" y="594360"/>
                </a:lnTo>
                <a:lnTo>
                  <a:pt x="105964" y="595630"/>
                </a:lnTo>
                <a:lnTo>
                  <a:pt x="107158" y="595630"/>
                </a:lnTo>
                <a:lnTo>
                  <a:pt x="107107" y="596900"/>
                </a:lnTo>
                <a:close/>
              </a:path>
              <a:path w="222885" h="1229360">
                <a:moveTo>
                  <a:pt x="107323" y="595630"/>
                </a:moveTo>
                <a:lnTo>
                  <a:pt x="107729" y="594360"/>
                </a:lnTo>
                <a:lnTo>
                  <a:pt x="107630" y="594764"/>
                </a:lnTo>
                <a:lnTo>
                  <a:pt x="107323" y="595630"/>
                </a:lnTo>
                <a:close/>
              </a:path>
              <a:path w="222885" h="1229360">
                <a:moveTo>
                  <a:pt x="107630" y="594764"/>
                </a:moveTo>
                <a:lnTo>
                  <a:pt x="107729" y="594360"/>
                </a:lnTo>
                <a:lnTo>
                  <a:pt x="107630" y="594764"/>
                </a:lnTo>
                <a:close/>
              </a:path>
              <a:path w="222885" h="1229360">
                <a:moveTo>
                  <a:pt x="107158" y="595630"/>
                </a:moveTo>
                <a:lnTo>
                  <a:pt x="105964" y="595630"/>
                </a:lnTo>
                <a:lnTo>
                  <a:pt x="107158" y="594482"/>
                </a:lnTo>
                <a:lnTo>
                  <a:pt x="107158" y="595630"/>
                </a:lnTo>
                <a:close/>
              </a:path>
              <a:path w="222885" h="1229360">
                <a:moveTo>
                  <a:pt x="107178" y="596609"/>
                </a:moveTo>
                <a:lnTo>
                  <a:pt x="107247" y="595630"/>
                </a:lnTo>
                <a:lnTo>
                  <a:pt x="107630" y="594764"/>
                </a:lnTo>
                <a:lnTo>
                  <a:pt x="107178" y="596609"/>
                </a:lnTo>
                <a:close/>
              </a:path>
              <a:path w="222885" h="1229360">
                <a:moveTo>
                  <a:pt x="122944" y="598169"/>
                </a:moveTo>
                <a:lnTo>
                  <a:pt x="99563" y="598169"/>
                </a:lnTo>
                <a:lnTo>
                  <a:pt x="104085" y="595630"/>
                </a:lnTo>
                <a:lnTo>
                  <a:pt x="103386" y="596900"/>
                </a:lnTo>
                <a:lnTo>
                  <a:pt x="123033" y="596900"/>
                </a:lnTo>
                <a:lnTo>
                  <a:pt x="122944" y="598169"/>
                </a:lnTo>
                <a:close/>
              </a:path>
              <a:path w="222885" h="1229360">
                <a:moveTo>
                  <a:pt x="107158" y="596438"/>
                </a:moveTo>
                <a:lnTo>
                  <a:pt x="107158" y="595630"/>
                </a:lnTo>
                <a:lnTo>
                  <a:pt x="107158" y="596438"/>
                </a:lnTo>
                <a:close/>
              </a:path>
              <a:path w="222885" h="1229360">
                <a:moveTo>
                  <a:pt x="107158" y="596900"/>
                </a:moveTo>
                <a:lnTo>
                  <a:pt x="107158" y="596692"/>
                </a:lnTo>
                <a:lnTo>
                  <a:pt x="107158" y="596900"/>
                </a:lnTo>
                <a:close/>
              </a:path>
              <a:path w="222885" h="1229360">
                <a:moveTo>
                  <a:pt x="119274" y="605789"/>
                </a:moveTo>
                <a:lnTo>
                  <a:pt x="49017" y="605789"/>
                </a:lnTo>
                <a:lnTo>
                  <a:pt x="58377" y="604519"/>
                </a:lnTo>
                <a:lnTo>
                  <a:pt x="58212" y="604519"/>
                </a:lnTo>
                <a:lnTo>
                  <a:pt x="67051" y="603250"/>
                </a:lnTo>
                <a:lnTo>
                  <a:pt x="66874" y="603250"/>
                </a:lnTo>
                <a:lnTo>
                  <a:pt x="75116" y="601980"/>
                </a:lnTo>
                <a:lnTo>
                  <a:pt x="82279" y="601980"/>
                </a:lnTo>
                <a:lnTo>
                  <a:pt x="89200" y="600710"/>
                </a:lnTo>
                <a:lnTo>
                  <a:pt x="88895" y="600710"/>
                </a:lnTo>
                <a:lnTo>
                  <a:pt x="95068" y="599439"/>
                </a:lnTo>
                <a:lnTo>
                  <a:pt x="94699" y="599439"/>
                </a:lnTo>
                <a:lnTo>
                  <a:pt x="100059" y="596900"/>
                </a:lnTo>
                <a:lnTo>
                  <a:pt x="99563" y="598169"/>
                </a:lnTo>
                <a:lnTo>
                  <a:pt x="122804" y="598169"/>
                </a:lnTo>
                <a:lnTo>
                  <a:pt x="122182" y="600710"/>
                </a:lnTo>
                <a:lnTo>
                  <a:pt x="121763" y="601980"/>
                </a:lnTo>
                <a:lnTo>
                  <a:pt x="120861" y="603250"/>
                </a:lnTo>
                <a:lnTo>
                  <a:pt x="120175" y="604519"/>
                </a:lnTo>
                <a:lnTo>
                  <a:pt x="119274" y="605789"/>
                </a:lnTo>
                <a:close/>
              </a:path>
              <a:path w="222885" h="1229360">
                <a:moveTo>
                  <a:pt x="98694" y="614641"/>
                </a:moveTo>
                <a:lnTo>
                  <a:pt x="92350" y="613410"/>
                </a:lnTo>
                <a:lnTo>
                  <a:pt x="85136" y="612139"/>
                </a:lnTo>
                <a:lnTo>
                  <a:pt x="77288" y="610870"/>
                </a:lnTo>
                <a:lnTo>
                  <a:pt x="59812" y="608329"/>
                </a:lnTo>
                <a:lnTo>
                  <a:pt x="50287" y="608329"/>
                </a:lnTo>
                <a:lnTo>
                  <a:pt x="40292" y="607060"/>
                </a:lnTo>
                <a:lnTo>
                  <a:pt x="18690" y="607060"/>
                </a:lnTo>
                <a:lnTo>
                  <a:pt x="29332" y="605789"/>
                </a:lnTo>
                <a:lnTo>
                  <a:pt x="118334" y="605789"/>
                </a:lnTo>
                <a:lnTo>
                  <a:pt x="117242" y="607060"/>
                </a:lnTo>
                <a:lnTo>
                  <a:pt x="114600" y="608329"/>
                </a:lnTo>
                <a:lnTo>
                  <a:pt x="113571" y="609600"/>
                </a:lnTo>
                <a:lnTo>
                  <a:pt x="109965" y="610870"/>
                </a:lnTo>
                <a:lnTo>
                  <a:pt x="109266" y="610870"/>
                </a:lnTo>
                <a:lnTo>
                  <a:pt x="104758" y="612139"/>
                </a:lnTo>
                <a:lnTo>
                  <a:pt x="104262" y="613410"/>
                </a:lnTo>
                <a:lnTo>
                  <a:pt x="98694" y="614641"/>
                </a:lnTo>
                <a:close/>
              </a:path>
              <a:path w="222885" h="1229360">
                <a:moveTo>
                  <a:pt x="8009" y="622300"/>
                </a:moveTo>
                <a:lnTo>
                  <a:pt x="5837" y="622300"/>
                </a:lnTo>
                <a:lnTo>
                  <a:pt x="3932" y="621029"/>
                </a:lnTo>
                <a:lnTo>
                  <a:pt x="2307" y="619760"/>
                </a:lnTo>
                <a:lnTo>
                  <a:pt x="1049" y="618489"/>
                </a:lnTo>
                <a:lnTo>
                  <a:pt x="275" y="615950"/>
                </a:lnTo>
                <a:lnTo>
                  <a:pt x="0" y="614641"/>
                </a:lnTo>
                <a:lnTo>
                  <a:pt x="275" y="612139"/>
                </a:lnTo>
                <a:lnTo>
                  <a:pt x="1049" y="610870"/>
                </a:lnTo>
                <a:lnTo>
                  <a:pt x="2307" y="608329"/>
                </a:lnTo>
                <a:lnTo>
                  <a:pt x="3932" y="607060"/>
                </a:lnTo>
                <a:lnTo>
                  <a:pt x="8009" y="607060"/>
                </a:lnTo>
                <a:lnTo>
                  <a:pt x="8009" y="622300"/>
                </a:lnTo>
                <a:close/>
              </a:path>
              <a:path w="222885" h="1229360">
                <a:moveTo>
                  <a:pt x="29878" y="622300"/>
                </a:moveTo>
                <a:lnTo>
                  <a:pt x="8009" y="622300"/>
                </a:lnTo>
                <a:lnTo>
                  <a:pt x="8009" y="607060"/>
                </a:lnTo>
                <a:lnTo>
                  <a:pt x="40292" y="607060"/>
                </a:lnTo>
                <a:lnTo>
                  <a:pt x="50287" y="608329"/>
                </a:lnTo>
                <a:lnTo>
                  <a:pt x="59812" y="608329"/>
                </a:lnTo>
                <a:lnTo>
                  <a:pt x="77288" y="610870"/>
                </a:lnTo>
                <a:lnTo>
                  <a:pt x="85136" y="612139"/>
                </a:lnTo>
                <a:lnTo>
                  <a:pt x="92350" y="613410"/>
                </a:lnTo>
                <a:lnTo>
                  <a:pt x="98694" y="614641"/>
                </a:lnTo>
                <a:lnTo>
                  <a:pt x="92058" y="615950"/>
                </a:lnTo>
                <a:lnTo>
                  <a:pt x="84895" y="617220"/>
                </a:lnTo>
                <a:lnTo>
                  <a:pt x="77084" y="618489"/>
                </a:lnTo>
                <a:lnTo>
                  <a:pt x="68652" y="619760"/>
                </a:lnTo>
                <a:lnTo>
                  <a:pt x="59647" y="619760"/>
                </a:lnTo>
                <a:lnTo>
                  <a:pt x="50135" y="621029"/>
                </a:lnTo>
                <a:lnTo>
                  <a:pt x="40140" y="621029"/>
                </a:lnTo>
                <a:lnTo>
                  <a:pt x="29878" y="622300"/>
                </a:lnTo>
                <a:close/>
              </a:path>
              <a:path w="222885" h="1229360">
                <a:moveTo>
                  <a:pt x="118334" y="623570"/>
                </a:moveTo>
                <a:lnTo>
                  <a:pt x="39467" y="623570"/>
                </a:lnTo>
                <a:lnTo>
                  <a:pt x="29193" y="622300"/>
                </a:lnTo>
                <a:lnTo>
                  <a:pt x="29878" y="622300"/>
                </a:lnTo>
                <a:lnTo>
                  <a:pt x="40140" y="621029"/>
                </a:lnTo>
                <a:lnTo>
                  <a:pt x="50135" y="621029"/>
                </a:lnTo>
                <a:lnTo>
                  <a:pt x="59647" y="619760"/>
                </a:lnTo>
                <a:lnTo>
                  <a:pt x="68652" y="619760"/>
                </a:lnTo>
                <a:lnTo>
                  <a:pt x="77084" y="618489"/>
                </a:lnTo>
                <a:lnTo>
                  <a:pt x="84895" y="617220"/>
                </a:lnTo>
                <a:lnTo>
                  <a:pt x="92058" y="615950"/>
                </a:lnTo>
                <a:lnTo>
                  <a:pt x="98694" y="614641"/>
                </a:lnTo>
                <a:lnTo>
                  <a:pt x="104262" y="615950"/>
                </a:lnTo>
                <a:lnTo>
                  <a:pt x="104758" y="615950"/>
                </a:lnTo>
                <a:lnTo>
                  <a:pt x="109266" y="618489"/>
                </a:lnTo>
                <a:lnTo>
                  <a:pt x="109965" y="618489"/>
                </a:lnTo>
                <a:lnTo>
                  <a:pt x="113571" y="619760"/>
                </a:lnTo>
                <a:lnTo>
                  <a:pt x="114600" y="621029"/>
                </a:lnTo>
                <a:lnTo>
                  <a:pt x="117242" y="622300"/>
                </a:lnTo>
                <a:lnTo>
                  <a:pt x="118334" y="623570"/>
                </a:lnTo>
                <a:close/>
              </a:path>
              <a:path w="222885" h="1229360">
                <a:moveTo>
                  <a:pt x="123033" y="635000"/>
                </a:moveTo>
                <a:lnTo>
                  <a:pt x="108606" y="635000"/>
                </a:lnTo>
                <a:lnTo>
                  <a:pt x="108027" y="634721"/>
                </a:lnTo>
                <a:lnTo>
                  <a:pt x="107468" y="633934"/>
                </a:lnTo>
                <a:lnTo>
                  <a:pt x="107220" y="632921"/>
                </a:lnTo>
                <a:lnTo>
                  <a:pt x="107158" y="632460"/>
                </a:lnTo>
                <a:lnTo>
                  <a:pt x="104085" y="632460"/>
                </a:lnTo>
                <a:lnTo>
                  <a:pt x="99563" y="631189"/>
                </a:lnTo>
                <a:lnTo>
                  <a:pt x="100059" y="631189"/>
                </a:lnTo>
                <a:lnTo>
                  <a:pt x="94699" y="629920"/>
                </a:lnTo>
                <a:lnTo>
                  <a:pt x="95068" y="629920"/>
                </a:lnTo>
                <a:lnTo>
                  <a:pt x="88895" y="628650"/>
                </a:lnTo>
                <a:lnTo>
                  <a:pt x="89200" y="628650"/>
                </a:lnTo>
                <a:lnTo>
                  <a:pt x="82279" y="627379"/>
                </a:lnTo>
                <a:lnTo>
                  <a:pt x="82520" y="627379"/>
                </a:lnTo>
                <a:lnTo>
                  <a:pt x="74913" y="626110"/>
                </a:lnTo>
                <a:lnTo>
                  <a:pt x="75116" y="626110"/>
                </a:lnTo>
                <a:lnTo>
                  <a:pt x="66874" y="624839"/>
                </a:lnTo>
                <a:lnTo>
                  <a:pt x="58377" y="624839"/>
                </a:lnTo>
                <a:lnTo>
                  <a:pt x="49017" y="623570"/>
                </a:lnTo>
                <a:lnTo>
                  <a:pt x="119274" y="623570"/>
                </a:lnTo>
                <a:lnTo>
                  <a:pt x="120175" y="624839"/>
                </a:lnTo>
                <a:lnTo>
                  <a:pt x="120861" y="626110"/>
                </a:lnTo>
                <a:lnTo>
                  <a:pt x="121763" y="627379"/>
                </a:lnTo>
                <a:lnTo>
                  <a:pt x="122182" y="628650"/>
                </a:lnTo>
                <a:lnTo>
                  <a:pt x="122804" y="629920"/>
                </a:lnTo>
                <a:lnTo>
                  <a:pt x="122944" y="631189"/>
                </a:lnTo>
                <a:lnTo>
                  <a:pt x="123033" y="635000"/>
                </a:lnTo>
                <a:close/>
              </a:path>
              <a:path w="222885" h="1229360">
                <a:moveTo>
                  <a:pt x="67051" y="626110"/>
                </a:moveTo>
                <a:lnTo>
                  <a:pt x="58212" y="624839"/>
                </a:lnTo>
                <a:lnTo>
                  <a:pt x="66874" y="624839"/>
                </a:lnTo>
                <a:lnTo>
                  <a:pt x="67051" y="626110"/>
                </a:lnTo>
                <a:close/>
              </a:path>
              <a:path w="222885" h="1229360">
                <a:moveTo>
                  <a:pt x="107158" y="634303"/>
                </a:moveTo>
                <a:lnTo>
                  <a:pt x="105964" y="633729"/>
                </a:lnTo>
                <a:lnTo>
                  <a:pt x="106993" y="633729"/>
                </a:lnTo>
                <a:lnTo>
                  <a:pt x="103386" y="632460"/>
                </a:lnTo>
                <a:lnTo>
                  <a:pt x="107107" y="632460"/>
                </a:lnTo>
                <a:lnTo>
                  <a:pt x="107158" y="634303"/>
                </a:lnTo>
                <a:close/>
              </a:path>
              <a:path w="222885" h="1229360">
                <a:moveTo>
                  <a:pt x="107158" y="632667"/>
                </a:moveTo>
                <a:lnTo>
                  <a:pt x="107107" y="632460"/>
                </a:lnTo>
                <a:lnTo>
                  <a:pt x="107158" y="632667"/>
                </a:lnTo>
                <a:close/>
              </a:path>
              <a:path w="222885" h="1229360">
                <a:moveTo>
                  <a:pt x="107418" y="633729"/>
                </a:moveTo>
                <a:lnTo>
                  <a:pt x="107247" y="633729"/>
                </a:lnTo>
                <a:lnTo>
                  <a:pt x="107178" y="632750"/>
                </a:lnTo>
                <a:lnTo>
                  <a:pt x="107418" y="633729"/>
                </a:lnTo>
                <a:close/>
              </a:path>
              <a:path w="222885" h="1229360">
                <a:moveTo>
                  <a:pt x="107570" y="634502"/>
                </a:moveTo>
                <a:lnTo>
                  <a:pt x="107158" y="634303"/>
                </a:lnTo>
                <a:lnTo>
                  <a:pt x="107158" y="632921"/>
                </a:lnTo>
                <a:lnTo>
                  <a:pt x="107247" y="633729"/>
                </a:lnTo>
                <a:lnTo>
                  <a:pt x="107570" y="634502"/>
                </a:lnTo>
                <a:close/>
              </a:path>
              <a:path w="222885" h="1229360">
                <a:moveTo>
                  <a:pt x="107612" y="634522"/>
                </a:moveTo>
                <a:lnTo>
                  <a:pt x="107507" y="634303"/>
                </a:lnTo>
                <a:lnTo>
                  <a:pt x="107323" y="633729"/>
                </a:lnTo>
                <a:lnTo>
                  <a:pt x="107468" y="633934"/>
                </a:lnTo>
                <a:lnTo>
                  <a:pt x="107612" y="634522"/>
                </a:lnTo>
                <a:close/>
              </a:path>
              <a:path w="222885" h="1229360">
                <a:moveTo>
                  <a:pt x="107468" y="633934"/>
                </a:moveTo>
                <a:lnTo>
                  <a:pt x="107323" y="633729"/>
                </a:lnTo>
                <a:lnTo>
                  <a:pt x="107468" y="633934"/>
                </a:lnTo>
                <a:close/>
              </a:path>
              <a:path w="222885" h="1229360">
                <a:moveTo>
                  <a:pt x="108027" y="634721"/>
                </a:moveTo>
                <a:lnTo>
                  <a:pt x="107612" y="634522"/>
                </a:lnTo>
                <a:lnTo>
                  <a:pt x="107468" y="633934"/>
                </a:lnTo>
                <a:lnTo>
                  <a:pt x="108027" y="634721"/>
                </a:lnTo>
                <a:close/>
              </a:path>
              <a:path w="222885" h="1229360">
                <a:moveTo>
                  <a:pt x="181174" y="1212850"/>
                </a:moveTo>
                <a:lnTo>
                  <a:pt x="110917" y="1212850"/>
                </a:lnTo>
                <a:lnTo>
                  <a:pt x="110015" y="1211579"/>
                </a:lnTo>
                <a:lnTo>
                  <a:pt x="109342" y="1210310"/>
                </a:lnTo>
                <a:lnTo>
                  <a:pt x="108428" y="1209039"/>
                </a:lnTo>
                <a:lnTo>
                  <a:pt x="108009" y="1207770"/>
                </a:lnTo>
                <a:lnTo>
                  <a:pt x="107387" y="1206500"/>
                </a:lnTo>
                <a:lnTo>
                  <a:pt x="107247" y="1205229"/>
                </a:lnTo>
                <a:lnTo>
                  <a:pt x="107158" y="634303"/>
                </a:lnTo>
                <a:lnTo>
                  <a:pt x="107570" y="634502"/>
                </a:lnTo>
                <a:lnTo>
                  <a:pt x="107729" y="635000"/>
                </a:lnTo>
                <a:lnTo>
                  <a:pt x="123033" y="635000"/>
                </a:lnTo>
                <a:lnTo>
                  <a:pt x="123033" y="1201420"/>
                </a:lnTo>
                <a:lnTo>
                  <a:pt x="121585" y="1201420"/>
                </a:lnTo>
                <a:lnTo>
                  <a:pt x="122164" y="1201698"/>
                </a:lnTo>
                <a:lnTo>
                  <a:pt x="122722" y="1202485"/>
                </a:lnTo>
                <a:lnTo>
                  <a:pt x="122971" y="1203498"/>
                </a:lnTo>
                <a:lnTo>
                  <a:pt x="123033" y="1203960"/>
                </a:lnTo>
                <a:lnTo>
                  <a:pt x="126106" y="1203960"/>
                </a:lnTo>
                <a:lnTo>
                  <a:pt x="130628" y="1205229"/>
                </a:lnTo>
                <a:lnTo>
                  <a:pt x="130132" y="1205229"/>
                </a:lnTo>
                <a:lnTo>
                  <a:pt x="135492" y="1206500"/>
                </a:lnTo>
                <a:lnTo>
                  <a:pt x="135123" y="1206500"/>
                </a:lnTo>
                <a:lnTo>
                  <a:pt x="141296" y="1207770"/>
                </a:lnTo>
                <a:lnTo>
                  <a:pt x="141003" y="1207770"/>
                </a:lnTo>
                <a:lnTo>
                  <a:pt x="147912" y="1209039"/>
                </a:lnTo>
                <a:lnTo>
                  <a:pt x="147671" y="1209039"/>
                </a:lnTo>
                <a:lnTo>
                  <a:pt x="155278" y="1210310"/>
                </a:lnTo>
                <a:lnTo>
                  <a:pt x="163140" y="1210310"/>
                </a:lnTo>
                <a:lnTo>
                  <a:pt x="171979" y="1211579"/>
                </a:lnTo>
                <a:lnTo>
                  <a:pt x="171814" y="1211579"/>
                </a:lnTo>
                <a:lnTo>
                  <a:pt x="181174" y="1212850"/>
                </a:lnTo>
                <a:close/>
              </a:path>
              <a:path w="222885" h="1229360">
                <a:moveTo>
                  <a:pt x="107729" y="635000"/>
                </a:moveTo>
                <a:lnTo>
                  <a:pt x="107570" y="634502"/>
                </a:lnTo>
                <a:lnTo>
                  <a:pt x="107661" y="634721"/>
                </a:lnTo>
                <a:lnTo>
                  <a:pt x="107729" y="635000"/>
                </a:lnTo>
                <a:close/>
              </a:path>
              <a:path w="222885" h="1229360">
                <a:moveTo>
                  <a:pt x="108225" y="635000"/>
                </a:moveTo>
                <a:lnTo>
                  <a:pt x="107729" y="635000"/>
                </a:lnTo>
                <a:lnTo>
                  <a:pt x="107612" y="634522"/>
                </a:lnTo>
                <a:lnTo>
                  <a:pt x="108027" y="634721"/>
                </a:lnTo>
                <a:lnTo>
                  <a:pt x="108225" y="635000"/>
                </a:lnTo>
                <a:close/>
              </a:path>
              <a:path w="222885" h="1229360">
                <a:moveTo>
                  <a:pt x="122578" y="1201897"/>
                </a:moveTo>
                <a:lnTo>
                  <a:pt x="122164" y="1201698"/>
                </a:lnTo>
                <a:lnTo>
                  <a:pt x="121966" y="1201420"/>
                </a:lnTo>
                <a:lnTo>
                  <a:pt x="122461" y="1201420"/>
                </a:lnTo>
                <a:lnTo>
                  <a:pt x="122578" y="1201897"/>
                </a:lnTo>
                <a:close/>
              </a:path>
              <a:path w="222885" h="1229360">
                <a:moveTo>
                  <a:pt x="122621" y="1201917"/>
                </a:moveTo>
                <a:lnTo>
                  <a:pt x="122461" y="1201420"/>
                </a:lnTo>
                <a:lnTo>
                  <a:pt x="122621" y="1201917"/>
                </a:lnTo>
                <a:close/>
              </a:path>
              <a:path w="222885" h="1229360">
                <a:moveTo>
                  <a:pt x="123033" y="1202116"/>
                </a:moveTo>
                <a:lnTo>
                  <a:pt x="122621" y="1201917"/>
                </a:lnTo>
                <a:lnTo>
                  <a:pt x="122461" y="1201420"/>
                </a:lnTo>
                <a:lnTo>
                  <a:pt x="123033" y="1201420"/>
                </a:lnTo>
                <a:lnTo>
                  <a:pt x="123033" y="1202116"/>
                </a:lnTo>
                <a:close/>
              </a:path>
              <a:path w="222885" h="1229360">
                <a:moveTo>
                  <a:pt x="125001" y="1202689"/>
                </a:moveTo>
                <a:lnTo>
                  <a:pt x="124227" y="1202689"/>
                </a:lnTo>
                <a:lnTo>
                  <a:pt x="123198" y="1201420"/>
                </a:lnTo>
                <a:lnTo>
                  <a:pt x="125001" y="1202689"/>
                </a:lnTo>
                <a:close/>
              </a:path>
              <a:path w="222885" h="1229360">
                <a:moveTo>
                  <a:pt x="122722" y="1202485"/>
                </a:moveTo>
                <a:lnTo>
                  <a:pt x="122164" y="1201698"/>
                </a:lnTo>
                <a:lnTo>
                  <a:pt x="122578" y="1201897"/>
                </a:lnTo>
                <a:lnTo>
                  <a:pt x="122722" y="1202485"/>
                </a:lnTo>
                <a:close/>
              </a:path>
              <a:path w="222885" h="1229360">
                <a:moveTo>
                  <a:pt x="122868" y="1202689"/>
                </a:moveTo>
                <a:lnTo>
                  <a:pt x="122722" y="1202485"/>
                </a:lnTo>
                <a:lnTo>
                  <a:pt x="122578" y="1201897"/>
                </a:lnTo>
                <a:lnTo>
                  <a:pt x="122684" y="1202116"/>
                </a:lnTo>
                <a:lnTo>
                  <a:pt x="122868" y="1202689"/>
                </a:lnTo>
                <a:close/>
              </a:path>
              <a:path w="222885" h="1229360">
                <a:moveTo>
                  <a:pt x="123033" y="1202689"/>
                </a:moveTo>
                <a:lnTo>
                  <a:pt x="122868" y="1202689"/>
                </a:lnTo>
                <a:lnTo>
                  <a:pt x="122621" y="1201917"/>
                </a:lnTo>
                <a:lnTo>
                  <a:pt x="123033" y="1202116"/>
                </a:lnTo>
                <a:lnTo>
                  <a:pt x="123033" y="1202689"/>
                </a:lnTo>
                <a:close/>
              </a:path>
              <a:path w="222885" h="1229360">
                <a:moveTo>
                  <a:pt x="126805" y="1203960"/>
                </a:moveTo>
                <a:lnTo>
                  <a:pt x="123084" y="1203960"/>
                </a:lnTo>
                <a:lnTo>
                  <a:pt x="123033" y="1202116"/>
                </a:lnTo>
                <a:lnTo>
                  <a:pt x="124227" y="1202689"/>
                </a:lnTo>
                <a:lnTo>
                  <a:pt x="125001" y="1202689"/>
                </a:lnTo>
                <a:lnTo>
                  <a:pt x="126805" y="1203960"/>
                </a:lnTo>
                <a:close/>
              </a:path>
              <a:path w="222885" h="1229360">
                <a:moveTo>
                  <a:pt x="123013" y="1203669"/>
                </a:moveTo>
                <a:lnTo>
                  <a:pt x="122722" y="1202485"/>
                </a:lnTo>
                <a:lnTo>
                  <a:pt x="122868" y="1202689"/>
                </a:lnTo>
                <a:lnTo>
                  <a:pt x="123013" y="1203669"/>
                </a:lnTo>
                <a:close/>
              </a:path>
              <a:path w="222885" h="1229360">
                <a:moveTo>
                  <a:pt x="123033" y="1203498"/>
                </a:moveTo>
                <a:lnTo>
                  <a:pt x="122944" y="1202689"/>
                </a:lnTo>
                <a:lnTo>
                  <a:pt x="123033" y="1203498"/>
                </a:lnTo>
                <a:close/>
              </a:path>
              <a:path w="222885" h="1229360">
                <a:moveTo>
                  <a:pt x="123084" y="1203960"/>
                </a:moveTo>
                <a:lnTo>
                  <a:pt x="123033" y="1203752"/>
                </a:lnTo>
                <a:lnTo>
                  <a:pt x="123084" y="1203960"/>
                </a:lnTo>
                <a:close/>
              </a:path>
              <a:path w="222885" h="1229360">
                <a:moveTo>
                  <a:pt x="222182" y="1229360"/>
                </a:moveTo>
                <a:lnTo>
                  <a:pt x="189911" y="1229360"/>
                </a:lnTo>
                <a:lnTo>
                  <a:pt x="179904" y="1228089"/>
                </a:lnTo>
                <a:lnTo>
                  <a:pt x="170379" y="1228089"/>
                </a:lnTo>
                <a:lnTo>
                  <a:pt x="152903" y="1225550"/>
                </a:lnTo>
                <a:lnTo>
                  <a:pt x="137841" y="1223010"/>
                </a:lnTo>
                <a:lnTo>
                  <a:pt x="131669" y="1221739"/>
                </a:lnTo>
                <a:lnTo>
                  <a:pt x="125929" y="1220470"/>
                </a:lnTo>
                <a:lnTo>
                  <a:pt x="125433" y="1220470"/>
                </a:lnTo>
                <a:lnTo>
                  <a:pt x="120925" y="1217929"/>
                </a:lnTo>
                <a:lnTo>
                  <a:pt x="120226" y="1217929"/>
                </a:lnTo>
                <a:lnTo>
                  <a:pt x="116619" y="1216660"/>
                </a:lnTo>
                <a:lnTo>
                  <a:pt x="115591" y="1215389"/>
                </a:lnTo>
                <a:lnTo>
                  <a:pt x="112962" y="1214120"/>
                </a:lnTo>
                <a:lnTo>
                  <a:pt x="111857" y="1212850"/>
                </a:lnTo>
                <a:lnTo>
                  <a:pt x="200859" y="1212850"/>
                </a:lnTo>
                <a:lnTo>
                  <a:pt x="211501" y="1214120"/>
                </a:lnTo>
                <a:lnTo>
                  <a:pt x="222322" y="1214120"/>
                </a:lnTo>
                <a:lnTo>
                  <a:pt x="222182" y="1229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361" y="2649537"/>
            <a:ext cx="1325880" cy="1221105"/>
          </a:xfrm>
          <a:custGeom>
            <a:avLst/>
            <a:gdLst/>
            <a:ahLst/>
            <a:cxnLst/>
            <a:rect l="l" t="t" r="r" b="b"/>
            <a:pathLst>
              <a:path w="1325880" h="1221104">
                <a:moveTo>
                  <a:pt x="310934" y="207797"/>
                </a:moveTo>
                <a:lnTo>
                  <a:pt x="169773" y="207797"/>
                </a:lnTo>
                <a:lnTo>
                  <a:pt x="169773" y="338467"/>
                </a:lnTo>
                <a:lnTo>
                  <a:pt x="310934" y="338467"/>
                </a:lnTo>
                <a:lnTo>
                  <a:pt x="310934" y="333705"/>
                </a:lnTo>
                <a:lnTo>
                  <a:pt x="310934" y="328942"/>
                </a:lnTo>
                <a:lnTo>
                  <a:pt x="310934" y="217322"/>
                </a:lnTo>
                <a:lnTo>
                  <a:pt x="310934" y="212559"/>
                </a:lnTo>
                <a:lnTo>
                  <a:pt x="310934" y="207797"/>
                </a:lnTo>
                <a:close/>
              </a:path>
              <a:path w="1325880" h="1221104">
                <a:moveTo>
                  <a:pt x="1325549" y="0"/>
                </a:moveTo>
                <a:lnTo>
                  <a:pt x="1316024" y="0"/>
                </a:lnTo>
                <a:lnTo>
                  <a:pt x="1316024" y="9525"/>
                </a:lnTo>
                <a:lnTo>
                  <a:pt x="1316024" y="605409"/>
                </a:lnTo>
                <a:lnTo>
                  <a:pt x="1316024" y="615238"/>
                </a:lnTo>
                <a:lnTo>
                  <a:pt x="1316024" y="1211122"/>
                </a:lnTo>
                <a:lnTo>
                  <a:pt x="667702" y="1211122"/>
                </a:lnTo>
                <a:lnTo>
                  <a:pt x="667702" y="615238"/>
                </a:lnTo>
                <a:lnTo>
                  <a:pt x="1316024" y="615238"/>
                </a:lnTo>
                <a:lnTo>
                  <a:pt x="1316024" y="605409"/>
                </a:lnTo>
                <a:lnTo>
                  <a:pt x="667702" y="605409"/>
                </a:lnTo>
                <a:lnTo>
                  <a:pt x="667702" y="9525"/>
                </a:lnTo>
                <a:lnTo>
                  <a:pt x="1316024" y="9525"/>
                </a:lnTo>
                <a:lnTo>
                  <a:pt x="1316024" y="0"/>
                </a:lnTo>
                <a:lnTo>
                  <a:pt x="667372" y="0"/>
                </a:lnTo>
                <a:lnTo>
                  <a:pt x="658177" y="0"/>
                </a:lnTo>
                <a:lnTo>
                  <a:pt x="657847" y="0"/>
                </a:lnTo>
                <a:lnTo>
                  <a:pt x="657847" y="9525"/>
                </a:lnTo>
                <a:lnTo>
                  <a:pt x="657847" y="605409"/>
                </a:lnTo>
                <a:lnTo>
                  <a:pt x="657847" y="615238"/>
                </a:lnTo>
                <a:lnTo>
                  <a:pt x="657847" y="1211122"/>
                </a:lnTo>
                <a:lnTo>
                  <a:pt x="9525" y="1211122"/>
                </a:lnTo>
                <a:lnTo>
                  <a:pt x="9525" y="615238"/>
                </a:lnTo>
                <a:lnTo>
                  <a:pt x="657847" y="615238"/>
                </a:lnTo>
                <a:lnTo>
                  <a:pt x="657847" y="605409"/>
                </a:lnTo>
                <a:lnTo>
                  <a:pt x="9525" y="605409"/>
                </a:lnTo>
                <a:lnTo>
                  <a:pt x="9525" y="9525"/>
                </a:lnTo>
                <a:lnTo>
                  <a:pt x="657847" y="9525"/>
                </a:lnTo>
                <a:lnTo>
                  <a:pt x="657847" y="0"/>
                </a:lnTo>
                <a:lnTo>
                  <a:pt x="0" y="0"/>
                </a:lnTo>
                <a:lnTo>
                  <a:pt x="0" y="605713"/>
                </a:lnTo>
                <a:lnTo>
                  <a:pt x="0" y="614934"/>
                </a:lnTo>
                <a:lnTo>
                  <a:pt x="0" y="1220647"/>
                </a:lnTo>
                <a:lnTo>
                  <a:pt x="658177" y="1220647"/>
                </a:lnTo>
                <a:lnTo>
                  <a:pt x="667372" y="1220647"/>
                </a:lnTo>
                <a:lnTo>
                  <a:pt x="1325549" y="1220647"/>
                </a:lnTo>
                <a:lnTo>
                  <a:pt x="1325549" y="1215885"/>
                </a:lnTo>
                <a:lnTo>
                  <a:pt x="1325549" y="1211122"/>
                </a:lnTo>
                <a:lnTo>
                  <a:pt x="1325549" y="4762"/>
                </a:lnTo>
                <a:lnTo>
                  <a:pt x="1325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2495499" y="2649537"/>
            <a:ext cx="1367155" cy="1224280"/>
            <a:chOff x="2495499" y="2649537"/>
            <a:chExt cx="1367155" cy="1224280"/>
          </a:xfrm>
        </p:grpSpPr>
        <p:sp>
          <p:nvSpPr>
            <p:cNvPr id="10" name="object 10"/>
            <p:cNvSpPr/>
            <p:nvPr/>
          </p:nvSpPr>
          <p:spPr>
            <a:xfrm>
              <a:off x="2495499" y="2649537"/>
              <a:ext cx="1367155" cy="1224280"/>
            </a:xfrm>
            <a:custGeom>
              <a:avLst/>
              <a:gdLst/>
              <a:ahLst/>
              <a:cxnLst/>
              <a:rect l="l" t="t" r="r" b="b"/>
              <a:pathLst>
                <a:path w="1367154" h="1224279">
                  <a:moveTo>
                    <a:pt x="320395" y="208368"/>
                  </a:moveTo>
                  <a:lnTo>
                    <a:pt x="175094" y="208368"/>
                  </a:lnTo>
                  <a:lnTo>
                    <a:pt x="175094" y="339369"/>
                  </a:lnTo>
                  <a:lnTo>
                    <a:pt x="320395" y="339369"/>
                  </a:lnTo>
                  <a:lnTo>
                    <a:pt x="320395" y="334606"/>
                  </a:lnTo>
                  <a:lnTo>
                    <a:pt x="320395" y="329844"/>
                  </a:lnTo>
                  <a:lnTo>
                    <a:pt x="320395" y="217893"/>
                  </a:lnTo>
                  <a:lnTo>
                    <a:pt x="320395" y="213131"/>
                  </a:lnTo>
                  <a:lnTo>
                    <a:pt x="320395" y="208368"/>
                  </a:lnTo>
                  <a:close/>
                </a:path>
                <a:path w="1367154" h="1224279">
                  <a:moveTo>
                    <a:pt x="1366850" y="0"/>
                  </a:moveTo>
                  <a:lnTo>
                    <a:pt x="1357325" y="0"/>
                  </a:lnTo>
                  <a:lnTo>
                    <a:pt x="1357325" y="9525"/>
                  </a:lnTo>
                  <a:lnTo>
                    <a:pt x="1357325" y="607072"/>
                  </a:lnTo>
                  <a:lnTo>
                    <a:pt x="1357325" y="616902"/>
                  </a:lnTo>
                  <a:lnTo>
                    <a:pt x="1357325" y="1214437"/>
                  </a:lnTo>
                  <a:lnTo>
                    <a:pt x="688365" y="1214437"/>
                  </a:lnTo>
                  <a:lnTo>
                    <a:pt x="688365" y="616902"/>
                  </a:lnTo>
                  <a:lnTo>
                    <a:pt x="1357325" y="616902"/>
                  </a:lnTo>
                  <a:lnTo>
                    <a:pt x="1357325" y="607072"/>
                  </a:lnTo>
                  <a:lnTo>
                    <a:pt x="688708" y="607072"/>
                  </a:lnTo>
                  <a:lnTo>
                    <a:pt x="688708" y="9525"/>
                  </a:lnTo>
                  <a:lnTo>
                    <a:pt x="1357325" y="9525"/>
                  </a:lnTo>
                  <a:lnTo>
                    <a:pt x="1357325" y="0"/>
                  </a:lnTo>
                  <a:lnTo>
                    <a:pt x="688708" y="0"/>
                  </a:lnTo>
                  <a:lnTo>
                    <a:pt x="678840" y="0"/>
                  </a:lnTo>
                  <a:lnTo>
                    <a:pt x="678840" y="9525"/>
                  </a:lnTo>
                  <a:lnTo>
                    <a:pt x="678840" y="607072"/>
                  </a:lnTo>
                  <a:lnTo>
                    <a:pt x="678497" y="607072"/>
                  </a:lnTo>
                  <a:lnTo>
                    <a:pt x="678497" y="616902"/>
                  </a:lnTo>
                  <a:lnTo>
                    <a:pt x="678497" y="1214437"/>
                  </a:lnTo>
                  <a:lnTo>
                    <a:pt x="9525" y="1214437"/>
                  </a:lnTo>
                  <a:lnTo>
                    <a:pt x="9525" y="616902"/>
                  </a:lnTo>
                  <a:lnTo>
                    <a:pt x="678497" y="616902"/>
                  </a:lnTo>
                  <a:lnTo>
                    <a:pt x="678497" y="607072"/>
                  </a:lnTo>
                  <a:lnTo>
                    <a:pt x="10210" y="607072"/>
                  </a:lnTo>
                  <a:lnTo>
                    <a:pt x="10210" y="9525"/>
                  </a:lnTo>
                  <a:lnTo>
                    <a:pt x="678840" y="9525"/>
                  </a:lnTo>
                  <a:lnTo>
                    <a:pt x="678840" y="0"/>
                  </a:lnTo>
                  <a:lnTo>
                    <a:pt x="685" y="0"/>
                  </a:lnTo>
                  <a:lnTo>
                    <a:pt x="685" y="607377"/>
                  </a:lnTo>
                  <a:lnTo>
                    <a:pt x="0" y="607377"/>
                  </a:lnTo>
                  <a:lnTo>
                    <a:pt x="0" y="1223962"/>
                  </a:lnTo>
                  <a:lnTo>
                    <a:pt x="678840" y="1223962"/>
                  </a:lnTo>
                  <a:lnTo>
                    <a:pt x="688022" y="1223962"/>
                  </a:lnTo>
                  <a:lnTo>
                    <a:pt x="1366850" y="1223962"/>
                  </a:lnTo>
                  <a:lnTo>
                    <a:pt x="1366850" y="1219200"/>
                  </a:lnTo>
                  <a:lnTo>
                    <a:pt x="1366850" y="1214437"/>
                  </a:lnTo>
                  <a:lnTo>
                    <a:pt x="1366850" y="4762"/>
                  </a:lnTo>
                  <a:lnTo>
                    <a:pt x="1366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8221" y="3135134"/>
              <a:ext cx="281406" cy="252780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803323" y="3141700"/>
            <a:ext cx="638810" cy="168275"/>
          </a:xfrm>
          <a:custGeom>
            <a:avLst/>
            <a:gdLst/>
            <a:ahLst/>
            <a:cxnLst/>
            <a:rect l="l" t="t" r="r" b="b"/>
            <a:pathLst>
              <a:path w="638810" h="168275">
                <a:moveTo>
                  <a:pt x="541362" y="48387"/>
                </a:moveTo>
                <a:lnTo>
                  <a:pt x="541362" y="12661"/>
                </a:lnTo>
                <a:lnTo>
                  <a:pt x="541655" y="9969"/>
                </a:lnTo>
                <a:lnTo>
                  <a:pt x="553161" y="0"/>
                </a:lnTo>
                <a:lnTo>
                  <a:pt x="555879" y="88"/>
                </a:lnTo>
                <a:lnTo>
                  <a:pt x="558507" y="762"/>
                </a:lnTo>
                <a:lnTo>
                  <a:pt x="560933" y="1981"/>
                </a:lnTo>
                <a:lnTo>
                  <a:pt x="563041" y="3683"/>
                </a:lnTo>
                <a:lnTo>
                  <a:pt x="572020" y="12661"/>
                </a:lnTo>
                <a:lnTo>
                  <a:pt x="566762" y="12661"/>
                </a:lnTo>
                <a:lnTo>
                  <a:pt x="545083" y="21640"/>
                </a:lnTo>
                <a:lnTo>
                  <a:pt x="559130" y="35687"/>
                </a:lnTo>
                <a:lnTo>
                  <a:pt x="554062" y="35687"/>
                </a:lnTo>
                <a:lnTo>
                  <a:pt x="541362" y="48387"/>
                </a:lnTo>
                <a:close/>
              </a:path>
              <a:path w="638810" h="168275">
                <a:moveTo>
                  <a:pt x="566762" y="43319"/>
                </a:moveTo>
                <a:lnTo>
                  <a:pt x="545083" y="21640"/>
                </a:lnTo>
                <a:lnTo>
                  <a:pt x="566762" y="12661"/>
                </a:lnTo>
                <a:lnTo>
                  <a:pt x="566762" y="43319"/>
                </a:lnTo>
                <a:close/>
              </a:path>
              <a:path w="638810" h="168275">
                <a:moveTo>
                  <a:pt x="607542" y="84099"/>
                </a:moveTo>
                <a:lnTo>
                  <a:pt x="566762" y="43319"/>
                </a:lnTo>
                <a:lnTo>
                  <a:pt x="566762" y="12661"/>
                </a:lnTo>
                <a:lnTo>
                  <a:pt x="572020" y="12661"/>
                </a:lnTo>
                <a:lnTo>
                  <a:pt x="634479" y="75120"/>
                </a:lnTo>
                <a:lnTo>
                  <a:pt x="616521" y="75120"/>
                </a:lnTo>
                <a:lnTo>
                  <a:pt x="607542" y="84099"/>
                </a:lnTo>
                <a:close/>
              </a:path>
              <a:path w="638810" h="168275">
                <a:moveTo>
                  <a:pt x="541362" y="132524"/>
                </a:moveTo>
                <a:lnTo>
                  <a:pt x="12700" y="132524"/>
                </a:lnTo>
                <a:lnTo>
                  <a:pt x="10223" y="132270"/>
                </a:lnTo>
                <a:lnTo>
                  <a:pt x="0" y="119824"/>
                </a:lnTo>
                <a:lnTo>
                  <a:pt x="0" y="48387"/>
                </a:lnTo>
                <a:lnTo>
                  <a:pt x="12700" y="35687"/>
                </a:lnTo>
                <a:lnTo>
                  <a:pt x="541362" y="35687"/>
                </a:lnTo>
                <a:lnTo>
                  <a:pt x="541362" y="48387"/>
                </a:lnTo>
                <a:lnTo>
                  <a:pt x="25400" y="48387"/>
                </a:lnTo>
                <a:lnTo>
                  <a:pt x="12700" y="61087"/>
                </a:lnTo>
                <a:lnTo>
                  <a:pt x="25400" y="61087"/>
                </a:lnTo>
                <a:lnTo>
                  <a:pt x="25400" y="107124"/>
                </a:lnTo>
                <a:lnTo>
                  <a:pt x="12700" y="107124"/>
                </a:lnTo>
                <a:lnTo>
                  <a:pt x="25400" y="119824"/>
                </a:lnTo>
                <a:lnTo>
                  <a:pt x="541362" y="119824"/>
                </a:lnTo>
                <a:lnTo>
                  <a:pt x="541362" y="132524"/>
                </a:lnTo>
                <a:close/>
              </a:path>
              <a:path w="638810" h="168275">
                <a:moveTo>
                  <a:pt x="554062" y="61087"/>
                </a:moveTo>
                <a:lnTo>
                  <a:pt x="25400" y="61087"/>
                </a:lnTo>
                <a:lnTo>
                  <a:pt x="25400" y="48387"/>
                </a:lnTo>
                <a:lnTo>
                  <a:pt x="541362" y="48387"/>
                </a:lnTo>
                <a:lnTo>
                  <a:pt x="554062" y="35687"/>
                </a:lnTo>
                <a:lnTo>
                  <a:pt x="559130" y="35687"/>
                </a:lnTo>
                <a:lnTo>
                  <a:pt x="566762" y="43319"/>
                </a:lnTo>
                <a:lnTo>
                  <a:pt x="566762" y="48387"/>
                </a:lnTo>
                <a:lnTo>
                  <a:pt x="566521" y="50863"/>
                </a:lnTo>
                <a:lnTo>
                  <a:pt x="556539" y="60833"/>
                </a:lnTo>
                <a:lnTo>
                  <a:pt x="554062" y="61087"/>
                </a:lnTo>
                <a:close/>
              </a:path>
              <a:path w="638810" h="168275">
                <a:moveTo>
                  <a:pt x="25400" y="61087"/>
                </a:moveTo>
                <a:lnTo>
                  <a:pt x="12700" y="61087"/>
                </a:lnTo>
                <a:lnTo>
                  <a:pt x="25400" y="48387"/>
                </a:lnTo>
                <a:lnTo>
                  <a:pt x="25400" y="61087"/>
                </a:lnTo>
                <a:close/>
              </a:path>
              <a:path w="638810" h="168275">
                <a:moveTo>
                  <a:pt x="616521" y="93078"/>
                </a:moveTo>
                <a:lnTo>
                  <a:pt x="607542" y="84099"/>
                </a:lnTo>
                <a:lnTo>
                  <a:pt x="616521" y="75120"/>
                </a:lnTo>
                <a:lnTo>
                  <a:pt x="616521" y="93078"/>
                </a:lnTo>
                <a:close/>
              </a:path>
              <a:path w="638810" h="168275">
                <a:moveTo>
                  <a:pt x="634479" y="93078"/>
                </a:moveTo>
                <a:lnTo>
                  <a:pt x="616521" y="93078"/>
                </a:lnTo>
                <a:lnTo>
                  <a:pt x="616521" y="75120"/>
                </a:lnTo>
                <a:lnTo>
                  <a:pt x="634479" y="75120"/>
                </a:lnTo>
                <a:lnTo>
                  <a:pt x="636066" y="77050"/>
                </a:lnTo>
                <a:lnTo>
                  <a:pt x="637235" y="79235"/>
                </a:lnTo>
                <a:lnTo>
                  <a:pt x="637959" y="81622"/>
                </a:lnTo>
                <a:lnTo>
                  <a:pt x="638200" y="84099"/>
                </a:lnTo>
                <a:lnTo>
                  <a:pt x="637959" y="86575"/>
                </a:lnTo>
                <a:lnTo>
                  <a:pt x="637235" y="88963"/>
                </a:lnTo>
                <a:lnTo>
                  <a:pt x="636066" y="91160"/>
                </a:lnTo>
                <a:lnTo>
                  <a:pt x="634479" y="93078"/>
                </a:lnTo>
                <a:close/>
              </a:path>
              <a:path w="638810" h="168275">
                <a:moveTo>
                  <a:pt x="572020" y="155536"/>
                </a:moveTo>
                <a:lnTo>
                  <a:pt x="566762" y="155536"/>
                </a:lnTo>
                <a:lnTo>
                  <a:pt x="566762" y="124879"/>
                </a:lnTo>
                <a:lnTo>
                  <a:pt x="607542" y="84099"/>
                </a:lnTo>
                <a:lnTo>
                  <a:pt x="616521" y="93078"/>
                </a:lnTo>
                <a:lnTo>
                  <a:pt x="634479" y="93078"/>
                </a:lnTo>
                <a:lnTo>
                  <a:pt x="572020" y="155536"/>
                </a:lnTo>
                <a:close/>
              </a:path>
              <a:path w="638810" h="168275">
                <a:moveTo>
                  <a:pt x="25400" y="119824"/>
                </a:moveTo>
                <a:lnTo>
                  <a:pt x="12700" y="107124"/>
                </a:lnTo>
                <a:lnTo>
                  <a:pt x="25400" y="107124"/>
                </a:lnTo>
                <a:lnTo>
                  <a:pt x="25400" y="119824"/>
                </a:lnTo>
                <a:close/>
              </a:path>
              <a:path w="638810" h="168275">
                <a:moveTo>
                  <a:pt x="559117" y="132524"/>
                </a:moveTo>
                <a:lnTo>
                  <a:pt x="554062" y="132524"/>
                </a:lnTo>
                <a:lnTo>
                  <a:pt x="541362" y="119824"/>
                </a:lnTo>
                <a:lnTo>
                  <a:pt x="25400" y="119824"/>
                </a:lnTo>
                <a:lnTo>
                  <a:pt x="25400" y="107124"/>
                </a:lnTo>
                <a:lnTo>
                  <a:pt x="554062" y="107124"/>
                </a:lnTo>
                <a:lnTo>
                  <a:pt x="566762" y="119824"/>
                </a:lnTo>
                <a:lnTo>
                  <a:pt x="566762" y="124879"/>
                </a:lnTo>
                <a:lnTo>
                  <a:pt x="559117" y="132524"/>
                </a:lnTo>
                <a:close/>
              </a:path>
              <a:path w="638810" h="168275">
                <a:moveTo>
                  <a:pt x="553161" y="168211"/>
                </a:moveTo>
                <a:lnTo>
                  <a:pt x="541362" y="155536"/>
                </a:lnTo>
                <a:lnTo>
                  <a:pt x="541362" y="119824"/>
                </a:lnTo>
                <a:lnTo>
                  <a:pt x="554062" y="132524"/>
                </a:lnTo>
                <a:lnTo>
                  <a:pt x="559117" y="132524"/>
                </a:lnTo>
                <a:lnTo>
                  <a:pt x="545083" y="146558"/>
                </a:lnTo>
                <a:lnTo>
                  <a:pt x="566762" y="155536"/>
                </a:lnTo>
                <a:lnTo>
                  <a:pt x="572020" y="155536"/>
                </a:lnTo>
                <a:lnTo>
                  <a:pt x="563041" y="164515"/>
                </a:lnTo>
                <a:lnTo>
                  <a:pt x="560933" y="166217"/>
                </a:lnTo>
                <a:lnTo>
                  <a:pt x="558507" y="167436"/>
                </a:lnTo>
                <a:lnTo>
                  <a:pt x="555879" y="168109"/>
                </a:lnTo>
                <a:lnTo>
                  <a:pt x="553161" y="168211"/>
                </a:lnTo>
                <a:close/>
              </a:path>
              <a:path w="638810" h="168275">
                <a:moveTo>
                  <a:pt x="566762" y="155536"/>
                </a:moveTo>
                <a:lnTo>
                  <a:pt x="545083" y="146558"/>
                </a:lnTo>
                <a:lnTo>
                  <a:pt x="566762" y="124879"/>
                </a:lnTo>
                <a:lnTo>
                  <a:pt x="566762" y="155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721751" y="2838665"/>
            <a:ext cx="7372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宋体"/>
                <a:cs typeface="宋体"/>
              </a:rPr>
              <a:t>划分问</a:t>
            </a:r>
            <a:r>
              <a:rPr dirty="0" sz="1400" spc="5"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3589" y="2615222"/>
            <a:ext cx="4206875" cy="12776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latin typeface="宋体"/>
                <a:cs typeface="宋体"/>
              </a:rPr>
              <a:t>左上</a:t>
            </a:r>
            <a:r>
              <a:rPr dirty="0" sz="1600" spc="-10">
                <a:latin typeface="Calibri"/>
                <a:cs typeface="Calibri"/>
              </a:rPr>
              <a:t>:cover(x,y,len/2,x0,y0)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latin typeface="宋体"/>
                <a:cs typeface="宋体"/>
              </a:rPr>
              <a:t>左下</a:t>
            </a:r>
            <a:r>
              <a:rPr dirty="0" sz="1600" spc="-10">
                <a:latin typeface="Calibri"/>
                <a:cs typeface="Calibri"/>
              </a:rPr>
              <a:t>:cover(x+len/2,y,len/2,x+len/2,y+len/2-1)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600">
                <a:latin typeface="宋体"/>
                <a:cs typeface="宋体"/>
              </a:rPr>
              <a:t>右上</a:t>
            </a:r>
            <a:r>
              <a:rPr dirty="0" sz="1600" spc="-5">
                <a:latin typeface="Calibri"/>
                <a:cs typeface="Calibri"/>
              </a:rPr>
              <a:t>:</a:t>
            </a:r>
            <a:r>
              <a:rPr dirty="0" sz="1600" spc="-20">
                <a:latin typeface="Calibri"/>
                <a:cs typeface="Calibri"/>
              </a:rPr>
              <a:t>c</a:t>
            </a:r>
            <a:r>
              <a:rPr dirty="0" sz="1600" spc="-15">
                <a:latin typeface="Calibri"/>
                <a:cs typeface="Calibri"/>
              </a:rPr>
              <a:t>o</a:t>
            </a:r>
            <a:r>
              <a:rPr dirty="0" sz="1600" spc="-25">
                <a:latin typeface="Calibri"/>
                <a:cs typeface="Calibri"/>
              </a:rPr>
              <a:t>v</a:t>
            </a:r>
            <a:r>
              <a:rPr dirty="0" sz="1600" spc="-5">
                <a:latin typeface="Calibri"/>
                <a:cs typeface="Calibri"/>
              </a:rPr>
              <a:t>er(x,y+</a:t>
            </a:r>
            <a:r>
              <a:rPr dirty="0" sz="1600" spc="-10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en/2,</a:t>
            </a:r>
            <a:r>
              <a:rPr dirty="0" sz="1600" spc="-10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en/2,x+</a:t>
            </a:r>
            <a:r>
              <a:rPr dirty="0" sz="1600" spc="-10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en/2-1,y+</a:t>
            </a:r>
            <a:r>
              <a:rPr dirty="0" sz="1600" spc="-10">
                <a:latin typeface="Calibri"/>
                <a:cs typeface="Calibri"/>
              </a:rPr>
              <a:t>l</a:t>
            </a:r>
            <a:r>
              <a:rPr dirty="0" sz="1600" spc="-5">
                <a:latin typeface="Calibri"/>
                <a:cs typeface="Calibri"/>
              </a:rPr>
              <a:t>en/2)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600">
                <a:latin typeface="宋体"/>
                <a:cs typeface="宋体"/>
              </a:rPr>
              <a:t>右下</a:t>
            </a:r>
            <a:r>
              <a:rPr dirty="0" sz="1600" spc="-5">
                <a:latin typeface="Calibri"/>
                <a:cs typeface="Calibri"/>
              </a:rPr>
              <a:t>:cover(x+len/2,y+len/2,len/2,x+len/2,y+len/2)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08450" y="5240820"/>
            <a:ext cx="709930" cy="187325"/>
          </a:xfrm>
          <a:custGeom>
            <a:avLst/>
            <a:gdLst/>
            <a:ahLst/>
            <a:cxnLst/>
            <a:rect l="l" t="t" r="r" b="b"/>
            <a:pathLst>
              <a:path w="709929" h="187325">
                <a:moveTo>
                  <a:pt x="603491" y="53035"/>
                </a:moveTo>
                <a:lnTo>
                  <a:pt x="603491" y="12661"/>
                </a:lnTo>
                <a:lnTo>
                  <a:pt x="603783" y="9956"/>
                </a:lnTo>
                <a:lnTo>
                  <a:pt x="615289" y="0"/>
                </a:lnTo>
                <a:lnTo>
                  <a:pt x="617994" y="88"/>
                </a:lnTo>
                <a:lnTo>
                  <a:pt x="620623" y="762"/>
                </a:lnTo>
                <a:lnTo>
                  <a:pt x="623049" y="1981"/>
                </a:lnTo>
                <a:lnTo>
                  <a:pt x="625170" y="3682"/>
                </a:lnTo>
                <a:lnTo>
                  <a:pt x="634149" y="12661"/>
                </a:lnTo>
                <a:lnTo>
                  <a:pt x="628891" y="12661"/>
                </a:lnTo>
                <a:lnTo>
                  <a:pt x="607212" y="21640"/>
                </a:lnTo>
                <a:lnTo>
                  <a:pt x="625903" y="40335"/>
                </a:lnTo>
                <a:lnTo>
                  <a:pt x="616191" y="40335"/>
                </a:lnTo>
                <a:lnTo>
                  <a:pt x="603491" y="53035"/>
                </a:lnTo>
                <a:close/>
              </a:path>
              <a:path w="709929" h="187325">
                <a:moveTo>
                  <a:pt x="628891" y="43323"/>
                </a:moveTo>
                <a:lnTo>
                  <a:pt x="607212" y="21640"/>
                </a:lnTo>
                <a:lnTo>
                  <a:pt x="628891" y="12661"/>
                </a:lnTo>
                <a:lnTo>
                  <a:pt x="628891" y="43323"/>
                </a:lnTo>
                <a:close/>
              </a:path>
              <a:path w="709929" h="187325">
                <a:moveTo>
                  <a:pt x="678980" y="93420"/>
                </a:moveTo>
                <a:lnTo>
                  <a:pt x="628891" y="43323"/>
                </a:lnTo>
                <a:lnTo>
                  <a:pt x="628891" y="12661"/>
                </a:lnTo>
                <a:lnTo>
                  <a:pt x="634149" y="12661"/>
                </a:lnTo>
                <a:lnTo>
                  <a:pt x="705929" y="84442"/>
                </a:lnTo>
                <a:lnTo>
                  <a:pt x="687959" y="84442"/>
                </a:lnTo>
                <a:lnTo>
                  <a:pt x="678980" y="93420"/>
                </a:lnTo>
                <a:close/>
              </a:path>
              <a:path w="709929" h="187325">
                <a:moveTo>
                  <a:pt x="603491" y="146494"/>
                </a:moveTo>
                <a:lnTo>
                  <a:pt x="12700" y="146494"/>
                </a:lnTo>
                <a:lnTo>
                  <a:pt x="10223" y="146253"/>
                </a:lnTo>
                <a:lnTo>
                  <a:pt x="0" y="133794"/>
                </a:lnTo>
                <a:lnTo>
                  <a:pt x="0" y="53035"/>
                </a:lnTo>
                <a:lnTo>
                  <a:pt x="12700" y="40335"/>
                </a:lnTo>
                <a:lnTo>
                  <a:pt x="603491" y="40335"/>
                </a:lnTo>
                <a:lnTo>
                  <a:pt x="603491" y="53035"/>
                </a:lnTo>
                <a:lnTo>
                  <a:pt x="25400" y="53035"/>
                </a:lnTo>
                <a:lnTo>
                  <a:pt x="12700" y="65735"/>
                </a:lnTo>
                <a:lnTo>
                  <a:pt x="25400" y="65735"/>
                </a:lnTo>
                <a:lnTo>
                  <a:pt x="25400" y="121094"/>
                </a:lnTo>
                <a:lnTo>
                  <a:pt x="12700" y="121094"/>
                </a:lnTo>
                <a:lnTo>
                  <a:pt x="25400" y="133794"/>
                </a:lnTo>
                <a:lnTo>
                  <a:pt x="603491" y="133794"/>
                </a:lnTo>
                <a:lnTo>
                  <a:pt x="603491" y="146494"/>
                </a:lnTo>
                <a:close/>
              </a:path>
              <a:path w="709929" h="187325">
                <a:moveTo>
                  <a:pt x="616191" y="65735"/>
                </a:moveTo>
                <a:lnTo>
                  <a:pt x="25400" y="65735"/>
                </a:lnTo>
                <a:lnTo>
                  <a:pt x="25400" y="53035"/>
                </a:lnTo>
                <a:lnTo>
                  <a:pt x="603491" y="53035"/>
                </a:lnTo>
                <a:lnTo>
                  <a:pt x="616191" y="40335"/>
                </a:lnTo>
                <a:lnTo>
                  <a:pt x="625903" y="40335"/>
                </a:lnTo>
                <a:lnTo>
                  <a:pt x="628891" y="43323"/>
                </a:lnTo>
                <a:lnTo>
                  <a:pt x="628891" y="53035"/>
                </a:lnTo>
                <a:lnTo>
                  <a:pt x="628650" y="55511"/>
                </a:lnTo>
                <a:lnTo>
                  <a:pt x="618667" y="65493"/>
                </a:lnTo>
                <a:lnTo>
                  <a:pt x="616191" y="65735"/>
                </a:lnTo>
                <a:close/>
              </a:path>
              <a:path w="709929" h="187325">
                <a:moveTo>
                  <a:pt x="25400" y="65735"/>
                </a:moveTo>
                <a:lnTo>
                  <a:pt x="12700" y="65735"/>
                </a:lnTo>
                <a:lnTo>
                  <a:pt x="25400" y="53035"/>
                </a:lnTo>
                <a:lnTo>
                  <a:pt x="25400" y="65735"/>
                </a:lnTo>
                <a:close/>
              </a:path>
              <a:path w="709929" h="187325">
                <a:moveTo>
                  <a:pt x="687959" y="102400"/>
                </a:moveTo>
                <a:lnTo>
                  <a:pt x="678980" y="93420"/>
                </a:lnTo>
                <a:lnTo>
                  <a:pt x="687959" y="84442"/>
                </a:lnTo>
                <a:lnTo>
                  <a:pt x="687959" y="102400"/>
                </a:lnTo>
                <a:close/>
              </a:path>
              <a:path w="709929" h="187325">
                <a:moveTo>
                  <a:pt x="705929" y="102400"/>
                </a:moveTo>
                <a:lnTo>
                  <a:pt x="687959" y="102400"/>
                </a:lnTo>
                <a:lnTo>
                  <a:pt x="687959" y="84442"/>
                </a:lnTo>
                <a:lnTo>
                  <a:pt x="705929" y="84442"/>
                </a:lnTo>
                <a:lnTo>
                  <a:pt x="707504" y="86360"/>
                </a:lnTo>
                <a:lnTo>
                  <a:pt x="708672" y="88557"/>
                </a:lnTo>
                <a:lnTo>
                  <a:pt x="709396" y="90944"/>
                </a:lnTo>
                <a:lnTo>
                  <a:pt x="709650" y="93421"/>
                </a:lnTo>
                <a:lnTo>
                  <a:pt x="709396" y="95897"/>
                </a:lnTo>
                <a:lnTo>
                  <a:pt x="708672" y="98272"/>
                </a:lnTo>
                <a:lnTo>
                  <a:pt x="707504" y="100469"/>
                </a:lnTo>
                <a:lnTo>
                  <a:pt x="705929" y="102400"/>
                </a:lnTo>
                <a:close/>
              </a:path>
              <a:path w="709929" h="187325">
                <a:moveTo>
                  <a:pt x="634161" y="174167"/>
                </a:moveTo>
                <a:lnTo>
                  <a:pt x="628891" y="174167"/>
                </a:lnTo>
                <a:lnTo>
                  <a:pt x="628891" y="143510"/>
                </a:lnTo>
                <a:lnTo>
                  <a:pt x="678980" y="93420"/>
                </a:lnTo>
                <a:lnTo>
                  <a:pt x="687959" y="102400"/>
                </a:lnTo>
                <a:lnTo>
                  <a:pt x="705929" y="102400"/>
                </a:lnTo>
                <a:lnTo>
                  <a:pt x="634161" y="174167"/>
                </a:lnTo>
                <a:close/>
              </a:path>
              <a:path w="709929" h="187325">
                <a:moveTo>
                  <a:pt x="25400" y="133794"/>
                </a:moveTo>
                <a:lnTo>
                  <a:pt x="12700" y="121094"/>
                </a:lnTo>
                <a:lnTo>
                  <a:pt x="25400" y="121094"/>
                </a:lnTo>
                <a:lnTo>
                  <a:pt x="25400" y="133794"/>
                </a:lnTo>
                <a:close/>
              </a:path>
              <a:path w="709929" h="187325">
                <a:moveTo>
                  <a:pt x="625906" y="146494"/>
                </a:moveTo>
                <a:lnTo>
                  <a:pt x="616191" y="146494"/>
                </a:lnTo>
                <a:lnTo>
                  <a:pt x="603491" y="133794"/>
                </a:lnTo>
                <a:lnTo>
                  <a:pt x="25400" y="133794"/>
                </a:lnTo>
                <a:lnTo>
                  <a:pt x="25400" y="121094"/>
                </a:lnTo>
                <a:lnTo>
                  <a:pt x="616191" y="121094"/>
                </a:lnTo>
                <a:lnTo>
                  <a:pt x="628891" y="133794"/>
                </a:lnTo>
                <a:lnTo>
                  <a:pt x="628891" y="143510"/>
                </a:lnTo>
                <a:lnTo>
                  <a:pt x="625906" y="146494"/>
                </a:lnTo>
                <a:close/>
              </a:path>
              <a:path w="709929" h="187325">
                <a:moveTo>
                  <a:pt x="615289" y="186842"/>
                </a:moveTo>
                <a:lnTo>
                  <a:pt x="603491" y="174167"/>
                </a:lnTo>
                <a:lnTo>
                  <a:pt x="603491" y="133794"/>
                </a:lnTo>
                <a:lnTo>
                  <a:pt x="616191" y="146494"/>
                </a:lnTo>
                <a:lnTo>
                  <a:pt x="625906" y="146494"/>
                </a:lnTo>
                <a:lnTo>
                  <a:pt x="607212" y="165188"/>
                </a:lnTo>
                <a:lnTo>
                  <a:pt x="628891" y="174167"/>
                </a:lnTo>
                <a:lnTo>
                  <a:pt x="634161" y="174167"/>
                </a:lnTo>
                <a:lnTo>
                  <a:pt x="625170" y="183159"/>
                </a:lnTo>
                <a:lnTo>
                  <a:pt x="623049" y="184861"/>
                </a:lnTo>
                <a:lnTo>
                  <a:pt x="620623" y="186067"/>
                </a:lnTo>
                <a:lnTo>
                  <a:pt x="617994" y="186740"/>
                </a:lnTo>
                <a:lnTo>
                  <a:pt x="615289" y="186842"/>
                </a:lnTo>
                <a:close/>
              </a:path>
              <a:path w="709929" h="187325">
                <a:moveTo>
                  <a:pt x="628891" y="174167"/>
                </a:moveTo>
                <a:lnTo>
                  <a:pt x="607212" y="165188"/>
                </a:lnTo>
                <a:lnTo>
                  <a:pt x="628891" y="143510"/>
                </a:lnTo>
                <a:lnTo>
                  <a:pt x="628891" y="174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57015" y="4937785"/>
            <a:ext cx="7372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宋体"/>
                <a:cs typeface="宋体"/>
              </a:rPr>
              <a:t>递归求</a:t>
            </a:r>
            <a:r>
              <a:rPr dirty="0" sz="1400" spc="5">
                <a:latin typeface="宋体"/>
                <a:cs typeface="宋体"/>
              </a:rPr>
              <a:t>解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7591" y="4764113"/>
            <a:ext cx="222885" cy="1229360"/>
          </a:xfrm>
          <a:custGeom>
            <a:avLst/>
            <a:gdLst/>
            <a:ahLst/>
            <a:cxnLst/>
            <a:rect l="l" t="t" r="r" b="b"/>
            <a:pathLst>
              <a:path w="222885" h="1229360">
                <a:moveTo>
                  <a:pt x="222322" y="15239"/>
                </a:moveTo>
                <a:lnTo>
                  <a:pt x="112949" y="15239"/>
                </a:lnTo>
                <a:lnTo>
                  <a:pt x="115591" y="12700"/>
                </a:lnTo>
                <a:lnTo>
                  <a:pt x="116620" y="12700"/>
                </a:lnTo>
                <a:lnTo>
                  <a:pt x="120226" y="11429"/>
                </a:lnTo>
                <a:lnTo>
                  <a:pt x="120925" y="10160"/>
                </a:lnTo>
                <a:lnTo>
                  <a:pt x="125433" y="8889"/>
                </a:lnTo>
                <a:lnTo>
                  <a:pt x="125929" y="8889"/>
                </a:lnTo>
                <a:lnTo>
                  <a:pt x="131669" y="7620"/>
                </a:lnTo>
                <a:lnTo>
                  <a:pt x="138133" y="6350"/>
                </a:lnTo>
                <a:lnTo>
                  <a:pt x="145296" y="5079"/>
                </a:lnTo>
                <a:lnTo>
                  <a:pt x="153107" y="3810"/>
                </a:lnTo>
                <a:lnTo>
                  <a:pt x="170544" y="1270"/>
                </a:lnTo>
                <a:lnTo>
                  <a:pt x="180056" y="1270"/>
                </a:lnTo>
                <a:lnTo>
                  <a:pt x="190051" y="0"/>
                </a:lnTo>
                <a:lnTo>
                  <a:pt x="222182" y="0"/>
                </a:lnTo>
                <a:lnTo>
                  <a:pt x="222322" y="15239"/>
                </a:lnTo>
                <a:close/>
              </a:path>
              <a:path w="222885" h="1229360">
                <a:moveTo>
                  <a:pt x="147671" y="20320"/>
                </a:moveTo>
                <a:lnTo>
                  <a:pt x="108428" y="20320"/>
                </a:lnTo>
                <a:lnTo>
                  <a:pt x="109343" y="19050"/>
                </a:lnTo>
                <a:lnTo>
                  <a:pt x="110016" y="17779"/>
                </a:lnTo>
                <a:lnTo>
                  <a:pt x="110917" y="16510"/>
                </a:lnTo>
                <a:lnTo>
                  <a:pt x="111857" y="15239"/>
                </a:lnTo>
                <a:lnTo>
                  <a:pt x="200998" y="15239"/>
                </a:lnTo>
                <a:lnTo>
                  <a:pt x="190724" y="16510"/>
                </a:lnTo>
                <a:lnTo>
                  <a:pt x="181174" y="16510"/>
                </a:lnTo>
                <a:lnTo>
                  <a:pt x="171814" y="17779"/>
                </a:lnTo>
                <a:lnTo>
                  <a:pt x="163318" y="17779"/>
                </a:lnTo>
                <a:lnTo>
                  <a:pt x="155075" y="19050"/>
                </a:lnTo>
                <a:lnTo>
                  <a:pt x="155278" y="19050"/>
                </a:lnTo>
                <a:lnTo>
                  <a:pt x="147671" y="20320"/>
                </a:lnTo>
                <a:close/>
              </a:path>
              <a:path w="222885" h="1229360">
                <a:moveTo>
                  <a:pt x="107158" y="594482"/>
                </a:moveTo>
                <a:lnTo>
                  <a:pt x="107247" y="24129"/>
                </a:lnTo>
                <a:lnTo>
                  <a:pt x="107387" y="22860"/>
                </a:lnTo>
                <a:lnTo>
                  <a:pt x="108009" y="20320"/>
                </a:lnTo>
                <a:lnTo>
                  <a:pt x="147912" y="20320"/>
                </a:lnTo>
                <a:lnTo>
                  <a:pt x="140991" y="21589"/>
                </a:lnTo>
                <a:lnTo>
                  <a:pt x="141296" y="21589"/>
                </a:lnTo>
                <a:lnTo>
                  <a:pt x="135124" y="22860"/>
                </a:lnTo>
                <a:lnTo>
                  <a:pt x="135492" y="22860"/>
                </a:lnTo>
                <a:lnTo>
                  <a:pt x="130132" y="24129"/>
                </a:lnTo>
                <a:lnTo>
                  <a:pt x="130628" y="24129"/>
                </a:lnTo>
                <a:lnTo>
                  <a:pt x="126107" y="25400"/>
                </a:lnTo>
                <a:lnTo>
                  <a:pt x="123033" y="25400"/>
                </a:lnTo>
                <a:lnTo>
                  <a:pt x="122971" y="25861"/>
                </a:lnTo>
                <a:lnTo>
                  <a:pt x="122773" y="26670"/>
                </a:lnTo>
                <a:lnTo>
                  <a:pt x="122639" y="26670"/>
                </a:lnTo>
                <a:lnTo>
                  <a:pt x="121834" y="27820"/>
                </a:lnTo>
                <a:lnTo>
                  <a:pt x="121585" y="27939"/>
                </a:lnTo>
                <a:lnTo>
                  <a:pt x="123033" y="27939"/>
                </a:lnTo>
                <a:lnTo>
                  <a:pt x="123033" y="593089"/>
                </a:lnTo>
                <a:lnTo>
                  <a:pt x="108225" y="593089"/>
                </a:lnTo>
                <a:lnTo>
                  <a:pt x="107829" y="593837"/>
                </a:lnTo>
                <a:lnTo>
                  <a:pt x="107158" y="594482"/>
                </a:lnTo>
                <a:close/>
              </a:path>
              <a:path w="222885" h="1229360">
                <a:moveTo>
                  <a:pt x="123033" y="25607"/>
                </a:moveTo>
                <a:lnTo>
                  <a:pt x="123033" y="25400"/>
                </a:lnTo>
                <a:lnTo>
                  <a:pt x="123033" y="25607"/>
                </a:lnTo>
                <a:close/>
              </a:path>
              <a:path w="222885" h="1229360">
                <a:moveTo>
                  <a:pt x="123033" y="27243"/>
                </a:moveTo>
                <a:lnTo>
                  <a:pt x="123084" y="25400"/>
                </a:lnTo>
                <a:lnTo>
                  <a:pt x="126805" y="25400"/>
                </a:lnTo>
                <a:lnTo>
                  <a:pt x="123198" y="26670"/>
                </a:lnTo>
                <a:lnTo>
                  <a:pt x="124227" y="26670"/>
                </a:lnTo>
                <a:lnTo>
                  <a:pt x="123033" y="27243"/>
                </a:lnTo>
                <a:close/>
              </a:path>
              <a:path w="222885" h="1229360">
                <a:moveTo>
                  <a:pt x="122944" y="26670"/>
                </a:moveTo>
                <a:lnTo>
                  <a:pt x="122773" y="26670"/>
                </a:lnTo>
                <a:lnTo>
                  <a:pt x="123013" y="25690"/>
                </a:lnTo>
                <a:lnTo>
                  <a:pt x="122944" y="26670"/>
                </a:lnTo>
                <a:close/>
              </a:path>
              <a:path w="222885" h="1229360">
                <a:moveTo>
                  <a:pt x="122621" y="27442"/>
                </a:moveTo>
                <a:lnTo>
                  <a:pt x="122868" y="26670"/>
                </a:lnTo>
                <a:lnTo>
                  <a:pt x="123033" y="25861"/>
                </a:lnTo>
                <a:lnTo>
                  <a:pt x="123033" y="27243"/>
                </a:lnTo>
                <a:lnTo>
                  <a:pt x="122621" y="27442"/>
                </a:lnTo>
                <a:close/>
              </a:path>
              <a:path w="222885" h="1229360">
                <a:moveTo>
                  <a:pt x="121834" y="27820"/>
                </a:moveTo>
                <a:lnTo>
                  <a:pt x="122639" y="26670"/>
                </a:lnTo>
                <a:lnTo>
                  <a:pt x="122097" y="27694"/>
                </a:lnTo>
                <a:lnTo>
                  <a:pt x="121834" y="27820"/>
                </a:lnTo>
                <a:close/>
              </a:path>
              <a:path w="222885" h="1229360">
                <a:moveTo>
                  <a:pt x="122097" y="27694"/>
                </a:moveTo>
                <a:lnTo>
                  <a:pt x="122639" y="26670"/>
                </a:lnTo>
                <a:lnTo>
                  <a:pt x="122773" y="26670"/>
                </a:lnTo>
                <a:lnTo>
                  <a:pt x="122723" y="26874"/>
                </a:lnTo>
                <a:lnTo>
                  <a:pt x="122164" y="27661"/>
                </a:lnTo>
                <a:close/>
              </a:path>
              <a:path w="222885" h="1229360">
                <a:moveTo>
                  <a:pt x="122723" y="26874"/>
                </a:moveTo>
                <a:lnTo>
                  <a:pt x="122773" y="26670"/>
                </a:lnTo>
                <a:lnTo>
                  <a:pt x="122723" y="26874"/>
                </a:lnTo>
                <a:close/>
              </a:path>
              <a:path w="222885" h="1229360">
                <a:moveTo>
                  <a:pt x="122579" y="27462"/>
                </a:moveTo>
                <a:lnTo>
                  <a:pt x="122723" y="26874"/>
                </a:lnTo>
                <a:lnTo>
                  <a:pt x="122868" y="26670"/>
                </a:lnTo>
                <a:lnTo>
                  <a:pt x="122684" y="27243"/>
                </a:lnTo>
                <a:lnTo>
                  <a:pt x="122579" y="27462"/>
                </a:lnTo>
                <a:close/>
              </a:path>
              <a:path w="222885" h="1229360">
                <a:moveTo>
                  <a:pt x="122164" y="27661"/>
                </a:moveTo>
                <a:lnTo>
                  <a:pt x="122723" y="26874"/>
                </a:lnTo>
                <a:lnTo>
                  <a:pt x="122579" y="27462"/>
                </a:lnTo>
                <a:lnTo>
                  <a:pt x="122164" y="27661"/>
                </a:lnTo>
                <a:close/>
              </a:path>
              <a:path w="222885" h="1229360">
                <a:moveTo>
                  <a:pt x="123033" y="27939"/>
                </a:moveTo>
                <a:lnTo>
                  <a:pt x="122462" y="27939"/>
                </a:lnTo>
                <a:lnTo>
                  <a:pt x="122621" y="27442"/>
                </a:lnTo>
                <a:lnTo>
                  <a:pt x="123033" y="27243"/>
                </a:lnTo>
                <a:lnTo>
                  <a:pt x="123033" y="27939"/>
                </a:lnTo>
                <a:close/>
              </a:path>
              <a:path w="222885" h="1229360">
                <a:moveTo>
                  <a:pt x="122462" y="27939"/>
                </a:moveTo>
                <a:lnTo>
                  <a:pt x="122522" y="27694"/>
                </a:lnTo>
                <a:lnTo>
                  <a:pt x="122621" y="27442"/>
                </a:lnTo>
                <a:lnTo>
                  <a:pt x="122462" y="27939"/>
                </a:lnTo>
                <a:close/>
              </a:path>
              <a:path w="222885" h="1229360">
                <a:moveTo>
                  <a:pt x="122462" y="27939"/>
                </a:moveTo>
                <a:lnTo>
                  <a:pt x="121966" y="27939"/>
                </a:lnTo>
                <a:lnTo>
                  <a:pt x="122164" y="27661"/>
                </a:lnTo>
                <a:lnTo>
                  <a:pt x="122579" y="27462"/>
                </a:lnTo>
                <a:lnTo>
                  <a:pt x="122462" y="27939"/>
                </a:lnTo>
                <a:close/>
              </a:path>
              <a:path w="222885" h="1229360">
                <a:moveTo>
                  <a:pt x="121966" y="27939"/>
                </a:moveTo>
                <a:lnTo>
                  <a:pt x="121750" y="27939"/>
                </a:lnTo>
                <a:lnTo>
                  <a:pt x="122097" y="27694"/>
                </a:lnTo>
                <a:lnTo>
                  <a:pt x="121966" y="27939"/>
                </a:lnTo>
                <a:close/>
              </a:path>
              <a:path w="222885" h="1229360">
                <a:moveTo>
                  <a:pt x="107829" y="593837"/>
                </a:moveTo>
                <a:lnTo>
                  <a:pt x="108225" y="593089"/>
                </a:lnTo>
                <a:lnTo>
                  <a:pt x="108053" y="593575"/>
                </a:lnTo>
                <a:lnTo>
                  <a:pt x="107955" y="593715"/>
                </a:lnTo>
                <a:close/>
              </a:path>
              <a:path w="222885" h="1229360">
                <a:moveTo>
                  <a:pt x="108027" y="593646"/>
                </a:moveTo>
                <a:lnTo>
                  <a:pt x="108225" y="593089"/>
                </a:lnTo>
                <a:lnTo>
                  <a:pt x="108441" y="593089"/>
                </a:lnTo>
                <a:lnTo>
                  <a:pt x="108027" y="593646"/>
                </a:lnTo>
                <a:close/>
              </a:path>
              <a:path w="222885" h="1229360">
                <a:moveTo>
                  <a:pt x="108034" y="593640"/>
                </a:moveTo>
                <a:lnTo>
                  <a:pt x="108441" y="593089"/>
                </a:lnTo>
                <a:lnTo>
                  <a:pt x="108101" y="593575"/>
                </a:lnTo>
                <a:close/>
              </a:path>
              <a:path w="222885" h="1229360">
                <a:moveTo>
                  <a:pt x="108101" y="593575"/>
                </a:moveTo>
                <a:lnTo>
                  <a:pt x="108441" y="593089"/>
                </a:lnTo>
                <a:lnTo>
                  <a:pt x="108606" y="593089"/>
                </a:lnTo>
                <a:lnTo>
                  <a:pt x="108101" y="593575"/>
                </a:lnTo>
                <a:close/>
              </a:path>
              <a:path w="222885" h="1229360">
                <a:moveTo>
                  <a:pt x="107962" y="593829"/>
                </a:moveTo>
                <a:lnTo>
                  <a:pt x="108101" y="593575"/>
                </a:lnTo>
                <a:lnTo>
                  <a:pt x="108606" y="593089"/>
                </a:lnTo>
                <a:lnTo>
                  <a:pt x="107962" y="593829"/>
                </a:lnTo>
                <a:close/>
              </a:path>
              <a:path w="222885" h="1229360">
                <a:moveTo>
                  <a:pt x="123033" y="596900"/>
                </a:moveTo>
                <a:lnTo>
                  <a:pt x="107158" y="596900"/>
                </a:lnTo>
                <a:lnTo>
                  <a:pt x="107220" y="596438"/>
                </a:lnTo>
                <a:lnTo>
                  <a:pt x="107631" y="594764"/>
                </a:lnTo>
                <a:lnTo>
                  <a:pt x="107960" y="593837"/>
                </a:lnTo>
                <a:lnTo>
                  <a:pt x="108606" y="593089"/>
                </a:lnTo>
                <a:lnTo>
                  <a:pt x="123033" y="593089"/>
                </a:lnTo>
                <a:lnTo>
                  <a:pt x="123033" y="596900"/>
                </a:lnTo>
                <a:close/>
              </a:path>
              <a:path w="222885" h="1229360">
                <a:moveTo>
                  <a:pt x="107680" y="594118"/>
                </a:moveTo>
                <a:lnTo>
                  <a:pt x="107829" y="593837"/>
                </a:lnTo>
                <a:lnTo>
                  <a:pt x="108027" y="593646"/>
                </a:lnTo>
                <a:lnTo>
                  <a:pt x="107680" y="594118"/>
                </a:lnTo>
                <a:close/>
              </a:path>
              <a:path w="222885" h="1229360">
                <a:moveTo>
                  <a:pt x="107761" y="594061"/>
                </a:moveTo>
                <a:lnTo>
                  <a:pt x="108003" y="593715"/>
                </a:lnTo>
                <a:lnTo>
                  <a:pt x="107761" y="594061"/>
                </a:lnTo>
                <a:close/>
              </a:path>
              <a:path w="222885" h="1229360">
                <a:moveTo>
                  <a:pt x="107774" y="594360"/>
                </a:moveTo>
                <a:lnTo>
                  <a:pt x="107552" y="594360"/>
                </a:lnTo>
                <a:lnTo>
                  <a:pt x="107761" y="594061"/>
                </a:lnTo>
                <a:lnTo>
                  <a:pt x="107962" y="593829"/>
                </a:lnTo>
                <a:lnTo>
                  <a:pt x="107774" y="594360"/>
                </a:lnTo>
                <a:close/>
              </a:path>
              <a:path w="222885" h="1229360">
                <a:moveTo>
                  <a:pt x="107323" y="595629"/>
                </a:moveTo>
                <a:lnTo>
                  <a:pt x="107158" y="595629"/>
                </a:lnTo>
                <a:lnTo>
                  <a:pt x="107285" y="594360"/>
                </a:lnTo>
                <a:lnTo>
                  <a:pt x="107829" y="593837"/>
                </a:lnTo>
                <a:lnTo>
                  <a:pt x="107612" y="594210"/>
                </a:lnTo>
                <a:lnTo>
                  <a:pt x="107501" y="594360"/>
                </a:lnTo>
                <a:lnTo>
                  <a:pt x="107730" y="594360"/>
                </a:lnTo>
                <a:lnTo>
                  <a:pt x="107323" y="595629"/>
                </a:lnTo>
                <a:close/>
              </a:path>
              <a:path w="222885" h="1229360">
                <a:moveTo>
                  <a:pt x="107552" y="594360"/>
                </a:moveTo>
                <a:lnTo>
                  <a:pt x="107631" y="594210"/>
                </a:lnTo>
                <a:lnTo>
                  <a:pt x="107761" y="594061"/>
                </a:lnTo>
                <a:lnTo>
                  <a:pt x="107552" y="594360"/>
                </a:lnTo>
                <a:close/>
              </a:path>
              <a:path w="222885" h="1229360">
                <a:moveTo>
                  <a:pt x="107501" y="594360"/>
                </a:moveTo>
                <a:lnTo>
                  <a:pt x="107680" y="594118"/>
                </a:lnTo>
                <a:lnTo>
                  <a:pt x="107501" y="594360"/>
                </a:lnTo>
                <a:close/>
              </a:path>
              <a:path w="222885" h="1229360">
                <a:moveTo>
                  <a:pt x="107552" y="594360"/>
                </a:moveTo>
                <a:lnTo>
                  <a:pt x="107631" y="594210"/>
                </a:lnTo>
                <a:lnTo>
                  <a:pt x="107552" y="594360"/>
                </a:lnTo>
                <a:close/>
              </a:path>
              <a:path w="222885" h="1229360">
                <a:moveTo>
                  <a:pt x="107107" y="596900"/>
                </a:moveTo>
                <a:lnTo>
                  <a:pt x="103386" y="596900"/>
                </a:lnTo>
                <a:lnTo>
                  <a:pt x="106993" y="594360"/>
                </a:lnTo>
                <a:lnTo>
                  <a:pt x="105964" y="595629"/>
                </a:lnTo>
                <a:lnTo>
                  <a:pt x="107158" y="595629"/>
                </a:lnTo>
                <a:lnTo>
                  <a:pt x="107107" y="596900"/>
                </a:lnTo>
                <a:close/>
              </a:path>
              <a:path w="222885" h="1229360">
                <a:moveTo>
                  <a:pt x="107323" y="595629"/>
                </a:moveTo>
                <a:lnTo>
                  <a:pt x="107730" y="594360"/>
                </a:lnTo>
                <a:lnTo>
                  <a:pt x="107631" y="594764"/>
                </a:lnTo>
                <a:lnTo>
                  <a:pt x="107323" y="595629"/>
                </a:lnTo>
                <a:close/>
              </a:path>
              <a:path w="222885" h="1229360">
                <a:moveTo>
                  <a:pt x="107631" y="594764"/>
                </a:moveTo>
                <a:lnTo>
                  <a:pt x="107730" y="594360"/>
                </a:lnTo>
                <a:lnTo>
                  <a:pt x="107631" y="594764"/>
                </a:lnTo>
                <a:close/>
              </a:path>
              <a:path w="222885" h="1229360">
                <a:moveTo>
                  <a:pt x="107158" y="595629"/>
                </a:moveTo>
                <a:lnTo>
                  <a:pt x="105964" y="595629"/>
                </a:lnTo>
                <a:lnTo>
                  <a:pt x="107158" y="594482"/>
                </a:lnTo>
                <a:lnTo>
                  <a:pt x="107158" y="595629"/>
                </a:lnTo>
                <a:close/>
              </a:path>
              <a:path w="222885" h="1229360">
                <a:moveTo>
                  <a:pt x="107178" y="596609"/>
                </a:moveTo>
                <a:lnTo>
                  <a:pt x="107247" y="595629"/>
                </a:lnTo>
                <a:lnTo>
                  <a:pt x="107631" y="594764"/>
                </a:lnTo>
                <a:lnTo>
                  <a:pt x="107178" y="596609"/>
                </a:lnTo>
                <a:close/>
              </a:path>
              <a:path w="222885" h="1229360">
                <a:moveTo>
                  <a:pt x="122944" y="598170"/>
                </a:moveTo>
                <a:lnTo>
                  <a:pt x="99564" y="598170"/>
                </a:lnTo>
                <a:lnTo>
                  <a:pt x="104085" y="595629"/>
                </a:lnTo>
                <a:lnTo>
                  <a:pt x="103386" y="596900"/>
                </a:lnTo>
                <a:lnTo>
                  <a:pt x="123033" y="596900"/>
                </a:lnTo>
                <a:lnTo>
                  <a:pt x="122944" y="598170"/>
                </a:lnTo>
                <a:close/>
              </a:path>
              <a:path w="222885" h="1229360">
                <a:moveTo>
                  <a:pt x="107158" y="596438"/>
                </a:moveTo>
                <a:lnTo>
                  <a:pt x="107158" y="595629"/>
                </a:lnTo>
                <a:lnTo>
                  <a:pt x="107158" y="596438"/>
                </a:lnTo>
                <a:close/>
              </a:path>
              <a:path w="222885" h="1229360">
                <a:moveTo>
                  <a:pt x="107158" y="596900"/>
                </a:moveTo>
                <a:lnTo>
                  <a:pt x="107158" y="596692"/>
                </a:lnTo>
                <a:lnTo>
                  <a:pt x="107158" y="596900"/>
                </a:lnTo>
                <a:close/>
              </a:path>
              <a:path w="222885" h="1229360">
                <a:moveTo>
                  <a:pt x="119274" y="605789"/>
                </a:moveTo>
                <a:lnTo>
                  <a:pt x="49018" y="605789"/>
                </a:lnTo>
                <a:lnTo>
                  <a:pt x="58377" y="604520"/>
                </a:lnTo>
                <a:lnTo>
                  <a:pt x="58212" y="604520"/>
                </a:lnTo>
                <a:lnTo>
                  <a:pt x="67052" y="603250"/>
                </a:lnTo>
                <a:lnTo>
                  <a:pt x="66874" y="603250"/>
                </a:lnTo>
                <a:lnTo>
                  <a:pt x="75116" y="601979"/>
                </a:lnTo>
                <a:lnTo>
                  <a:pt x="82279" y="601979"/>
                </a:lnTo>
                <a:lnTo>
                  <a:pt x="89200" y="600710"/>
                </a:lnTo>
                <a:lnTo>
                  <a:pt x="88896" y="600710"/>
                </a:lnTo>
                <a:lnTo>
                  <a:pt x="95068" y="599439"/>
                </a:lnTo>
                <a:lnTo>
                  <a:pt x="94699" y="599439"/>
                </a:lnTo>
                <a:lnTo>
                  <a:pt x="100059" y="596900"/>
                </a:lnTo>
                <a:lnTo>
                  <a:pt x="99564" y="598170"/>
                </a:lnTo>
                <a:lnTo>
                  <a:pt x="122805" y="598170"/>
                </a:lnTo>
                <a:lnTo>
                  <a:pt x="122182" y="600710"/>
                </a:lnTo>
                <a:lnTo>
                  <a:pt x="121763" y="601979"/>
                </a:lnTo>
                <a:lnTo>
                  <a:pt x="120849" y="603250"/>
                </a:lnTo>
                <a:lnTo>
                  <a:pt x="120176" y="604520"/>
                </a:lnTo>
                <a:lnTo>
                  <a:pt x="119274" y="605789"/>
                </a:lnTo>
                <a:close/>
              </a:path>
              <a:path w="222885" h="1229360">
                <a:moveTo>
                  <a:pt x="98694" y="614641"/>
                </a:moveTo>
                <a:lnTo>
                  <a:pt x="92350" y="613410"/>
                </a:lnTo>
                <a:lnTo>
                  <a:pt x="85136" y="612139"/>
                </a:lnTo>
                <a:lnTo>
                  <a:pt x="77288" y="610870"/>
                </a:lnTo>
                <a:lnTo>
                  <a:pt x="59813" y="608329"/>
                </a:lnTo>
                <a:lnTo>
                  <a:pt x="50135" y="608329"/>
                </a:lnTo>
                <a:lnTo>
                  <a:pt x="40140" y="607060"/>
                </a:lnTo>
                <a:lnTo>
                  <a:pt x="18690" y="607060"/>
                </a:lnTo>
                <a:lnTo>
                  <a:pt x="29333" y="605789"/>
                </a:lnTo>
                <a:lnTo>
                  <a:pt x="118334" y="605789"/>
                </a:lnTo>
                <a:lnTo>
                  <a:pt x="117242" y="607060"/>
                </a:lnTo>
                <a:lnTo>
                  <a:pt x="114600" y="608329"/>
                </a:lnTo>
                <a:lnTo>
                  <a:pt x="113572" y="609600"/>
                </a:lnTo>
                <a:lnTo>
                  <a:pt x="109965" y="610870"/>
                </a:lnTo>
                <a:lnTo>
                  <a:pt x="109266" y="610870"/>
                </a:lnTo>
                <a:lnTo>
                  <a:pt x="104758" y="612139"/>
                </a:lnTo>
                <a:lnTo>
                  <a:pt x="104263" y="613410"/>
                </a:lnTo>
                <a:lnTo>
                  <a:pt x="98694" y="614641"/>
                </a:lnTo>
                <a:close/>
              </a:path>
              <a:path w="222885" h="1229360">
                <a:moveTo>
                  <a:pt x="8009" y="622300"/>
                </a:moveTo>
                <a:lnTo>
                  <a:pt x="5825" y="622300"/>
                </a:lnTo>
                <a:lnTo>
                  <a:pt x="3933" y="621029"/>
                </a:lnTo>
                <a:lnTo>
                  <a:pt x="2307" y="619760"/>
                </a:lnTo>
                <a:lnTo>
                  <a:pt x="1050" y="618489"/>
                </a:lnTo>
                <a:lnTo>
                  <a:pt x="262" y="615950"/>
                </a:lnTo>
                <a:lnTo>
                  <a:pt x="0" y="614641"/>
                </a:lnTo>
                <a:lnTo>
                  <a:pt x="262" y="612139"/>
                </a:lnTo>
                <a:lnTo>
                  <a:pt x="1050" y="610870"/>
                </a:lnTo>
                <a:lnTo>
                  <a:pt x="2307" y="608329"/>
                </a:lnTo>
                <a:lnTo>
                  <a:pt x="3933" y="607060"/>
                </a:lnTo>
                <a:lnTo>
                  <a:pt x="8009" y="607060"/>
                </a:lnTo>
                <a:lnTo>
                  <a:pt x="8009" y="622300"/>
                </a:lnTo>
                <a:close/>
              </a:path>
              <a:path w="222885" h="1229360">
                <a:moveTo>
                  <a:pt x="29879" y="622300"/>
                </a:moveTo>
                <a:lnTo>
                  <a:pt x="8009" y="622300"/>
                </a:lnTo>
                <a:lnTo>
                  <a:pt x="8009" y="607060"/>
                </a:lnTo>
                <a:lnTo>
                  <a:pt x="40140" y="607060"/>
                </a:lnTo>
                <a:lnTo>
                  <a:pt x="50135" y="608329"/>
                </a:lnTo>
                <a:lnTo>
                  <a:pt x="59813" y="608329"/>
                </a:lnTo>
                <a:lnTo>
                  <a:pt x="77288" y="610870"/>
                </a:lnTo>
                <a:lnTo>
                  <a:pt x="85136" y="612139"/>
                </a:lnTo>
                <a:lnTo>
                  <a:pt x="92350" y="613410"/>
                </a:lnTo>
                <a:lnTo>
                  <a:pt x="98694" y="614641"/>
                </a:lnTo>
                <a:lnTo>
                  <a:pt x="92058" y="615950"/>
                </a:lnTo>
                <a:lnTo>
                  <a:pt x="84895" y="617220"/>
                </a:lnTo>
                <a:lnTo>
                  <a:pt x="77085" y="618489"/>
                </a:lnTo>
                <a:lnTo>
                  <a:pt x="68652" y="619760"/>
                </a:lnTo>
                <a:lnTo>
                  <a:pt x="59647" y="619760"/>
                </a:lnTo>
                <a:lnTo>
                  <a:pt x="50135" y="621029"/>
                </a:lnTo>
                <a:lnTo>
                  <a:pt x="40293" y="621029"/>
                </a:lnTo>
                <a:lnTo>
                  <a:pt x="29879" y="622300"/>
                </a:lnTo>
                <a:close/>
              </a:path>
              <a:path w="222885" h="1229360">
                <a:moveTo>
                  <a:pt x="118334" y="623570"/>
                </a:moveTo>
                <a:lnTo>
                  <a:pt x="39467" y="623570"/>
                </a:lnTo>
                <a:lnTo>
                  <a:pt x="29193" y="622300"/>
                </a:lnTo>
                <a:lnTo>
                  <a:pt x="29879" y="622300"/>
                </a:lnTo>
                <a:lnTo>
                  <a:pt x="40293" y="621029"/>
                </a:lnTo>
                <a:lnTo>
                  <a:pt x="50135" y="621029"/>
                </a:lnTo>
                <a:lnTo>
                  <a:pt x="59647" y="619760"/>
                </a:lnTo>
                <a:lnTo>
                  <a:pt x="68652" y="619760"/>
                </a:lnTo>
                <a:lnTo>
                  <a:pt x="77085" y="618489"/>
                </a:lnTo>
                <a:lnTo>
                  <a:pt x="84895" y="617220"/>
                </a:lnTo>
                <a:lnTo>
                  <a:pt x="92058" y="615950"/>
                </a:lnTo>
                <a:lnTo>
                  <a:pt x="98694" y="614641"/>
                </a:lnTo>
                <a:lnTo>
                  <a:pt x="104263" y="615950"/>
                </a:lnTo>
                <a:lnTo>
                  <a:pt x="104758" y="615950"/>
                </a:lnTo>
                <a:lnTo>
                  <a:pt x="109266" y="618489"/>
                </a:lnTo>
                <a:lnTo>
                  <a:pt x="109965" y="618489"/>
                </a:lnTo>
                <a:lnTo>
                  <a:pt x="113572" y="619760"/>
                </a:lnTo>
                <a:lnTo>
                  <a:pt x="114600" y="621029"/>
                </a:lnTo>
                <a:lnTo>
                  <a:pt x="117242" y="622300"/>
                </a:lnTo>
                <a:lnTo>
                  <a:pt x="118334" y="623570"/>
                </a:lnTo>
                <a:close/>
              </a:path>
              <a:path w="222885" h="1229360">
                <a:moveTo>
                  <a:pt x="123033" y="635000"/>
                </a:moveTo>
                <a:lnTo>
                  <a:pt x="108606" y="635000"/>
                </a:lnTo>
                <a:lnTo>
                  <a:pt x="108027" y="634721"/>
                </a:lnTo>
                <a:lnTo>
                  <a:pt x="107469" y="633934"/>
                </a:lnTo>
                <a:lnTo>
                  <a:pt x="107220" y="632921"/>
                </a:lnTo>
                <a:lnTo>
                  <a:pt x="107158" y="632460"/>
                </a:lnTo>
                <a:lnTo>
                  <a:pt x="104085" y="632460"/>
                </a:lnTo>
                <a:lnTo>
                  <a:pt x="99564" y="631189"/>
                </a:lnTo>
                <a:lnTo>
                  <a:pt x="100059" y="631189"/>
                </a:lnTo>
                <a:lnTo>
                  <a:pt x="94699" y="629920"/>
                </a:lnTo>
                <a:lnTo>
                  <a:pt x="95068" y="629920"/>
                </a:lnTo>
                <a:lnTo>
                  <a:pt x="88896" y="628650"/>
                </a:lnTo>
                <a:lnTo>
                  <a:pt x="89200" y="628650"/>
                </a:lnTo>
                <a:lnTo>
                  <a:pt x="82279" y="627379"/>
                </a:lnTo>
                <a:lnTo>
                  <a:pt x="82520" y="627379"/>
                </a:lnTo>
                <a:lnTo>
                  <a:pt x="74913" y="626110"/>
                </a:lnTo>
                <a:lnTo>
                  <a:pt x="75116" y="626110"/>
                </a:lnTo>
                <a:lnTo>
                  <a:pt x="66874" y="624839"/>
                </a:lnTo>
                <a:lnTo>
                  <a:pt x="58377" y="624839"/>
                </a:lnTo>
                <a:lnTo>
                  <a:pt x="49018" y="623570"/>
                </a:lnTo>
                <a:lnTo>
                  <a:pt x="119274" y="623570"/>
                </a:lnTo>
                <a:lnTo>
                  <a:pt x="120176" y="624839"/>
                </a:lnTo>
                <a:lnTo>
                  <a:pt x="120849" y="626110"/>
                </a:lnTo>
                <a:lnTo>
                  <a:pt x="121763" y="627379"/>
                </a:lnTo>
                <a:lnTo>
                  <a:pt x="122182" y="628650"/>
                </a:lnTo>
                <a:lnTo>
                  <a:pt x="122805" y="629920"/>
                </a:lnTo>
                <a:lnTo>
                  <a:pt x="122944" y="631189"/>
                </a:lnTo>
                <a:lnTo>
                  <a:pt x="123033" y="635000"/>
                </a:lnTo>
                <a:close/>
              </a:path>
              <a:path w="222885" h="1229360">
                <a:moveTo>
                  <a:pt x="67052" y="626110"/>
                </a:moveTo>
                <a:lnTo>
                  <a:pt x="58212" y="624839"/>
                </a:lnTo>
                <a:lnTo>
                  <a:pt x="66874" y="624839"/>
                </a:lnTo>
                <a:lnTo>
                  <a:pt x="67052" y="626110"/>
                </a:lnTo>
                <a:close/>
              </a:path>
              <a:path w="222885" h="1229360">
                <a:moveTo>
                  <a:pt x="107158" y="634303"/>
                </a:moveTo>
                <a:lnTo>
                  <a:pt x="105964" y="633729"/>
                </a:lnTo>
                <a:lnTo>
                  <a:pt x="106993" y="633729"/>
                </a:lnTo>
                <a:lnTo>
                  <a:pt x="103386" y="632460"/>
                </a:lnTo>
                <a:lnTo>
                  <a:pt x="107107" y="632460"/>
                </a:lnTo>
                <a:lnTo>
                  <a:pt x="107158" y="634303"/>
                </a:lnTo>
                <a:close/>
              </a:path>
              <a:path w="222885" h="1229360">
                <a:moveTo>
                  <a:pt x="107158" y="632667"/>
                </a:moveTo>
                <a:lnTo>
                  <a:pt x="107107" y="632460"/>
                </a:lnTo>
                <a:lnTo>
                  <a:pt x="107158" y="632667"/>
                </a:lnTo>
                <a:close/>
              </a:path>
              <a:path w="222885" h="1229360">
                <a:moveTo>
                  <a:pt x="107418" y="633729"/>
                </a:moveTo>
                <a:lnTo>
                  <a:pt x="107247" y="633729"/>
                </a:lnTo>
                <a:lnTo>
                  <a:pt x="107178" y="632750"/>
                </a:lnTo>
                <a:lnTo>
                  <a:pt x="107418" y="633729"/>
                </a:lnTo>
                <a:close/>
              </a:path>
              <a:path w="222885" h="1229360">
                <a:moveTo>
                  <a:pt x="107570" y="634502"/>
                </a:moveTo>
                <a:lnTo>
                  <a:pt x="107158" y="634303"/>
                </a:lnTo>
                <a:lnTo>
                  <a:pt x="107158" y="632921"/>
                </a:lnTo>
                <a:lnTo>
                  <a:pt x="107247" y="633729"/>
                </a:lnTo>
                <a:lnTo>
                  <a:pt x="107570" y="634502"/>
                </a:lnTo>
                <a:close/>
              </a:path>
              <a:path w="222885" h="1229360">
                <a:moveTo>
                  <a:pt x="107613" y="634522"/>
                </a:moveTo>
                <a:lnTo>
                  <a:pt x="107507" y="634303"/>
                </a:lnTo>
                <a:lnTo>
                  <a:pt x="107323" y="633729"/>
                </a:lnTo>
                <a:lnTo>
                  <a:pt x="107469" y="633934"/>
                </a:lnTo>
                <a:lnTo>
                  <a:pt x="107613" y="634522"/>
                </a:lnTo>
                <a:close/>
              </a:path>
              <a:path w="222885" h="1229360">
                <a:moveTo>
                  <a:pt x="107469" y="633934"/>
                </a:moveTo>
                <a:lnTo>
                  <a:pt x="107323" y="633729"/>
                </a:lnTo>
                <a:lnTo>
                  <a:pt x="107469" y="633934"/>
                </a:lnTo>
                <a:close/>
              </a:path>
              <a:path w="222885" h="1229360">
                <a:moveTo>
                  <a:pt x="108027" y="634721"/>
                </a:moveTo>
                <a:lnTo>
                  <a:pt x="107613" y="634522"/>
                </a:lnTo>
                <a:lnTo>
                  <a:pt x="107469" y="633934"/>
                </a:lnTo>
                <a:lnTo>
                  <a:pt x="108027" y="634721"/>
                </a:lnTo>
                <a:close/>
              </a:path>
              <a:path w="222885" h="1229360">
                <a:moveTo>
                  <a:pt x="181174" y="1212850"/>
                </a:moveTo>
                <a:lnTo>
                  <a:pt x="110917" y="1212850"/>
                </a:lnTo>
                <a:lnTo>
                  <a:pt x="110016" y="1211580"/>
                </a:lnTo>
                <a:lnTo>
                  <a:pt x="109343" y="1210310"/>
                </a:lnTo>
                <a:lnTo>
                  <a:pt x="108428" y="1209039"/>
                </a:lnTo>
                <a:lnTo>
                  <a:pt x="108009" y="1207769"/>
                </a:lnTo>
                <a:lnTo>
                  <a:pt x="107387" y="1206500"/>
                </a:lnTo>
                <a:lnTo>
                  <a:pt x="107247" y="1205230"/>
                </a:lnTo>
                <a:lnTo>
                  <a:pt x="107158" y="634303"/>
                </a:lnTo>
                <a:lnTo>
                  <a:pt x="107570" y="634502"/>
                </a:lnTo>
                <a:lnTo>
                  <a:pt x="107730" y="635000"/>
                </a:lnTo>
                <a:lnTo>
                  <a:pt x="123033" y="635000"/>
                </a:lnTo>
                <a:lnTo>
                  <a:pt x="123033" y="1201419"/>
                </a:lnTo>
                <a:lnTo>
                  <a:pt x="121585" y="1201419"/>
                </a:lnTo>
                <a:lnTo>
                  <a:pt x="122164" y="1201698"/>
                </a:lnTo>
                <a:lnTo>
                  <a:pt x="122723" y="1202485"/>
                </a:lnTo>
                <a:lnTo>
                  <a:pt x="122971" y="1203498"/>
                </a:lnTo>
                <a:lnTo>
                  <a:pt x="123033" y="1203960"/>
                </a:lnTo>
                <a:lnTo>
                  <a:pt x="126107" y="1203960"/>
                </a:lnTo>
                <a:lnTo>
                  <a:pt x="130628" y="1205230"/>
                </a:lnTo>
                <a:lnTo>
                  <a:pt x="130132" y="1205230"/>
                </a:lnTo>
                <a:lnTo>
                  <a:pt x="135492" y="1206500"/>
                </a:lnTo>
                <a:lnTo>
                  <a:pt x="135124" y="1206500"/>
                </a:lnTo>
                <a:lnTo>
                  <a:pt x="141296" y="1207769"/>
                </a:lnTo>
                <a:lnTo>
                  <a:pt x="140991" y="1207769"/>
                </a:lnTo>
                <a:lnTo>
                  <a:pt x="147912" y="1209039"/>
                </a:lnTo>
                <a:lnTo>
                  <a:pt x="147671" y="1209039"/>
                </a:lnTo>
                <a:lnTo>
                  <a:pt x="155278" y="1210310"/>
                </a:lnTo>
                <a:lnTo>
                  <a:pt x="163140" y="1210310"/>
                </a:lnTo>
                <a:lnTo>
                  <a:pt x="171979" y="1211580"/>
                </a:lnTo>
                <a:lnTo>
                  <a:pt x="171814" y="1211580"/>
                </a:lnTo>
                <a:lnTo>
                  <a:pt x="181174" y="1212850"/>
                </a:lnTo>
                <a:close/>
              </a:path>
              <a:path w="222885" h="1229360">
                <a:moveTo>
                  <a:pt x="107730" y="635000"/>
                </a:moveTo>
                <a:lnTo>
                  <a:pt x="107570" y="634502"/>
                </a:lnTo>
                <a:lnTo>
                  <a:pt x="107661" y="634721"/>
                </a:lnTo>
                <a:lnTo>
                  <a:pt x="107730" y="635000"/>
                </a:lnTo>
                <a:close/>
              </a:path>
              <a:path w="222885" h="1229360">
                <a:moveTo>
                  <a:pt x="108225" y="635000"/>
                </a:moveTo>
                <a:lnTo>
                  <a:pt x="107730" y="635000"/>
                </a:lnTo>
                <a:lnTo>
                  <a:pt x="107613" y="634522"/>
                </a:lnTo>
                <a:lnTo>
                  <a:pt x="108027" y="634721"/>
                </a:lnTo>
                <a:lnTo>
                  <a:pt x="108225" y="635000"/>
                </a:lnTo>
                <a:close/>
              </a:path>
              <a:path w="222885" h="1229360">
                <a:moveTo>
                  <a:pt x="122579" y="1201897"/>
                </a:moveTo>
                <a:lnTo>
                  <a:pt x="122164" y="1201698"/>
                </a:lnTo>
                <a:lnTo>
                  <a:pt x="121966" y="1201419"/>
                </a:lnTo>
                <a:lnTo>
                  <a:pt x="122462" y="1201419"/>
                </a:lnTo>
                <a:lnTo>
                  <a:pt x="122579" y="1201897"/>
                </a:lnTo>
                <a:close/>
              </a:path>
              <a:path w="222885" h="1229360">
                <a:moveTo>
                  <a:pt x="122621" y="1201917"/>
                </a:moveTo>
                <a:lnTo>
                  <a:pt x="122462" y="1201419"/>
                </a:lnTo>
                <a:lnTo>
                  <a:pt x="122621" y="1201917"/>
                </a:lnTo>
                <a:close/>
              </a:path>
              <a:path w="222885" h="1229360">
                <a:moveTo>
                  <a:pt x="123033" y="1202116"/>
                </a:moveTo>
                <a:lnTo>
                  <a:pt x="122621" y="1201917"/>
                </a:lnTo>
                <a:lnTo>
                  <a:pt x="122462" y="1201419"/>
                </a:lnTo>
                <a:lnTo>
                  <a:pt x="123033" y="1201419"/>
                </a:lnTo>
                <a:lnTo>
                  <a:pt x="123033" y="1202116"/>
                </a:lnTo>
                <a:close/>
              </a:path>
              <a:path w="222885" h="1229360">
                <a:moveTo>
                  <a:pt x="125002" y="1202689"/>
                </a:moveTo>
                <a:lnTo>
                  <a:pt x="124227" y="1202689"/>
                </a:lnTo>
                <a:lnTo>
                  <a:pt x="123198" y="1201419"/>
                </a:lnTo>
                <a:lnTo>
                  <a:pt x="125002" y="1202689"/>
                </a:lnTo>
                <a:close/>
              </a:path>
              <a:path w="222885" h="1229360">
                <a:moveTo>
                  <a:pt x="122723" y="1202485"/>
                </a:moveTo>
                <a:lnTo>
                  <a:pt x="122164" y="1201698"/>
                </a:lnTo>
                <a:lnTo>
                  <a:pt x="122579" y="1201897"/>
                </a:lnTo>
                <a:lnTo>
                  <a:pt x="122723" y="1202485"/>
                </a:lnTo>
                <a:close/>
              </a:path>
              <a:path w="222885" h="1229360">
                <a:moveTo>
                  <a:pt x="122868" y="1202689"/>
                </a:moveTo>
                <a:lnTo>
                  <a:pt x="122723" y="1202485"/>
                </a:lnTo>
                <a:lnTo>
                  <a:pt x="122579" y="1201897"/>
                </a:lnTo>
                <a:lnTo>
                  <a:pt x="122684" y="1202116"/>
                </a:lnTo>
                <a:lnTo>
                  <a:pt x="122868" y="1202689"/>
                </a:lnTo>
                <a:close/>
              </a:path>
              <a:path w="222885" h="1229360">
                <a:moveTo>
                  <a:pt x="123033" y="1202689"/>
                </a:moveTo>
                <a:lnTo>
                  <a:pt x="122868" y="1202689"/>
                </a:lnTo>
                <a:lnTo>
                  <a:pt x="122621" y="1201917"/>
                </a:lnTo>
                <a:lnTo>
                  <a:pt x="123033" y="1202116"/>
                </a:lnTo>
                <a:lnTo>
                  <a:pt x="123033" y="1202689"/>
                </a:lnTo>
                <a:close/>
              </a:path>
              <a:path w="222885" h="1229360">
                <a:moveTo>
                  <a:pt x="126805" y="1203960"/>
                </a:moveTo>
                <a:lnTo>
                  <a:pt x="123084" y="1203960"/>
                </a:lnTo>
                <a:lnTo>
                  <a:pt x="123033" y="1202116"/>
                </a:lnTo>
                <a:lnTo>
                  <a:pt x="124227" y="1202689"/>
                </a:lnTo>
                <a:lnTo>
                  <a:pt x="125002" y="1202689"/>
                </a:lnTo>
                <a:lnTo>
                  <a:pt x="126805" y="1203960"/>
                </a:lnTo>
                <a:close/>
              </a:path>
              <a:path w="222885" h="1229360">
                <a:moveTo>
                  <a:pt x="123013" y="1203669"/>
                </a:moveTo>
                <a:lnTo>
                  <a:pt x="122723" y="1202485"/>
                </a:lnTo>
                <a:lnTo>
                  <a:pt x="122868" y="1202689"/>
                </a:lnTo>
                <a:lnTo>
                  <a:pt x="123013" y="1203669"/>
                </a:lnTo>
                <a:close/>
              </a:path>
              <a:path w="222885" h="1229360">
                <a:moveTo>
                  <a:pt x="123033" y="1203498"/>
                </a:moveTo>
                <a:lnTo>
                  <a:pt x="122944" y="1202689"/>
                </a:lnTo>
                <a:lnTo>
                  <a:pt x="123033" y="1203498"/>
                </a:lnTo>
                <a:close/>
              </a:path>
              <a:path w="222885" h="1229360">
                <a:moveTo>
                  <a:pt x="123084" y="1203960"/>
                </a:moveTo>
                <a:lnTo>
                  <a:pt x="123033" y="1203752"/>
                </a:lnTo>
                <a:lnTo>
                  <a:pt x="123084" y="1203960"/>
                </a:lnTo>
                <a:close/>
              </a:path>
              <a:path w="222885" h="1229360">
                <a:moveTo>
                  <a:pt x="222182" y="1229360"/>
                </a:moveTo>
                <a:lnTo>
                  <a:pt x="189899" y="1229360"/>
                </a:lnTo>
                <a:lnTo>
                  <a:pt x="179904" y="1228089"/>
                </a:lnTo>
                <a:lnTo>
                  <a:pt x="170379" y="1228089"/>
                </a:lnTo>
                <a:lnTo>
                  <a:pt x="131301" y="1221739"/>
                </a:lnTo>
                <a:lnTo>
                  <a:pt x="125929" y="1220469"/>
                </a:lnTo>
                <a:lnTo>
                  <a:pt x="125433" y="1220469"/>
                </a:lnTo>
                <a:lnTo>
                  <a:pt x="120925" y="1217930"/>
                </a:lnTo>
                <a:lnTo>
                  <a:pt x="120226" y="1217930"/>
                </a:lnTo>
                <a:lnTo>
                  <a:pt x="116620" y="1216660"/>
                </a:lnTo>
                <a:lnTo>
                  <a:pt x="115591" y="1215389"/>
                </a:lnTo>
                <a:lnTo>
                  <a:pt x="112949" y="1214119"/>
                </a:lnTo>
                <a:lnTo>
                  <a:pt x="111857" y="1212850"/>
                </a:lnTo>
                <a:lnTo>
                  <a:pt x="200859" y="1212850"/>
                </a:lnTo>
                <a:lnTo>
                  <a:pt x="211501" y="1214119"/>
                </a:lnTo>
                <a:lnTo>
                  <a:pt x="222322" y="1214119"/>
                </a:lnTo>
                <a:lnTo>
                  <a:pt x="222182" y="1229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4487" y="4767287"/>
            <a:ext cx="1325880" cy="1221105"/>
          </a:xfrm>
          <a:custGeom>
            <a:avLst/>
            <a:gdLst/>
            <a:ahLst/>
            <a:cxnLst/>
            <a:rect l="l" t="t" r="r" b="b"/>
            <a:pathLst>
              <a:path w="1325880" h="1221104">
                <a:moveTo>
                  <a:pt x="310921" y="950531"/>
                </a:moveTo>
                <a:lnTo>
                  <a:pt x="169773" y="950531"/>
                </a:lnTo>
                <a:lnTo>
                  <a:pt x="169773" y="1081189"/>
                </a:lnTo>
                <a:lnTo>
                  <a:pt x="310921" y="1081189"/>
                </a:lnTo>
                <a:lnTo>
                  <a:pt x="310921" y="1076426"/>
                </a:lnTo>
                <a:lnTo>
                  <a:pt x="310921" y="1071664"/>
                </a:lnTo>
                <a:lnTo>
                  <a:pt x="310921" y="960056"/>
                </a:lnTo>
                <a:lnTo>
                  <a:pt x="310921" y="955294"/>
                </a:lnTo>
                <a:lnTo>
                  <a:pt x="310921" y="950531"/>
                </a:lnTo>
                <a:close/>
              </a:path>
              <a:path w="1325880" h="1221104">
                <a:moveTo>
                  <a:pt x="1325549" y="0"/>
                </a:moveTo>
                <a:lnTo>
                  <a:pt x="1316024" y="0"/>
                </a:lnTo>
                <a:lnTo>
                  <a:pt x="1316024" y="9525"/>
                </a:lnTo>
                <a:lnTo>
                  <a:pt x="1316024" y="605409"/>
                </a:lnTo>
                <a:lnTo>
                  <a:pt x="1316024" y="615238"/>
                </a:lnTo>
                <a:lnTo>
                  <a:pt x="1316024" y="1211122"/>
                </a:lnTo>
                <a:lnTo>
                  <a:pt x="667702" y="1211122"/>
                </a:lnTo>
                <a:lnTo>
                  <a:pt x="667702" y="615238"/>
                </a:lnTo>
                <a:lnTo>
                  <a:pt x="1316024" y="615238"/>
                </a:lnTo>
                <a:lnTo>
                  <a:pt x="1316024" y="605409"/>
                </a:lnTo>
                <a:lnTo>
                  <a:pt x="667702" y="605409"/>
                </a:lnTo>
                <a:lnTo>
                  <a:pt x="667702" y="9525"/>
                </a:lnTo>
                <a:lnTo>
                  <a:pt x="1316024" y="9525"/>
                </a:lnTo>
                <a:lnTo>
                  <a:pt x="1316024" y="0"/>
                </a:lnTo>
                <a:lnTo>
                  <a:pt x="667372" y="0"/>
                </a:lnTo>
                <a:lnTo>
                  <a:pt x="658177" y="0"/>
                </a:lnTo>
                <a:lnTo>
                  <a:pt x="657847" y="0"/>
                </a:lnTo>
                <a:lnTo>
                  <a:pt x="657847" y="9525"/>
                </a:lnTo>
                <a:lnTo>
                  <a:pt x="657847" y="605409"/>
                </a:lnTo>
                <a:lnTo>
                  <a:pt x="657847" y="615238"/>
                </a:lnTo>
                <a:lnTo>
                  <a:pt x="657847" y="1211122"/>
                </a:lnTo>
                <a:lnTo>
                  <a:pt x="9525" y="1211122"/>
                </a:lnTo>
                <a:lnTo>
                  <a:pt x="9525" y="615238"/>
                </a:lnTo>
                <a:lnTo>
                  <a:pt x="657847" y="615238"/>
                </a:lnTo>
                <a:lnTo>
                  <a:pt x="657847" y="605409"/>
                </a:lnTo>
                <a:lnTo>
                  <a:pt x="9525" y="605409"/>
                </a:lnTo>
                <a:lnTo>
                  <a:pt x="9525" y="9525"/>
                </a:lnTo>
                <a:lnTo>
                  <a:pt x="657847" y="9525"/>
                </a:lnTo>
                <a:lnTo>
                  <a:pt x="657847" y="0"/>
                </a:lnTo>
                <a:lnTo>
                  <a:pt x="0" y="0"/>
                </a:lnTo>
                <a:lnTo>
                  <a:pt x="0" y="605713"/>
                </a:lnTo>
                <a:lnTo>
                  <a:pt x="0" y="614934"/>
                </a:lnTo>
                <a:lnTo>
                  <a:pt x="0" y="1220647"/>
                </a:lnTo>
                <a:lnTo>
                  <a:pt x="658177" y="1220647"/>
                </a:lnTo>
                <a:lnTo>
                  <a:pt x="667372" y="1220647"/>
                </a:lnTo>
                <a:lnTo>
                  <a:pt x="1325549" y="1220647"/>
                </a:lnTo>
                <a:lnTo>
                  <a:pt x="1325549" y="1215885"/>
                </a:lnTo>
                <a:lnTo>
                  <a:pt x="1325549" y="1211122"/>
                </a:lnTo>
                <a:lnTo>
                  <a:pt x="1325549" y="4762"/>
                </a:lnTo>
                <a:lnTo>
                  <a:pt x="1325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2487625" y="4767288"/>
            <a:ext cx="1367155" cy="1224280"/>
            <a:chOff x="2487625" y="4767288"/>
            <a:chExt cx="1367155" cy="1224280"/>
          </a:xfrm>
        </p:grpSpPr>
        <p:sp>
          <p:nvSpPr>
            <p:cNvPr id="20" name="object 20"/>
            <p:cNvSpPr/>
            <p:nvPr/>
          </p:nvSpPr>
          <p:spPr>
            <a:xfrm>
              <a:off x="2487625" y="4767287"/>
              <a:ext cx="1367155" cy="1224280"/>
            </a:xfrm>
            <a:custGeom>
              <a:avLst/>
              <a:gdLst/>
              <a:ahLst/>
              <a:cxnLst/>
              <a:rect l="l" t="t" r="r" b="b"/>
              <a:pathLst>
                <a:path w="1367154" h="1224279">
                  <a:moveTo>
                    <a:pt x="320382" y="950074"/>
                  </a:moveTo>
                  <a:lnTo>
                    <a:pt x="175094" y="950074"/>
                  </a:lnTo>
                  <a:lnTo>
                    <a:pt x="175094" y="1081074"/>
                  </a:lnTo>
                  <a:lnTo>
                    <a:pt x="320382" y="1081074"/>
                  </a:lnTo>
                  <a:lnTo>
                    <a:pt x="320382" y="1076312"/>
                  </a:lnTo>
                  <a:lnTo>
                    <a:pt x="320382" y="1071549"/>
                  </a:lnTo>
                  <a:lnTo>
                    <a:pt x="320382" y="959599"/>
                  </a:lnTo>
                  <a:lnTo>
                    <a:pt x="320382" y="954836"/>
                  </a:lnTo>
                  <a:lnTo>
                    <a:pt x="320382" y="950074"/>
                  </a:lnTo>
                  <a:close/>
                </a:path>
                <a:path w="1367154" h="1224279">
                  <a:moveTo>
                    <a:pt x="1366850" y="0"/>
                  </a:moveTo>
                  <a:lnTo>
                    <a:pt x="1357325" y="0"/>
                  </a:lnTo>
                  <a:lnTo>
                    <a:pt x="1357325" y="9525"/>
                  </a:lnTo>
                  <a:lnTo>
                    <a:pt x="1357325" y="607072"/>
                  </a:lnTo>
                  <a:lnTo>
                    <a:pt x="1357325" y="616902"/>
                  </a:lnTo>
                  <a:lnTo>
                    <a:pt x="1357325" y="1214450"/>
                  </a:lnTo>
                  <a:lnTo>
                    <a:pt x="688365" y="1214450"/>
                  </a:lnTo>
                  <a:lnTo>
                    <a:pt x="688365" y="616902"/>
                  </a:lnTo>
                  <a:lnTo>
                    <a:pt x="1357325" y="616902"/>
                  </a:lnTo>
                  <a:lnTo>
                    <a:pt x="1357325" y="607072"/>
                  </a:lnTo>
                  <a:lnTo>
                    <a:pt x="688695" y="607072"/>
                  </a:lnTo>
                  <a:lnTo>
                    <a:pt x="688695" y="9525"/>
                  </a:lnTo>
                  <a:lnTo>
                    <a:pt x="1357325" y="9525"/>
                  </a:lnTo>
                  <a:lnTo>
                    <a:pt x="1357325" y="0"/>
                  </a:lnTo>
                  <a:lnTo>
                    <a:pt x="688695" y="0"/>
                  </a:lnTo>
                  <a:lnTo>
                    <a:pt x="678840" y="0"/>
                  </a:lnTo>
                  <a:lnTo>
                    <a:pt x="678840" y="9525"/>
                  </a:lnTo>
                  <a:lnTo>
                    <a:pt x="678840" y="607072"/>
                  </a:lnTo>
                  <a:lnTo>
                    <a:pt x="678497" y="607072"/>
                  </a:lnTo>
                  <a:lnTo>
                    <a:pt x="678497" y="616902"/>
                  </a:lnTo>
                  <a:lnTo>
                    <a:pt x="678497" y="1214450"/>
                  </a:lnTo>
                  <a:lnTo>
                    <a:pt x="9525" y="1214450"/>
                  </a:lnTo>
                  <a:lnTo>
                    <a:pt x="9525" y="616902"/>
                  </a:lnTo>
                  <a:lnTo>
                    <a:pt x="678497" y="616902"/>
                  </a:lnTo>
                  <a:lnTo>
                    <a:pt x="678497" y="607072"/>
                  </a:lnTo>
                  <a:lnTo>
                    <a:pt x="10210" y="607072"/>
                  </a:lnTo>
                  <a:lnTo>
                    <a:pt x="10210" y="9525"/>
                  </a:lnTo>
                  <a:lnTo>
                    <a:pt x="678840" y="9525"/>
                  </a:lnTo>
                  <a:lnTo>
                    <a:pt x="678840" y="0"/>
                  </a:lnTo>
                  <a:lnTo>
                    <a:pt x="685" y="0"/>
                  </a:lnTo>
                  <a:lnTo>
                    <a:pt x="685" y="607377"/>
                  </a:lnTo>
                  <a:lnTo>
                    <a:pt x="0" y="607377"/>
                  </a:lnTo>
                  <a:lnTo>
                    <a:pt x="0" y="1223975"/>
                  </a:lnTo>
                  <a:lnTo>
                    <a:pt x="678840" y="1223975"/>
                  </a:lnTo>
                  <a:lnTo>
                    <a:pt x="688022" y="1223975"/>
                  </a:lnTo>
                  <a:lnTo>
                    <a:pt x="1366850" y="1223975"/>
                  </a:lnTo>
                  <a:lnTo>
                    <a:pt x="1366850" y="1219212"/>
                  </a:lnTo>
                  <a:lnTo>
                    <a:pt x="1366850" y="1214450"/>
                  </a:lnTo>
                  <a:lnTo>
                    <a:pt x="1366850" y="4762"/>
                  </a:lnTo>
                  <a:lnTo>
                    <a:pt x="1366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4200" y="5249824"/>
              <a:ext cx="287553" cy="255841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1795449" y="5259451"/>
            <a:ext cx="638810" cy="168275"/>
          </a:xfrm>
          <a:custGeom>
            <a:avLst/>
            <a:gdLst/>
            <a:ahLst/>
            <a:cxnLst/>
            <a:rect l="l" t="t" r="r" b="b"/>
            <a:pathLst>
              <a:path w="638810" h="168275">
                <a:moveTo>
                  <a:pt x="541362" y="48387"/>
                </a:moveTo>
                <a:lnTo>
                  <a:pt x="541362" y="12661"/>
                </a:lnTo>
                <a:lnTo>
                  <a:pt x="541655" y="9969"/>
                </a:lnTo>
                <a:lnTo>
                  <a:pt x="553161" y="0"/>
                </a:lnTo>
                <a:lnTo>
                  <a:pt x="555866" y="101"/>
                </a:lnTo>
                <a:lnTo>
                  <a:pt x="558507" y="762"/>
                </a:lnTo>
                <a:lnTo>
                  <a:pt x="560933" y="1981"/>
                </a:lnTo>
                <a:lnTo>
                  <a:pt x="563041" y="3683"/>
                </a:lnTo>
                <a:lnTo>
                  <a:pt x="572020" y="12661"/>
                </a:lnTo>
                <a:lnTo>
                  <a:pt x="566762" y="12661"/>
                </a:lnTo>
                <a:lnTo>
                  <a:pt x="545084" y="21640"/>
                </a:lnTo>
                <a:lnTo>
                  <a:pt x="559127" y="35687"/>
                </a:lnTo>
                <a:lnTo>
                  <a:pt x="554062" y="35687"/>
                </a:lnTo>
                <a:lnTo>
                  <a:pt x="541362" y="48387"/>
                </a:lnTo>
                <a:close/>
              </a:path>
              <a:path w="638810" h="168275">
                <a:moveTo>
                  <a:pt x="566762" y="43323"/>
                </a:moveTo>
                <a:lnTo>
                  <a:pt x="545084" y="21640"/>
                </a:lnTo>
                <a:lnTo>
                  <a:pt x="566762" y="12661"/>
                </a:lnTo>
                <a:lnTo>
                  <a:pt x="566762" y="43323"/>
                </a:lnTo>
                <a:close/>
              </a:path>
              <a:path w="638810" h="168275">
                <a:moveTo>
                  <a:pt x="607537" y="84104"/>
                </a:moveTo>
                <a:lnTo>
                  <a:pt x="566762" y="43323"/>
                </a:lnTo>
                <a:lnTo>
                  <a:pt x="566762" y="12661"/>
                </a:lnTo>
                <a:lnTo>
                  <a:pt x="572020" y="12661"/>
                </a:lnTo>
                <a:lnTo>
                  <a:pt x="634479" y="75120"/>
                </a:lnTo>
                <a:lnTo>
                  <a:pt x="616521" y="75120"/>
                </a:lnTo>
                <a:lnTo>
                  <a:pt x="607537" y="84104"/>
                </a:lnTo>
                <a:close/>
              </a:path>
              <a:path w="638810" h="168275">
                <a:moveTo>
                  <a:pt x="541362" y="132524"/>
                </a:moveTo>
                <a:lnTo>
                  <a:pt x="12700" y="132524"/>
                </a:lnTo>
                <a:lnTo>
                  <a:pt x="10223" y="132283"/>
                </a:lnTo>
                <a:lnTo>
                  <a:pt x="0" y="119824"/>
                </a:lnTo>
                <a:lnTo>
                  <a:pt x="0" y="48387"/>
                </a:lnTo>
                <a:lnTo>
                  <a:pt x="12700" y="35687"/>
                </a:lnTo>
                <a:lnTo>
                  <a:pt x="541362" y="35687"/>
                </a:lnTo>
                <a:lnTo>
                  <a:pt x="541362" y="48387"/>
                </a:lnTo>
                <a:lnTo>
                  <a:pt x="25400" y="48387"/>
                </a:lnTo>
                <a:lnTo>
                  <a:pt x="12700" y="61087"/>
                </a:lnTo>
                <a:lnTo>
                  <a:pt x="25400" y="61087"/>
                </a:lnTo>
                <a:lnTo>
                  <a:pt x="25400" y="107124"/>
                </a:lnTo>
                <a:lnTo>
                  <a:pt x="12700" y="107124"/>
                </a:lnTo>
                <a:lnTo>
                  <a:pt x="25400" y="119824"/>
                </a:lnTo>
                <a:lnTo>
                  <a:pt x="541362" y="119824"/>
                </a:lnTo>
                <a:lnTo>
                  <a:pt x="541362" y="132524"/>
                </a:lnTo>
                <a:close/>
              </a:path>
              <a:path w="638810" h="168275">
                <a:moveTo>
                  <a:pt x="554062" y="61087"/>
                </a:moveTo>
                <a:lnTo>
                  <a:pt x="25400" y="61087"/>
                </a:lnTo>
                <a:lnTo>
                  <a:pt x="25400" y="48387"/>
                </a:lnTo>
                <a:lnTo>
                  <a:pt x="541362" y="48387"/>
                </a:lnTo>
                <a:lnTo>
                  <a:pt x="554062" y="35687"/>
                </a:lnTo>
                <a:lnTo>
                  <a:pt x="559127" y="35687"/>
                </a:lnTo>
                <a:lnTo>
                  <a:pt x="566762" y="43323"/>
                </a:lnTo>
                <a:lnTo>
                  <a:pt x="566762" y="48387"/>
                </a:lnTo>
                <a:lnTo>
                  <a:pt x="566521" y="50863"/>
                </a:lnTo>
                <a:lnTo>
                  <a:pt x="556539" y="60845"/>
                </a:lnTo>
                <a:lnTo>
                  <a:pt x="554062" y="61087"/>
                </a:lnTo>
                <a:close/>
              </a:path>
              <a:path w="638810" h="168275">
                <a:moveTo>
                  <a:pt x="25400" y="61087"/>
                </a:moveTo>
                <a:lnTo>
                  <a:pt x="12700" y="61087"/>
                </a:lnTo>
                <a:lnTo>
                  <a:pt x="25400" y="48387"/>
                </a:lnTo>
                <a:lnTo>
                  <a:pt x="25400" y="61087"/>
                </a:lnTo>
                <a:close/>
              </a:path>
              <a:path w="638810" h="168275">
                <a:moveTo>
                  <a:pt x="616521" y="93090"/>
                </a:moveTo>
                <a:lnTo>
                  <a:pt x="607542" y="84099"/>
                </a:lnTo>
                <a:lnTo>
                  <a:pt x="616521" y="75120"/>
                </a:lnTo>
                <a:lnTo>
                  <a:pt x="616521" y="93090"/>
                </a:lnTo>
                <a:close/>
              </a:path>
              <a:path w="638810" h="168275">
                <a:moveTo>
                  <a:pt x="634479" y="93090"/>
                </a:moveTo>
                <a:lnTo>
                  <a:pt x="616521" y="93090"/>
                </a:lnTo>
                <a:lnTo>
                  <a:pt x="616521" y="75120"/>
                </a:lnTo>
                <a:lnTo>
                  <a:pt x="634479" y="75120"/>
                </a:lnTo>
                <a:lnTo>
                  <a:pt x="636066" y="77050"/>
                </a:lnTo>
                <a:lnTo>
                  <a:pt x="637235" y="79248"/>
                </a:lnTo>
                <a:lnTo>
                  <a:pt x="637959" y="81622"/>
                </a:lnTo>
                <a:lnTo>
                  <a:pt x="638199" y="84104"/>
                </a:lnTo>
                <a:lnTo>
                  <a:pt x="637959" y="86588"/>
                </a:lnTo>
                <a:lnTo>
                  <a:pt x="637235" y="88963"/>
                </a:lnTo>
                <a:lnTo>
                  <a:pt x="636066" y="91160"/>
                </a:lnTo>
                <a:lnTo>
                  <a:pt x="634479" y="93090"/>
                </a:lnTo>
                <a:close/>
              </a:path>
              <a:path w="638810" h="168275">
                <a:moveTo>
                  <a:pt x="572033" y="155536"/>
                </a:moveTo>
                <a:lnTo>
                  <a:pt x="566762" y="155536"/>
                </a:lnTo>
                <a:lnTo>
                  <a:pt x="566762" y="124879"/>
                </a:lnTo>
                <a:lnTo>
                  <a:pt x="607537" y="84104"/>
                </a:lnTo>
                <a:lnTo>
                  <a:pt x="616521" y="93090"/>
                </a:lnTo>
                <a:lnTo>
                  <a:pt x="634479" y="93090"/>
                </a:lnTo>
                <a:lnTo>
                  <a:pt x="572033" y="155536"/>
                </a:lnTo>
                <a:close/>
              </a:path>
              <a:path w="638810" h="168275">
                <a:moveTo>
                  <a:pt x="25400" y="119824"/>
                </a:moveTo>
                <a:lnTo>
                  <a:pt x="12700" y="107124"/>
                </a:lnTo>
                <a:lnTo>
                  <a:pt x="25400" y="107124"/>
                </a:lnTo>
                <a:lnTo>
                  <a:pt x="25400" y="119824"/>
                </a:lnTo>
                <a:close/>
              </a:path>
              <a:path w="638810" h="168275">
                <a:moveTo>
                  <a:pt x="559117" y="132524"/>
                </a:moveTo>
                <a:lnTo>
                  <a:pt x="554062" y="132524"/>
                </a:lnTo>
                <a:lnTo>
                  <a:pt x="541362" y="119824"/>
                </a:lnTo>
                <a:lnTo>
                  <a:pt x="25400" y="119824"/>
                </a:lnTo>
                <a:lnTo>
                  <a:pt x="25400" y="107124"/>
                </a:lnTo>
                <a:lnTo>
                  <a:pt x="554062" y="107124"/>
                </a:lnTo>
                <a:lnTo>
                  <a:pt x="566762" y="119824"/>
                </a:lnTo>
                <a:lnTo>
                  <a:pt x="566762" y="124879"/>
                </a:lnTo>
                <a:lnTo>
                  <a:pt x="559117" y="132524"/>
                </a:lnTo>
                <a:close/>
              </a:path>
              <a:path w="638810" h="168275">
                <a:moveTo>
                  <a:pt x="553161" y="168211"/>
                </a:moveTo>
                <a:lnTo>
                  <a:pt x="541362" y="155536"/>
                </a:lnTo>
                <a:lnTo>
                  <a:pt x="541362" y="119824"/>
                </a:lnTo>
                <a:lnTo>
                  <a:pt x="554062" y="132524"/>
                </a:lnTo>
                <a:lnTo>
                  <a:pt x="559117" y="132524"/>
                </a:lnTo>
                <a:lnTo>
                  <a:pt x="545084" y="146558"/>
                </a:lnTo>
                <a:lnTo>
                  <a:pt x="566762" y="155536"/>
                </a:lnTo>
                <a:lnTo>
                  <a:pt x="572033" y="155536"/>
                </a:lnTo>
                <a:lnTo>
                  <a:pt x="563041" y="164528"/>
                </a:lnTo>
                <a:lnTo>
                  <a:pt x="560933" y="166230"/>
                </a:lnTo>
                <a:lnTo>
                  <a:pt x="558507" y="167436"/>
                </a:lnTo>
                <a:lnTo>
                  <a:pt x="555866" y="168109"/>
                </a:lnTo>
                <a:lnTo>
                  <a:pt x="553161" y="168211"/>
                </a:lnTo>
                <a:close/>
              </a:path>
              <a:path w="638810" h="168275">
                <a:moveTo>
                  <a:pt x="566762" y="155536"/>
                </a:moveTo>
                <a:lnTo>
                  <a:pt x="545084" y="146558"/>
                </a:lnTo>
                <a:lnTo>
                  <a:pt x="566762" y="124879"/>
                </a:lnTo>
                <a:lnTo>
                  <a:pt x="566762" y="155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13877" y="4956429"/>
            <a:ext cx="7372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宋体"/>
                <a:cs typeface="宋体"/>
              </a:rPr>
              <a:t>划分问</a:t>
            </a:r>
            <a:r>
              <a:rPr dirty="0" sz="1400" spc="5"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5702" y="4732959"/>
            <a:ext cx="4206875" cy="1277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2635">
              <a:lnSpc>
                <a:spcPct val="124800"/>
              </a:lnSpc>
              <a:spcBef>
                <a:spcPts val="100"/>
              </a:spcBef>
            </a:pPr>
            <a:r>
              <a:rPr dirty="0" sz="1600">
                <a:latin typeface="宋体"/>
                <a:cs typeface="宋体"/>
              </a:rPr>
              <a:t>左上</a:t>
            </a:r>
            <a:r>
              <a:rPr dirty="0" sz="1600" spc="-10">
                <a:latin typeface="Calibri"/>
                <a:cs typeface="Calibri"/>
              </a:rPr>
              <a:t>:cover(x,y,len/2,x+len/2-1,y+len/2-1)  </a:t>
            </a:r>
            <a:r>
              <a:rPr dirty="0" sz="1600">
                <a:latin typeface="宋体"/>
                <a:cs typeface="宋体"/>
              </a:rPr>
              <a:t>左下</a:t>
            </a:r>
            <a:r>
              <a:rPr dirty="0" sz="1600" spc="-10">
                <a:latin typeface="Calibri"/>
                <a:cs typeface="Calibri"/>
              </a:rPr>
              <a:t>:cover(x+len/2,y,len/2,x0,y0)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600">
                <a:latin typeface="宋体"/>
                <a:cs typeface="宋体"/>
              </a:rPr>
              <a:t>右上</a:t>
            </a:r>
            <a:r>
              <a:rPr dirty="0" sz="1600" spc="-5">
                <a:latin typeface="Calibri"/>
                <a:cs typeface="Calibri"/>
              </a:rPr>
              <a:t>:cover(x,y+len/2,len/2,x+len/2-1,y+len/2)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latin typeface="宋体"/>
                <a:cs typeface="宋体"/>
              </a:rPr>
              <a:t>右下</a:t>
            </a:r>
            <a:r>
              <a:rPr dirty="0" sz="1600" spc="-5">
                <a:latin typeface="Calibri"/>
                <a:cs typeface="Calibri"/>
              </a:rPr>
              <a:t>:cover(x+len/2,y+len/2,len/2,x+len/2,y+len/2)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943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1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Poj1741</a:t>
            </a:r>
            <a:r>
              <a:rPr dirty="0" spc="-45">
                <a:latin typeface="Calibri"/>
                <a:cs typeface="Calibri"/>
              </a:rPr>
              <a:t> </a:t>
            </a:r>
            <a:r>
              <a:rPr dirty="0"/>
              <a:t>树中点对统计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代</a:t>
            </a:r>
            <a:r>
              <a:rPr dirty="0" spc="-10"/>
              <a:t>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998499"/>
            <a:ext cx="8758555" cy="485203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>
                <a:latin typeface="Calibri"/>
                <a:cs typeface="Calibri"/>
              </a:rPr>
              <a:t>void solve(int</a:t>
            </a:r>
            <a:r>
              <a:rPr dirty="0" sz="2400" spc="-5">
                <a:latin typeface="Calibri"/>
                <a:cs typeface="Calibri"/>
              </a:rPr>
              <a:t> u) //</a:t>
            </a:r>
            <a:r>
              <a:rPr dirty="0" sz="2400">
                <a:latin typeface="宋体"/>
                <a:cs typeface="宋体"/>
              </a:rPr>
              <a:t>计算以</a:t>
            </a:r>
            <a:r>
              <a:rPr dirty="0" sz="2400" spc="-5">
                <a:latin typeface="Calibri"/>
                <a:cs typeface="Calibri"/>
              </a:rPr>
              <a:t>u</a:t>
            </a:r>
            <a:r>
              <a:rPr dirty="0" sz="2400">
                <a:latin typeface="宋体"/>
                <a:cs typeface="宋体"/>
              </a:rPr>
              <a:t>为根的子树中</a:t>
            </a:r>
            <a:r>
              <a:rPr dirty="0" sz="2400" spc="-5">
                <a:latin typeface="Calibri"/>
                <a:cs typeface="Calibri"/>
              </a:rPr>
              <a:t>dis(a,b)&lt;=K</a:t>
            </a:r>
            <a:r>
              <a:rPr dirty="0" sz="2400">
                <a:latin typeface="宋体"/>
                <a:cs typeface="宋体"/>
              </a:rPr>
              <a:t>的点对数。</a:t>
            </a:r>
            <a:endParaRPr sz="2400">
              <a:latin typeface="宋体"/>
              <a:cs typeface="宋体"/>
            </a:endParaRPr>
          </a:p>
          <a:p>
            <a:pPr marL="28956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35635" marR="3888104">
              <a:lnSpc>
                <a:spcPts val="3460"/>
              </a:lnSpc>
              <a:spcBef>
                <a:spcPts val="204"/>
              </a:spcBef>
            </a:pPr>
            <a:r>
              <a:rPr dirty="0" sz="2400" spc="-15">
                <a:latin typeface="Calibri"/>
                <a:cs typeface="Calibri"/>
              </a:rPr>
              <a:t>int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calcG(u);//</a:t>
            </a:r>
            <a:r>
              <a:rPr dirty="0" sz="2400">
                <a:latin typeface="宋体"/>
                <a:cs typeface="宋体"/>
              </a:rPr>
              <a:t>寻找树的重心</a:t>
            </a:r>
            <a:r>
              <a:rPr dirty="0" sz="2400">
                <a:latin typeface="Calibri"/>
                <a:cs typeface="Calibri"/>
              </a:rPr>
              <a:t>G  </a:t>
            </a:r>
            <a:r>
              <a:rPr dirty="0" sz="2400" spc="-5">
                <a:latin typeface="Calibri"/>
                <a:cs typeface="Calibri"/>
              </a:rPr>
              <a:t>vis[G] </a:t>
            </a:r>
            <a:r>
              <a:rPr dirty="0" sz="2400">
                <a:latin typeface="Calibri"/>
                <a:cs typeface="Calibri"/>
              </a:rPr>
              <a:t>= </a:t>
            </a:r>
            <a:r>
              <a:rPr dirty="0" sz="2400" spc="-5">
                <a:latin typeface="Calibri"/>
                <a:cs typeface="Calibri"/>
              </a:rPr>
              <a:t>true;</a:t>
            </a:r>
            <a:endParaRPr sz="2400">
              <a:latin typeface="Calibri"/>
              <a:cs typeface="Calibri"/>
            </a:endParaRPr>
          </a:p>
          <a:p>
            <a:pPr marL="635635">
              <a:lnSpc>
                <a:spcPct val="100000"/>
              </a:lnSpc>
              <a:spcBef>
                <a:spcPts val="359"/>
              </a:spcBef>
            </a:pPr>
            <a:r>
              <a:rPr dirty="0" sz="2400" spc="-5">
                <a:latin typeface="Calibri"/>
                <a:cs typeface="Calibri"/>
              </a:rPr>
              <a:t>ans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+=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calc(G,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0);//</a:t>
            </a:r>
            <a:r>
              <a:rPr dirty="0" sz="2400">
                <a:latin typeface="宋体"/>
                <a:cs typeface="宋体"/>
              </a:rPr>
              <a:t>统计满足</a:t>
            </a:r>
            <a:r>
              <a:rPr dirty="0" sz="2400" spc="-5">
                <a:latin typeface="Calibri"/>
                <a:cs typeface="Calibri"/>
              </a:rPr>
              <a:t>Depth(i)+Depth(j)&lt;=K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-5">
                <a:latin typeface="Calibri"/>
                <a:cs typeface="Calibri"/>
              </a:rPr>
              <a:t>(i,</a:t>
            </a:r>
            <a:r>
              <a:rPr dirty="0" sz="2400">
                <a:latin typeface="Calibri"/>
                <a:cs typeface="Calibri"/>
              </a:rPr>
              <a:t> j)</a:t>
            </a:r>
            <a:r>
              <a:rPr dirty="0" sz="2400">
                <a:latin typeface="宋体"/>
                <a:cs typeface="宋体"/>
              </a:rPr>
              <a:t>个数</a:t>
            </a:r>
            <a:endParaRPr sz="2400">
              <a:latin typeface="宋体"/>
              <a:cs typeface="宋体"/>
            </a:endParaRPr>
          </a:p>
          <a:p>
            <a:pPr marL="635635">
              <a:lnSpc>
                <a:spcPct val="100000"/>
              </a:lnSpc>
              <a:spcBef>
                <a:spcPts val="575"/>
              </a:spcBef>
            </a:pP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(int </a:t>
            </a:r>
            <a:r>
              <a:rPr dirty="0" sz="2400">
                <a:latin typeface="Calibri"/>
                <a:cs typeface="Calibri"/>
              </a:rPr>
              <a:t>e = </a:t>
            </a:r>
            <a:r>
              <a:rPr dirty="0" sz="2400" spc="-5">
                <a:latin typeface="Calibri"/>
                <a:cs typeface="Calibri"/>
              </a:rPr>
              <a:t>adj[G]; </a:t>
            </a:r>
            <a:r>
              <a:rPr dirty="0" sz="2400">
                <a:latin typeface="Calibri"/>
                <a:cs typeface="Calibri"/>
              </a:rPr>
              <a:t>e; e =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nxt[e])</a:t>
            </a:r>
            <a:endParaRPr sz="2400">
              <a:latin typeface="Calibri"/>
              <a:cs typeface="Calibri"/>
            </a:endParaRPr>
          </a:p>
          <a:p>
            <a:pPr marL="635635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alibri"/>
                <a:cs typeface="Calibri"/>
              </a:rPr>
              <a:t>if (!vis[go[e]]) ans </a:t>
            </a:r>
            <a:r>
              <a:rPr dirty="0" sz="2400">
                <a:latin typeface="Calibri"/>
                <a:cs typeface="Calibri"/>
              </a:rPr>
              <a:t>-= </a:t>
            </a:r>
            <a:r>
              <a:rPr dirty="0" sz="2400" spc="-5">
                <a:latin typeface="Calibri"/>
                <a:cs typeface="Calibri"/>
              </a:rPr>
              <a:t>calc(go[e],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len[e]);</a:t>
            </a:r>
            <a:endParaRPr sz="2400">
              <a:latin typeface="Calibri"/>
              <a:cs typeface="Calibri"/>
            </a:endParaRPr>
          </a:p>
          <a:p>
            <a:pPr marL="635635" marR="5080" indent="-69215">
              <a:lnSpc>
                <a:spcPct val="120000"/>
              </a:lnSpc>
            </a:pPr>
            <a:r>
              <a:rPr dirty="0" sz="2400" spc="-5">
                <a:latin typeface="Calibri"/>
                <a:cs typeface="Calibri"/>
              </a:rPr>
              <a:t>//</a:t>
            </a:r>
            <a:r>
              <a:rPr dirty="0" sz="2400">
                <a:latin typeface="宋体"/>
                <a:cs typeface="宋体"/>
              </a:rPr>
              <a:t>统计满足</a:t>
            </a:r>
            <a:r>
              <a:rPr dirty="0" sz="2400" spc="-5">
                <a:latin typeface="Calibri"/>
                <a:cs typeface="Calibri"/>
              </a:rPr>
              <a:t>Depth(i)+Depth(j)&lt;=K</a:t>
            </a:r>
            <a:r>
              <a:rPr dirty="0" sz="2400">
                <a:latin typeface="宋体"/>
                <a:cs typeface="宋体"/>
              </a:rPr>
              <a:t>且</a:t>
            </a:r>
            <a:r>
              <a:rPr dirty="0" sz="2400">
                <a:latin typeface="Calibri"/>
                <a:cs typeface="Calibri"/>
              </a:rPr>
              <a:t>Belong(i)=Belong(j)</a:t>
            </a:r>
            <a:r>
              <a:rPr dirty="0" sz="2400">
                <a:latin typeface="宋体"/>
                <a:cs typeface="宋体"/>
              </a:rPr>
              <a:t>的</a:t>
            </a:r>
            <a:r>
              <a:rPr dirty="0" sz="2400" spc="-5">
                <a:latin typeface="Calibri"/>
                <a:cs typeface="Calibri"/>
              </a:rPr>
              <a:t>(i,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j)</a:t>
            </a:r>
            <a:r>
              <a:rPr dirty="0" sz="2400">
                <a:latin typeface="宋体"/>
                <a:cs typeface="宋体"/>
              </a:rPr>
              <a:t>个数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(int </a:t>
            </a:r>
            <a:r>
              <a:rPr dirty="0" sz="2400">
                <a:latin typeface="Calibri"/>
                <a:cs typeface="Calibri"/>
              </a:rPr>
              <a:t>e = </a:t>
            </a:r>
            <a:r>
              <a:rPr dirty="0" sz="2400" spc="-5">
                <a:latin typeface="Calibri"/>
                <a:cs typeface="Calibri"/>
              </a:rPr>
              <a:t>adj[G]; </a:t>
            </a:r>
            <a:r>
              <a:rPr dirty="0" sz="2400">
                <a:latin typeface="Calibri"/>
                <a:cs typeface="Calibri"/>
              </a:rPr>
              <a:t>e; e =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nxt[e])</a:t>
            </a:r>
            <a:endParaRPr sz="2400">
              <a:latin typeface="Calibri"/>
              <a:cs typeface="Calibri"/>
            </a:endParaRPr>
          </a:p>
          <a:p>
            <a:pPr marL="635635">
              <a:lnSpc>
                <a:spcPct val="100000"/>
              </a:lnSpc>
              <a:spcBef>
                <a:spcPts val="570"/>
              </a:spcBef>
            </a:pPr>
            <a:r>
              <a:rPr dirty="0" sz="2400" spc="-5">
                <a:latin typeface="Calibri"/>
                <a:cs typeface="Calibri"/>
              </a:rPr>
              <a:t>if (!vis[go[e]])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solve(go[e]);//</a:t>
            </a:r>
            <a:r>
              <a:rPr dirty="0" sz="2400">
                <a:latin typeface="宋体"/>
                <a:cs typeface="宋体"/>
              </a:rPr>
              <a:t>递归处理</a:t>
            </a:r>
            <a:r>
              <a:rPr dirty="0" sz="2400">
                <a:latin typeface="Calibri"/>
                <a:cs typeface="Calibri"/>
              </a:rPr>
              <a:t>G</a:t>
            </a:r>
            <a:r>
              <a:rPr dirty="0" sz="2400">
                <a:latin typeface="宋体"/>
                <a:cs typeface="宋体"/>
              </a:rPr>
              <a:t>的子树</a:t>
            </a:r>
            <a:endParaRPr sz="2400">
              <a:latin typeface="宋体"/>
              <a:cs typeface="宋体"/>
            </a:endParaRPr>
          </a:p>
          <a:p>
            <a:pPr marL="35877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69437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1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Poj1741</a:t>
            </a:r>
            <a:r>
              <a:rPr dirty="0" spc="-45">
                <a:latin typeface="Calibri"/>
                <a:cs typeface="Calibri"/>
              </a:rPr>
              <a:t> </a:t>
            </a:r>
            <a:r>
              <a:rPr dirty="0"/>
              <a:t>树中点对统计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代</a:t>
            </a:r>
            <a:r>
              <a:rPr dirty="0" spc="-10"/>
              <a:t>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971" y="875308"/>
            <a:ext cx="9013825" cy="5288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731520" indent="-354965">
              <a:lnSpc>
                <a:spcPct val="1199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long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long</a:t>
            </a:r>
            <a:r>
              <a:rPr dirty="0" sz="1800" spc="-10">
                <a:latin typeface="Calibri"/>
                <a:cs typeface="Calibri"/>
              </a:rPr>
              <a:t> calc(int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sv,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</a:t>
            </a:r>
            <a:r>
              <a:rPr dirty="0" sz="1800" spc="-5">
                <a:latin typeface="Calibri"/>
                <a:cs typeface="Calibri"/>
              </a:rPr>
              <a:t> L){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//</a:t>
            </a:r>
            <a:r>
              <a:rPr dirty="0" sz="1800">
                <a:latin typeface="宋体"/>
                <a:cs typeface="宋体"/>
              </a:rPr>
              <a:t>计算以</a:t>
            </a:r>
            <a:r>
              <a:rPr dirty="0" sz="1800" spc="-15">
                <a:latin typeface="Calibri"/>
                <a:cs typeface="Calibri"/>
              </a:rPr>
              <a:t>sv</a:t>
            </a:r>
            <a:r>
              <a:rPr dirty="0" sz="1800">
                <a:latin typeface="宋体"/>
                <a:cs typeface="宋体"/>
              </a:rPr>
              <a:t>为根的子树中到根</a:t>
            </a:r>
            <a:r>
              <a:rPr dirty="0" sz="1800" spc="-15">
                <a:latin typeface="Calibri"/>
                <a:cs typeface="Calibri"/>
              </a:rPr>
              <a:t>sv</a:t>
            </a:r>
            <a:r>
              <a:rPr dirty="0" sz="1800">
                <a:latin typeface="宋体"/>
                <a:cs typeface="宋体"/>
              </a:rPr>
              <a:t>的距离</a:t>
            </a:r>
            <a:r>
              <a:rPr dirty="0" sz="1800" spc="-5">
                <a:latin typeface="Calibri"/>
                <a:cs typeface="Calibri"/>
              </a:rPr>
              <a:t>&lt;=K-L</a:t>
            </a:r>
            <a:r>
              <a:rPr dirty="0" sz="1800">
                <a:latin typeface="宋体"/>
                <a:cs typeface="宋体"/>
              </a:rPr>
              <a:t>的结点数。 </a:t>
            </a:r>
            <a:r>
              <a:rPr dirty="0" sz="1800" spc="-15">
                <a:latin typeface="Calibri"/>
                <a:cs typeface="Calibri"/>
              </a:rPr>
              <a:t>static </a:t>
            </a:r>
            <a:r>
              <a:rPr dirty="0" sz="1800" spc="-10">
                <a:latin typeface="Calibri"/>
                <a:cs typeface="Calibri"/>
              </a:rPr>
              <a:t>int </a:t>
            </a:r>
            <a:r>
              <a:rPr dirty="0" sz="1800" spc="-5">
                <a:latin typeface="Calibri"/>
                <a:cs typeface="Calibri"/>
              </a:rPr>
              <a:t>qn, que[N],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d[N];</a:t>
            </a:r>
            <a:endParaRPr sz="1800">
              <a:latin typeface="Calibri"/>
              <a:cs typeface="Calibri"/>
            </a:endParaRPr>
          </a:p>
          <a:p>
            <a:pPr marL="62992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Calibri"/>
                <a:cs typeface="Calibri"/>
              </a:rPr>
              <a:t>int </a:t>
            </a:r>
            <a:r>
              <a:rPr dirty="0" sz="1800" spc="-5">
                <a:latin typeface="Calibri"/>
                <a:cs typeface="Calibri"/>
              </a:rPr>
              <a:t>u, </a:t>
            </a:r>
            <a:r>
              <a:rPr dirty="0" sz="1800" spc="-70">
                <a:latin typeface="Calibri"/>
                <a:cs typeface="Calibri"/>
              </a:rPr>
              <a:t>v, </a:t>
            </a:r>
            <a:r>
              <a:rPr dirty="0" sz="1800" spc="-5">
                <a:latin typeface="Calibri"/>
                <a:cs typeface="Calibri"/>
              </a:rPr>
              <a:t>e, d_n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0;</a:t>
            </a:r>
            <a:endParaRPr sz="1800">
              <a:latin typeface="Calibri"/>
              <a:cs typeface="Calibri"/>
            </a:endParaRPr>
          </a:p>
          <a:p>
            <a:pPr marL="629285" marR="4886325">
              <a:lnSpc>
                <a:spcPct val="119900"/>
              </a:lnSpc>
            </a:pPr>
            <a:r>
              <a:rPr dirty="0" sz="1800" spc="-5">
                <a:latin typeface="Calibri"/>
                <a:cs typeface="Calibri"/>
              </a:rPr>
              <a:t>que[qn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1]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0">
                <a:latin typeface="Calibri"/>
                <a:cs typeface="Calibri"/>
              </a:rPr>
              <a:t>sv, dis[sv] </a:t>
            </a:r>
            <a:r>
              <a:rPr dirty="0" sz="1800">
                <a:latin typeface="Calibri"/>
                <a:cs typeface="Calibri"/>
              </a:rPr>
              <a:t>= L, </a:t>
            </a:r>
            <a:r>
              <a:rPr dirty="0" sz="1800" spc="-15">
                <a:latin typeface="Calibri"/>
                <a:cs typeface="Calibri"/>
              </a:rPr>
              <a:t>fa[sv]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0; 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10">
                <a:latin typeface="Calibri"/>
                <a:cs typeface="Calibri"/>
              </a:rPr>
              <a:t>(int </a:t>
            </a:r>
            <a:r>
              <a:rPr dirty="0" sz="1800" spc="-5">
                <a:latin typeface="Calibri"/>
                <a:cs typeface="Calibri"/>
              </a:rPr>
              <a:t>ql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1; ql &lt;= qn; ++ql)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83590" marR="5553075">
              <a:lnSpc>
                <a:spcPct val="119900"/>
              </a:lnSpc>
            </a:pPr>
            <a:r>
              <a:rPr dirty="0" sz="1800" spc="-5">
                <a:latin typeface="Calibri"/>
                <a:cs typeface="Calibri"/>
              </a:rPr>
              <a:t>d[d_n++]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dis[u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que[ql]];  </a:t>
            </a:r>
            <a:r>
              <a:rPr dirty="0" sz="1800" spc="-15">
                <a:latin typeface="Calibri"/>
                <a:cs typeface="Calibri"/>
              </a:rPr>
              <a:t>for </a:t>
            </a:r>
            <a:r>
              <a:rPr dirty="0" sz="1800" spc="-5">
                <a:latin typeface="Calibri"/>
                <a:cs typeface="Calibri"/>
              </a:rPr>
              <a:t>(e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adj[u]; e; </a:t>
            </a:r>
            <a:r>
              <a:rPr dirty="0" sz="1800">
                <a:latin typeface="Calibri"/>
                <a:cs typeface="Calibri"/>
              </a:rPr>
              <a:t>e = </a:t>
            </a:r>
            <a:r>
              <a:rPr dirty="0" sz="1800" spc="-5">
                <a:latin typeface="Calibri"/>
                <a:cs typeface="Calibri"/>
              </a:rPr>
              <a:t>nxt[e])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835025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alibri"/>
                <a:cs typeface="Calibri"/>
              </a:rPr>
              <a:t>if </a:t>
            </a:r>
            <a:r>
              <a:rPr dirty="0" sz="1800" spc="-5">
                <a:latin typeface="Calibri"/>
                <a:cs typeface="Calibri"/>
              </a:rPr>
              <a:t>(vis[v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0">
                <a:latin typeface="Calibri"/>
                <a:cs typeface="Calibri"/>
              </a:rPr>
              <a:t>go[e]] </a:t>
            </a:r>
            <a:r>
              <a:rPr dirty="0" sz="1800">
                <a:latin typeface="Calibri"/>
                <a:cs typeface="Calibri"/>
              </a:rPr>
              <a:t>|| v </a:t>
            </a:r>
            <a:r>
              <a:rPr dirty="0" sz="1800" spc="-5">
                <a:latin typeface="Calibri"/>
                <a:cs typeface="Calibri"/>
              </a:rPr>
              <a:t>== </a:t>
            </a:r>
            <a:r>
              <a:rPr dirty="0" sz="1800" spc="-10">
                <a:latin typeface="Calibri"/>
                <a:cs typeface="Calibri"/>
              </a:rPr>
              <a:t>fa[u]) continue;fa[v]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u, dis[v]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dis[u] </a:t>
            </a:r>
            <a:r>
              <a:rPr dirty="0" sz="1800">
                <a:latin typeface="Calibri"/>
                <a:cs typeface="Calibri"/>
              </a:rPr>
              <a:t>+ </a:t>
            </a:r>
            <a:r>
              <a:rPr dirty="0" sz="1800" spc="-5">
                <a:latin typeface="Calibri"/>
                <a:cs typeface="Calibri"/>
              </a:rPr>
              <a:t>len[e], que[++qn]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v;</a:t>
            </a:r>
            <a:endParaRPr sz="180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629285">
              <a:lnSpc>
                <a:spcPct val="100000"/>
              </a:lnSpc>
              <a:spcBef>
                <a:spcPts val="430"/>
              </a:spcBef>
            </a:pPr>
            <a:r>
              <a:rPr dirty="0" sz="1800" spc="-5">
                <a:latin typeface="Calibri"/>
                <a:cs typeface="Calibri"/>
              </a:rPr>
              <a:t>}//</a:t>
            </a:r>
            <a:r>
              <a:rPr dirty="0" sz="1800">
                <a:latin typeface="宋体"/>
                <a:cs typeface="宋体"/>
              </a:rPr>
              <a:t>宽搜</a:t>
            </a:r>
            <a:endParaRPr sz="1800">
              <a:latin typeface="宋体"/>
              <a:cs typeface="宋体"/>
            </a:endParaRPr>
          </a:p>
          <a:p>
            <a:pPr marL="577850" marR="6539865">
              <a:lnSpc>
                <a:spcPct val="119900"/>
              </a:lnSpc>
            </a:pPr>
            <a:r>
              <a:rPr dirty="0" sz="1800" spc="-5">
                <a:latin typeface="Calibri"/>
                <a:cs typeface="Calibri"/>
              </a:rPr>
              <a:t>long long </a:t>
            </a:r>
            <a:r>
              <a:rPr dirty="0" sz="1800" spc="-10">
                <a:latin typeface="Calibri"/>
                <a:cs typeface="Calibri"/>
              </a:rPr>
              <a:t>cnt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0;  </a:t>
            </a:r>
            <a:r>
              <a:rPr dirty="0" sz="1800" spc="-10">
                <a:latin typeface="Calibri"/>
                <a:cs typeface="Calibri"/>
              </a:rPr>
              <a:t>std::sort(d, </a:t>
            </a:r>
            <a:r>
              <a:rPr dirty="0" sz="1800">
                <a:latin typeface="Calibri"/>
                <a:cs typeface="Calibri"/>
              </a:rPr>
              <a:t>d + </a:t>
            </a:r>
            <a:r>
              <a:rPr dirty="0" sz="1800" spc="-5">
                <a:latin typeface="Calibri"/>
                <a:cs typeface="Calibri"/>
              </a:rPr>
              <a:t>d_n);  </a:t>
            </a:r>
            <a:r>
              <a:rPr dirty="0" sz="1800" spc="-10">
                <a:latin typeface="Calibri"/>
                <a:cs typeface="Calibri"/>
              </a:rPr>
              <a:t>int </a:t>
            </a:r>
            <a:r>
              <a:rPr dirty="0" sz="1800">
                <a:latin typeface="Calibri"/>
                <a:cs typeface="Calibri"/>
              </a:rPr>
              <a:t>l = </a:t>
            </a:r>
            <a:r>
              <a:rPr dirty="0" sz="1800" spc="-5">
                <a:latin typeface="Calibri"/>
                <a:cs typeface="Calibri"/>
              </a:rPr>
              <a:t>0, </a:t>
            </a:r>
            <a:r>
              <a:rPr dirty="0" sz="1800">
                <a:latin typeface="Calibri"/>
                <a:cs typeface="Calibri"/>
              </a:rPr>
              <a:t>r = </a:t>
            </a:r>
            <a:r>
              <a:rPr dirty="0" sz="1800" spc="-5">
                <a:latin typeface="Calibri"/>
                <a:cs typeface="Calibri"/>
              </a:rPr>
              <a:t>d_n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577850" marR="5080" indent="43180">
              <a:lnSpc>
                <a:spcPct val="119900"/>
              </a:lnSpc>
            </a:pPr>
            <a:r>
              <a:rPr dirty="0" sz="1800" spc="-5">
                <a:latin typeface="Calibri"/>
                <a:cs typeface="Calibri"/>
              </a:rPr>
              <a:t>while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(l</a:t>
            </a:r>
            <a:r>
              <a:rPr dirty="0" sz="1800">
                <a:latin typeface="Calibri"/>
                <a:cs typeface="Calibri"/>
              </a:rPr>
              <a:t> &lt;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r)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5">
                <a:latin typeface="Calibri"/>
                <a:cs typeface="Calibri"/>
              </a:rPr>
              <a:t> (d[l]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5">
                <a:latin typeface="Calibri"/>
                <a:cs typeface="Calibri"/>
              </a:rPr>
              <a:t> d[r] &lt;=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K) </a:t>
            </a:r>
            <a:r>
              <a:rPr dirty="0" sz="1800" spc="-10">
                <a:latin typeface="Calibri"/>
                <a:cs typeface="Calibri"/>
              </a:rPr>
              <a:t>cnt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+= 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l++;</a:t>
            </a:r>
            <a:r>
              <a:rPr dirty="0" sz="1800" spc="-5">
                <a:latin typeface="Calibri"/>
                <a:cs typeface="Calibri"/>
              </a:rPr>
              <a:t> else –r; }//</a:t>
            </a:r>
            <a:r>
              <a:rPr dirty="0" sz="1700">
                <a:latin typeface="宋体"/>
                <a:cs typeface="宋体"/>
              </a:rPr>
              <a:t>使用双指针利用单调性统计答案</a:t>
            </a:r>
            <a:r>
              <a:rPr dirty="0" sz="1700" spc="5">
                <a:latin typeface="宋体"/>
                <a:cs typeface="宋体"/>
              </a:rPr>
              <a:t>。 </a:t>
            </a:r>
            <a:r>
              <a:rPr dirty="0" sz="1800" spc="-10">
                <a:latin typeface="Calibri"/>
                <a:cs typeface="Calibri"/>
              </a:rPr>
              <a:t>return cnt;</a:t>
            </a:r>
            <a:endParaRPr sz="1800">
              <a:latin typeface="Calibri"/>
              <a:cs typeface="Calibri"/>
            </a:endParaRPr>
          </a:p>
          <a:p>
            <a:pPr marL="372110">
              <a:lnSpc>
                <a:spcPct val="100000"/>
              </a:lnSpc>
              <a:spcBef>
                <a:spcPts val="430"/>
              </a:spcBef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7594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1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Poj1741</a:t>
            </a:r>
            <a:r>
              <a:rPr dirty="0" spc="-55">
                <a:latin typeface="Calibri"/>
                <a:cs typeface="Calibri"/>
              </a:rPr>
              <a:t> </a:t>
            </a:r>
            <a:r>
              <a:rPr dirty="0"/>
              <a:t>树中点对统</a:t>
            </a:r>
            <a:r>
              <a:rPr dirty="0" spc="-10"/>
              <a:t>计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929919"/>
            <a:ext cx="8905240" cy="4631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1242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也可以把前面已经完成的子树中的距离加入到平衡树，下一个子树中每计算出一个 距离就到平衡树中统计答案，一个子树中全部处理完再加入到平衡树中。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b="1">
                <a:latin typeface="宋体"/>
                <a:cs typeface="宋体"/>
              </a:rPr>
              <a:t>常数更小的写法</a:t>
            </a:r>
            <a:r>
              <a:rPr dirty="0" sz="1800" spc="-10" b="1">
                <a:latin typeface="宋体"/>
                <a:cs typeface="宋体"/>
              </a:rPr>
              <a:t>：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增加</a:t>
            </a:r>
            <a:r>
              <a:rPr dirty="0" sz="1800" spc="-5">
                <a:latin typeface="Calibri"/>
                <a:cs typeface="Calibri"/>
              </a:rPr>
              <a:t>B[],B[x]</a:t>
            </a:r>
            <a:r>
              <a:rPr dirty="0" sz="1800">
                <a:latin typeface="宋体"/>
                <a:cs typeface="宋体"/>
              </a:rPr>
              <a:t>记录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>
                <a:latin typeface="宋体"/>
                <a:cs typeface="宋体"/>
              </a:rPr>
              <a:t>在</a:t>
            </a:r>
            <a:r>
              <a:rPr dirty="0" sz="1800" spc="-10">
                <a:latin typeface="Calibri"/>
                <a:cs typeface="Calibri"/>
              </a:rPr>
              <a:t>root</a:t>
            </a:r>
            <a:r>
              <a:rPr dirty="0" sz="1800">
                <a:latin typeface="宋体"/>
                <a:cs typeface="宋体"/>
              </a:rPr>
              <a:t>的哪个子结点的子树中</a:t>
            </a:r>
            <a:r>
              <a:rPr dirty="0" sz="1800" spc="-10">
                <a:latin typeface="宋体"/>
                <a:cs typeface="宋体"/>
              </a:rPr>
              <a:t>，</a:t>
            </a:r>
            <a:r>
              <a:rPr dirty="0" sz="1800" spc="-10">
                <a:latin typeface="Calibri"/>
                <a:cs typeface="Calibri"/>
              </a:rPr>
              <a:t>B[root]=root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计算经过根结点路径点对：</a:t>
            </a:r>
            <a:r>
              <a:rPr dirty="0" sz="1800" b="1">
                <a:latin typeface="宋体"/>
                <a:cs typeface="宋体"/>
              </a:rPr>
              <a:t>“满足</a:t>
            </a:r>
            <a:r>
              <a:rPr dirty="0" sz="1800" spc="-5" b="1">
                <a:latin typeface="Calibri"/>
                <a:cs typeface="Calibri"/>
              </a:rPr>
              <a:t>Depth(i)+Depth(j)&lt;=K</a:t>
            </a:r>
            <a:r>
              <a:rPr dirty="0" sz="1800" b="1">
                <a:latin typeface="宋体"/>
                <a:cs typeface="宋体"/>
              </a:rPr>
              <a:t>的</a:t>
            </a:r>
            <a:r>
              <a:rPr dirty="0" sz="1800" spc="-5" b="1">
                <a:latin typeface="Calibri"/>
                <a:cs typeface="Calibri"/>
              </a:rPr>
              <a:t>(i,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j)</a:t>
            </a:r>
            <a:r>
              <a:rPr dirty="0" sz="1800" b="1">
                <a:latin typeface="宋体"/>
                <a:cs typeface="宋体"/>
              </a:rPr>
              <a:t>个数”</a:t>
            </a:r>
            <a:r>
              <a:rPr dirty="0" sz="1800" b="1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424180">
              <a:lnSpc>
                <a:spcPct val="100000"/>
              </a:lnSpc>
              <a:spcBef>
                <a:spcPts val="430"/>
              </a:spcBef>
            </a:pPr>
            <a:r>
              <a:rPr dirty="0" sz="1800" b="1">
                <a:latin typeface="宋体"/>
                <a:cs typeface="宋体"/>
              </a:rPr>
              <a:t>“满足</a:t>
            </a:r>
            <a:r>
              <a:rPr dirty="0" sz="1800" spc="-5" b="1">
                <a:latin typeface="Calibri"/>
                <a:cs typeface="Calibri"/>
              </a:rPr>
              <a:t>Depth(i)+Depth(j)&lt;=K</a:t>
            </a:r>
            <a:r>
              <a:rPr dirty="0" sz="1800" b="1">
                <a:latin typeface="宋体"/>
                <a:cs typeface="宋体"/>
              </a:rPr>
              <a:t>且</a:t>
            </a:r>
            <a:r>
              <a:rPr dirty="0" sz="1800" spc="-5" b="1">
                <a:latin typeface="Calibri"/>
                <a:cs typeface="Calibri"/>
              </a:rPr>
              <a:t>Belong(i)=Belong(j)</a:t>
            </a:r>
            <a:r>
              <a:rPr dirty="0" sz="1800" b="1">
                <a:latin typeface="宋体"/>
                <a:cs typeface="宋体"/>
              </a:rPr>
              <a:t>的</a:t>
            </a:r>
            <a:r>
              <a:rPr dirty="0" sz="1800" spc="-5" b="1">
                <a:latin typeface="Calibri"/>
                <a:cs typeface="Calibri"/>
              </a:rPr>
              <a:t>(i,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j)</a:t>
            </a:r>
            <a:r>
              <a:rPr dirty="0" sz="1800" b="1">
                <a:latin typeface="宋体"/>
                <a:cs typeface="宋体"/>
              </a:rPr>
              <a:t>个数”</a:t>
            </a:r>
            <a:r>
              <a:rPr dirty="0" sz="1800">
                <a:latin typeface="宋体"/>
                <a:cs typeface="宋体"/>
              </a:rPr>
              <a:t>时，可以不用多次调用</a:t>
            </a:r>
            <a:endParaRPr sz="18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clac()</a:t>
            </a:r>
            <a:r>
              <a:rPr dirty="0" sz="1800">
                <a:latin typeface="宋体"/>
                <a:cs typeface="宋体"/>
              </a:rPr>
              <a:t>。直接把树中的点都取出来放进数组中，按照</a:t>
            </a:r>
            <a:r>
              <a:rPr dirty="0" sz="1800" spc="-5">
                <a:latin typeface="Calibri"/>
                <a:cs typeface="Calibri"/>
              </a:rPr>
              <a:t>D[x]</a:t>
            </a:r>
            <a:r>
              <a:rPr dirty="0" sz="1800">
                <a:latin typeface="宋体"/>
                <a:cs typeface="宋体"/>
              </a:rPr>
              <a:t>递增排序。</a:t>
            </a:r>
            <a:endParaRPr sz="1800">
              <a:latin typeface="宋体"/>
              <a:cs typeface="宋体"/>
            </a:endParaRPr>
          </a:p>
          <a:p>
            <a:pPr marL="355600" marR="12065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还是用两个指针</a:t>
            </a:r>
            <a:r>
              <a:rPr dirty="0" sz="1800" spc="-525">
                <a:latin typeface="宋体"/>
                <a:cs typeface="宋体"/>
              </a:rPr>
              <a:t> </a:t>
            </a:r>
            <a:r>
              <a:rPr dirty="0" sz="1800">
                <a:latin typeface="Calibri"/>
                <a:cs typeface="Calibri"/>
              </a:rPr>
              <a:t>i,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,i</a:t>
            </a:r>
            <a:r>
              <a:rPr dirty="0" sz="1800">
                <a:latin typeface="宋体"/>
                <a:cs typeface="宋体"/>
              </a:rPr>
              <a:t>从左开始枚举，表示路径到</a:t>
            </a:r>
            <a:r>
              <a:rPr dirty="0" sz="1800" spc="-10">
                <a:latin typeface="Calibri"/>
                <a:cs typeface="Calibri"/>
              </a:rPr>
              <a:t>root</a:t>
            </a:r>
            <a:r>
              <a:rPr dirty="0" sz="1800">
                <a:latin typeface="宋体"/>
                <a:cs typeface="宋体"/>
              </a:rPr>
              <a:t>距离较小的端点</a:t>
            </a:r>
            <a:r>
              <a:rPr dirty="0" sz="1800" spc="-5">
                <a:latin typeface="宋体"/>
                <a:cs typeface="宋体"/>
              </a:rPr>
              <a:t>，</a:t>
            </a:r>
            <a:r>
              <a:rPr dirty="0" sz="1800" spc="-5">
                <a:latin typeface="Calibri"/>
                <a:cs typeface="Calibri"/>
              </a:rPr>
              <a:t>j</a:t>
            </a:r>
            <a:r>
              <a:rPr dirty="0" sz="1800">
                <a:latin typeface="宋体"/>
                <a:cs typeface="宋体"/>
              </a:rPr>
              <a:t>从后向前开始 扫描数组，可以计算出满足</a:t>
            </a:r>
            <a:r>
              <a:rPr dirty="0" sz="1800" spc="-5">
                <a:latin typeface="Calibri"/>
                <a:cs typeface="Calibri"/>
              </a:rPr>
              <a:t>D[x]+D[y]&lt;=k</a:t>
            </a:r>
            <a:r>
              <a:rPr dirty="0" sz="1800">
                <a:latin typeface="宋体"/>
                <a:cs typeface="宋体"/>
              </a:rPr>
              <a:t>的合法点对</a:t>
            </a:r>
            <a:r>
              <a:rPr dirty="0" sz="1800" spc="-5">
                <a:latin typeface="Calibri"/>
                <a:cs typeface="Calibri"/>
              </a:rPr>
              <a:t>(x,y)</a:t>
            </a:r>
            <a:r>
              <a:rPr dirty="0" sz="1800">
                <a:latin typeface="宋体"/>
                <a:cs typeface="宋体"/>
              </a:rPr>
              <a:t>的个数，其中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>
                <a:latin typeface="Calibri"/>
                <a:cs typeface="Calibri"/>
              </a:rPr>
              <a:t>y</a:t>
            </a:r>
            <a:r>
              <a:rPr dirty="0" sz="1800">
                <a:latin typeface="宋体"/>
                <a:cs typeface="宋体"/>
              </a:rPr>
              <a:t>分别是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>
                <a:latin typeface="宋体"/>
                <a:cs typeface="宋体"/>
              </a:rPr>
              <a:t>、</a:t>
            </a:r>
            <a:r>
              <a:rPr dirty="0" sz="1800">
                <a:latin typeface="Calibri"/>
                <a:cs typeface="Calibri"/>
              </a:rPr>
              <a:t>j  </a:t>
            </a:r>
            <a:r>
              <a:rPr dirty="0" sz="1800">
                <a:latin typeface="宋体"/>
                <a:cs typeface="宋体"/>
              </a:rPr>
              <a:t>指向的节点编号。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计算方法如下：</a:t>
            </a:r>
            <a:endParaRPr sz="1800">
              <a:latin typeface="宋体"/>
              <a:cs typeface="宋体"/>
            </a:endParaRPr>
          </a:p>
          <a:p>
            <a:pPr marL="355600" marR="233045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设</a:t>
            </a:r>
            <a:r>
              <a:rPr dirty="0" sz="1800" spc="-5">
                <a:latin typeface="Calibri"/>
                <a:cs typeface="Calibri"/>
              </a:rPr>
              <a:t>F[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 spc="-5">
                <a:latin typeface="Calibri"/>
                <a:cs typeface="Calibri"/>
              </a:rPr>
              <a:t>]</a:t>
            </a:r>
            <a:r>
              <a:rPr dirty="0" sz="1800">
                <a:latin typeface="宋体"/>
                <a:cs typeface="宋体"/>
              </a:rPr>
              <a:t>表示在左、右指针中间满足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5">
                <a:latin typeface="Calibri"/>
                <a:cs typeface="Calibri"/>
              </a:rPr>
              <a:t>[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5">
                <a:latin typeface="Calibri"/>
                <a:cs typeface="Calibri"/>
              </a:rPr>
              <a:t>]=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>
                <a:latin typeface="宋体"/>
                <a:cs typeface="宋体"/>
              </a:rPr>
              <a:t>的点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>
                <a:latin typeface="宋体"/>
                <a:cs typeface="宋体"/>
              </a:rPr>
              <a:t>的个数，先初始化</a:t>
            </a:r>
            <a:r>
              <a:rPr dirty="0" sz="1800" spc="-5">
                <a:latin typeface="Calibri"/>
                <a:cs typeface="Calibri"/>
              </a:rPr>
              <a:t>F[]</a:t>
            </a:r>
            <a:r>
              <a:rPr dirty="0" sz="1800">
                <a:latin typeface="宋体"/>
                <a:cs typeface="宋体"/>
              </a:rPr>
              <a:t>，枚举过程中</a:t>
            </a:r>
            <a:r>
              <a:rPr dirty="0" sz="1800">
                <a:latin typeface="Calibri"/>
                <a:cs typeface="Calibri"/>
              </a:rPr>
              <a:t>i</a:t>
            </a:r>
            <a:r>
              <a:rPr dirty="0" sz="1800">
                <a:latin typeface="宋体"/>
                <a:cs typeface="宋体"/>
              </a:rPr>
              <a:t>向右 加</a:t>
            </a:r>
            <a:r>
              <a:rPr dirty="0" sz="1800" spc="-5">
                <a:latin typeface="Calibri"/>
                <a:cs typeface="Calibri"/>
              </a:rPr>
              <a:t>1</a:t>
            </a:r>
            <a:r>
              <a:rPr dirty="0" sz="1800">
                <a:latin typeface="宋体"/>
                <a:cs typeface="宋体"/>
              </a:rPr>
              <a:t>前先执行</a:t>
            </a:r>
            <a:r>
              <a:rPr dirty="0" sz="1800" spc="-5">
                <a:latin typeface="Calibri"/>
                <a:cs typeface="Calibri"/>
              </a:rPr>
              <a:t>F[B[node[i]]]--</a:t>
            </a:r>
            <a:r>
              <a:rPr dirty="0" sz="1800" spc="-5">
                <a:latin typeface="宋体"/>
                <a:cs typeface="宋体"/>
              </a:rPr>
              <a:t>，</a:t>
            </a:r>
            <a:r>
              <a:rPr dirty="0" sz="1800" spc="-5">
                <a:latin typeface="Calibri"/>
                <a:cs typeface="Calibri"/>
              </a:rPr>
              <a:t>j</a:t>
            </a:r>
            <a:r>
              <a:rPr dirty="0" sz="1800">
                <a:latin typeface="宋体"/>
                <a:cs typeface="宋体"/>
              </a:rPr>
              <a:t>减</a:t>
            </a:r>
            <a:r>
              <a:rPr dirty="0" sz="1800" spc="-5">
                <a:latin typeface="Calibri"/>
                <a:cs typeface="Calibri"/>
              </a:rPr>
              <a:t>1</a:t>
            </a:r>
            <a:r>
              <a:rPr dirty="0" sz="1800">
                <a:latin typeface="宋体"/>
                <a:cs typeface="宋体"/>
              </a:rPr>
              <a:t>前线执行</a:t>
            </a:r>
            <a:r>
              <a:rPr dirty="0" sz="1800" spc="-5">
                <a:latin typeface="Calibri"/>
                <a:cs typeface="Calibri"/>
              </a:rPr>
              <a:t>F[B[node[j]]]--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设当前左指针指向点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>
                <a:latin typeface="宋体"/>
                <a:cs typeface="宋体"/>
              </a:rPr>
              <a:t>，则</a:t>
            </a:r>
            <a:r>
              <a:rPr dirty="0" sz="1800" spc="-500">
                <a:latin typeface="宋体"/>
                <a:cs typeface="宋体"/>
              </a:rPr>
              <a:t> </a:t>
            </a:r>
            <a:r>
              <a:rPr dirty="0" sz="1800" spc="-5">
                <a:latin typeface="Calibri"/>
                <a:cs typeface="Calibri"/>
              </a:rPr>
              <a:t>j-i-F[B[x]] </a:t>
            </a:r>
            <a:r>
              <a:rPr dirty="0" sz="1800">
                <a:latin typeface="宋体"/>
                <a:cs typeface="宋体"/>
              </a:rPr>
              <a:t>就是要求的答案。</a:t>
            </a:r>
            <a:endParaRPr sz="18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宋体"/>
                <a:cs typeface="宋体"/>
              </a:rPr>
              <a:t>排序是</a:t>
            </a:r>
            <a:r>
              <a:rPr dirty="0" sz="1800" spc="-5">
                <a:latin typeface="Calibri"/>
                <a:cs typeface="Calibri"/>
              </a:rPr>
              <a:t>O(NlogN)</a:t>
            </a:r>
            <a:r>
              <a:rPr dirty="0" sz="1800">
                <a:latin typeface="宋体"/>
                <a:cs typeface="宋体"/>
              </a:rPr>
              <a:t>的，扫描是</a:t>
            </a:r>
            <a:r>
              <a:rPr dirty="0" sz="1800" spc="-5">
                <a:latin typeface="Calibri"/>
                <a:cs typeface="Calibri"/>
              </a:rPr>
              <a:t>O(N)</a:t>
            </a:r>
            <a:r>
              <a:rPr dirty="0" sz="1800">
                <a:latin typeface="宋体"/>
                <a:cs typeface="宋体"/>
              </a:rPr>
              <a:t>的。总时间复杂度还是</a:t>
            </a:r>
            <a:r>
              <a:rPr dirty="0" sz="1800" spc="-5">
                <a:latin typeface="Calibri"/>
                <a:cs typeface="Calibri"/>
              </a:rPr>
              <a:t>O(N*logN*logN)</a:t>
            </a:r>
            <a:r>
              <a:rPr dirty="0" sz="1800" spc="-5">
                <a:latin typeface="宋体"/>
                <a:cs typeface="宋体"/>
              </a:rPr>
              <a:t>，</a:t>
            </a:r>
            <a:r>
              <a:rPr dirty="0" sz="1800">
                <a:latin typeface="宋体"/>
                <a:cs typeface="宋体"/>
              </a:rPr>
              <a:t>但常数减小。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603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5"/>
              <a:t>：</a:t>
            </a:r>
            <a:r>
              <a:rPr dirty="0" spc="-894"/>
              <a:t> </a:t>
            </a:r>
            <a:r>
              <a:rPr dirty="0" spc="-5">
                <a:latin typeface="Calibri"/>
                <a:cs typeface="Calibri"/>
              </a:rPr>
              <a:t>CF293E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Close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25">
                <a:latin typeface="Calibri"/>
                <a:cs typeface="Calibri"/>
              </a:rPr>
              <a:t>Vertices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451" y="925474"/>
            <a:ext cx="8643620" cy="16344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>
                <a:latin typeface="宋体"/>
                <a:cs typeface="宋体"/>
              </a:rPr>
              <a:t>给一棵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个顶点的树，求有多少条路径的边数不超过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>
                <a:latin typeface="宋体"/>
                <a:cs typeface="宋体"/>
              </a:rPr>
              <a:t>，且边权 和小于等于</a:t>
            </a:r>
            <a:r>
              <a:rPr dirty="0" sz="2400" spc="-5">
                <a:latin typeface="Calibri"/>
                <a:cs typeface="Calibri"/>
              </a:rPr>
              <a:t>W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7665" algn="l"/>
                <a:tab pos="368300" algn="l"/>
                <a:tab pos="1888489" algn="l"/>
                <a:tab pos="3225165" algn="l"/>
              </a:tabLst>
            </a:pPr>
            <a:r>
              <a:rPr dirty="0" sz="2400">
                <a:latin typeface="Calibri"/>
                <a:cs typeface="Calibri"/>
              </a:rPr>
              <a:t>1 ≤ N ≤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10</a:t>
            </a:r>
            <a:r>
              <a:rPr dirty="0" baseline="21505" sz="2325" spc="-7">
                <a:latin typeface="Calibri"/>
                <a:cs typeface="Calibri"/>
              </a:rPr>
              <a:t>5	</a:t>
            </a:r>
            <a:r>
              <a:rPr dirty="0" sz="2400">
                <a:latin typeface="Calibri"/>
                <a:cs typeface="Calibri"/>
              </a:rPr>
              <a:t>1 ≤ L ≤ N	0 ≤ W ≤</a:t>
            </a:r>
            <a:r>
              <a:rPr dirty="0" sz="2400" spc="-5">
                <a:latin typeface="Calibri"/>
                <a:cs typeface="Calibri"/>
              </a:rPr>
              <a:t> 10</a:t>
            </a:r>
            <a:r>
              <a:rPr dirty="0" baseline="21505" sz="2325" spc="-7">
                <a:latin typeface="Calibri"/>
                <a:cs typeface="Calibri"/>
              </a:rPr>
              <a:t>9</a:t>
            </a:r>
            <a:endParaRPr baseline="21505" sz="2325">
              <a:latin typeface="Calibri"/>
              <a:cs typeface="Calibri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dirty="0" sz="2400" spc="-5">
                <a:latin typeface="Calibri"/>
                <a:cs typeface="Calibri"/>
              </a:rPr>
              <a:t>Time Limit: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3s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5603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5">
                <a:latin typeface="Calibri"/>
                <a:cs typeface="Calibri"/>
              </a:rPr>
              <a:t>2</a:t>
            </a:r>
            <a:r>
              <a:rPr dirty="0" spc="-5"/>
              <a:t>：</a:t>
            </a:r>
            <a:r>
              <a:rPr dirty="0" spc="-894"/>
              <a:t> </a:t>
            </a:r>
            <a:r>
              <a:rPr dirty="0" spc="-5">
                <a:latin typeface="Calibri"/>
                <a:cs typeface="Calibri"/>
              </a:rPr>
              <a:t>CF293E</a:t>
            </a:r>
            <a:r>
              <a:rPr dirty="0" spc="-15">
                <a:latin typeface="Calibri"/>
                <a:cs typeface="Calibri"/>
              </a:rPr>
              <a:t> </a:t>
            </a:r>
            <a:r>
              <a:rPr dirty="0" spc="-5">
                <a:latin typeface="Calibri"/>
                <a:cs typeface="Calibri"/>
              </a:rPr>
              <a:t>Close</a:t>
            </a:r>
            <a:r>
              <a:rPr dirty="0" spc="-20">
                <a:latin typeface="Calibri"/>
                <a:cs typeface="Calibri"/>
              </a:rPr>
              <a:t> </a:t>
            </a:r>
            <a:r>
              <a:rPr dirty="0" spc="-25">
                <a:latin typeface="Calibri"/>
                <a:cs typeface="Calibri"/>
              </a:rPr>
              <a:t>Vertices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852449"/>
            <a:ext cx="8900795" cy="49422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用树分治，比上题多边数限制。做法与上一题类似：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把路径分成两类：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①在根的子结点为根的子树中，递归处理即可；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②路径经过根结点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②的处理方法跟上题代码中一样，等于</a:t>
            </a:r>
            <a:r>
              <a:rPr dirty="0" sz="2400" spc="-10">
                <a:latin typeface="Calibri"/>
                <a:cs typeface="Calibri"/>
              </a:rPr>
              <a:t>calc(root,0)-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30"/>
              </a:spcBef>
            </a:pPr>
            <a:r>
              <a:rPr dirty="0" sz="2400" spc="-5">
                <a:latin typeface="Tahoma"/>
                <a:cs typeface="Tahoma"/>
              </a:rPr>
              <a:t>∑calc(son_i,edge(root,son_i))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989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计算</a:t>
            </a:r>
            <a:r>
              <a:rPr dirty="0" sz="2400" spc="-5">
                <a:latin typeface="Tahoma"/>
                <a:cs typeface="Tahoma"/>
              </a:rPr>
              <a:t>calc()</a:t>
            </a:r>
            <a:r>
              <a:rPr dirty="0" sz="2400">
                <a:latin typeface="宋体"/>
                <a:cs typeface="宋体"/>
              </a:rPr>
              <a:t>时</a:t>
            </a:r>
            <a:r>
              <a:rPr dirty="0" sz="2400" spc="-5">
                <a:latin typeface="Tahoma"/>
                <a:cs typeface="Tahoma"/>
              </a:rPr>
              <a:t>,</a:t>
            </a:r>
            <a:r>
              <a:rPr dirty="0" sz="2400">
                <a:latin typeface="宋体"/>
                <a:cs typeface="宋体"/>
              </a:rPr>
              <a:t>一样按照到根结点</a:t>
            </a:r>
            <a:r>
              <a:rPr dirty="0" sz="2400" spc="-5">
                <a:latin typeface="Tahoma"/>
                <a:cs typeface="Tahoma"/>
              </a:rPr>
              <a:t>root</a:t>
            </a:r>
            <a:r>
              <a:rPr dirty="0" sz="2400">
                <a:latin typeface="宋体"/>
                <a:cs typeface="宋体"/>
              </a:rPr>
              <a:t>的距离从小到大排序，从右 往左一个端点</a:t>
            </a:r>
            <a:r>
              <a:rPr dirty="0" sz="2400">
                <a:latin typeface="Tahoma"/>
                <a:cs typeface="Tahoma"/>
              </a:rPr>
              <a:t>i</a:t>
            </a:r>
            <a:r>
              <a:rPr dirty="0" sz="2400">
                <a:latin typeface="宋体"/>
                <a:cs typeface="宋体"/>
              </a:rPr>
              <a:t>，另外一个端点</a:t>
            </a:r>
            <a:r>
              <a:rPr dirty="0" sz="2400" spc="-5">
                <a:latin typeface="Tahoma"/>
                <a:cs typeface="Tahoma"/>
              </a:rPr>
              <a:t>j</a:t>
            </a:r>
            <a:r>
              <a:rPr dirty="0" sz="2400">
                <a:latin typeface="宋体"/>
                <a:cs typeface="宋体"/>
              </a:rPr>
              <a:t>从小到大递增</a:t>
            </a:r>
            <a:r>
              <a:rPr dirty="0" sz="2400" spc="-5">
                <a:latin typeface="宋体"/>
                <a:cs typeface="宋体"/>
              </a:rPr>
              <a:t>，</a:t>
            </a:r>
            <a:r>
              <a:rPr dirty="0" sz="2400" spc="-5">
                <a:latin typeface="Tahoma"/>
                <a:cs typeface="Tahoma"/>
              </a:rPr>
              <a:t>j</a:t>
            </a:r>
            <a:r>
              <a:rPr dirty="0" sz="2400">
                <a:latin typeface="宋体"/>
                <a:cs typeface="宋体"/>
              </a:rPr>
              <a:t>每次向右移，  就把新加入的结点</a:t>
            </a:r>
            <a:r>
              <a:rPr dirty="0" sz="2400">
                <a:latin typeface="Tahoma"/>
                <a:cs typeface="Tahoma"/>
              </a:rPr>
              <a:t>no</a:t>
            </a:r>
            <a:r>
              <a:rPr dirty="0" sz="2400" spc="-5">
                <a:latin typeface="Tahoma"/>
                <a:cs typeface="Tahoma"/>
              </a:rPr>
              <a:t>d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55">
                <a:latin typeface="Tahoma"/>
                <a:cs typeface="Tahoma"/>
              </a:rPr>
              <a:t>[</a:t>
            </a:r>
            <a:r>
              <a:rPr dirty="0" sz="2400" spc="-5">
                <a:latin typeface="Tahoma"/>
                <a:cs typeface="Tahoma"/>
              </a:rPr>
              <a:t>j</a:t>
            </a:r>
            <a:r>
              <a:rPr dirty="0" sz="2400">
                <a:latin typeface="Tahoma"/>
                <a:cs typeface="Tahoma"/>
              </a:rPr>
              <a:t>]</a:t>
            </a:r>
            <a:r>
              <a:rPr dirty="0" sz="2400">
                <a:latin typeface="宋体"/>
                <a:cs typeface="宋体"/>
              </a:rPr>
              <a:t>对应的</a:t>
            </a:r>
            <a:r>
              <a:rPr dirty="0" sz="2400">
                <a:latin typeface="Tahoma"/>
                <a:cs typeface="Tahoma"/>
              </a:rPr>
              <a:t>nu</a:t>
            </a:r>
            <a:r>
              <a:rPr dirty="0" sz="2400" spc="-5">
                <a:latin typeface="Tahoma"/>
                <a:cs typeface="Tahoma"/>
              </a:rPr>
              <a:t>m</a:t>
            </a:r>
            <a:r>
              <a:rPr dirty="0" sz="2400">
                <a:latin typeface="Tahoma"/>
                <a:cs typeface="Tahoma"/>
              </a:rPr>
              <a:t>[no</a:t>
            </a:r>
            <a:r>
              <a:rPr dirty="0" sz="2400" spc="-5">
                <a:latin typeface="Tahoma"/>
                <a:cs typeface="Tahoma"/>
              </a:rPr>
              <a:t>d</a:t>
            </a:r>
            <a:r>
              <a:rPr dirty="0" sz="2400">
                <a:latin typeface="Tahoma"/>
                <a:cs typeface="Tahoma"/>
              </a:rPr>
              <a:t>e</a:t>
            </a:r>
            <a:r>
              <a:rPr dirty="0" sz="2400" spc="55">
                <a:latin typeface="Tahoma"/>
                <a:cs typeface="Tahoma"/>
              </a:rPr>
              <a:t>[</a:t>
            </a:r>
            <a:r>
              <a:rPr dirty="0" sz="2400" spc="-5">
                <a:latin typeface="Tahoma"/>
                <a:cs typeface="Tahoma"/>
              </a:rPr>
              <a:t>j</a:t>
            </a:r>
            <a:r>
              <a:rPr dirty="0" sz="2400">
                <a:latin typeface="Tahoma"/>
                <a:cs typeface="Tahoma"/>
              </a:rPr>
              <a:t>]](</a:t>
            </a:r>
            <a:r>
              <a:rPr dirty="0" sz="2400">
                <a:latin typeface="宋体"/>
                <a:cs typeface="宋体"/>
              </a:rPr>
              <a:t>到根结点的边数</a:t>
            </a:r>
            <a:r>
              <a:rPr dirty="0" sz="2400">
                <a:latin typeface="Tahoma"/>
                <a:cs typeface="Tahoma"/>
              </a:rPr>
              <a:t>) </a:t>
            </a:r>
            <a:r>
              <a:rPr dirty="0" sz="2400">
                <a:latin typeface="宋体"/>
                <a:cs typeface="宋体"/>
              </a:rPr>
              <a:t>添加到树状数组中，再统计数状数组中</a:t>
            </a:r>
            <a:r>
              <a:rPr dirty="0" sz="2400" spc="-10">
                <a:latin typeface="Tahoma"/>
                <a:cs typeface="Tahoma"/>
              </a:rPr>
              <a:t>&lt;=W-num[node[i]]</a:t>
            </a:r>
            <a:r>
              <a:rPr dirty="0" sz="2400">
                <a:latin typeface="宋体"/>
                <a:cs typeface="宋体"/>
              </a:rPr>
              <a:t>的个 数即可。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总时间复杂度是</a:t>
            </a:r>
            <a:r>
              <a:rPr dirty="0" sz="2400" spc="-5">
                <a:latin typeface="Tahoma"/>
                <a:cs typeface="Tahoma"/>
              </a:rPr>
              <a:t>O(N*logN*logN)</a:t>
            </a:r>
            <a:r>
              <a:rPr dirty="0" sz="240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8971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3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WC2010</a:t>
            </a:r>
            <a:r>
              <a:rPr dirty="0"/>
              <a:t>重建计</a:t>
            </a:r>
            <a:r>
              <a:rPr dirty="0" spc="-10"/>
              <a:t>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51" y="852449"/>
            <a:ext cx="7632700" cy="13417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给出一棵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>
                <a:latin typeface="宋体"/>
                <a:cs typeface="宋体"/>
              </a:rPr>
              <a:t>个节点带权树。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宋体"/>
                <a:cs typeface="宋体"/>
              </a:rPr>
              <a:t>求边数在</a:t>
            </a:r>
            <a:r>
              <a:rPr dirty="0" sz="2400" spc="-5">
                <a:latin typeface="Calibri"/>
                <a:cs typeface="Calibri"/>
              </a:rPr>
              <a:t>[</a:t>
            </a:r>
            <a:r>
              <a:rPr dirty="0" sz="2400" spc="15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,R</a:t>
            </a:r>
            <a:r>
              <a:rPr dirty="0" sz="2400" spc="-5">
                <a:latin typeface="Calibri"/>
                <a:cs typeface="Calibri"/>
              </a:rPr>
              <a:t>]</a:t>
            </a:r>
            <a:r>
              <a:rPr dirty="0" sz="2400">
                <a:latin typeface="宋体"/>
                <a:cs typeface="宋体"/>
              </a:rPr>
              <a:t>之间的所有路径中，最大的权值平均值。</a:t>
            </a:r>
            <a:endParaRPr sz="24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N ≤</a:t>
            </a:r>
            <a:r>
              <a:rPr dirty="0" sz="2400" spc="-5">
                <a:latin typeface="Calibri"/>
                <a:cs typeface="Calibri"/>
              </a:rPr>
              <a:t> 100000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09880"/>
            <a:ext cx="489712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点分治</a:t>
            </a:r>
            <a:r>
              <a:rPr dirty="0" spc="-10">
                <a:latin typeface="Calibri"/>
                <a:cs typeface="Calibri"/>
              </a:rPr>
              <a:t>3</a:t>
            </a:r>
            <a:r>
              <a:rPr dirty="0" spc="-10"/>
              <a:t>：</a:t>
            </a:r>
            <a:r>
              <a:rPr dirty="0" spc="-10">
                <a:latin typeface="Calibri"/>
                <a:cs typeface="Calibri"/>
              </a:rPr>
              <a:t>WC2010</a:t>
            </a:r>
            <a:r>
              <a:rPr dirty="0"/>
              <a:t>重建计</a:t>
            </a:r>
            <a:r>
              <a:rPr dirty="0" spc="-10"/>
              <a:t>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126" y="928014"/>
            <a:ext cx="9080500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5085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二分答案</a:t>
            </a:r>
            <a:r>
              <a:rPr dirty="0" sz="2000" spc="-5">
                <a:latin typeface="Calibri"/>
                <a:cs typeface="Calibri"/>
              </a:rPr>
              <a:t>mid</a:t>
            </a:r>
            <a:r>
              <a:rPr dirty="0" sz="2000">
                <a:latin typeface="宋体"/>
                <a:cs typeface="宋体"/>
              </a:rPr>
              <a:t>，将图中所有边减</a:t>
            </a:r>
            <a:r>
              <a:rPr dirty="0" sz="2000" spc="-5">
                <a:latin typeface="Calibri"/>
                <a:cs typeface="Calibri"/>
              </a:rPr>
              <a:t>mid</a:t>
            </a:r>
            <a:r>
              <a:rPr dirty="0" sz="2000">
                <a:latin typeface="宋体"/>
                <a:cs typeface="宋体"/>
              </a:rPr>
              <a:t>，问题转换为判断是否存在边数为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宋体"/>
                <a:cs typeface="宋体"/>
              </a:rPr>
              <a:t>的</a:t>
            </a:r>
            <a:r>
              <a:rPr dirty="0" sz="2000">
                <a:latin typeface="宋体"/>
                <a:cs typeface="宋体"/>
              </a:rPr>
              <a:t>路 </a:t>
            </a:r>
            <a:r>
              <a:rPr dirty="0" sz="2000">
                <a:latin typeface="宋体"/>
                <a:cs typeface="宋体"/>
              </a:rPr>
              <a:t>径，路径边权和</a:t>
            </a:r>
            <a:r>
              <a:rPr dirty="0" sz="2000" spc="-5">
                <a:latin typeface="Calibri"/>
                <a:cs typeface="Calibri"/>
              </a:rPr>
              <a:t>&gt;=0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 spc="-5">
                <a:latin typeface="Calibri"/>
                <a:cs typeface="Calibri"/>
              </a:rPr>
              <a:t>L&lt;=x&lt;=R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对于递归执行的每棵树，先找出重心，从重心剖开树以后，得到若干棵子</a:t>
            </a:r>
            <a:r>
              <a:rPr dirty="0" sz="2000" spc="5">
                <a:latin typeface="宋体"/>
                <a:cs typeface="宋体"/>
              </a:rPr>
              <a:t>树</a:t>
            </a:r>
            <a:endParaRPr sz="2000">
              <a:latin typeface="宋体"/>
              <a:cs typeface="宋体"/>
            </a:endParaRPr>
          </a:p>
          <a:p>
            <a:pPr marL="355600" marR="4572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顺序处理每棵子树，对于一棵子树，</a:t>
            </a:r>
            <a:r>
              <a:rPr dirty="0" sz="2000" spc="-25">
                <a:latin typeface="Calibri"/>
                <a:cs typeface="Calibri"/>
              </a:rPr>
              <a:t>B</a:t>
            </a:r>
            <a:r>
              <a:rPr dirty="0" sz="2000" spc="-35">
                <a:latin typeface="Calibri"/>
                <a:cs typeface="Calibri"/>
              </a:rPr>
              <a:t>f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宋体"/>
                <a:cs typeface="宋体"/>
              </a:rPr>
              <a:t>得其所有路径边数及边权和</a:t>
            </a:r>
            <a:r>
              <a:rPr dirty="0" sz="2000" spc="-5">
                <a:latin typeface="Calibri"/>
                <a:cs typeface="Calibri"/>
              </a:rPr>
              <a:t>(</a:t>
            </a:r>
            <a:r>
              <a:rPr dirty="0" sz="2000">
                <a:latin typeface="宋体"/>
                <a:cs typeface="宋体"/>
              </a:rPr>
              <a:t>起点</a:t>
            </a:r>
            <a:r>
              <a:rPr dirty="0" sz="2000">
                <a:latin typeface="宋体"/>
                <a:cs typeface="宋体"/>
              </a:rPr>
              <a:t>从 </a:t>
            </a:r>
            <a:r>
              <a:rPr dirty="0" sz="2000">
                <a:latin typeface="宋体"/>
                <a:cs typeface="宋体"/>
              </a:rPr>
              <a:t>重心出发，终点在该子树内</a:t>
            </a:r>
            <a:r>
              <a:rPr dirty="0" sz="2000" spc="-5">
                <a:latin typeface="Calibri"/>
                <a:cs typeface="Calibri"/>
              </a:rPr>
              <a:t>)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由于是</a:t>
            </a:r>
            <a:r>
              <a:rPr dirty="0" sz="2000" spc="-15">
                <a:latin typeface="Calibri"/>
                <a:cs typeface="Calibri"/>
              </a:rPr>
              <a:t>Bfs</a:t>
            </a:r>
            <a:r>
              <a:rPr dirty="0" sz="2000" spc="-1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所以路径长度是从小到</a:t>
            </a:r>
            <a:r>
              <a:rPr dirty="0" sz="2000" spc="5">
                <a:latin typeface="宋体"/>
                <a:cs typeface="宋体"/>
              </a:rPr>
              <a:t>大</a:t>
            </a:r>
            <a:endParaRPr sz="2000">
              <a:latin typeface="宋体"/>
              <a:cs typeface="宋体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并维护</a:t>
            </a:r>
            <a:r>
              <a:rPr dirty="0" sz="2000" spc="-25">
                <a:latin typeface="Calibri"/>
                <a:cs typeface="Calibri"/>
              </a:rPr>
              <a:t>m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[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]</a:t>
            </a:r>
            <a:r>
              <a:rPr dirty="0" sz="2000">
                <a:latin typeface="宋体"/>
                <a:cs typeface="宋体"/>
              </a:rPr>
              <a:t>表示起点从重心出发，终点在子树内，长度为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的路径边权和最值</a:t>
            </a:r>
            <a:r>
              <a:rPr dirty="0" sz="2000">
                <a:latin typeface="宋体"/>
                <a:cs typeface="宋体"/>
              </a:rPr>
              <a:t>， </a:t>
            </a:r>
            <a:r>
              <a:rPr dirty="0" sz="2000">
                <a:latin typeface="宋体"/>
                <a:cs typeface="宋体"/>
              </a:rPr>
              <a:t>当前正在处理的子树中的信息先不添加到</a:t>
            </a:r>
            <a:r>
              <a:rPr dirty="0" sz="2000" spc="-10">
                <a:latin typeface="Calibri"/>
                <a:cs typeface="Calibri"/>
              </a:rPr>
              <a:t>mx[]</a:t>
            </a:r>
            <a:r>
              <a:rPr dirty="0" sz="2000">
                <a:latin typeface="宋体"/>
                <a:cs typeface="宋体"/>
              </a:rPr>
              <a:t>中，处理完再把这些信息更</a:t>
            </a:r>
            <a:r>
              <a:rPr dirty="0" sz="2000" spc="5">
                <a:latin typeface="宋体"/>
                <a:cs typeface="宋体"/>
              </a:rPr>
              <a:t>新 </a:t>
            </a:r>
            <a:r>
              <a:rPr dirty="0" sz="2000">
                <a:latin typeface="宋体"/>
                <a:cs typeface="宋体"/>
              </a:rPr>
              <a:t>到</a:t>
            </a:r>
            <a:r>
              <a:rPr dirty="0" sz="2000" spc="-10">
                <a:latin typeface="Calibri"/>
                <a:cs typeface="Calibri"/>
              </a:rPr>
              <a:t>mx[]</a:t>
            </a:r>
            <a:r>
              <a:rPr dirty="0" sz="2000" spc="5">
                <a:latin typeface="宋体"/>
                <a:cs typeface="宋体"/>
              </a:rPr>
              <a:t>中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20">
                <a:latin typeface="Calibri"/>
                <a:cs typeface="Calibri"/>
              </a:rPr>
              <a:t>Bfs</a:t>
            </a:r>
            <a:r>
              <a:rPr dirty="0" sz="2000">
                <a:latin typeface="宋体"/>
                <a:cs typeface="宋体"/>
              </a:rPr>
              <a:t>处理子树中路径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路径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宋体"/>
                <a:cs typeface="宋体"/>
              </a:rPr>
              <a:t>的长度为</a:t>
            </a:r>
            <a:r>
              <a:rPr dirty="0" sz="2000" spc="-5">
                <a:latin typeface="Calibri"/>
                <a:cs typeface="Calibri"/>
              </a:rPr>
              <a:t>x</a:t>
            </a:r>
            <a:r>
              <a:rPr dirty="0" sz="2000" spc="-5">
                <a:latin typeface="宋体"/>
                <a:cs typeface="宋体"/>
              </a:rPr>
              <a:t>，</a:t>
            </a:r>
            <a:r>
              <a:rPr dirty="0" sz="2000">
                <a:latin typeface="宋体"/>
                <a:cs typeface="宋体"/>
              </a:rPr>
              <a:t>则需要维护</a:t>
            </a:r>
            <a:r>
              <a:rPr dirty="0" sz="2000" spc="-15">
                <a:latin typeface="Calibri"/>
                <a:cs typeface="Calibri"/>
              </a:rPr>
              <a:t>mx</a:t>
            </a:r>
            <a:r>
              <a:rPr dirty="0" sz="2000">
                <a:latin typeface="宋体"/>
                <a:cs typeface="宋体"/>
              </a:rPr>
              <a:t>中长度在区间</a:t>
            </a:r>
            <a:r>
              <a:rPr dirty="0" sz="2000" spc="-5">
                <a:latin typeface="Calibri"/>
                <a:cs typeface="Calibri"/>
              </a:rPr>
              <a:t>[L-x,R-x]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宋体"/>
                <a:cs typeface="宋体"/>
              </a:rPr>
              <a:t>内的最大值，该区间是向左平移的，可以维护单调递减队列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时间复杂度为</a:t>
            </a:r>
            <a:r>
              <a:rPr dirty="0" sz="2000" spc="-5">
                <a:latin typeface="Calibri"/>
                <a:cs typeface="Calibri"/>
              </a:rPr>
              <a:t>O(N*logN*logN)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86689"/>
            <a:ext cx="38639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1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棋盘覆</a:t>
            </a:r>
            <a:r>
              <a:rPr dirty="0" spc="-10"/>
              <a:t>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152" y="1036002"/>
            <a:ext cx="32918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情况</a:t>
            </a:r>
            <a:r>
              <a:rPr dirty="0" sz="2000" spc="-5">
                <a:latin typeface="Calibri"/>
                <a:cs typeface="Calibri"/>
              </a:rPr>
              <a:t>3</a:t>
            </a:r>
            <a:r>
              <a:rPr dirty="0" sz="2000">
                <a:latin typeface="宋体"/>
                <a:cs typeface="宋体"/>
              </a:rPr>
              <a:t>：黑点位于右上部</a:t>
            </a:r>
            <a:r>
              <a:rPr dirty="0" sz="2000" spc="5">
                <a:latin typeface="宋体"/>
                <a:cs typeface="宋体"/>
              </a:rPr>
              <a:t>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152" y="3230562"/>
            <a:ext cx="32918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情况</a:t>
            </a:r>
            <a:r>
              <a:rPr dirty="0" sz="2000" spc="-5">
                <a:latin typeface="Calibri"/>
                <a:cs typeface="Calibri"/>
              </a:rPr>
              <a:t>4</a:t>
            </a:r>
            <a:r>
              <a:rPr dirty="0" sz="2000">
                <a:latin typeface="宋体"/>
                <a:cs typeface="宋体"/>
              </a:rPr>
              <a:t>：黑点位于右下部</a:t>
            </a:r>
            <a:r>
              <a:rPr dirty="0" sz="2000" spc="5">
                <a:latin typeface="宋体"/>
                <a:cs typeface="宋体"/>
              </a:rPr>
              <a:t>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152" y="5425122"/>
            <a:ext cx="75628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宋体"/>
                <a:cs typeface="宋体"/>
              </a:rPr>
              <a:t>每个格子只会被处理一次，时间复杂度为</a:t>
            </a:r>
            <a:r>
              <a:rPr dirty="0" sz="2000" spc="-5">
                <a:latin typeface="Calibri"/>
                <a:cs typeface="Calibri"/>
              </a:rPr>
              <a:t>O(n^2)</a:t>
            </a:r>
            <a:r>
              <a:rPr dirty="0" sz="2000">
                <a:latin typeface="宋体"/>
                <a:cs typeface="宋体"/>
              </a:rPr>
              <a:t>，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>
                <a:latin typeface="宋体"/>
                <a:cs typeface="宋体"/>
              </a:rPr>
              <a:t>为棋盘边长</a:t>
            </a:r>
            <a:r>
              <a:rPr dirty="0" sz="2000" spc="5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6324" y="2108619"/>
            <a:ext cx="709930" cy="187325"/>
          </a:xfrm>
          <a:custGeom>
            <a:avLst/>
            <a:gdLst/>
            <a:ahLst/>
            <a:cxnLst/>
            <a:rect l="l" t="t" r="r" b="b"/>
            <a:pathLst>
              <a:path w="709929" h="187325">
                <a:moveTo>
                  <a:pt x="603491" y="53047"/>
                </a:moveTo>
                <a:lnTo>
                  <a:pt x="603491" y="12674"/>
                </a:lnTo>
                <a:lnTo>
                  <a:pt x="603783" y="9969"/>
                </a:lnTo>
                <a:lnTo>
                  <a:pt x="615289" y="0"/>
                </a:lnTo>
                <a:lnTo>
                  <a:pt x="617994" y="101"/>
                </a:lnTo>
                <a:lnTo>
                  <a:pt x="620623" y="774"/>
                </a:lnTo>
                <a:lnTo>
                  <a:pt x="623062" y="1993"/>
                </a:lnTo>
                <a:lnTo>
                  <a:pt x="625170" y="3695"/>
                </a:lnTo>
                <a:lnTo>
                  <a:pt x="634149" y="12674"/>
                </a:lnTo>
                <a:lnTo>
                  <a:pt x="628891" y="12674"/>
                </a:lnTo>
                <a:lnTo>
                  <a:pt x="607212" y="21653"/>
                </a:lnTo>
                <a:lnTo>
                  <a:pt x="625906" y="40347"/>
                </a:lnTo>
                <a:lnTo>
                  <a:pt x="616191" y="40347"/>
                </a:lnTo>
                <a:lnTo>
                  <a:pt x="603491" y="53047"/>
                </a:lnTo>
                <a:close/>
              </a:path>
              <a:path w="709929" h="187325">
                <a:moveTo>
                  <a:pt x="628891" y="43332"/>
                </a:moveTo>
                <a:lnTo>
                  <a:pt x="607212" y="21653"/>
                </a:lnTo>
                <a:lnTo>
                  <a:pt x="628891" y="12674"/>
                </a:lnTo>
                <a:lnTo>
                  <a:pt x="628891" y="43332"/>
                </a:lnTo>
                <a:close/>
              </a:path>
              <a:path w="709929" h="187325">
                <a:moveTo>
                  <a:pt x="678992" y="93433"/>
                </a:moveTo>
                <a:lnTo>
                  <a:pt x="628891" y="43332"/>
                </a:lnTo>
                <a:lnTo>
                  <a:pt x="628891" y="12674"/>
                </a:lnTo>
                <a:lnTo>
                  <a:pt x="634149" y="12674"/>
                </a:lnTo>
                <a:lnTo>
                  <a:pt x="705929" y="84454"/>
                </a:lnTo>
                <a:lnTo>
                  <a:pt x="687971" y="84454"/>
                </a:lnTo>
                <a:lnTo>
                  <a:pt x="678992" y="93433"/>
                </a:lnTo>
                <a:close/>
              </a:path>
              <a:path w="709929" h="187325">
                <a:moveTo>
                  <a:pt x="603491" y="146507"/>
                </a:moveTo>
                <a:lnTo>
                  <a:pt x="12700" y="146507"/>
                </a:lnTo>
                <a:lnTo>
                  <a:pt x="10223" y="146265"/>
                </a:lnTo>
                <a:lnTo>
                  <a:pt x="0" y="133807"/>
                </a:lnTo>
                <a:lnTo>
                  <a:pt x="0" y="53047"/>
                </a:lnTo>
                <a:lnTo>
                  <a:pt x="12700" y="40347"/>
                </a:lnTo>
                <a:lnTo>
                  <a:pt x="603491" y="40347"/>
                </a:lnTo>
                <a:lnTo>
                  <a:pt x="603491" y="53047"/>
                </a:lnTo>
                <a:lnTo>
                  <a:pt x="25400" y="53047"/>
                </a:lnTo>
                <a:lnTo>
                  <a:pt x="12700" y="65747"/>
                </a:lnTo>
                <a:lnTo>
                  <a:pt x="25400" y="65747"/>
                </a:lnTo>
                <a:lnTo>
                  <a:pt x="25400" y="121107"/>
                </a:lnTo>
                <a:lnTo>
                  <a:pt x="12700" y="121107"/>
                </a:lnTo>
                <a:lnTo>
                  <a:pt x="25400" y="133807"/>
                </a:lnTo>
                <a:lnTo>
                  <a:pt x="603491" y="133807"/>
                </a:lnTo>
                <a:lnTo>
                  <a:pt x="603491" y="146507"/>
                </a:lnTo>
                <a:close/>
              </a:path>
              <a:path w="709929" h="187325">
                <a:moveTo>
                  <a:pt x="616191" y="65747"/>
                </a:moveTo>
                <a:lnTo>
                  <a:pt x="25400" y="65747"/>
                </a:lnTo>
                <a:lnTo>
                  <a:pt x="25400" y="53047"/>
                </a:lnTo>
                <a:lnTo>
                  <a:pt x="603491" y="53047"/>
                </a:lnTo>
                <a:lnTo>
                  <a:pt x="616191" y="40347"/>
                </a:lnTo>
                <a:lnTo>
                  <a:pt x="625906" y="40347"/>
                </a:lnTo>
                <a:lnTo>
                  <a:pt x="628891" y="43332"/>
                </a:lnTo>
                <a:lnTo>
                  <a:pt x="628891" y="53047"/>
                </a:lnTo>
                <a:lnTo>
                  <a:pt x="628650" y="55524"/>
                </a:lnTo>
                <a:lnTo>
                  <a:pt x="618667" y="65506"/>
                </a:lnTo>
                <a:lnTo>
                  <a:pt x="616191" y="65747"/>
                </a:lnTo>
                <a:close/>
              </a:path>
              <a:path w="709929" h="187325">
                <a:moveTo>
                  <a:pt x="25400" y="65747"/>
                </a:moveTo>
                <a:lnTo>
                  <a:pt x="12700" y="65747"/>
                </a:lnTo>
                <a:lnTo>
                  <a:pt x="25400" y="53047"/>
                </a:lnTo>
                <a:lnTo>
                  <a:pt x="25400" y="65747"/>
                </a:lnTo>
                <a:close/>
              </a:path>
              <a:path w="709929" h="187325">
                <a:moveTo>
                  <a:pt x="687971" y="102412"/>
                </a:moveTo>
                <a:lnTo>
                  <a:pt x="678992" y="93433"/>
                </a:lnTo>
                <a:lnTo>
                  <a:pt x="687971" y="84454"/>
                </a:lnTo>
                <a:lnTo>
                  <a:pt x="687971" y="102412"/>
                </a:lnTo>
                <a:close/>
              </a:path>
              <a:path w="709929" h="187325">
                <a:moveTo>
                  <a:pt x="705929" y="102412"/>
                </a:moveTo>
                <a:lnTo>
                  <a:pt x="687971" y="102412"/>
                </a:lnTo>
                <a:lnTo>
                  <a:pt x="687971" y="84454"/>
                </a:lnTo>
                <a:lnTo>
                  <a:pt x="705929" y="84454"/>
                </a:lnTo>
                <a:lnTo>
                  <a:pt x="707504" y="86372"/>
                </a:lnTo>
                <a:lnTo>
                  <a:pt x="708685" y="88569"/>
                </a:lnTo>
                <a:lnTo>
                  <a:pt x="709396" y="90957"/>
                </a:lnTo>
                <a:lnTo>
                  <a:pt x="709650" y="93433"/>
                </a:lnTo>
                <a:lnTo>
                  <a:pt x="709396" y="95910"/>
                </a:lnTo>
                <a:lnTo>
                  <a:pt x="708685" y="98285"/>
                </a:lnTo>
                <a:lnTo>
                  <a:pt x="707504" y="100482"/>
                </a:lnTo>
                <a:lnTo>
                  <a:pt x="705929" y="102412"/>
                </a:lnTo>
                <a:close/>
              </a:path>
              <a:path w="709929" h="187325">
                <a:moveTo>
                  <a:pt x="634161" y="174180"/>
                </a:moveTo>
                <a:lnTo>
                  <a:pt x="628891" y="174180"/>
                </a:lnTo>
                <a:lnTo>
                  <a:pt x="628891" y="143526"/>
                </a:lnTo>
                <a:lnTo>
                  <a:pt x="678992" y="93433"/>
                </a:lnTo>
                <a:lnTo>
                  <a:pt x="687971" y="102412"/>
                </a:lnTo>
                <a:lnTo>
                  <a:pt x="705929" y="102412"/>
                </a:lnTo>
                <a:lnTo>
                  <a:pt x="634161" y="174180"/>
                </a:lnTo>
                <a:close/>
              </a:path>
              <a:path w="709929" h="187325">
                <a:moveTo>
                  <a:pt x="25400" y="133807"/>
                </a:moveTo>
                <a:lnTo>
                  <a:pt x="12700" y="121107"/>
                </a:lnTo>
                <a:lnTo>
                  <a:pt x="25400" y="121107"/>
                </a:lnTo>
                <a:lnTo>
                  <a:pt x="25400" y="133807"/>
                </a:lnTo>
                <a:close/>
              </a:path>
              <a:path w="709929" h="187325">
                <a:moveTo>
                  <a:pt x="625909" y="146507"/>
                </a:moveTo>
                <a:lnTo>
                  <a:pt x="616191" y="146507"/>
                </a:lnTo>
                <a:lnTo>
                  <a:pt x="603491" y="133807"/>
                </a:lnTo>
                <a:lnTo>
                  <a:pt x="25400" y="133807"/>
                </a:lnTo>
                <a:lnTo>
                  <a:pt x="25400" y="121107"/>
                </a:lnTo>
                <a:lnTo>
                  <a:pt x="616191" y="121107"/>
                </a:lnTo>
                <a:lnTo>
                  <a:pt x="628891" y="133807"/>
                </a:lnTo>
                <a:lnTo>
                  <a:pt x="628891" y="143526"/>
                </a:lnTo>
                <a:lnTo>
                  <a:pt x="625909" y="146507"/>
                </a:lnTo>
                <a:close/>
              </a:path>
              <a:path w="709929" h="187325">
                <a:moveTo>
                  <a:pt x="615289" y="186855"/>
                </a:moveTo>
                <a:lnTo>
                  <a:pt x="603491" y="174180"/>
                </a:lnTo>
                <a:lnTo>
                  <a:pt x="603491" y="133807"/>
                </a:lnTo>
                <a:lnTo>
                  <a:pt x="616191" y="146507"/>
                </a:lnTo>
                <a:lnTo>
                  <a:pt x="625909" y="146507"/>
                </a:lnTo>
                <a:lnTo>
                  <a:pt x="607212" y="165201"/>
                </a:lnTo>
                <a:lnTo>
                  <a:pt x="628891" y="174180"/>
                </a:lnTo>
                <a:lnTo>
                  <a:pt x="634161" y="174180"/>
                </a:lnTo>
                <a:lnTo>
                  <a:pt x="625170" y="183172"/>
                </a:lnTo>
                <a:lnTo>
                  <a:pt x="623062" y="184873"/>
                </a:lnTo>
                <a:lnTo>
                  <a:pt x="620623" y="186080"/>
                </a:lnTo>
                <a:lnTo>
                  <a:pt x="617994" y="186753"/>
                </a:lnTo>
                <a:lnTo>
                  <a:pt x="615289" y="186855"/>
                </a:lnTo>
                <a:close/>
              </a:path>
              <a:path w="709929" h="187325">
                <a:moveTo>
                  <a:pt x="628891" y="174180"/>
                </a:moveTo>
                <a:lnTo>
                  <a:pt x="607212" y="165201"/>
                </a:lnTo>
                <a:lnTo>
                  <a:pt x="628891" y="143526"/>
                </a:lnTo>
                <a:lnTo>
                  <a:pt x="628891" y="17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64889" y="1805596"/>
            <a:ext cx="7372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宋体"/>
                <a:cs typeface="宋体"/>
              </a:rPr>
              <a:t>递归求</a:t>
            </a:r>
            <a:r>
              <a:rPr dirty="0" sz="1400" spc="5">
                <a:latin typeface="宋体"/>
                <a:cs typeface="宋体"/>
              </a:rPr>
              <a:t>解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5466" y="1631924"/>
            <a:ext cx="222885" cy="1229360"/>
          </a:xfrm>
          <a:custGeom>
            <a:avLst/>
            <a:gdLst/>
            <a:ahLst/>
            <a:cxnLst/>
            <a:rect l="l" t="t" r="r" b="b"/>
            <a:pathLst>
              <a:path w="222885" h="1229360">
                <a:moveTo>
                  <a:pt x="222322" y="15239"/>
                </a:moveTo>
                <a:lnTo>
                  <a:pt x="112962" y="15239"/>
                </a:lnTo>
                <a:lnTo>
                  <a:pt x="115591" y="12700"/>
                </a:lnTo>
                <a:lnTo>
                  <a:pt x="116619" y="12700"/>
                </a:lnTo>
                <a:lnTo>
                  <a:pt x="120226" y="11430"/>
                </a:lnTo>
                <a:lnTo>
                  <a:pt x="120925" y="10160"/>
                </a:lnTo>
                <a:lnTo>
                  <a:pt x="125433" y="8889"/>
                </a:lnTo>
                <a:lnTo>
                  <a:pt x="125929" y="8889"/>
                </a:lnTo>
                <a:lnTo>
                  <a:pt x="131669" y="7619"/>
                </a:lnTo>
                <a:lnTo>
                  <a:pt x="138133" y="6350"/>
                </a:lnTo>
                <a:lnTo>
                  <a:pt x="145296" y="5080"/>
                </a:lnTo>
                <a:lnTo>
                  <a:pt x="153107" y="3810"/>
                </a:lnTo>
                <a:lnTo>
                  <a:pt x="170544" y="1269"/>
                </a:lnTo>
                <a:lnTo>
                  <a:pt x="180056" y="1269"/>
                </a:lnTo>
                <a:lnTo>
                  <a:pt x="189911" y="0"/>
                </a:lnTo>
                <a:lnTo>
                  <a:pt x="222182" y="0"/>
                </a:lnTo>
                <a:lnTo>
                  <a:pt x="222322" y="15239"/>
                </a:lnTo>
                <a:close/>
              </a:path>
              <a:path w="222885" h="1229360">
                <a:moveTo>
                  <a:pt x="147671" y="20319"/>
                </a:moveTo>
                <a:lnTo>
                  <a:pt x="108428" y="20319"/>
                </a:lnTo>
                <a:lnTo>
                  <a:pt x="109342" y="19050"/>
                </a:lnTo>
                <a:lnTo>
                  <a:pt x="110015" y="17780"/>
                </a:lnTo>
                <a:lnTo>
                  <a:pt x="110917" y="16510"/>
                </a:lnTo>
                <a:lnTo>
                  <a:pt x="111857" y="15239"/>
                </a:lnTo>
                <a:lnTo>
                  <a:pt x="200998" y="15239"/>
                </a:lnTo>
                <a:lnTo>
                  <a:pt x="190724" y="16510"/>
                </a:lnTo>
                <a:lnTo>
                  <a:pt x="181174" y="16510"/>
                </a:lnTo>
                <a:lnTo>
                  <a:pt x="171814" y="17780"/>
                </a:lnTo>
                <a:lnTo>
                  <a:pt x="163317" y="17780"/>
                </a:lnTo>
                <a:lnTo>
                  <a:pt x="155075" y="19050"/>
                </a:lnTo>
                <a:lnTo>
                  <a:pt x="155278" y="19050"/>
                </a:lnTo>
                <a:lnTo>
                  <a:pt x="147671" y="20319"/>
                </a:lnTo>
                <a:close/>
              </a:path>
              <a:path w="222885" h="1229360">
                <a:moveTo>
                  <a:pt x="107158" y="594482"/>
                </a:moveTo>
                <a:lnTo>
                  <a:pt x="107247" y="24130"/>
                </a:lnTo>
                <a:lnTo>
                  <a:pt x="107387" y="22860"/>
                </a:lnTo>
                <a:lnTo>
                  <a:pt x="108009" y="20319"/>
                </a:lnTo>
                <a:lnTo>
                  <a:pt x="147912" y="20319"/>
                </a:lnTo>
                <a:lnTo>
                  <a:pt x="141003" y="21589"/>
                </a:lnTo>
                <a:lnTo>
                  <a:pt x="141296" y="21589"/>
                </a:lnTo>
                <a:lnTo>
                  <a:pt x="135123" y="22860"/>
                </a:lnTo>
                <a:lnTo>
                  <a:pt x="135492" y="22860"/>
                </a:lnTo>
                <a:lnTo>
                  <a:pt x="130132" y="24130"/>
                </a:lnTo>
                <a:lnTo>
                  <a:pt x="130628" y="24130"/>
                </a:lnTo>
                <a:lnTo>
                  <a:pt x="126106" y="25400"/>
                </a:lnTo>
                <a:lnTo>
                  <a:pt x="123033" y="25400"/>
                </a:lnTo>
                <a:lnTo>
                  <a:pt x="122971" y="25861"/>
                </a:lnTo>
                <a:lnTo>
                  <a:pt x="122773" y="26669"/>
                </a:lnTo>
                <a:lnTo>
                  <a:pt x="122639" y="26669"/>
                </a:lnTo>
                <a:lnTo>
                  <a:pt x="121834" y="27820"/>
                </a:lnTo>
                <a:lnTo>
                  <a:pt x="121585" y="27939"/>
                </a:lnTo>
                <a:lnTo>
                  <a:pt x="123033" y="27939"/>
                </a:lnTo>
                <a:lnTo>
                  <a:pt x="123033" y="593089"/>
                </a:lnTo>
                <a:lnTo>
                  <a:pt x="108225" y="593089"/>
                </a:lnTo>
                <a:lnTo>
                  <a:pt x="107829" y="593837"/>
                </a:lnTo>
                <a:lnTo>
                  <a:pt x="107158" y="594482"/>
                </a:lnTo>
                <a:close/>
              </a:path>
              <a:path w="222885" h="1229360">
                <a:moveTo>
                  <a:pt x="123033" y="25607"/>
                </a:moveTo>
                <a:lnTo>
                  <a:pt x="123033" y="25400"/>
                </a:lnTo>
                <a:lnTo>
                  <a:pt x="123033" y="25607"/>
                </a:lnTo>
                <a:close/>
              </a:path>
              <a:path w="222885" h="1229360">
                <a:moveTo>
                  <a:pt x="123033" y="27243"/>
                </a:moveTo>
                <a:lnTo>
                  <a:pt x="123084" y="25400"/>
                </a:lnTo>
                <a:lnTo>
                  <a:pt x="126805" y="25400"/>
                </a:lnTo>
                <a:lnTo>
                  <a:pt x="123198" y="26669"/>
                </a:lnTo>
                <a:lnTo>
                  <a:pt x="124227" y="26669"/>
                </a:lnTo>
                <a:lnTo>
                  <a:pt x="123033" y="27243"/>
                </a:lnTo>
                <a:close/>
              </a:path>
              <a:path w="222885" h="1229360">
                <a:moveTo>
                  <a:pt x="122944" y="26669"/>
                </a:moveTo>
                <a:lnTo>
                  <a:pt x="122773" y="26669"/>
                </a:lnTo>
                <a:lnTo>
                  <a:pt x="123013" y="25690"/>
                </a:lnTo>
                <a:lnTo>
                  <a:pt x="122944" y="26669"/>
                </a:lnTo>
                <a:close/>
              </a:path>
              <a:path w="222885" h="1229360">
                <a:moveTo>
                  <a:pt x="122621" y="27442"/>
                </a:moveTo>
                <a:lnTo>
                  <a:pt x="122868" y="26669"/>
                </a:lnTo>
                <a:lnTo>
                  <a:pt x="123033" y="25861"/>
                </a:lnTo>
                <a:lnTo>
                  <a:pt x="123033" y="27243"/>
                </a:lnTo>
                <a:lnTo>
                  <a:pt x="122621" y="27442"/>
                </a:lnTo>
                <a:close/>
              </a:path>
              <a:path w="222885" h="1229360">
                <a:moveTo>
                  <a:pt x="121834" y="27820"/>
                </a:moveTo>
                <a:lnTo>
                  <a:pt x="122639" y="26669"/>
                </a:lnTo>
                <a:lnTo>
                  <a:pt x="122096" y="27694"/>
                </a:lnTo>
                <a:lnTo>
                  <a:pt x="121834" y="27820"/>
                </a:lnTo>
                <a:close/>
              </a:path>
              <a:path w="222885" h="1229360">
                <a:moveTo>
                  <a:pt x="122096" y="27694"/>
                </a:moveTo>
                <a:lnTo>
                  <a:pt x="122639" y="26669"/>
                </a:lnTo>
                <a:lnTo>
                  <a:pt x="122773" y="26669"/>
                </a:lnTo>
                <a:lnTo>
                  <a:pt x="122722" y="26874"/>
                </a:lnTo>
                <a:lnTo>
                  <a:pt x="122164" y="27661"/>
                </a:lnTo>
                <a:close/>
              </a:path>
              <a:path w="222885" h="1229360">
                <a:moveTo>
                  <a:pt x="122722" y="26874"/>
                </a:moveTo>
                <a:lnTo>
                  <a:pt x="122773" y="26669"/>
                </a:lnTo>
                <a:lnTo>
                  <a:pt x="122722" y="26874"/>
                </a:lnTo>
                <a:close/>
              </a:path>
              <a:path w="222885" h="1229360">
                <a:moveTo>
                  <a:pt x="122578" y="27462"/>
                </a:moveTo>
                <a:lnTo>
                  <a:pt x="122722" y="26874"/>
                </a:lnTo>
                <a:lnTo>
                  <a:pt x="122868" y="26669"/>
                </a:lnTo>
                <a:lnTo>
                  <a:pt x="122684" y="27243"/>
                </a:lnTo>
                <a:lnTo>
                  <a:pt x="122578" y="27462"/>
                </a:lnTo>
                <a:close/>
              </a:path>
              <a:path w="222885" h="1229360">
                <a:moveTo>
                  <a:pt x="122164" y="27661"/>
                </a:moveTo>
                <a:lnTo>
                  <a:pt x="122722" y="26874"/>
                </a:lnTo>
                <a:lnTo>
                  <a:pt x="122578" y="27462"/>
                </a:lnTo>
                <a:lnTo>
                  <a:pt x="122164" y="27661"/>
                </a:lnTo>
                <a:close/>
              </a:path>
              <a:path w="222885" h="1229360">
                <a:moveTo>
                  <a:pt x="123033" y="27939"/>
                </a:moveTo>
                <a:lnTo>
                  <a:pt x="122461" y="27939"/>
                </a:lnTo>
                <a:lnTo>
                  <a:pt x="122621" y="27442"/>
                </a:lnTo>
                <a:lnTo>
                  <a:pt x="123033" y="27243"/>
                </a:lnTo>
                <a:lnTo>
                  <a:pt x="123033" y="27939"/>
                </a:lnTo>
                <a:close/>
              </a:path>
              <a:path w="222885" h="1229360">
                <a:moveTo>
                  <a:pt x="122461" y="27939"/>
                </a:moveTo>
                <a:lnTo>
                  <a:pt x="122522" y="27694"/>
                </a:lnTo>
                <a:lnTo>
                  <a:pt x="122621" y="27442"/>
                </a:lnTo>
                <a:lnTo>
                  <a:pt x="122461" y="27939"/>
                </a:lnTo>
                <a:close/>
              </a:path>
              <a:path w="222885" h="1229360">
                <a:moveTo>
                  <a:pt x="122461" y="27939"/>
                </a:moveTo>
                <a:lnTo>
                  <a:pt x="121966" y="27939"/>
                </a:lnTo>
                <a:lnTo>
                  <a:pt x="122164" y="27661"/>
                </a:lnTo>
                <a:lnTo>
                  <a:pt x="122578" y="27462"/>
                </a:lnTo>
                <a:lnTo>
                  <a:pt x="122461" y="27939"/>
                </a:lnTo>
                <a:close/>
              </a:path>
              <a:path w="222885" h="1229360">
                <a:moveTo>
                  <a:pt x="121966" y="27939"/>
                </a:moveTo>
                <a:lnTo>
                  <a:pt x="121750" y="27939"/>
                </a:lnTo>
                <a:lnTo>
                  <a:pt x="122096" y="27694"/>
                </a:lnTo>
                <a:lnTo>
                  <a:pt x="121966" y="27939"/>
                </a:lnTo>
                <a:close/>
              </a:path>
              <a:path w="222885" h="1229360">
                <a:moveTo>
                  <a:pt x="107829" y="593837"/>
                </a:moveTo>
                <a:lnTo>
                  <a:pt x="108225" y="593089"/>
                </a:lnTo>
                <a:lnTo>
                  <a:pt x="108052" y="593575"/>
                </a:lnTo>
                <a:lnTo>
                  <a:pt x="107955" y="593715"/>
                </a:lnTo>
                <a:close/>
              </a:path>
              <a:path w="222885" h="1229360">
                <a:moveTo>
                  <a:pt x="108027" y="593646"/>
                </a:moveTo>
                <a:lnTo>
                  <a:pt x="108225" y="593089"/>
                </a:lnTo>
                <a:lnTo>
                  <a:pt x="108441" y="593089"/>
                </a:lnTo>
                <a:lnTo>
                  <a:pt x="108027" y="593646"/>
                </a:lnTo>
                <a:close/>
              </a:path>
              <a:path w="222885" h="1229360">
                <a:moveTo>
                  <a:pt x="108033" y="593640"/>
                </a:moveTo>
                <a:lnTo>
                  <a:pt x="108441" y="593089"/>
                </a:lnTo>
                <a:lnTo>
                  <a:pt x="108101" y="593575"/>
                </a:lnTo>
                <a:close/>
              </a:path>
              <a:path w="222885" h="1229360">
                <a:moveTo>
                  <a:pt x="108101" y="593575"/>
                </a:moveTo>
                <a:lnTo>
                  <a:pt x="108441" y="593089"/>
                </a:lnTo>
                <a:lnTo>
                  <a:pt x="108606" y="593089"/>
                </a:lnTo>
                <a:lnTo>
                  <a:pt x="108101" y="593575"/>
                </a:lnTo>
                <a:close/>
              </a:path>
              <a:path w="222885" h="1229360">
                <a:moveTo>
                  <a:pt x="107962" y="593829"/>
                </a:moveTo>
                <a:lnTo>
                  <a:pt x="108101" y="593575"/>
                </a:lnTo>
                <a:lnTo>
                  <a:pt x="108606" y="593089"/>
                </a:lnTo>
                <a:lnTo>
                  <a:pt x="107962" y="593829"/>
                </a:lnTo>
                <a:close/>
              </a:path>
              <a:path w="222885" h="1229360">
                <a:moveTo>
                  <a:pt x="123033" y="596900"/>
                </a:moveTo>
                <a:lnTo>
                  <a:pt x="107158" y="596900"/>
                </a:lnTo>
                <a:lnTo>
                  <a:pt x="107220" y="596438"/>
                </a:lnTo>
                <a:lnTo>
                  <a:pt x="107630" y="594764"/>
                </a:lnTo>
                <a:lnTo>
                  <a:pt x="107960" y="593837"/>
                </a:lnTo>
                <a:lnTo>
                  <a:pt x="108606" y="593089"/>
                </a:lnTo>
                <a:lnTo>
                  <a:pt x="123033" y="593089"/>
                </a:lnTo>
                <a:lnTo>
                  <a:pt x="123033" y="596900"/>
                </a:lnTo>
                <a:close/>
              </a:path>
              <a:path w="222885" h="1229360">
                <a:moveTo>
                  <a:pt x="107680" y="594118"/>
                </a:moveTo>
                <a:lnTo>
                  <a:pt x="107829" y="593837"/>
                </a:lnTo>
                <a:lnTo>
                  <a:pt x="108027" y="593646"/>
                </a:lnTo>
                <a:lnTo>
                  <a:pt x="107680" y="594118"/>
                </a:lnTo>
                <a:close/>
              </a:path>
              <a:path w="222885" h="1229360">
                <a:moveTo>
                  <a:pt x="107761" y="594061"/>
                </a:moveTo>
                <a:lnTo>
                  <a:pt x="108003" y="593715"/>
                </a:lnTo>
                <a:lnTo>
                  <a:pt x="107761" y="594061"/>
                </a:lnTo>
                <a:close/>
              </a:path>
              <a:path w="222885" h="1229360">
                <a:moveTo>
                  <a:pt x="107774" y="594360"/>
                </a:moveTo>
                <a:lnTo>
                  <a:pt x="107552" y="594360"/>
                </a:lnTo>
                <a:lnTo>
                  <a:pt x="107761" y="594061"/>
                </a:lnTo>
                <a:lnTo>
                  <a:pt x="107962" y="593829"/>
                </a:lnTo>
                <a:lnTo>
                  <a:pt x="107774" y="594360"/>
                </a:lnTo>
                <a:close/>
              </a:path>
              <a:path w="222885" h="1229360">
                <a:moveTo>
                  <a:pt x="107323" y="595630"/>
                </a:moveTo>
                <a:lnTo>
                  <a:pt x="107158" y="595630"/>
                </a:lnTo>
                <a:lnTo>
                  <a:pt x="107285" y="594360"/>
                </a:lnTo>
                <a:lnTo>
                  <a:pt x="107829" y="593837"/>
                </a:lnTo>
                <a:lnTo>
                  <a:pt x="107611" y="594210"/>
                </a:lnTo>
                <a:lnTo>
                  <a:pt x="107501" y="594360"/>
                </a:lnTo>
                <a:lnTo>
                  <a:pt x="107729" y="594360"/>
                </a:lnTo>
                <a:lnTo>
                  <a:pt x="107323" y="595630"/>
                </a:lnTo>
                <a:close/>
              </a:path>
              <a:path w="222885" h="1229360">
                <a:moveTo>
                  <a:pt x="107552" y="594360"/>
                </a:moveTo>
                <a:lnTo>
                  <a:pt x="107631" y="594210"/>
                </a:lnTo>
                <a:lnTo>
                  <a:pt x="107761" y="594061"/>
                </a:lnTo>
                <a:lnTo>
                  <a:pt x="107552" y="594360"/>
                </a:lnTo>
                <a:close/>
              </a:path>
              <a:path w="222885" h="1229360">
                <a:moveTo>
                  <a:pt x="107501" y="594360"/>
                </a:moveTo>
                <a:lnTo>
                  <a:pt x="107680" y="594118"/>
                </a:lnTo>
                <a:lnTo>
                  <a:pt x="107501" y="594360"/>
                </a:lnTo>
                <a:close/>
              </a:path>
              <a:path w="222885" h="1229360">
                <a:moveTo>
                  <a:pt x="107552" y="594360"/>
                </a:moveTo>
                <a:lnTo>
                  <a:pt x="107631" y="594210"/>
                </a:lnTo>
                <a:lnTo>
                  <a:pt x="107552" y="594360"/>
                </a:lnTo>
                <a:close/>
              </a:path>
              <a:path w="222885" h="1229360">
                <a:moveTo>
                  <a:pt x="107107" y="596900"/>
                </a:moveTo>
                <a:lnTo>
                  <a:pt x="103386" y="596900"/>
                </a:lnTo>
                <a:lnTo>
                  <a:pt x="106993" y="594360"/>
                </a:lnTo>
                <a:lnTo>
                  <a:pt x="105964" y="595630"/>
                </a:lnTo>
                <a:lnTo>
                  <a:pt x="107158" y="595630"/>
                </a:lnTo>
                <a:lnTo>
                  <a:pt x="107107" y="596900"/>
                </a:lnTo>
                <a:close/>
              </a:path>
              <a:path w="222885" h="1229360">
                <a:moveTo>
                  <a:pt x="107323" y="595630"/>
                </a:moveTo>
                <a:lnTo>
                  <a:pt x="107729" y="594360"/>
                </a:lnTo>
                <a:lnTo>
                  <a:pt x="107630" y="594764"/>
                </a:lnTo>
                <a:lnTo>
                  <a:pt x="107323" y="595630"/>
                </a:lnTo>
                <a:close/>
              </a:path>
              <a:path w="222885" h="1229360">
                <a:moveTo>
                  <a:pt x="107630" y="594764"/>
                </a:moveTo>
                <a:lnTo>
                  <a:pt x="107729" y="594360"/>
                </a:lnTo>
                <a:lnTo>
                  <a:pt x="107630" y="594764"/>
                </a:lnTo>
                <a:close/>
              </a:path>
              <a:path w="222885" h="1229360">
                <a:moveTo>
                  <a:pt x="107158" y="595630"/>
                </a:moveTo>
                <a:lnTo>
                  <a:pt x="105964" y="595630"/>
                </a:lnTo>
                <a:lnTo>
                  <a:pt x="107158" y="594482"/>
                </a:lnTo>
                <a:lnTo>
                  <a:pt x="107158" y="595630"/>
                </a:lnTo>
                <a:close/>
              </a:path>
              <a:path w="222885" h="1229360">
                <a:moveTo>
                  <a:pt x="107178" y="596609"/>
                </a:moveTo>
                <a:lnTo>
                  <a:pt x="107247" y="595630"/>
                </a:lnTo>
                <a:lnTo>
                  <a:pt x="107630" y="594764"/>
                </a:lnTo>
                <a:lnTo>
                  <a:pt x="107178" y="596609"/>
                </a:lnTo>
                <a:close/>
              </a:path>
              <a:path w="222885" h="1229360">
                <a:moveTo>
                  <a:pt x="122944" y="598169"/>
                </a:moveTo>
                <a:lnTo>
                  <a:pt x="99563" y="598169"/>
                </a:lnTo>
                <a:lnTo>
                  <a:pt x="104085" y="595630"/>
                </a:lnTo>
                <a:lnTo>
                  <a:pt x="103386" y="596900"/>
                </a:lnTo>
                <a:lnTo>
                  <a:pt x="123033" y="596900"/>
                </a:lnTo>
                <a:lnTo>
                  <a:pt x="122944" y="598169"/>
                </a:lnTo>
                <a:close/>
              </a:path>
              <a:path w="222885" h="1229360">
                <a:moveTo>
                  <a:pt x="107158" y="596438"/>
                </a:moveTo>
                <a:lnTo>
                  <a:pt x="107158" y="595630"/>
                </a:lnTo>
                <a:lnTo>
                  <a:pt x="107158" y="596438"/>
                </a:lnTo>
                <a:close/>
              </a:path>
              <a:path w="222885" h="1229360">
                <a:moveTo>
                  <a:pt x="107158" y="596900"/>
                </a:moveTo>
                <a:lnTo>
                  <a:pt x="107158" y="596692"/>
                </a:lnTo>
                <a:lnTo>
                  <a:pt x="107158" y="596900"/>
                </a:lnTo>
                <a:close/>
              </a:path>
              <a:path w="222885" h="1229360">
                <a:moveTo>
                  <a:pt x="119274" y="605789"/>
                </a:moveTo>
                <a:lnTo>
                  <a:pt x="49017" y="605789"/>
                </a:lnTo>
                <a:lnTo>
                  <a:pt x="58377" y="604519"/>
                </a:lnTo>
                <a:lnTo>
                  <a:pt x="58212" y="604519"/>
                </a:lnTo>
                <a:lnTo>
                  <a:pt x="67051" y="603250"/>
                </a:lnTo>
                <a:lnTo>
                  <a:pt x="66874" y="603250"/>
                </a:lnTo>
                <a:lnTo>
                  <a:pt x="75116" y="601980"/>
                </a:lnTo>
                <a:lnTo>
                  <a:pt x="82279" y="601980"/>
                </a:lnTo>
                <a:lnTo>
                  <a:pt x="89200" y="600710"/>
                </a:lnTo>
                <a:lnTo>
                  <a:pt x="88895" y="600710"/>
                </a:lnTo>
                <a:lnTo>
                  <a:pt x="95068" y="599439"/>
                </a:lnTo>
                <a:lnTo>
                  <a:pt x="94699" y="599439"/>
                </a:lnTo>
                <a:lnTo>
                  <a:pt x="100059" y="596900"/>
                </a:lnTo>
                <a:lnTo>
                  <a:pt x="99563" y="598169"/>
                </a:lnTo>
                <a:lnTo>
                  <a:pt x="122804" y="598169"/>
                </a:lnTo>
                <a:lnTo>
                  <a:pt x="122182" y="600710"/>
                </a:lnTo>
                <a:lnTo>
                  <a:pt x="121763" y="601980"/>
                </a:lnTo>
                <a:lnTo>
                  <a:pt x="120861" y="603250"/>
                </a:lnTo>
                <a:lnTo>
                  <a:pt x="120175" y="604519"/>
                </a:lnTo>
                <a:lnTo>
                  <a:pt x="119274" y="605789"/>
                </a:lnTo>
                <a:close/>
              </a:path>
              <a:path w="222885" h="1229360">
                <a:moveTo>
                  <a:pt x="98694" y="614641"/>
                </a:moveTo>
                <a:lnTo>
                  <a:pt x="92350" y="613410"/>
                </a:lnTo>
                <a:lnTo>
                  <a:pt x="85136" y="612139"/>
                </a:lnTo>
                <a:lnTo>
                  <a:pt x="77288" y="610869"/>
                </a:lnTo>
                <a:lnTo>
                  <a:pt x="59812" y="608330"/>
                </a:lnTo>
                <a:lnTo>
                  <a:pt x="50135" y="608330"/>
                </a:lnTo>
                <a:lnTo>
                  <a:pt x="40140" y="607060"/>
                </a:lnTo>
                <a:lnTo>
                  <a:pt x="18690" y="607060"/>
                </a:lnTo>
                <a:lnTo>
                  <a:pt x="29332" y="605789"/>
                </a:lnTo>
                <a:lnTo>
                  <a:pt x="118334" y="605789"/>
                </a:lnTo>
                <a:lnTo>
                  <a:pt x="117242" y="607060"/>
                </a:lnTo>
                <a:lnTo>
                  <a:pt x="114600" y="608330"/>
                </a:lnTo>
                <a:lnTo>
                  <a:pt x="113571" y="609600"/>
                </a:lnTo>
                <a:lnTo>
                  <a:pt x="109965" y="610869"/>
                </a:lnTo>
                <a:lnTo>
                  <a:pt x="109266" y="610869"/>
                </a:lnTo>
                <a:lnTo>
                  <a:pt x="104758" y="612139"/>
                </a:lnTo>
                <a:lnTo>
                  <a:pt x="104262" y="613410"/>
                </a:lnTo>
                <a:lnTo>
                  <a:pt x="98694" y="614641"/>
                </a:lnTo>
                <a:close/>
              </a:path>
              <a:path w="222885" h="1229360">
                <a:moveTo>
                  <a:pt x="8009" y="622300"/>
                </a:moveTo>
                <a:lnTo>
                  <a:pt x="5837" y="622300"/>
                </a:lnTo>
                <a:lnTo>
                  <a:pt x="3932" y="621030"/>
                </a:lnTo>
                <a:lnTo>
                  <a:pt x="2307" y="619760"/>
                </a:lnTo>
                <a:lnTo>
                  <a:pt x="1049" y="618489"/>
                </a:lnTo>
                <a:lnTo>
                  <a:pt x="275" y="615950"/>
                </a:lnTo>
                <a:lnTo>
                  <a:pt x="0" y="614641"/>
                </a:lnTo>
                <a:lnTo>
                  <a:pt x="275" y="612139"/>
                </a:lnTo>
                <a:lnTo>
                  <a:pt x="1049" y="610869"/>
                </a:lnTo>
                <a:lnTo>
                  <a:pt x="2307" y="608330"/>
                </a:lnTo>
                <a:lnTo>
                  <a:pt x="3932" y="607060"/>
                </a:lnTo>
                <a:lnTo>
                  <a:pt x="8009" y="607060"/>
                </a:lnTo>
                <a:lnTo>
                  <a:pt x="8009" y="622300"/>
                </a:lnTo>
                <a:close/>
              </a:path>
              <a:path w="222885" h="1229360">
                <a:moveTo>
                  <a:pt x="29878" y="622300"/>
                </a:moveTo>
                <a:lnTo>
                  <a:pt x="8009" y="622300"/>
                </a:lnTo>
                <a:lnTo>
                  <a:pt x="8009" y="607060"/>
                </a:lnTo>
                <a:lnTo>
                  <a:pt x="40140" y="607060"/>
                </a:lnTo>
                <a:lnTo>
                  <a:pt x="50135" y="608330"/>
                </a:lnTo>
                <a:lnTo>
                  <a:pt x="59812" y="608330"/>
                </a:lnTo>
                <a:lnTo>
                  <a:pt x="77288" y="610869"/>
                </a:lnTo>
                <a:lnTo>
                  <a:pt x="85136" y="612139"/>
                </a:lnTo>
                <a:lnTo>
                  <a:pt x="92350" y="613410"/>
                </a:lnTo>
                <a:lnTo>
                  <a:pt x="98694" y="614641"/>
                </a:lnTo>
                <a:lnTo>
                  <a:pt x="92058" y="615950"/>
                </a:lnTo>
                <a:lnTo>
                  <a:pt x="84895" y="617219"/>
                </a:lnTo>
                <a:lnTo>
                  <a:pt x="77084" y="618489"/>
                </a:lnTo>
                <a:lnTo>
                  <a:pt x="68652" y="619760"/>
                </a:lnTo>
                <a:lnTo>
                  <a:pt x="59647" y="619760"/>
                </a:lnTo>
                <a:lnTo>
                  <a:pt x="50135" y="621030"/>
                </a:lnTo>
                <a:lnTo>
                  <a:pt x="40292" y="621030"/>
                </a:lnTo>
                <a:lnTo>
                  <a:pt x="29878" y="622300"/>
                </a:lnTo>
                <a:close/>
              </a:path>
              <a:path w="222885" h="1229360">
                <a:moveTo>
                  <a:pt x="118334" y="623569"/>
                </a:moveTo>
                <a:lnTo>
                  <a:pt x="39467" y="623569"/>
                </a:lnTo>
                <a:lnTo>
                  <a:pt x="29193" y="622300"/>
                </a:lnTo>
                <a:lnTo>
                  <a:pt x="29878" y="622300"/>
                </a:lnTo>
                <a:lnTo>
                  <a:pt x="40292" y="621030"/>
                </a:lnTo>
                <a:lnTo>
                  <a:pt x="50135" y="621030"/>
                </a:lnTo>
                <a:lnTo>
                  <a:pt x="59647" y="619760"/>
                </a:lnTo>
                <a:lnTo>
                  <a:pt x="68652" y="619760"/>
                </a:lnTo>
                <a:lnTo>
                  <a:pt x="77084" y="618489"/>
                </a:lnTo>
                <a:lnTo>
                  <a:pt x="84895" y="617219"/>
                </a:lnTo>
                <a:lnTo>
                  <a:pt x="92058" y="615950"/>
                </a:lnTo>
                <a:lnTo>
                  <a:pt x="98694" y="614641"/>
                </a:lnTo>
                <a:lnTo>
                  <a:pt x="104262" y="615950"/>
                </a:lnTo>
                <a:lnTo>
                  <a:pt x="104758" y="615950"/>
                </a:lnTo>
                <a:lnTo>
                  <a:pt x="109266" y="618489"/>
                </a:lnTo>
                <a:lnTo>
                  <a:pt x="109965" y="618489"/>
                </a:lnTo>
                <a:lnTo>
                  <a:pt x="113571" y="619760"/>
                </a:lnTo>
                <a:lnTo>
                  <a:pt x="114600" y="621030"/>
                </a:lnTo>
                <a:lnTo>
                  <a:pt x="117242" y="622300"/>
                </a:lnTo>
                <a:lnTo>
                  <a:pt x="118334" y="623569"/>
                </a:lnTo>
                <a:close/>
              </a:path>
              <a:path w="222885" h="1229360">
                <a:moveTo>
                  <a:pt x="123033" y="635000"/>
                </a:moveTo>
                <a:lnTo>
                  <a:pt x="108606" y="635000"/>
                </a:lnTo>
                <a:lnTo>
                  <a:pt x="108027" y="634721"/>
                </a:lnTo>
                <a:lnTo>
                  <a:pt x="107468" y="633934"/>
                </a:lnTo>
                <a:lnTo>
                  <a:pt x="107220" y="632921"/>
                </a:lnTo>
                <a:lnTo>
                  <a:pt x="107158" y="632460"/>
                </a:lnTo>
                <a:lnTo>
                  <a:pt x="104085" y="632460"/>
                </a:lnTo>
                <a:lnTo>
                  <a:pt x="99563" y="631189"/>
                </a:lnTo>
                <a:lnTo>
                  <a:pt x="100059" y="631189"/>
                </a:lnTo>
                <a:lnTo>
                  <a:pt x="94699" y="629919"/>
                </a:lnTo>
                <a:lnTo>
                  <a:pt x="95068" y="629919"/>
                </a:lnTo>
                <a:lnTo>
                  <a:pt x="88895" y="628650"/>
                </a:lnTo>
                <a:lnTo>
                  <a:pt x="89200" y="628650"/>
                </a:lnTo>
                <a:lnTo>
                  <a:pt x="82279" y="627380"/>
                </a:lnTo>
                <a:lnTo>
                  <a:pt x="82520" y="627380"/>
                </a:lnTo>
                <a:lnTo>
                  <a:pt x="74913" y="626110"/>
                </a:lnTo>
                <a:lnTo>
                  <a:pt x="75116" y="626110"/>
                </a:lnTo>
                <a:lnTo>
                  <a:pt x="66874" y="624839"/>
                </a:lnTo>
                <a:lnTo>
                  <a:pt x="58377" y="624839"/>
                </a:lnTo>
                <a:lnTo>
                  <a:pt x="49017" y="623569"/>
                </a:lnTo>
                <a:lnTo>
                  <a:pt x="119274" y="623569"/>
                </a:lnTo>
                <a:lnTo>
                  <a:pt x="120175" y="624839"/>
                </a:lnTo>
                <a:lnTo>
                  <a:pt x="120861" y="626110"/>
                </a:lnTo>
                <a:lnTo>
                  <a:pt x="121763" y="627380"/>
                </a:lnTo>
                <a:lnTo>
                  <a:pt x="122182" y="628650"/>
                </a:lnTo>
                <a:lnTo>
                  <a:pt x="122804" y="629919"/>
                </a:lnTo>
                <a:lnTo>
                  <a:pt x="122944" y="631189"/>
                </a:lnTo>
                <a:lnTo>
                  <a:pt x="123033" y="635000"/>
                </a:lnTo>
                <a:close/>
              </a:path>
              <a:path w="222885" h="1229360">
                <a:moveTo>
                  <a:pt x="67051" y="626110"/>
                </a:moveTo>
                <a:lnTo>
                  <a:pt x="58212" y="624839"/>
                </a:lnTo>
                <a:lnTo>
                  <a:pt x="66874" y="624839"/>
                </a:lnTo>
                <a:lnTo>
                  <a:pt x="67051" y="626110"/>
                </a:lnTo>
                <a:close/>
              </a:path>
              <a:path w="222885" h="1229360">
                <a:moveTo>
                  <a:pt x="107158" y="634303"/>
                </a:moveTo>
                <a:lnTo>
                  <a:pt x="105964" y="633730"/>
                </a:lnTo>
                <a:lnTo>
                  <a:pt x="106993" y="633730"/>
                </a:lnTo>
                <a:lnTo>
                  <a:pt x="103386" y="632460"/>
                </a:lnTo>
                <a:lnTo>
                  <a:pt x="107107" y="632460"/>
                </a:lnTo>
                <a:lnTo>
                  <a:pt x="107158" y="634303"/>
                </a:lnTo>
                <a:close/>
              </a:path>
              <a:path w="222885" h="1229360">
                <a:moveTo>
                  <a:pt x="107158" y="632667"/>
                </a:moveTo>
                <a:lnTo>
                  <a:pt x="107107" y="632460"/>
                </a:lnTo>
                <a:lnTo>
                  <a:pt x="107158" y="632667"/>
                </a:lnTo>
                <a:close/>
              </a:path>
              <a:path w="222885" h="1229360">
                <a:moveTo>
                  <a:pt x="107418" y="633730"/>
                </a:moveTo>
                <a:lnTo>
                  <a:pt x="107247" y="633730"/>
                </a:lnTo>
                <a:lnTo>
                  <a:pt x="107178" y="632750"/>
                </a:lnTo>
                <a:lnTo>
                  <a:pt x="107418" y="633730"/>
                </a:lnTo>
                <a:close/>
              </a:path>
              <a:path w="222885" h="1229360">
                <a:moveTo>
                  <a:pt x="107570" y="634502"/>
                </a:moveTo>
                <a:lnTo>
                  <a:pt x="107158" y="634303"/>
                </a:lnTo>
                <a:lnTo>
                  <a:pt x="107158" y="632921"/>
                </a:lnTo>
                <a:lnTo>
                  <a:pt x="107247" y="633730"/>
                </a:lnTo>
                <a:lnTo>
                  <a:pt x="107570" y="634502"/>
                </a:lnTo>
                <a:close/>
              </a:path>
              <a:path w="222885" h="1229360">
                <a:moveTo>
                  <a:pt x="107612" y="634522"/>
                </a:moveTo>
                <a:lnTo>
                  <a:pt x="107507" y="634303"/>
                </a:lnTo>
                <a:lnTo>
                  <a:pt x="107323" y="633730"/>
                </a:lnTo>
                <a:lnTo>
                  <a:pt x="107468" y="633934"/>
                </a:lnTo>
                <a:lnTo>
                  <a:pt x="107612" y="634522"/>
                </a:lnTo>
                <a:close/>
              </a:path>
              <a:path w="222885" h="1229360">
                <a:moveTo>
                  <a:pt x="107468" y="633934"/>
                </a:moveTo>
                <a:lnTo>
                  <a:pt x="107323" y="633730"/>
                </a:lnTo>
                <a:lnTo>
                  <a:pt x="107468" y="633934"/>
                </a:lnTo>
                <a:close/>
              </a:path>
              <a:path w="222885" h="1229360">
                <a:moveTo>
                  <a:pt x="108027" y="634721"/>
                </a:moveTo>
                <a:lnTo>
                  <a:pt x="107612" y="634522"/>
                </a:lnTo>
                <a:lnTo>
                  <a:pt x="107468" y="633934"/>
                </a:lnTo>
                <a:lnTo>
                  <a:pt x="108027" y="634721"/>
                </a:lnTo>
                <a:close/>
              </a:path>
              <a:path w="222885" h="1229360">
                <a:moveTo>
                  <a:pt x="181174" y="1212850"/>
                </a:moveTo>
                <a:lnTo>
                  <a:pt x="110917" y="1212850"/>
                </a:lnTo>
                <a:lnTo>
                  <a:pt x="110015" y="1211580"/>
                </a:lnTo>
                <a:lnTo>
                  <a:pt x="109342" y="1210310"/>
                </a:lnTo>
                <a:lnTo>
                  <a:pt x="108428" y="1209039"/>
                </a:lnTo>
                <a:lnTo>
                  <a:pt x="108009" y="1207770"/>
                </a:lnTo>
                <a:lnTo>
                  <a:pt x="107387" y="1206500"/>
                </a:lnTo>
                <a:lnTo>
                  <a:pt x="107247" y="1205230"/>
                </a:lnTo>
                <a:lnTo>
                  <a:pt x="107158" y="634303"/>
                </a:lnTo>
                <a:lnTo>
                  <a:pt x="107570" y="634502"/>
                </a:lnTo>
                <a:lnTo>
                  <a:pt x="107729" y="635000"/>
                </a:lnTo>
                <a:lnTo>
                  <a:pt x="123033" y="635000"/>
                </a:lnTo>
                <a:lnTo>
                  <a:pt x="123033" y="1201420"/>
                </a:lnTo>
                <a:lnTo>
                  <a:pt x="121585" y="1201420"/>
                </a:lnTo>
                <a:lnTo>
                  <a:pt x="122164" y="1201698"/>
                </a:lnTo>
                <a:lnTo>
                  <a:pt x="122722" y="1202485"/>
                </a:lnTo>
                <a:lnTo>
                  <a:pt x="122971" y="1203498"/>
                </a:lnTo>
                <a:lnTo>
                  <a:pt x="123033" y="1203960"/>
                </a:lnTo>
                <a:lnTo>
                  <a:pt x="126106" y="1203960"/>
                </a:lnTo>
                <a:lnTo>
                  <a:pt x="130628" y="1205230"/>
                </a:lnTo>
                <a:lnTo>
                  <a:pt x="130132" y="1205230"/>
                </a:lnTo>
                <a:lnTo>
                  <a:pt x="135492" y="1206500"/>
                </a:lnTo>
                <a:lnTo>
                  <a:pt x="135123" y="1206500"/>
                </a:lnTo>
                <a:lnTo>
                  <a:pt x="141296" y="1207770"/>
                </a:lnTo>
                <a:lnTo>
                  <a:pt x="141003" y="1207770"/>
                </a:lnTo>
                <a:lnTo>
                  <a:pt x="147912" y="1209039"/>
                </a:lnTo>
                <a:lnTo>
                  <a:pt x="147671" y="1209039"/>
                </a:lnTo>
                <a:lnTo>
                  <a:pt x="155278" y="1210310"/>
                </a:lnTo>
                <a:lnTo>
                  <a:pt x="163140" y="1210310"/>
                </a:lnTo>
                <a:lnTo>
                  <a:pt x="171979" y="1211580"/>
                </a:lnTo>
                <a:lnTo>
                  <a:pt x="171814" y="1211580"/>
                </a:lnTo>
                <a:lnTo>
                  <a:pt x="181174" y="1212850"/>
                </a:lnTo>
                <a:close/>
              </a:path>
              <a:path w="222885" h="1229360">
                <a:moveTo>
                  <a:pt x="107729" y="635000"/>
                </a:moveTo>
                <a:lnTo>
                  <a:pt x="107570" y="634502"/>
                </a:lnTo>
                <a:lnTo>
                  <a:pt x="107661" y="634721"/>
                </a:lnTo>
                <a:lnTo>
                  <a:pt x="107729" y="635000"/>
                </a:lnTo>
                <a:close/>
              </a:path>
              <a:path w="222885" h="1229360">
                <a:moveTo>
                  <a:pt x="108225" y="635000"/>
                </a:moveTo>
                <a:lnTo>
                  <a:pt x="107729" y="635000"/>
                </a:lnTo>
                <a:lnTo>
                  <a:pt x="107612" y="634522"/>
                </a:lnTo>
                <a:lnTo>
                  <a:pt x="108027" y="634721"/>
                </a:lnTo>
                <a:lnTo>
                  <a:pt x="108225" y="635000"/>
                </a:lnTo>
                <a:close/>
              </a:path>
              <a:path w="222885" h="1229360">
                <a:moveTo>
                  <a:pt x="122578" y="1201897"/>
                </a:moveTo>
                <a:lnTo>
                  <a:pt x="122164" y="1201698"/>
                </a:lnTo>
                <a:lnTo>
                  <a:pt x="121966" y="1201420"/>
                </a:lnTo>
                <a:lnTo>
                  <a:pt x="122461" y="1201420"/>
                </a:lnTo>
                <a:lnTo>
                  <a:pt x="122578" y="1201897"/>
                </a:lnTo>
                <a:close/>
              </a:path>
              <a:path w="222885" h="1229360">
                <a:moveTo>
                  <a:pt x="122621" y="1201917"/>
                </a:moveTo>
                <a:lnTo>
                  <a:pt x="122461" y="1201420"/>
                </a:lnTo>
                <a:lnTo>
                  <a:pt x="122621" y="1201917"/>
                </a:lnTo>
                <a:close/>
              </a:path>
              <a:path w="222885" h="1229360">
                <a:moveTo>
                  <a:pt x="123033" y="1202116"/>
                </a:moveTo>
                <a:lnTo>
                  <a:pt x="122621" y="1201917"/>
                </a:lnTo>
                <a:lnTo>
                  <a:pt x="122461" y="1201420"/>
                </a:lnTo>
                <a:lnTo>
                  <a:pt x="123033" y="1201420"/>
                </a:lnTo>
                <a:lnTo>
                  <a:pt x="123033" y="1202116"/>
                </a:lnTo>
                <a:close/>
              </a:path>
              <a:path w="222885" h="1229360">
                <a:moveTo>
                  <a:pt x="125001" y="1202689"/>
                </a:moveTo>
                <a:lnTo>
                  <a:pt x="124227" y="1202689"/>
                </a:lnTo>
                <a:lnTo>
                  <a:pt x="123198" y="1201420"/>
                </a:lnTo>
                <a:lnTo>
                  <a:pt x="125001" y="1202689"/>
                </a:lnTo>
                <a:close/>
              </a:path>
              <a:path w="222885" h="1229360">
                <a:moveTo>
                  <a:pt x="122722" y="1202485"/>
                </a:moveTo>
                <a:lnTo>
                  <a:pt x="122164" y="1201698"/>
                </a:lnTo>
                <a:lnTo>
                  <a:pt x="122578" y="1201897"/>
                </a:lnTo>
                <a:lnTo>
                  <a:pt x="122722" y="1202485"/>
                </a:lnTo>
                <a:close/>
              </a:path>
              <a:path w="222885" h="1229360">
                <a:moveTo>
                  <a:pt x="122868" y="1202689"/>
                </a:moveTo>
                <a:lnTo>
                  <a:pt x="122722" y="1202485"/>
                </a:lnTo>
                <a:lnTo>
                  <a:pt x="122578" y="1201897"/>
                </a:lnTo>
                <a:lnTo>
                  <a:pt x="122684" y="1202116"/>
                </a:lnTo>
                <a:lnTo>
                  <a:pt x="122868" y="1202689"/>
                </a:lnTo>
                <a:close/>
              </a:path>
              <a:path w="222885" h="1229360">
                <a:moveTo>
                  <a:pt x="123033" y="1202689"/>
                </a:moveTo>
                <a:lnTo>
                  <a:pt x="122868" y="1202689"/>
                </a:lnTo>
                <a:lnTo>
                  <a:pt x="122621" y="1201917"/>
                </a:lnTo>
                <a:lnTo>
                  <a:pt x="123033" y="1202116"/>
                </a:lnTo>
                <a:lnTo>
                  <a:pt x="123033" y="1202689"/>
                </a:lnTo>
                <a:close/>
              </a:path>
              <a:path w="222885" h="1229360">
                <a:moveTo>
                  <a:pt x="126805" y="1203960"/>
                </a:moveTo>
                <a:lnTo>
                  <a:pt x="123084" y="1203960"/>
                </a:lnTo>
                <a:lnTo>
                  <a:pt x="123033" y="1202116"/>
                </a:lnTo>
                <a:lnTo>
                  <a:pt x="124227" y="1202689"/>
                </a:lnTo>
                <a:lnTo>
                  <a:pt x="125001" y="1202689"/>
                </a:lnTo>
                <a:lnTo>
                  <a:pt x="126805" y="1203960"/>
                </a:lnTo>
                <a:close/>
              </a:path>
              <a:path w="222885" h="1229360">
                <a:moveTo>
                  <a:pt x="123013" y="1203669"/>
                </a:moveTo>
                <a:lnTo>
                  <a:pt x="122722" y="1202485"/>
                </a:lnTo>
                <a:lnTo>
                  <a:pt x="122868" y="1202689"/>
                </a:lnTo>
                <a:lnTo>
                  <a:pt x="123013" y="1203669"/>
                </a:lnTo>
                <a:close/>
              </a:path>
              <a:path w="222885" h="1229360">
                <a:moveTo>
                  <a:pt x="123033" y="1203498"/>
                </a:moveTo>
                <a:lnTo>
                  <a:pt x="122944" y="1202689"/>
                </a:lnTo>
                <a:lnTo>
                  <a:pt x="123033" y="1203498"/>
                </a:lnTo>
                <a:close/>
              </a:path>
              <a:path w="222885" h="1229360">
                <a:moveTo>
                  <a:pt x="123084" y="1203960"/>
                </a:moveTo>
                <a:lnTo>
                  <a:pt x="123033" y="1203752"/>
                </a:lnTo>
                <a:lnTo>
                  <a:pt x="123084" y="1203960"/>
                </a:lnTo>
                <a:close/>
              </a:path>
              <a:path w="222885" h="1229360">
                <a:moveTo>
                  <a:pt x="222182" y="1229360"/>
                </a:moveTo>
                <a:lnTo>
                  <a:pt x="189911" y="1229360"/>
                </a:lnTo>
                <a:lnTo>
                  <a:pt x="179904" y="1228089"/>
                </a:lnTo>
                <a:lnTo>
                  <a:pt x="170379" y="1228089"/>
                </a:lnTo>
                <a:lnTo>
                  <a:pt x="131669" y="1221739"/>
                </a:lnTo>
                <a:lnTo>
                  <a:pt x="120925" y="1217930"/>
                </a:lnTo>
                <a:lnTo>
                  <a:pt x="120226" y="1217930"/>
                </a:lnTo>
                <a:lnTo>
                  <a:pt x="116619" y="1216660"/>
                </a:lnTo>
                <a:lnTo>
                  <a:pt x="115591" y="1215389"/>
                </a:lnTo>
                <a:lnTo>
                  <a:pt x="112962" y="1214120"/>
                </a:lnTo>
                <a:lnTo>
                  <a:pt x="111857" y="1212850"/>
                </a:lnTo>
                <a:lnTo>
                  <a:pt x="200859" y="1212850"/>
                </a:lnTo>
                <a:lnTo>
                  <a:pt x="211501" y="1214120"/>
                </a:lnTo>
                <a:lnTo>
                  <a:pt x="222322" y="1214120"/>
                </a:lnTo>
                <a:lnTo>
                  <a:pt x="222182" y="1229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2361" y="1635099"/>
            <a:ext cx="1325880" cy="1221105"/>
          </a:xfrm>
          <a:custGeom>
            <a:avLst/>
            <a:gdLst/>
            <a:ahLst/>
            <a:cxnLst/>
            <a:rect l="l" t="t" r="r" b="b"/>
            <a:pathLst>
              <a:path w="1325880" h="1221105">
                <a:moveTo>
                  <a:pt x="1142847" y="207810"/>
                </a:moveTo>
                <a:lnTo>
                  <a:pt x="1001687" y="207810"/>
                </a:lnTo>
                <a:lnTo>
                  <a:pt x="1001687" y="338467"/>
                </a:lnTo>
                <a:lnTo>
                  <a:pt x="1142847" y="338467"/>
                </a:lnTo>
                <a:lnTo>
                  <a:pt x="1142847" y="333705"/>
                </a:lnTo>
                <a:lnTo>
                  <a:pt x="1142847" y="328942"/>
                </a:lnTo>
                <a:lnTo>
                  <a:pt x="1142847" y="217335"/>
                </a:lnTo>
                <a:lnTo>
                  <a:pt x="1142847" y="212572"/>
                </a:lnTo>
                <a:lnTo>
                  <a:pt x="1142847" y="207810"/>
                </a:lnTo>
                <a:close/>
              </a:path>
              <a:path w="1325880" h="1221105">
                <a:moveTo>
                  <a:pt x="1325549" y="0"/>
                </a:moveTo>
                <a:lnTo>
                  <a:pt x="1316024" y="0"/>
                </a:lnTo>
                <a:lnTo>
                  <a:pt x="1316024" y="9525"/>
                </a:lnTo>
                <a:lnTo>
                  <a:pt x="1316024" y="605409"/>
                </a:lnTo>
                <a:lnTo>
                  <a:pt x="1316024" y="615238"/>
                </a:lnTo>
                <a:lnTo>
                  <a:pt x="1316024" y="1211122"/>
                </a:lnTo>
                <a:lnTo>
                  <a:pt x="667702" y="1211122"/>
                </a:lnTo>
                <a:lnTo>
                  <a:pt x="667702" y="615238"/>
                </a:lnTo>
                <a:lnTo>
                  <a:pt x="1316024" y="615238"/>
                </a:lnTo>
                <a:lnTo>
                  <a:pt x="1316024" y="605409"/>
                </a:lnTo>
                <a:lnTo>
                  <a:pt x="667702" y="605409"/>
                </a:lnTo>
                <a:lnTo>
                  <a:pt x="667702" y="9525"/>
                </a:lnTo>
                <a:lnTo>
                  <a:pt x="1316024" y="9525"/>
                </a:lnTo>
                <a:lnTo>
                  <a:pt x="1316024" y="0"/>
                </a:lnTo>
                <a:lnTo>
                  <a:pt x="667372" y="0"/>
                </a:lnTo>
                <a:lnTo>
                  <a:pt x="658177" y="0"/>
                </a:lnTo>
                <a:lnTo>
                  <a:pt x="657847" y="0"/>
                </a:lnTo>
                <a:lnTo>
                  <a:pt x="657847" y="9525"/>
                </a:lnTo>
                <a:lnTo>
                  <a:pt x="657847" y="605409"/>
                </a:lnTo>
                <a:lnTo>
                  <a:pt x="657847" y="615238"/>
                </a:lnTo>
                <a:lnTo>
                  <a:pt x="657847" y="1211122"/>
                </a:lnTo>
                <a:lnTo>
                  <a:pt x="9525" y="1211122"/>
                </a:lnTo>
                <a:lnTo>
                  <a:pt x="9525" y="615238"/>
                </a:lnTo>
                <a:lnTo>
                  <a:pt x="657847" y="615238"/>
                </a:lnTo>
                <a:lnTo>
                  <a:pt x="657847" y="605409"/>
                </a:lnTo>
                <a:lnTo>
                  <a:pt x="9525" y="605409"/>
                </a:lnTo>
                <a:lnTo>
                  <a:pt x="9525" y="9525"/>
                </a:lnTo>
                <a:lnTo>
                  <a:pt x="657847" y="9525"/>
                </a:lnTo>
                <a:lnTo>
                  <a:pt x="657847" y="0"/>
                </a:lnTo>
                <a:lnTo>
                  <a:pt x="0" y="0"/>
                </a:lnTo>
                <a:lnTo>
                  <a:pt x="0" y="605713"/>
                </a:lnTo>
                <a:lnTo>
                  <a:pt x="0" y="614934"/>
                </a:lnTo>
                <a:lnTo>
                  <a:pt x="0" y="1220647"/>
                </a:lnTo>
                <a:lnTo>
                  <a:pt x="658177" y="1220647"/>
                </a:lnTo>
                <a:lnTo>
                  <a:pt x="667372" y="1220647"/>
                </a:lnTo>
                <a:lnTo>
                  <a:pt x="1325549" y="1220647"/>
                </a:lnTo>
                <a:lnTo>
                  <a:pt x="1325549" y="1215885"/>
                </a:lnTo>
                <a:lnTo>
                  <a:pt x="1325549" y="1211122"/>
                </a:lnTo>
                <a:lnTo>
                  <a:pt x="1325549" y="4762"/>
                </a:lnTo>
                <a:lnTo>
                  <a:pt x="1325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495499" y="1635099"/>
            <a:ext cx="1367155" cy="1224280"/>
            <a:chOff x="2495499" y="1635099"/>
            <a:chExt cx="1367155" cy="1224280"/>
          </a:xfrm>
        </p:grpSpPr>
        <p:sp>
          <p:nvSpPr>
            <p:cNvPr id="11" name="object 11"/>
            <p:cNvSpPr/>
            <p:nvPr/>
          </p:nvSpPr>
          <p:spPr>
            <a:xfrm>
              <a:off x="2495499" y="1635099"/>
              <a:ext cx="1367155" cy="1224280"/>
            </a:xfrm>
            <a:custGeom>
              <a:avLst/>
              <a:gdLst/>
              <a:ahLst/>
              <a:cxnLst/>
              <a:rect l="l" t="t" r="r" b="b"/>
              <a:pathLst>
                <a:path w="1367154" h="1224280">
                  <a:moveTo>
                    <a:pt x="1194828" y="208381"/>
                  </a:moveTo>
                  <a:lnTo>
                    <a:pt x="1049540" y="208381"/>
                  </a:lnTo>
                  <a:lnTo>
                    <a:pt x="1049540" y="339369"/>
                  </a:lnTo>
                  <a:lnTo>
                    <a:pt x="1194828" y="339369"/>
                  </a:lnTo>
                  <a:lnTo>
                    <a:pt x="1194828" y="334606"/>
                  </a:lnTo>
                  <a:lnTo>
                    <a:pt x="1194828" y="329844"/>
                  </a:lnTo>
                  <a:lnTo>
                    <a:pt x="1194828" y="217906"/>
                  </a:lnTo>
                  <a:lnTo>
                    <a:pt x="1194828" y="213144"/>
                  </a:lnTo>
                  <a:lnTo>
                    <a:pt x="1194828" y="208381"/>
                  </a:lnTo>
                  <a:close/>
                </a:path>
                <a:path w="1367154" h="1224280">
                  <a:moveTo>
                    <a:pt x="1366850" y="0"/>
                  </a:moveTo>
                  <a:lnTo>
                    <a:pt x="1357325" y="0"/>
                  </a:lnTo>
                  <a:lnTo>
                    <a:pt x="1357325" y="9525"/>
                  </a:lnTo>
                  <a:lnTo>
                    <a:pt x="1357325" y="607072"/>
                  </a:lnTo>
                  <a:lnTo>
                    <a:pt x="1357325" y="616902"/>
                  </a:lnTo>
                  <a:lnTo>
                    <a:pt x="1357325" y="1214450"/>
                  </a:lnTo>
                  <a:lnTo>
                    <a:pt x="688365" y="1214450"/>
                  </a:lnTo>
                  <a:lnTo>
                    <a:pt x="688365" y="616902"/>
                  </a:lnTo>
                  <a:lnTo>
                    <a:pt x="1357325" y="616902"/>
                  </a:lnTo>
                  <a:lnTo>
                    <a:pt x="1357325" y="607072"/>
                  </a:lnTo>
                  <a:lnTo>
                    <a:pt x="688708" y="607072"/>
                  </a:lnTo>
                  <a:lnTo>
                    <a:pt x="688708" y="9525"/>
                  </a:lnTo>
                  <a:lnTo>
                    <a:pt x="1357325" y="9525"/>
                  </a:lnTo>
                  <a:lnTo>
                    <a:pt x="1357325" y="0"/>
                  </a:lnTo>
                  <a:lnTo>
                    <a:pt x="688708" y="0"/>
                  </a:lnTo>
                  <a:lnTo>
                    <a:pt x="678840" y="0"/>
                  </a:lnTo>
                  <a:lnTo>
                    <a:pt x="678840" y="9525"/>
                  </a:lnTo>
                  <a:lnTo>
                    <a:pt x="678840" y="607072"/>
                  </a:lnTo>
                  <a:lnTo>
                    <a:pt x="678497" y="607072"/>
                  </a:lnTo>
                  <a:lnTo>
                    <a:pt x="678497" y="616902"/>
                  </a:lnTo>
                  <a:lnTo>
                    <a:pt x="678497" y="1214450"/>
                  </a:lnTo>
                  <a:lnTo>
                    <a:pt x="9525" y="1214450"/>
                  </a:lnTo>
                  <a:lnTo>
                    <a:pt x="9525" y="616902"/>
                  </a:lnTo>
                  <a:lnTo>
                    <a:pt x="678497" y="616902"/>
                  </a:lnTo>
                  <a:lnTo>
                    <a:pt x="678497" y="607072"/>
                  </a:lnTo>
                  <a:lnTo>
                    <a:pt x="10210" y="607072"/>
                  </a:lnTo>
                  <a:lnTo>
                    <a:pt x="10210" y="9525"/>
                  </a:lnTo>
                  <a:lnTo>
                    <a:pt x="678840" y="9525"/>
                  </a:lnTo>
                  <a:lnTo>
                    <a:pt x="678840" y="0"/>
                  </a:lnTo>
                  <a:lnTo>
                    <a:pt x="685" y="0"/>
                  </a:lnTo>
                  <a:lnTo>
                    <a:pt x="685" y="607377"/>
                  </a:lnTo>
                  <a:lnTo>
                    <a:pt x="0" y="607377"/>
                  </a:lnTo>
                  <a:lnTo>
                    <a:pt x="0" y="1223975"/>
                  </a:lnTo>
                  <a:lnTo>
                    <a:pt x="678840" y="1223975"/>
                  </a:lnTo>
                  <a:lnTo>
                    <a:pt x="688022" y="1223975"/>
                  </a:lnTo>
                  <a:lnTo>
                    <a:pt x="1366850" y="1223975"/>
                  </a:lnTo>
                  <a:lnTo>
                    <a:pt x="1366850" y="1219212"/>
                  </a:lnTo>
                  <a:lnTo>
                    <a:pt x="1366850" y="1214450"/>
                  </a:lnTo>
                  <a:lnTo>
                    <a:pt x="1366850" y="4762"/>
                  </a:lnTo>
                  <a:lnTo>
                    <a:pt x="1366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3776" y="2120696"/>
              <a:ext cx="285851" cy="25278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803323" y="2127262"/>
            <a:ext cx="638810" cy="168275"/>
          </a:xfrm>
          <a:custGeom>
            <a:avLst/>
            <a:gdLst/>
            <a:ahLst/>
            <a:cxnLst/>
            <a:rect l="l" t="t" r="r" b="b"/>
            <a:pathLst>
              <a:path w="638810" h="168275">
                <a:moveTo>
                  <a:pt x="541362" y="48387"/>
                </a:moveTo>
                <a:lnTo>
                  <a:pt x="541362" y="12661"/>
                </a:lnTo>
                <a:lnTo>
                  <a:pt x="541655" y="9969"/>
                </a:lnTo>
                <a:lnTo>
                  <a:pt x="553161" y="0"/>
                </a:lnTo>
                <a:lnTo>
                  <a:pt x="555879" y="101"/>
                </a:lnTo>
                <a:lnTo>
                  <a:pt x="558507" y="762"/>
                </a:lnTo>
                <a:lnTo>
                  <a:pt x="560933" y="1981"/>
                </a:lnTo>
                <a:lnTo>
                  <a:pt x="563041" y="3683"/>
                </a:lnTo>
                <a:lnTo>
                  <a:pt x="572020" y="12661"/>
                </a:lnTo>
                <a:lnTo>
                  <a:pt x="566762" y="12661"/>
                </a:lnTo>
                <a:lnTo>
                  <a:pt x="545083" y="21640"/>
                </a:lnTo>
                <a:lnTo>
                  <a:pt x="559130" y="35687"/>
                </a:lnTo>
                <a:lnTo>
                  <a:pt x="554062" y="35687"/>
                </a:lnTo>
                <a:lnTo>
                  <a:pt x="541362" y="48387"/>
                </a:lnTo>
                <a:close/>
              </a:path>
              <a:path w="638810" h="168275">
                <a:moveTo>
                  <a:pt x="566762" y="43319"/>
                </a:moveTo>
                <a:lnTo>
                  <a:pt x="545083" y="21640"/>
                </a:lnTo>
                <a:lnTo>
                  <a:pt x="566762" y="12661"/>
                </a:lnTo>
                <a:lnTo>
                  <a:pt x="566762" y="43319"/>
                </a:lnTo>
                <a:close/>
              </a:path>
              <a:path w="638810" h="168275">
                <a:moveTo>
                  <a:pt x="607542" y="84099"/>
                </a:moveTo>
                <a:lnTo>
                  <a:pt x="566762" y="43319"/>
                </a:lnTo>
                <a:lnTo>
                  <a:pt x="566762" y="12661"/>
                </a:lnTo>
                <a:lnTo>
                  <a:pt x="572020" y="12661"/>
                </a:lnTo>
                <a:lnTo>
                  <a:pt x="634479" y="75120"/>
                </a:lnTo>
                <a:lnTo>
                  <a:pt x="616521" y="75120"/>
                </a:lnTo>
                <a:lnTo>
                  <a:pt x="607542" y="84099"/>
                </a:lnTo>
                <a:close/>
              </a:path>
              <a:path w="638810" h="168275">
                <a:moveTo>
                  <a:pt x="541362" y="132524"/>
                </a:moveTo>
                <a:lnTo>
                  <a:pt x="12700" y="132524"/>
                </a:lnTo>
                <a:lnTo>
                  <a:pt x="10223" y="132283"/>
                </a:lnTo>
                <a:lnTo>
                  <a:pt x="0" y="119824"/>
                </a:lnTo>
                <a:lnTo>
                  <a:pt x="0" y="48387"/>
                </a:lnTo>
                <a:lnTo>
                  <a:pt x="12700" y="35687"/>
                </a:lnTo>
                <a:lnTo>
                  <a:pt x="541362" y="35687"/>
                </a:lnTo>
                <a:lnTo>
                  <a:pt x="541362" y="48387"/>
                </a:lnTo>
                <a:lnTo>
                  <a:pt x="25400" y="48387"/>
                </a:lnTo>
                <a:lnTo>
                  <a:pt x="12700" y="61087"/>
                </a:lnTo>
                <a:lnTo>
                  <a:pt x="25400" y="61087"/>
                </a:lnTo>
                <a:lnTo>
                  <a:pt x="25400" y="107124"/>
                </a:lnTo>
                <a:lnTo>
                  <a:pt x="12700" y="107124"/>
                </a:lnTo>
                <a:lnTo>
                  <a:pt x="25400" y="119824"/>
                </a:lnTo>
                <a:lnTo>
                  <a:pt x="541362" y="119824"/>
                </a:lnTo>
                <a:lnTo>
                  <a:pt x="541362" y="132524"/>
                </a:lnTo>
                <a:close/>
              </a:path>
              <a:path w="638810" h="168275">
                <a:moveTo>
                  <a:pt x="554062" y="61087"/>
                </a:moveTo>
                <a:lnTo>
                  <a:pt x="25400" y="61087"/>
                </a:lnTo>
                <a:lnTo>
                  <a:pt x="25400" y="48387"/>
                </a:lnTo>
                <a:lnTo>
                  <a:pt x="541362" y="48387"/>
                </a:lnTo>
                <a:lnTo>
                  <a:pt x="554062" y="35687"/>
                </a:lnTo>
                <a:lnTo>
                  <a:pt x="559130" y="35687"/>
                </a:lnTo>
                <a:lnTo>
                  <a:pt x="566762" y="43319"/>
                </a:lnTo>
                <a:lnTo>
                  <a:pt x="566762" y="48387"/>
                </a:lnTo>
                <a:lnTo>
                  <a:pt x="566521" y="50863"/>
                </a:lnTo>
                <a:lnTo>
                  <a:pt x="556539" y="60845"/>
                </a:lnTo>
                <a:lnTo>
                  <a:pt x="554062" y="61087"/>
                </a:lnTo>
                <a:close/>
              </a:path>
              <a:path w="638810" h="168275">
                <a:moveTo>
                  <a:pt x="25400" y="61087"/>
                </a:moveTo>
                <a:lnTo>
                  <a:pt x="12700" y="61087"/>
                </a:lnTo>
                <a:lnTo>
                  <a:pt x="25400" y="48387"/>
                </a:lnTo>
                <a:lnTo>
                  <a:pt x="25400" y="61087"/>
                </a:lnTo>
                <a:close/>
              </a:path>
              <a:path w="638810" h="168275">
                <a:moveTo>
                  <a:pt x="616521" y="93078"/>
                </a:moveTo>
                <a:lnTo>
                  <a:pt x="607542" y="84099"/>
                </a:lnTo>
                <a:lnTo>
                  <a:pt x="616521" y="75120"/>
                </a:lnTo>
                <a:lnTo>
                  <a:pt x="616521" y="93078"/>
                </a:lnTo>
                <a:close/>
              </a:path>
              <a:path w="638810" h="168275">
                <a:moveTo>
                  <a:pt x="634479" y="93078"/>
                </a:moveTo>
                <a:lnTo>
                  <a:pt x="616521" y="93078"/>
                </a:lnTo>
                <a:lnTo>
                  <a:pt x="616521" y="75120"/>
                </a:lnTo>
                <a:lnTo>
                  <a:pt x="634479" y="75120"/>
                </a:lnTo>
                <a:lnTo>
                  <a:pt x="636066" y="77050"/>
                </a:lnTo>
                <a:lnTo>
                  <a:pt x="637235" y="79248"/>
                </a:lnTo>
                <a:lnTo>
                  <a:pt x="637959" y="81622"/>
                </a:lnTo>
                <a:lnTo>
                  <a:pt x="638200" y="84099"/>
                </a:lnTo>
                <a:lnTo>
                  <a:pt x="637959" y="86575"/>
                </a:lnTo>
                <a:lnTo>
                  <a:pt x="637235" y="88963"/>
                </a:lnTo>
                <a:lnTo>
                  <a:pt x="636066" y="91160"/>
                </a:lnTo>
                <a:lnTo>
                  <a:pt x="634479" y="93078"/>
                </a:lnTo>
                <a:close/>
              </a:path>
              <a:path w="638810" h="168275">
                <a:moveTo>
                  <a:pt x="572031" y="155536"/>
                </a:moveTo>
                <a:lnTo>
                  <a:pt x="566762" y="155536"/>
                </a:lnTo>
                <a:lnTo>
                  <a:pt x="566762" y="124879"/>
                </a:lnTo>
                <a:lnTo>
                  <a:pt x="607542" y="84099"/>
                </a:lnTo>
                <a:lnTo>
                  <a:pt x="616521" y="93078"/>
                </a:lnTo>
                <a:lnTo>
                  <a:pt x="634479" y="93078"/>
                </a:lnTo>
                <a:lnTo>
                  <a:pt x="572031" y="155536"/>
                </a:lnTo>
                <a:close/>
              </a:path>
              <a:path w="638810" h="168275">
                <a:moveTo>
                  <a:pt x="25400" y="119824"/>
                </a:moveTo>
                <a:lnTo>
                  <a:pt x="12700" y="107124"/>
                </a:lnTo>
                <a:lnTo>
                  <a:pt x="25400" y="107124"/>
                </a:lnTo>
                <a:lnTo>
                  <a:pt x="25400" y="119824"/>
                </a:lnTo>
                <a:close/>
              </a:path>
              <a:path w="638810" h="168275">
                <a:moveTo>
                  <a:pt x="559117" y="132524"/>
                </a:moveTo>
                <a:lnTo>
                  <a:pt x="554062" y="132524"/>
                </a:lnTo>
                <a:lnTo>
                  <a:pt x="541362" y="119824"/>
                </a:lnTo>
                <a:lnTo>
                  <a:pt x="25400" y="119824"/>
                </a:lnTo>
                <a:lnTo>
                  <a:pt x="25400" y="107124"/>
                </a:lnTo>
                <a:lnTo>
                  <a:pt x="554062" y="107124"/>
                </a:lnTo>
                <a:lnTo>
                  <a:pt x="566762" y="119824"/>
                </a:lnTo>
                <a:lnTo>
                  <a:pt x="566762" y="124879"/>
                </a:lnTo>
                <a:lnTo>
                  <a:pt x="559117" y="132524"/>
                </a:lnTo>
                <a:close/>
              </a:path>
              <a:path w="638810" h="168275">
                <a:moveTo>
                  <a:pt x="553161" y="168211"/>
                </a:moveTo>
                <a:lnTo>
                  <a:pt x="541362" y="155536"/>
                </a:lnTo>
                <a:lnTo>
                  <a:pt x="541362" y="119824"/>
                </a:lnTo>
                <a:lnTo>
                  <a:pt x="554062" y="132524"/>
                </a:lnTo>
                <a:lnTo>
                  <a:pt x="559117" y="132524"/>
                </a:lnTo>
                <a:lnTo>
                  <a:pt x="545083" y="146558"/>
                </a:lnTo>
                <a:lnTo>
                  <a:pt x="566762" y="155536"/>
                </a:lnTo>
                <a:lnTo>
                  <a:pt x="572031" y="155536"/>
                </a:lnTo>
                <a:lnTo>
                  <a:pt x="563041" y="164528"/>
                </a:lnTo>
                <a:lnTo>
                  <a:pt x="560933" y="166230"/>
                </a:lnTo>
                <a:lnTo>
                  <a:pt x="558507" y="167436"/>
                </a:lnTo>
                <a:lnTo>
                  <a:pt x="555879" y="168109"/>
                </a:lnTo>
                <a:lnTo>
                  <a:pt x="553161" y="168211"/>
                </a:lnTo>
                <a:close/>
              </a:path>
              <a:path w="638810" h="168275">
                <a:moveTo>
                  <a:pt x="566762" y="155536"/>
                </a:moveTo>
                <a:lnTo>
                  <a:pt x="545083" y="146558"/>
                </a:lnTo>
                <a:lnTo>
                  <a:pt x="566762" y="124879"/>
                </a:lnTo>
                <a:lnTo>
                  <a:pt x="566762" y="155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21751" y="1824240"/>
            <a:ext cx="7372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宋体"/>
                <a:cs typeface="宋体"/>
              </a:rPr>
              <a:t>划分问</a:t>
            </a:r>
            <a:r>
              <a:rPr dirty="0" sz="1400" spc="5"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3589" y="1600771"/>
            <a:ext cx="4206875" cy="12776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latin typeface="宋体"/>
                <a:cs typeface="宋体"/>
              </a:rPr>
              <a:t>左上</a:t>
            </a:r>
            <a:r>
              <a:rPr dirty="0" sz="1600" spc="-15">
                <a:latin typeface="Calibri"/>
                <a:cs typeface="Calibri"/>
              </a:rPr>
              <a:t>:cover(x,y,len/2,</a:t>
            </a:r>
            <a:r>
              <a:rPr dirty="0" sz="1600">
                <a:latin typeface="Calibri"/>
                <a:cs typeface="Calibri"/>
              </a:rPr>
              <a:t> </a:t>
            </a:r>
            <a:r>
              <a:rPr dirty="0" sz="1600" spc="-5">
                <a:latin typeface="Calibri"/>
                <a:cs typeface="Calibri"/>
              </a:rPr>
              <a:t>x+len/2-1,y+len/2-1)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latin typeface="宋体"/>
                <a:cs typeface="宋体"/>
              </a:rPr>
              <a:t>左下</a:t>
            </a:r>
            <a:r>
              <a:rPr dirty="0" sz="1600" spc="-10">
                <a:latin typeface="Calibri"/>
                <a:cs typeface="Calibri"/>
              </a:rPr>
              <a:t>:cover(x+len/2,y,len/2,x+len/2,y+len/2-1)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600">
                <a:latin typeface="宋体"/>
                <a:cs typeface="宋体"/>
              </a:rPr>
              <a:t>右上</a:t>
            </a:r>
            <a:r>
              <a:rPr dirty="0" sz="1600" spc="-5">
                <a:latin typeface="Calibri"/>
                <a:cs typeface="Calibri"/>
              </a:rPr>
              <a:t>:cover(x,y+len/2,len/2,x0,y0)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1600">
                <a:latin typeface="宋体"/>
                <a:cs typeface="宋体"/>
              </a:rPr>
              <a:t>右下</a:t>
            </a:r>
            <a:r>
              <a:rPr dirty="0" sz="1600" spc="-5">
                <a:latin typeface="Calibri"/>
                <a:cs typeface="Calibri"/>
              </a:rPr>
              <a:t>:cover(x+len/2,y+len/2,len/2,x+len/2,y+len/2)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4963" y="4299407"/>
            <a:ext cx="709930" cy="187325"/>
          </a:xfrm>
          <a:custGeom>
            <a:avLst/>
            <a:gdLst/>
            <a:ahLst/>
            <a:cxnLst/>
            <a:rect l="l" t="t" r="r" b="b"/>
            <a:pathLst>
              <a:path w="709929" h="187325">
                <a:moveTo>
                  <a:pt x="603491" y="53047"/>
                </a:moveTo>
                <a:lnTo>
                  <a:pt x="603491" y="12661"/>
                </a:lnTo>
                <a:lnTo>
                  <a:pt x="603783" y="9969"/>
                </a:lnTo>
                <a:lnTo>
                  <a:pt x="615289" y="0"/>
                </a:lnTo>
                <a:lnTo>
                  <a:pt x="617994" y="101"/>
                </a:lnTo>
                <a:lnTo>
                  <a:pt x="620623" y="762"/>
                </a:lnTo>
                <a:lnTo>
                  <a:pt x="623062" y="1981"/>
                </a:lnTo>
                <a:lnTo>
                  <a:pt x="625170" y="3683"/>
                </a:lnTo>
                <a:lnTo>
                  <a:pt x="634149" y="12661"/>
                </a:lnTo>
                <a:lnTo>
                  <a:pt x="628891" y="12661"/>
                </a:lnTo>
                <a:lnTo>
                  <a:pt x="607212" y="21640"/>
                </a:lnTo>
                <a:lnTo>
                  <a:pt x="625919" y="40347"/>
                </a:lnTo>
                <a:lnTo>
                  <a:pt x="616191" y="40347"/>
                </a:lnTo>
                <a:lnTo>
                  <a:pt x="603491" y="53047"/>
                </a:lnTo>
                <a:close/>
              </a:path>
              <a:path w="709929" h="187325">
                <a:moveTo>
                  <a:pt x="628891" y="43319"/>
                </a:moveTo>
                <a:lnTo>
                  <a:pt x="607212" y="21640"/>
                </a:lnTo>
                <a:lnTo>
                  <a:pt x="628891" y="12661"/>
                </a:lnTo>
                <a:lnTo>
                  <a:pt x="628891" y="43319"/>
                </a:lnTo>
                <a:close/>
              </a:path>
              <a:path w="709929" h="187325">
                <a:moveTo>
                  <a:pt x="678992" y="93421"/>
                </a:moveTo>
                <a:lnTo>
                  <a:pt x="628891" y="43319"/>
                </a:lnTo>
                <a:lnTo>
                  <a:pt x="628891" y="12661"/>
                </a:lnTo>
                <a:lnTo>
                  <a:pt x="634149" y="12661"/>
                </a:lnTo>
                <a:lnTo>
                  <a:pt x="705929" y="84442"/>
                </a:lnTo>
                <a:lnTo>
                  <a:pt x="687971" y="84442"/>
                </a:lnTo>
                <a:lnTo>
                  <a:pt x="678992" y="93421"/>
                </a:lnTo>
                <a:close/>
              </a:path>
              <a:path w="709929" h="187325">
                <a:moveTo>
                  <a:pt x="603491" y="146494"/>
                </a:moveTo>
                <a:lnTo>
                  <a:pt x="12700" y="146494"/>
                </a:lnTo>
                <a:lnTo>
                  <a:pt x="10223" y="146253"/>
                </a:lnTo>
                <a:lnTo>
                  <a:pt x="0" y="133794"/>
                </a:lnTo>
                <a:lnTo>
                  <a:pt x="0" y="53047"/>
                </a:lnTo>
                <a:lnTo>
                  <a:pt x="12700" y="40347"/>
                </a:lnTo>
                <a:lnTo>
                  <a:pt x="603491" y="40347"/>
                </a:lnTo>
                <a:lnTo>
                  <a:pt x="603491" y="53047"/>
                </a:lnTo>
                <a:lnTo>
                  <a:pt x="25400" y="53047"/>
                </a:lnTo>
                <a:lnTo>
                  <a:pt x="12700" y="65747"/>
                </a:lnTo>
                <a:lnTo>
                  <a:pt x="25400" y="65747"/>
                </a:lnTo>
                <a:lnTo>
                  <a:pt x="25400" y="121094"/>
                </a:lnTo>
                <a:lnTo>
                  <a:pt x="12700" y="121094"/>
                </a:lnTo>
                <a:lnTo>
                  <a:pt x="25400" y="133794"/>
                </a:lnTo>
                <a:lnTo>
                  <a:pt x="603491" y="133794"/>
                </a:lnTo>
                <a:lnTo>
                  <a:pt x="603491" y="146494"/>
                </a:lnTo>
                <a:close/>
              </a:path>
              <a:path w="709929" h="187325">
                <a:moveTo>
                  <a:pt x="616191" y="65747"/>
                </a:moveTo>
                <a:lnTo>
                  <a:pt x="25400" y="65747"/>
                </a:lnTo>
                <a:lnTo>
                  <a:pt x="25400" y="53047"/>
                </a:lnTo>
                <a:lnTo>
                  <a:pt x="603491" y="53047"/>
                </a:lnTo>
                <a:lnTo>
                  <a:pt x="616191" y="40347"/>
                </a:lnTo>
                <a:lnTo>
                  <a:pt x="625919" y="40347"/>
                </a:lnTo>
                <a:lnTo>
                  <a:pt x="628891" y="43319"/>
                </a:lnTo>
                <a:lnTo>
                  <a:pt x="628891" y="53047"/>
                </a:lnTo>
                <a:lnTo>
                  <a:pt x="628650" y="55524"/>
                </a:lnTo>
                <a:lnTo>
                  <a:pt x="618667" y="65493"/>
                </a:lnTo>
                <a:lnTo>
                  <a:pt x="616191" y="65747"/>
                </a:lnTo>
                <a:close/>
              </a:path>
              <a:path w="709929" h="187325">
                <a:moveTo>
                  <a:pt x="25400" y="65747"/>
                </a:moveTo>
                <a:lnTo>
                  <a:pt x="12700" y="65747"/>
                </a:lnTo>
                <a:lnTo>
                  <a:pt x="25400" y="53047"/>
                </a:lnTo>
                <a:lnTo>
                  <a:pt x="25400" y="65747"/>
                </a:lnTo>
                <a:close/>
              </a:path>
              <a:path w="709929" h="187325">
                <a:moveTo>
                  <a:pt x="687971" y="102400"/>
                </a:moveTo>
                <a:lnTo>
                  <a:pt x="678992" y="93421"/>
                </a:lnTo>
                <a:lnTo>
                  <a:pt x="687971" y="84442"/>
                </a:lnTo>
                <a:lnTo>
                  <a:pt x="687971" y="102400"/>
                </a:lnTo>
                <a:close/>
              </a:path>
              <a:path w="709929" h="187325">
                <a:moveTo>
                  <a:pt x="705929" y="102400"/>
                </a:moveTo>
                <a:lnTo>
                  <a:pt x="687971" y="102400"/>
                </a:lnTo>
                <a:lnTo>
                  <a:pt x="687971" y="84442"/>
                </a:lnTo>
                <a:lnTo>
                  <a:pt x="705929" y="84442"/>
                </a:lnTo>
                <a:lnTo>
                  <a:pt x="707504" y="86360"/>
                </a:lnTo>
                <a:lnTo>
                  <a:pt x="708672" y="88557"/>
                </a:lnTo>
                <a:lnTo>
                  <a:pt x="709396" y="90944"/>
                </a:lnTo>
                <a:lnTo>
                  <a:pt x="709650" y="93421"/>
                </a:lnTo>
                <a:lnTo>
                  <a:pt x="709396" y="95897"/>
                </a:lnTo>
                <a:lnTo>
                  <a:pt x="708672" y="98285"/>
                </a:lnTo>
                <a:lnTo>
                  <a:pt x="707504" y="100482"/>
                </a:lnTo>
                <a:lnTo>
                  <a:pt x="705929" y="102400"/>
                </a:lnTo>
                <a:close/>
              </a:path>
              <a:path w="709929" h="187325">
                <a:moveTo>
                  <a:pt x="634149" y="174180"/>
                </a:moveTo>
                <a:lnTo>
                  <a:pt x="628891" y="174180"/>
                </a:lnTo>
                <a:lnTo>
                  <a:pt x="628891" y="143522"/>
                </a:lnTo>
                <a:lnTo>
                  <a:pt x="678992" y="93421"/>
                </a:lnTo>
                <a:lnTo>
                  <a:pt x="687971" y="102400"/>
                </a:lnTo>
                <a:lnTo>
                  <a:pt x="705929" y="102400"/>
                </a:lnTo>
                <a:lnTo>
                  <a:pt x="634149" y="174180"/>
                </a:lnTo>
                <a:close/>
              </a:path>
              <a:path w="709929" h="187325">
                <a:moveTo>
                  <a:pt x="25400" y="133794"/>
                </a:moveTo>
                <a:lnTo>
                  <a:pt x="12700" y="121094"/>
                </a:lnTo>
                <a:lnTo>
                  <a:pt x="25400" y="121094"/>
                </a:lnTo>
                <a:lnTo>
                  <a:pt x="25400" y="133794"/>
                </a:lnTo>
                <a:close/>
              </a:path>
              <a:path w="709929" h="187325">
                <a:moveTo>
                  <a:pt x="625919" y="146494"/>
                </a:moveTo>
                <a:lnTo>
                  <a:pt x="616191" y="146494"/>
                </a:lnTo>
                <a:lnTo>
                  <a:pt x="603491" y="133794"/>
                </a:lnTo>
                <a:lnTo>
                  <a:pt x="25400" y="133794"/>
                </a:lnTo>
                <a:lnTo>
                  <a:pt x="25400" y="121094"/>
                </a:lnTo>
                <a:lnTo>
                  <a:pt x="616191" y="121094"/>
                </a:lnTo>
                <a:lnTo>
                  <a:pt x="628891" y="133794"/>
                </a:lnTo>
                <a:lnTo>
                  <a:pt x="628891" y="143522"/>
                </a:lnTo>
                <a:lnTo>
                  <a:pt x="625919" y="146494"/>
                </a:lnTo>
                <a:close/>
              </a:path>
              <a:path w="709929" h="187325">
                <a:moveTo>
                  <a:pt x="615289" y="186842"/>
                </a:moveTo>
                <a:lnTo>
                  <a:pt x="603491" y="174180"/>
                </a:lnTo>
                <a:lnTo>
                  <a:pt x="603491" y="133794"/>
                </a:lnTo>
                <a:lnTo>
                  <a:pt x="616191" y="146494"/>
                </a:lnTo>
                <a:lnTo>
                  <a:pt x="625919" y="146494"/>
                </a:lnTo>
                <a:lnTo>
                  <a:pt x="607212" y="165201"/>
                </a:lnTo>
                <a:lnTo>
                  <a:pt x="628891" y="174180"/>
                </a:lnTo>
                <a:lnTo>
                  <a:pt x="634149" y="174180"/>
                </a:lnTo>
                <a:lnTo>
                  <a:pt x="625170" y="183159"/>
                </a:lnTo>
                <a:lnTo>
                  <a:pt x="623062" y="184861"/>
                </a:lnTo>
                <a:lnTo>
                  <a:pt x="620623" y="186080"/>
                </a:lnTo>
                <a:lnTo>
                  <a:pt x="617994" y="186753"/>
                </a:lnTo>
                <a:lnTo>
                  <a:pt x="615289" y="186842"/>
                </a:lnTo>
                <a:close/>
              </a:path>
              <a:path w="709929" h="187325">
                <a:moveTo>
                  <a:pt x="628891" y="174180"/>
                </a:moveTo>
                <a:lnTo>
                  <a:pt x="607212" y="165201"/>
                </a:lnTo>
                <a:lnTo>
                  <a:pt x="628891" y="143522"/>
                </a:lnTo>
                <a:lnTo>
                  <a:pt x="628891" y="174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893527" y="3996372"/>
            <a:ext cx="7372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宋体"/>
                <a:cs typeface="宋体"/>
              </a:rPr>
              <a:t>递归求</a:t>
            </a:r>
            <a:r>
              <a:rPr dirty="0" sz="1400" spc="5">
                <a:latin typeface="宋体"/>
                <a:cs typeface="宋体"/>
              </a:rPr>
              <a:t>解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64100" y="3822700"/>
            <a:ext cx="222885" cy="1229360"/>
          </a:xfrm>
          <a:custGeom>
            <a:avLst/>
            <a:gdLst/>
            <a:ahLst/>
            <a:cxnLst/>
            <a:rect l="l" t="t" r="r" b="b"/>
            <a:pathLst>
              <a:path w="222885" h="1229360">
                <a:moveTo>
                  <a:pt x="222326" y="15239"/>
                </a:moveTo>
                <a:lnTo>
                  <a:pt x="112966" y="15239"/>
                </a:lnTo>
                <a:lnTo>
                  <a:pt x="115595" y="12700"/>
                </a:lnTo>
                <a:lnTo>
                  <a:pt x="116624" y="12700"/>
                </a:lnTo>
                <a:lnTo>
                  <a:pt x="120230" y="11429"/>
                </a:lnTo>
                <a:lnTo>
                  <a:pt x="120929" y="10160"/>
                </a:lnTo>
                <a:lnTo>
                  <a:pt x="125437" y="8889"/>
                </a:lnTo>
                <a:lnTo>
                  <a:pt x="125933" y="8889"/>
                </a:lnTo>
                <a:lnTo>
                  <a:pt x="131673" y="7620"/>
                </a:lnTo>
                <a:lnTo>
                  <a:pt x="138137" y="6350"/>
                </a:lnTo>
                <a:lnTo>
                  <a:pt x="145300" y="5079"/>
                </a:lnTo>
                <a:lnTo>
                  <a:pt x="153111" y="3810"/>
                </a:lnTo>
                <a:lnTo>
                  <a:pt x="170548" y="1270"/>
                </a:lnTo>
                <a:lnTo>
                  <a:pt x="180060" y="1270"/>
                </a:lnTo>
                <a:lnTo>
                  <a:pt x="190055" y="0"/>
                </a:lnTo>
                <a:lnTo>
                  <a:pt x="222186" y="0"/>
                </a:lnTo>
                <a:lnTo>
                  <a:pt x="222326" y="15239"/>
                </a:lnTo>
                <a:close/>
              </a:path>
              <a:path w="222885" h="1229360">
                <a:moveTo>
                  <a:pt x="147675" y="20320"/>
                </a:moveTo>
                <a:lnTo>
                  <a:pt x="108432" y="20320"/>
                </a:lnTo>
                <a:lnTo>
                  <a:pt x="109347" y="19050"/>
                </a:lnTo>
                <a:lnTo>
                  <a:pt x="110020" y="17779"/>
                </a:lnTo>
                <a:lnTo>
                  <a:pt x="110921" y="16510"/>
                </a:lnTo>
                <a:lnTo>
                  <a:pt x="111861" y="15239"/>
                </a:lnTo>
                <a:lnTo>
                  <a:pt x="201002" y="15239"/>
                </a:lnTo>
                <a:lnTo>
                  <a:pt x="190728" y="16510"/>
                </a:lnTo>
                <a:lnTo>
                  <a:pt x="181178" y="16510"/>
                </a:lnTo>
                <a:lnTo>
                  <a:pt x="171818" y="17779"/>
                </a:lnTo>
                <a:lnTo>
                  <a:pt x="163322" y="17779"/>
                </a:lnTo>
                <a:lnTo>
                  <a:pt x="155079" y="19050"/>
                </a:lnTo>
                <a:lnTo>
                  <a:pt x="155282" y="19050"/>
                </a:lnTo>
                <a:lnTo>
                  <a:pt x="147675" y="20320"/>
                </a:lnTo>
                <a:close/>
              </a:path>
              <a:path w="222885" h="1229360">
                <a:moveTo>
                  <a:pt x="107162" y="594482"/>
                </a:moveTo>
                <a:lnTo>
                  <a:pt x="107251" y="24129"/>
                </a:lnTo>
                <a:lnTo>
                  <a:pt x="107391" y="22860"/>
                </a:lnTo>
                <a:lnTo>
                  <a:pt x="108013" y="20320"/>
                </a:lnTo>
                <a:lnTo>
                  <a:pt x="147916" y="20320"/>
                </a:lnTo>
                <a:lnTo>
                  <a:pt x="140995" y="21589"/>
                </a:lnTo>
                <a:lnTo>
                  <a:pt x="141300" y="21589"/>
                </a:lnTo>
                <a:lnTo>
                  <a:pt x="135127" y="22860"/>
                </a:lnTo>
                <a:lnTo>
                  <a:pt x="135496" y="22860"/>
                </a:lnTo>
                <a:lnTo>
                  <a:pt x="130136" y="24129"/>
                </a:lnTo>
                <a:lnTo>
                  <a:pt x="130632" y="24129"/>
                </a:lnTo>
                <a:lnTo>
                  <a:pt x="126111" y="25400"/>
                </a:lnTo>
                <a:lnTo>
                  <a:pt x="123037" y="25400"/>
                </a:lnTo>
                <a:lnTo>
                  <a:pt x="122975" y="25861"/>
                </a:lnTo>
                <a:lnTo>
                  <a:pt x="122777" y="26670"/>
                </a:lnTo>
                <a:lnTo>
                  <a:pt x="122643" y="26670"/>
                </a:lnTo>
                <a:lnTo>
                  <a:pt x="121838" y="27820"/>
                </a:lnTo>
                <a:lnTo>
                  <a:pt x="121589" y="27939"/>
                </a:lnTo>
                <a:lnTo>
                  <a:pt x="123037" y="27939"/>
                </a:lnTo>
                <a:lnTo>
                  <a:pt x="123037" y="593089"/>
                </a:lnTo>
                <a:lnTo>
                  <a:pt x="108229" y="593089"/>
                </a:lnTo>
                <a:lnTo>
                  <a:pt x="107833" y="593837"/>
                </a:lnTo>
                <a:lnTo>
                  <a:pt x="107162" y="594482"/>
                </a:lnTo>
                <a:close/>
              </a:path>
              <a:path w="222885" h="1229360">
                <a:moveTo>
                  <a:pt x="123037" y="25607"/>
                </a:moveTo>
                <a:lnTo>
                  <a:pt x="123037" y="25400"/>
                </a:lnTo>
                <a:lnTo>
                  <a:pt x="123037" y="25607"/>
                </a:lnTo>
                <a:close/>
              </a:path>
              <a:path w="222885" h="1229360">
                <a:moveTo>
                  <a:pt x="123037" y="27243"/>
                </a:moveTo>
                <a:lnTo>
                  <a:pt x="123088" y="25400"/>
                </a:lnTo>
                <a:lnTo>
                  <a:pt x="126809" y="25400"/>
                </a:lnTo>
                <a:lnTo>
                  <a:pt x="123202" y="26670"/>
                </a:lnTo>
                <a:lnTo>
                  <a:pt x="124231" y="26670"/>
                </a:lnTo>
                <a:lnTo>
                  <a:pt x="123037" y="27243"/>
                </a:lnTo>
                <a:close/>
              </a:path>
              <a:path w="222885" h="1229360">
                <a:moveTo>
                  <a:pt x="122948" y="26670"/>
                </a:moveTo>
                <a:lnTo>
                  <a:pt x="122777" y="26670"/>
                </a:lnTo>
                <a:lnTo>
                  <a:pt x="123017" y="25690"/>
                </a:lnTo>
                <a:lnTo>
                  <a:pt x="122948" y="26670"/>
                </a:lnTo>
                <a:close/>
              </a:path>
              <a:path w="222885" h="1229360">
                <a:moveTo>
                  <a:pt x="122625" y="27442"/>
                </a:moveTo>
                <a:lnTo>
                  <a:pt x="122872" y="26670"/>
                </a:lnTo>
                <a:lnTo>
                  <a:pt x="123037" y="25861"/>
                </a:lnTo>
                <a:lnTo>
                  <a:pt x="123037" y="27243"/>
                </a:lnTo>
                <a:lnTo>
                  <a:pt x="122625" y="27442"/>
                </a:lnTo>
                <a:close/>
              </a:path>
              <a:path w="222885" h="1229360">
                <a:moveTo>
                  <a:pt x="121838" y="27820"/>
                </a:moveTo>
                <a:lnTo>
                  <a:pt x="122643" y="26670"/>
                </a:lnTo>
                <a:lnTo>
                  <a:pt x="122101" y="27694"/>
                </a:lnTo>
                <a:lnTo>
                  <a:pt x="121838" y="27820"/>
                </a:lnTo>
                <a:close/>
              </a:path>
              <a:path w="222885" h="1229360">
                <a:moveTo>
                  <a:pt x="122101" y="27694"/>
                </a:moveTo>
                <a:lnTo>
                  <a:pt x="122643" y="26670"/>
                </a:lnTo>
                <a:lnTo>
                  <a:pt x="122777" y="26670"/>
                </a:lnTo>
                <a:lnTo>
                  <a:pt x="122727" y="26874"/>
                </a:lnTo>
                <a:lnTo>
                  <a:pt x="122168" y="27661"/>
                </a:lnTo>
                <a:close/>
              </a:path>
              <a:path w="222885" h="1229360">
                <a:moveTo>
                  <a:pt x="122727" y="26874"/>
                </a:moveTo>
                <a:lnTo>
                  <a:pt x="122777" y="26670"/>
                </a:lnTo>
                <a:lnTo>
                  <a:pt x="122727" y="26874"/>
                </a:lnTo>
                <a:close/>
              </a:path>
              <a:path w="222885" h="1229360">
                <a:moveTo>
                  <a:pt x="122583" y="27462"/>
                </a:moveTo>
                <a:lnTo>
                  <a:pt x="122727" y="26874"/>
                </a:lnTo>
                <a:lnTo>
                  <a:pt x="122872" y="26670"/>
                </a:lnTo>
                <a:lnTo>
                  <a:pt x="122688" y="27243"/>
                </a:lnTo>
                <a:lnTo>
                  <a:pt x="122583" y="27462"/>
                </a:lnTo>
                <a:close/>
              </a:path>
              <a:path w="222885" h="1229360">
                <a:moveTo>
                  <a:pt x="122168" y="27661"/>
                </a:moveTo>
                <a:lnTo>
                  <a:pt x="122727" y="26874"/>
                </a:lnTo>
                <a:lnTo>
                  <a:pt x="122583" y="27462"/>
                </a:lnTo>
                <a:lnTo>
                  <a:pt x="122168" y="27661"/>
                </a:lnTo>
                <a:close/>
              </a:path>
              <a:path w="222885" h="1229360">
                <a:moveTo>
                  <a:pt x="123037" y="27939"/>
                </a:moveTo>
                <a:lnTo>
                  <a:pt x="122466" y="27939"/>
                </a:lnTo>
                <a:lnTo>
                  <a:pt x="122625" y="27442"/>
                </a:lnTo>
                <a:lnTo>
                  <a:pt x="123037" y="27243"/>
                </a:lnTo>
                <a:lnTo>
                  <a:pt x="123037" y="27939"/>
                </a:lnTo>
                <a:close/>
              </a:path>
              <a:path w="222885" h="1229360">
                <a:moveTo>
                  <a:pt x="122466" y="27939"/>
                </a:moveTo>
                <a:lnTo>
                  <a:pt x="122526" y="27694"/>
                </a:lnTo>
                <a:lnTo>
                  <a:pt x="122625" y="27442"/>
                </a:lnTo>
                <a:lnTo>
                  <a:pt x="122466" y="27939"/>
                </a:lnTo>
                <a:close/>
              </a:path>
              <a:path w="222885" h="1229360">
                <a:moveTo>
                  <a:pt x="122466" y="27939"/>
                </a:moveTo>
                <a:lnTo>
                  <a:pt x="121970" y="27939"/>
                </a:lnTo>
                <a:lnTo>
                  <a:pt x="122168" y="27661"/>
                </a:lnTo>
                <a:lnTo>
                  <a:pt x="122583" y="27462"/>
                </a:lnTo>
                <a:lnTo>
                  <a:pt x="122466" y="27939"/>
                </a:lnTo>
                <a:close/>
              </a:path>
              <a:path w="222885" h="1229360">
                <a:moveTo>
                  <a:pt x="121970" y="27939"/>
                </a:moveTo>
                <a:lnTo>
                  <a:pt x="121754" y="27939"/>
                </a:lnTo>
                <a:lnTo>
                  <a:pt x="122101" y="27694"/>
                </a:lnTo>
                <a:lnTo>
                  <a:pt x="121970" y="27939"/>
                </a:lnTo>
                <a:close/>
              </a:path>
              <a:path w="222885" h="1229360">
                <a:moveTo>
                  <a:pt x="107833" y="593837"/>
                </a:moveTo>
                <a:lnTo>
                  <a:pt x="108229" y="593089"/>
                </a:lnTo>
                <a:lnTo>
                  <a:pt x="108057" y="593575"/>
                </a:lnTo>
                <a:lnTo>
                  <a:pt x="107959" y="593715"/>
                </a:lnTo>
                <a:close/>
              </a:path>
              <a:path w="222885" h="1229360">
                <a:moveTo>
                  <a:pt x="108031" y="593646"/>
                </a:moveTo>
                <a:lnTo>
                  <a:pt x="108229" y="593089"/>
                </a:lnTo>
                <a:lnTo>
                  <a:pt x="108445" y="593089"/>
                </a:lnTo>
                <a:lnTo>
                  <a:pt x="108031" y="593646"/>
                </a:lnTo>
                <a:close/>
              </a:path>
              <a:path w="222885" h="1229360">
                <a:moveTo>
                  <a:pt x="108038" y="593640"/>
                </a:moveTo>
                <a:lnTo>
                  <a:pt x="108445" y="593089"/>
                </a:lnTo>
                <a:lnTo>
                  <a:pt x="108105" y="593575"/>
                </a:lnTo>
                <a:close/>
              </a:path>
              <a:path w="222885" h="1229360">
                <a:moveTo>
                  <a:pt x="108105" y="593575"/>
                </a:moveTo>
                <a:lnTo>
                  <a:pt x="108445" y="593089"/>
                </a:lnTo>
                <a:lnTo>
                  <a:pt x="108610" y="593089"/>
                </a:lnTo>
                <a:lnTo>
                  <a:pt x="108105" y="593575"/>
                </a:lnTo>
                <a:close/>
              </a:path>
              <a:path w="222885" h="1229360">
                <a:moveTo>
                  <a:pt x="107966" y="593829"/>
                </a:moveTo>
                <a:lnTo>
                  <a:pt x="108105" y="593575"/>
                </a:lnTo>
                <a:lnTo>
                  <a:pt x="108610" y="593089"/>
                </a:lnTo>
                <a:lnTo>
                  <a:pt x="107966" y="593829"/>
                </a:lnTo>
                <a:close/>
              </a:path>
              <a:path w="222885" h="1229360">
                <a:moveTo>
                  <a:pt x="123037" y="596900"/>
                </a:moveTo>
                <a:lnTo>
                  <a:pt x="107162" y="596900"/>
                </a:lnTo>
                <a:lnTo>
                  <a:pt x="107224" y="596438"/>
                </a:lnTo>
                <a:lnTo>
                  <a:pt x="107635" y="594764"/>
                </a:lnTo>
                <a:lnTo>
                  <a:pt x="107964" y="593837"/>
                </a:lnTo>
                <a:lnTo>
                  <a:pt x="108610" y="593089"/>
                </a:lnTo>
                <a:lnTo>
                  <a:pt x="123037" y="593089"/>
                </a:lnTo>
                <a:lnTo>
                  <a:pt x="123037" y="596900"/>
                </a:lnTo>
                <a:close/>
              </a:path>
              <a:path w="222885" h="1229360">
                <a:moveTo>
                  <a:pt x="107684" y="594118"/>
                </a:moveTo>
                <a:lnTo>
                  <a:pt x="107833" y="593837"/>
                </a:lnTo>
                <a:lnTo>
                  <a:pt x="108031" y="593646"/>
                </a:lnTo>
                <a:lnTo>
                  <a:pt x="107684" y="594118"/>
                </a:lnTo>
                <a:close/>
              </a:path>
              <a:path w="222885" h="1229360">
                <a:moveTo>
                  <a:pt x="107765" y="594061"/>
                </a:moveTo>
                <a:lnTo>
                  <a:pt x="108007" y="593715"/>
                </a:lnTo>
                <a:lnTo>
                  <a:pt x="107765" y="594061"/>
                </a:lnTo>
                <a:close/>
              </a:path>
              <a:path w="222885" h="1229360">
                <a:moveTo>
                  <a:pt x="107778" y="594360"/>
                </a:moveTo>
                <a:lnTo>
                  <a:pt x="107556" y="594360"/>
                </a:lnTo>
                <a:lnTo>
                  <a:pt x="107765" y="594061"/>
                </a:lnTo>
                <a:lnTo>
                  <a:pt x="107966" y="593829"/>
                </a:lnTo>
                <a:lnTo>
                  <a:pt x="107778" y="594360"/>
                </a:lnTo>
                <a:close/>
              </a:path>
              <a:path w="222885" h="1229360">
                <a:moveTo>
                  <a:pt x="107327" y="595629"/>
                </a:moveTo>
                <a:lnTo>
                  <a:pt x="107162" y="595629"/>
                </a:lnTo>
                <a:lnTo>
                  <a:pt x="107289" y="594360"/>
                </a:lnTo>
                <a:lnTo>
                  <a:pt x="107833" y="593837"/>
                </a:lnTo>
                <a:lnTo>
                  <a:pt x="107616" y="594210"/>
                </a:lnTo>
                <a:lnTo>
                  <a:pt x="107505" y="594360"/>
                </a:lnTo>
                <a:lnTo>
                  <a:pt x="107734" y="594360"/>
                </a:lnTo>
                <a:lnTo>
                  <a:pt x="107327" y="595629"/>
                </a:lnTo>
                <a:close/>
              </a:path>
              <a:path w="222885" h="1229360">
                <a:moveTo>
                  <a:pt x="107556" y="594360"/>
                </a:moveTo>
                <a:lnTo>
                  <a:pt x="107635" y="594210"/>
                </a:lnTo>
                <a:lnTo>
                  <a:pt x="107765" y="594061"/>
                </a:lnTo>
                <a:lnTo>
                  <a:pt x="107556" y="594360"/>
                </a:lnTo>
                <a:close/>
              </a:path>
              <a:path w="222885" h="1229360">
                <a:moveTo>
                  <a:pt x="107505" y="594360"/>
                </a:moveTo>
                <a:lnTo>
                  <a:pt x="107684" y="594118"/>
                </a:lnTo>
                <a:lnTo>
                  <a:pt x="107505" y="594360"/>
                </a:lnTo>
                <a:close/>
              </a:path>
              <a:path w="222885" h="1229360">
                <a:moveTo>
                  <a:pt x="107556" y="594360"/>
                </a:moveTo>
                <a:lnTo>
                  <a:pt x="107635" y="594210"/>
                </a:lnTo>
                <a:lnTo>
                  <a:pt x="107556" y="594360"/>
                </a:lnTo>
                <a:close/>
              </a:path>
              <a:path w="222885" h="1229360">
                <a:moveTo>
                  <a:pt x="107111" y="596900"/>
                </a:moveTo>
                <a:lnTo>
                  <a:pt x="103390" y="596900"/>
                </a:lnTo>
                <a:lnTo>
                  <a:pt x="106997" y="594360"/>
                </a:lnTo>
                <a:lnTo>
                  <a:pt x="105968" y="595629"/>
                </a:lnTo>
                <a:lnTo>
                  <a:pt x="107162" y="595629"/>
                </a:lnTo>
                <a:lnTo>
                  <a:pt x="107111" y="596900"/>
                </a:lnTo>
                <a:close/>
              </a:path>
              <a:path w="222885" h="1229360">
                <a:moveTo>
                  <a:pt x="107327" y="595629"/>
                </a:moveTo>
                <a:lnTo>
                  <a:pt x="107734" y="594360"/>
                </a:lnTo>
                <a:lnTo>
                  <a:pt x="107635" y="594764"/>
                </a:lnTo>
                <a:lnTo>
                  <a:pt x="107327" y="595629"/>
                </a:lnTo>
                <a:close/>
              </a:path>
              <a:path w="222885" h="1229360">
                <a:moveTo>
                  <a:pt x="107635" y="594764"/>
                </a:moveTo>
                <a:lnTo>
                  <a:pt x="107734" y="594360"/>
                </a:lnTo>
                <a:lnTo>
                  <a:pt x="107635" y="594764"/>
                </a:lnTo>
                <a:close/>
              </a:path>
              <a:path w="222885" h="1229360">
                <a:moveTo>
                  <a:pt x="107162" y="595629"/>
                </a:moveTo>
                <a:lnTo>
                  <a:pt x="105968" y="595629"/>
                </a:lnTo>
                <a:lnTo>
                  <a:pt x="107162" y="594482"/>
                </a:lnTo>
                <a:lnTo>
                  <a:pt x="107162" y="595629"/>
                </a:lnTo>
                <a:close/>
              </a:path>
              <a:path w="222885" h="1229360">
                <a:moveTo>
                  <a:pt x="107182" y="596609"/>
                </a:moveTo>
                <a:lnTo>
                  <a:pt x="107251" y="595629"/>
                </a:lnTo>
                <a:lnTo>
                  <a:pt x="107635" y="594764"/>
                </a:lnTo>
                <a:lnTo>
                  <a:pt x="107182" y="596609"/>
                </a:lnTo>
                <a:close/>
              </a:path>
              <a:path w="222885" h="1229360">
                <a:moveTo>
                  <a:pt x="122948" y="598170"/>
                </a:moveTo>
                <a:lnTo>
                  <a:pt x="99567" y="598170"/>
                </a:lnTo>
                <a:lnTo>
                  <a:pt x="104089" y="595629"/>
                </a:lnTo>
                <a:lnTo>
                  <a:pt x="103390" y="596900"/>
                </a:lnTo>
                <a:lnTo>
                  <a:pt x="123037" y="596900"/>
                </a:lnTo>
                <a:lnTo>
                  <a:pt x="122948" y="598170"/>
                </a:lnTo>
                <a:close/>
              </a:path>
              <a:path w="222885" h="1229360">
                <a:moveTo>
                  <a:pt x="107162" y="596438"/>
                </a:moveTo>
                <a:lnTo>
                  <a:pt x="107162" y="595629"/>
                </a:lnTo>
                <a:lnTo>
                  <a:pt x="107162" y="596438"/>
                </a:lnTo>
                <a:close/>
              </a:path>
              <a:path w="222885" h="1229360">
                <a:moveTo>
                  <a:pt x="107162" y="596900"/>
                </a:moveTo>
                <a:lnTo>
                  <a:pt x="107162" y="596692"/>
                </a:lnTo>
                <a:lnTo>
                  <a:pt x="107162" y="596900"/>
                </a:lnTo>
                <a:close/>
              </a:path>
              <a:path w="222885" h="1229360">
                <a:moveTo>
                  <a:pt x="119278" y="605789"/>
                </a:moveTo>
                <a:lnTo>
                  <a:pt x="49022" y="605789"/>
                </a:lnTo>
                <a:lnTo>
                  <a:pt x="58381" y="604520"/>
                </a:lnTo>
                <a:lnTo>
                  <a:pt x="58216" y="604520"/>
                </a:lnTo>
                <a:lnTo>
                  <a:pt x="67055" y="603250"/>
                </a:lnTo>
                <a:lnTo>
                  <a:pt x="66878" y="603250"/>
                </a:lnTo>
                <a:lnTo>
                  <a:pt x="75120" y="601979"/>
                </a:lnTo>
                <a:lnTo>
                  <a:pt x="82283" y="601979"/>
                </a:lnTo>
                <a:lnTo>
                  <a:pt x="89204" y="600710"/>
                </a:lnTo>
                <a:lnTo>
                  <a:pt x="88900" y="600710"/>
                </a:lnTo>
                <a:lnTo>
                  <a:pt x="95072" y="599439"/>
                </a:lnTo>
                <a:lnTo>
                  <a:pt x="94703" y="599439"/>
                </a:lnTo>
                <a:lnTo>
                  <a:pt x="100063" y="598170"/>
                </a:lnTo>
                <a:lnTo>
                  <a:pt x="122809" y="598170"/>
                </a:lnTo>
                <a:lnTo>
                  <a:pt x="122186" y="600710"/>
                </a:lnTo>
                <a:lnTo>
                  <a:pt x="121767" y="601979"/>
                </a:lnTo>
                <a:lnTo>
                  <a:pt x="120853" y="603250"/>
                </a:lnTo>
                <a:lnTo>
                  <a:pt x="120180" y="604520"/>
                </a:lnTo>
                <a:lnTo>
                  <a:pt x="119278" y="605789"/>
                </a:lnTo>
                <a:close/>
              </a:path>
              <a:path w="222885" h="1229360">
                <a:moveTo>
                  <a:pt x="98526" y="614679"/>
                </a:moveTo>
                <a:lnTo>
                  <a:pt x="92354" y="613410"/>
                </a:lnTo>
                <a:lnTo>
                  <a:pt x="85140" y="612139"/>
                </a:lnTo>
                <a:lnTo>
                  <a:pt x="77292" y="610870"/>
                </a:lnTo>
                <a:lnTo>
                  <a:pt x="59816" y="608329"/>
                </a:lnTo>
                <a:lnTo>
                  <a:pt x="50291" y="608329"/>
                </a:lnTo>
                <a:lnTo>
                  <a:pt x="40297" y="607060"/>
                </a:lnTo>
                <a:lnTo>
                  <a:pt x="18694" y="607060"/>
                </a:lnTo>
                <a:lnTo>
                  <a:pt x="29337" y="605789"/>
                </a:lnTo>
                <a:lnTo>
                  <a:pt x="118338" y="605789"/>
                </a:lnTo>
                <a:lnTo>
                  <a:pt x="117246" y="607060"/>
                </a:lnTo>
                <a:lnTo>
                  <a:pt x="114604" y="608329"/>
                </a:lnTo>
                <a:lnTo>
                  <a:pt x="113576" y="609600"/>
                </a:lnTo>
                <a:lnTo>
                  <a:pt x="109969" y="610870"/>
                </a:lnTo>
                <a:lnTo>
                  <a:pt x="109270" y="610870"/>
                </a:lnTo>
                <a:lnTo>
                  <a:pt x="104762" y="612139"/>
                </a:lnTo>
                <a:lnTo>
                  <a:pt x="104266" y="613410"/>
                </a:lnTo>
                <a:lnTo>
                  <a:pt x="98526" y="614679"/>
                </a:lnTo>
                <a:close/>
              </a:path>
              <a:path w="222885" h="1229360">
                <a:moveTo>
                  <a:pt x="8013" y="622300"/>
                </a:moveTo>
                <a:lnTo>
                  <a:pt x="5829" y="622300"/>
                </a:lnTo>
                <a:lnTo>
                  <a:pt x="3937" y="621029"/>
                </a:lnTo>
                <a:lnTo>
                  <a:pt x="2311" y="619760"/>
                </a:lnTo>
                <a:lnTo>
                  <a:pt x="1054" y="618489"/>
                </a:lnTo>
                <a:lnTo>
                  <a:pt x="279" y="615950"/>
                </a:lnTo>
                <a:lnTo>
                  <a:pt x="0" y="614679"/>
                </a:lnTo>
                <a:lnTo>
                  <a:pt x="279" y="612139"/>
                </a:lnTo>
                <a:lnTo>
                  <a:pt x="1054" y="610870"/>
                </a:lnTo>
                <a:lnTo>
                  <a:pt x="2311" y="608329"/>
                </a:lnTo>
                <a:lnTo>
                  <a:pt x="3937" y="607060"/>
                </a:lnTo>
                <a:lnTo>
                  <a:pt x="8013" y="607060"/>
                </a:lnTo>
                <a:lnTo>
                  <a:pt x="8013" y="622300"/>
                </a:lnTo>
                <a:close/>
              </a:path>
              <a:path w="222885" h="1229360">
                <a:moveTo>
                  <a:pt x="29883" y="622300"/>
                </a:moveTo>
                <a:lnTo>
                  <a:pt x="8013" y="622300"/>
                </a:lnTo>
                <a:lnTo>
                  <a:pt x="8013" y="607060"/>
                </a:lnTo>
                <a:lnTo>
                  <a:pt x="40297" y="607060"/>
                </a:lnTo>
                <a:lnTo>
                  <a:pt x="50291" y="608329"/>
                </a:lnTo>
                <a:lnTo>
                  <a:pt x="59816" y="608329"/>
                </a:lnTo>
                <a:lnTo>
                  <a:pt x="77292" y="610870"/>
                </a:lnTo>
                <a:lnTo>
                  <a:pt x="85140" y="612139"/>
                </a:lnTo>
                <a:lnTo>
                  <a:pt x="92354" y="613410"/>
                </a:lnTo>
                <a:lnTo>
                  <a:pt x="98526" y="614679"/>
                </a:lnTo>
                <a:lnTo>
                  <a:pt x="92354" y="615950"/>
                </a:lnTo>
                <a:lnTo>
                  <a:pt x="77088" y="618489"/>
                </a:lnTo>
                <a:lnTo>
                  <a:pt x="68656" y="619760"/>
                </a:lnTo>
                <a:lnTo>
                  <a:pt x="59651" y="619760"/>
                </a:lnTo>
                <a:lnTo>
                  <a:pt x="50139" y="621029"/>
                </a:lnTo>
                <a:lnTo>
                  <a:pt x="40297" y="621029"/>
                </a:lnTo>
                <a:lnTo>
                  <a:pt x="29883" y="622300"/>
                </a:lnTo>
                <a:close/>
              </a:path>
              <a:path w="222885" h="1229360">
                <a:moveTo>
                  <a:pt x="118338" y="623570"/>
                </a:moveTo>
                <a:lnTo>
                  <a:pt x="39471" y="623570"/>
                </a:lnTo>
                <a:lnTo>
                  <a:pt x="29197" y="622300"/>
                </a:lnTo>
                <a:lnTo>
                  <a:pt x="29883" y="622300"/>
                </a:lnTo>
                <a:lnTo>
                  <a:pt x="40297" y="621029"/>
                </a:lnTo>
                <a:lnTo>
                  <a:pt x="50139" y="621029"/>
                </a:lnTo>
                <a:lnTo>
                  <a:pt x="59651" y="619760"/>
                </a:lnTo>
                <a:lnTo>
                  <a:pt x="68656" y="619760"/>
                </a:lnTo>
                <a:lnTo>
                  <a:pt x="77088" y="618489"/>
                </a:lnTo>
                <a:lnTo>
                  <a:pt x="92354" y="615950"/>
                </a:lnTo>
                <a:lnTo>
                  <a:pt x="98526" y="614679"/>
                </a:lnTo>
                <a:lnTo>
                  <a:pt x="104266" y="615950"/>
                </a:lnTo>
                <a:lnTo>
                  <a:pt x="109270" y="618489"/>
                </a:lnTo>
                <a:lnTo>
                  <a:pt x="109969" y="618489"/>
                </a:lnTo>
                <a:lnTo>
                  <a:pt x="113576" y="619760"/>
                </a:lnTo>
                <a:lnTo>
                  <a:pt x="114604" y="621029"/>
                </a:lnTo>
                <a:lnTo>
                  <a:pt x="117246" y="622300"/>
                </a:lnTo>
                <a:lnTo>
                  <a:pt x="118338" y="623570"/>
                </a:lnTo>
                <a:close/>
              </a:path>
              <a:path w="222885" h="1229360">
                <a:moveTo>
                  <a:pt x="123037" y="635000"/>
                </a:moveTo>
                <a:lnTo>
                  <a:pt x="108610" y="635000"/>
                </a:lnTo>
                <a:lnTo>
                  <a:pt x="108031" y="634721"/>
                </a:lnTo>
                <a:lnTo>
                  <a:pt x="107473" y="633934"/>
                </a:lnTo>
                <a:lnTo>
                  <a:pt x="107224" y="632921"/>
                </a:lnTo>
                <a:lnTo>
                  <a:pt x="107162" y="632460"/>
                </a:lnTo>
                <a:lnTo>
                  <a:pt x="104089" y="632460"/>
                </a:lnTo>
                <a:lnTo>
                  <a:pt x="99567" y="631189"/>
                </a:lnTo>
                <a:lnTo>
                  <a:pt x="100063" y="631189"/>
                </a:lnTo>
                <a:lnTo>
                  <a:pt x="94703" y="629920"/>
                </a:lnTo>
                <a:lnTo>
                  <a:pt x="95072" y="629920"/>
                </a:lnTo>
                <a:lnTo>
                  <a:pt x="88900" y="628650"/>
                </a:lnTo>
                <a:lnTo>
                  <a:pt x="89204" y="628650"/>
                </a:lnTo>
                <a:lnTo>
                  <a:pt x="82283" y="627379"/>
                </a:lnTo>
                <a:lnTo>
                  <a:pt x="82524" y="627379"/>
                </a:lnTo>
                <a:lnTo>
                  <a:pt x="74917" y="626110"/>
                </a:lnTo>
                <a:lnTo>
                  <a:pt x="75120" y="626110"/>
                </a:lnTo>
                <a:lnTo>
                  <a:pt x="66878" y="624839"/>
                </a:lnTo>
                <a:lnTo>
                  <a:pt x="58381" y="624839"/>
                </a:lnTo>
                <a:lnTo>
                  <a:pt x="49022" y="623570"/>
                </a:lnTo>
                <a:lnTo>
                  <a:pt x="119278" y="623570"/>
                </a:lnTo>
                <a:lnTo>
                  <a:pt x="120180" y="624839"/>
                </a:lnTo>
                <a:lnTo>
                  <a:pt x="120853" y="626110"/>
                </a:lnTo>
                <a:lnTo>
                  <a:pt x="121767" y="627379"/>
                </a:lnTo>
                <a:lnTo>
                  <a:pt x="122186" y="628650"/>
                </a:lnTo>
                <a:lnTo>
                  <a:pt x="122809" y="629920"/>
                </a:lnTo>
                <a:lnTo>
                  <a:pt x="122948" y="631189"/>
                </a:lnTo>
                <a:lnTo>
                  <a:pt x="123037" y="635000"/>
                </a:lnTo>
                <a:close/>
              </a:path>
              <a:path w="222885" h="1229360">
                <a:moveTo>
                  <a:pt x="67055" y="626110"/>
                </a:moveTo>
                <a:lnTo>
                  <a:pt x="58216" y="624839"/>
                </a:lnTo>
                <a:lnTo>
                  <a:pt x="66878" y="624839"/>
                </a:lnTo>
                <a:lnTo>
                  <a:pt x="67055" y="626110"/>
                </a:lnTo>
                <a:close/>
              </a:path>
              <a:path w="222885" h="1229360">
                <a:moveTo>
                  <a:pt x="107162" y="634303"/>
                </a:moveTo>
                <a:lnTo>
                  <a:pt x="105968" y="633729"/>
                </a:lnTo>
                <a:lnTo>
                  <a:pt x="106997" y="633729"/>
                </a:lnTo>
                <a:lnTo>
                  <a:pt x="103390" y="632460"/>
                </a:lnTo>
                <a:lnTo>
                  <a:pt x="107111" y="632460"/>
                </a:lnTo>
                <a:lnTo>
                  <a:pt x="107162" y="634303"/>
                </a:lnTo>
                <a:close/>
              </a:path>
              <a:path w="222885" h="1229360">
                <a:moveTo>
                  <a:pt x="107162" y="632667"/>
                </a:moveTo>
                <a:lnTo>
                  <a:pt x="107111" y="632460"/>
                </a:lnTo>
                <a:lnTo>
                  <a:pt x="107162" y="632667"/>
                </a:lnTo>
                <a:close/>
              </a:path>
              <a:path w="222885" h="1229360">
                <a:moveTo>
                  <a:pt x="107422" y="633729"/>
                </a:moveTo>
                <a:lnTo>
                  <a:pt x="107251" y="633729"/>
                </a:lnTo>
                <a:lnTo>
                  <a:pt x="107182" y="632750"/>
                </a:lnTo>
                <a:lnTo>
                  <a:pt x="107422" y="633729"/>
                </a:lnTo>
                <a:close/>
              </a:path>
              <a:path w="222885" h="1229360">
                <a:moveTo>
                  <a:pt x="107574" y="634502"/>
                </a:moveTo>
                <a:lnTo>
                  <a:pt x="107162" y="634303"/>
                </a:lnTo>
                <a:lnTo>
                  <a:pt x="107162" y="632921"/>
                </a:lnTo>
                <a:lnTo>
                  <a:pt x="107251" y="633729"/>
                </a:lnTo>
                <a:lnTo>
                  <a:pt x="107574" y="634502"/>
                </a:lnTo>
                <a:close/>
              </a:path>
              <a:path w="222885" h="1229360">
                <a:moveTo>
                  <a:pt x="107617" y="634522"/>
                </a:moveTo>
                <a:lnTo>
                  <a:pt x="107511" y="634303"/>
                </a:lnTo>
                <a:lnTo>
                  <a:pt x="107327" y="633729"/>
                </a:lnTo>
                <a:lnTo>
                  <a:pt x="107473" y="633934"/>
                </a:lnTo>
                <a:lnTo>
                  <a:pt x="107617" y="634522"/>
                </a:lnTo>
                <a:close/>
              </a:path>
              <a:path w="222885" h="1229360">
                <a:moveTo>
                  <a:pt x="107473" y="633934"/>
                </a:moveTo>
                <a:lnTo>
                  <a:pt x="107327" y="633729"/>
                </a:lnTo>
                <a:lnTo>
                  <a:pt x="107473" y="633934"/>
                </a:lnTo>
                <a:close/>
              </a:path>
              <a:path w="222885" h="1229360">
                <a:moveTo>
                  <a:pt x="108031" y="634721"/>
                </a:moveTo>
                <a:lnTo>
                  <a:pt x="107617" y="634522"/>
                </a:lnTo>
                <a:lnTo>
                  <a:pt x="107473" y="633934"/>
                </a:lnTo>
                <a:lnTo>
                  <a:pt x="108031" y="634721"/>
                </a:lnTo>
                <a:close/>
              </a:path>
              <a:path w="222885" h="1229360">
                <a:moveTo>
                  <a:pt x="181178" y="1212850"/>
                </a:moveTo>
                <a:lnTo>
                  <a:pt x="110921" y="1212850"/>
                </a:lnTo>
                <a:lnTo>
                  <a:pt x="110020" y="1211579"/>
                </a:lnTo>
                <a:lnTo>
                  <a:pt x="109347" y="1210310"/>
                </a:lnTo>
                <a:lnTo>
                  <a:pt x="108432" y="1209039"/>
                </a:lnTo>
                <a:lnTo>
                  <a:pt x="108013" y="1207770"/>
                </a:lnTo>
                <a:lnTo>
                  <a:pt x="107391" y="1206500"/>
                </a:lnTo>
                <a:lnTo>
                  <a:pt x="107251" y="1205229"/>
                </a:lnTo>
                <a:lnTo>
                  <a:pt x="107162" y="634303"/>
                </a:lnTo>
                <a:lnTo>
                  <a:pt x="107574" y="634502"/>
                </a:lnTo>
                <a:lnTo>
                  <a:pt x="107734" y="635000"/>
                </a:lnTo>
                <a:lnTo>
                  <a:pt x="123037" y="635000"/>
                </a:lnTo>
                <a:lnTo>
                  <a:pt x="123037" y="1201420"/>
                </a:lnTo>
                <a:lnTo>
                  <a:pt x="121589" y="1201420"/>
                </a:lnTo>
                <a:lnTo>
                  <a:pt x="122168" y="1201698"/>
                </a:lnTo>
                <a:lnTo>
                  <a:pt x="122727" y="1202485"/>
                </a:lnTo>
                <a:lnTo>
                  <a:pt x="122975" y="1203498"/>
                </a:lnTo>
                <a:lnTo>
                  <a:pt x="123037" y="1203960"/>
                </a:lnTo>
                <a:lnTo>
                  <a:pt x="126111" y="1203960"/>
                </a:lnTo>
                <a:lnTo>
                  <a:pt x="130632" y="1205229"/>
                </a:lnTo>
                <a:lnTo>
                  <a:pt x="130136" y="1205229"/>
                </a:lnTo>
                <a:lnTo>
                  <a:pt x="135496" y="1206500"/>
                </a:lnTo>
                <a:lnTo>
                  <a:pt x="135127" y="1206500"/>
                </a:lnTo>
                <a:lnTo>
                  <a:pt x="141300" y="1207770"/>
                </a:lnTo>
                <a:lnTo>
                  <a:pt x="140995" y="1207770"/>
                </a:lnTo>
                <a:lnTo>
                  <a:pt x="147916" y="1209039"/>
                </a:lnTo>
                <a:lnTo>
                  <a:pt x="147675" y="1209039"/>
                </a:lnTo>
                <a:lnTo>
                  <a:pt x="155282" y="1210310"/>
                </a:lnTo>
                <a:lnTo>
                  <a:pt x="163144" y="1210310"/>
                </a:lnTo>
                <a:lnTo>
                  <a:pt x="171983" y="1211579"/>
                </a:lnTo>
                <a:lnTo>
                  <a:pt x="171818" y="1211579"/>
                </a:lnTo>
                <a:lnTo>
                  <a:pt x="181178" y="1212850"/>
                </a:lnTo>
                <a:close/>
              </a:path>
              <a:path w="222885" h="1229360">
                <a:moveTo>
                  <a:pt x="107734" y="635000"/>
                </a:moveTo>
                <a:lnTo>
                  <a:pt x="107574" y="634502"/>
                </a:lnTo>
                <a:lnTo>
                  <a:pt x="107665" y="634721"/>
                </a:lnTo>
                <a:lnTo>
                  <a:pt x="107734" y="635000"/>
                </a:lnTo>
                <a:close/>
              </a:path>
              <a:path w="222885" h="1229360">
                <a:moveTo>
                  <a:pt x="108229" y="635000"/>
                </a:moveTo>
                <a:lnTo>
                  <a:pt x="107734" y="635000"/>
                </a:lnTo>
                <a:lnTo>
                  <a:pt x="107617" y="634522"/>
                </a:lnTo>
                <a:lnTo>
                  <a:pt x="108031" y="634721"/>
                </a:lnTo>
                <a:lnTo>
                  <a:pt x="108229" y="635000"/>
                </a:lnTo>
                <a:close/>
              </a:path>
              <a:path w="222885" h="1229360">
                <a:moveTo>
                  <a:pt x="122583" y="1201897"/>
                </a:moveTo>
                <a:lnTo>
                  <a:pt x="122168" y="1201698"/>
                </a:lnTo>
                <a:lnTo>
                  <a:pt x="121970" y="1201420"/>
                </a:lnTo>
                <a:lnTo>
                  <a:pt x="122466" y="1201420"/>
                </a:lnTo>
                <a:lnTo>
                  <a:pt x="122583" y="1201897"/>
                </a:lnTo>
                <a:close/>
              </a:path>
              <a:path w="222885" h="1229360">
                <a:moveTo>
                  <a:pt x="122625" y="1201917"/>
                </a:moveTo>
                <a:lnTo>
                  <a:pt x="122466" y="1201420"/>
                </a:lnTo>
                <a:lnTo>
                  <a:pt x="122625" y="1201917"/>
                </a:lnTo>
                <a:close/>
              </a:path>
              <a:path w="222885" h="1229360">
                <a:moveTo>
                  <a:pt x="123037" y="1202116"/>
                </a:moveTo>
                <a:lnTo>
                  <a:pt x="122625" y="1201917"/>
                </a:lnTo>
                <a:lnTo>
                  <a:pt x="122466" y="1201420"/>
                </a:lnTo>
                <a:lnTo>
                  <a:pt x="123037" y="1201420"/>
                </a:lnTo>
                <a:lnTo>
                  <a:pt x="123037" y="1202116"/>
                </a:lnTo>
                <a:close/>
              </a:path>
              <a:path w="222885" h="1229360">
                <a:moveTo>
                  <a:pt x="125006" y="1202689"/>
                </a:moveTo>
                <a:lnTo>
                  <a:pt x="124231" y="1202689"/>
                </a:lnTo>
                <a:lnTo>
                  <a:pt x="123202" y="1201420"/>
                </a:lnTo>
                <a:lnTo>
                  <a:pt x="125006" y="1202689"/>
                </a:lnTo>
                <a:close/>
              </a:path>
              <a:path w="222885" h="1229360">
                <a:moveTo>
                  <a:pt x="122727" y="1202485"/>
                </a:moveTo>
                <a:lnTo>
                  <a:pt x="122168" y="1201698"/>
                </a:lnTo>
                <a:lnTo>
                  <a:pt x="122583" y="1201897"/>
                </a:lnTo>
                <a:lnTo>
                  <a:pt x="122727" y="1202485"/>
                </a:lnTo>
                <a:close/>
              </a:path>
              <a:path w="222885" h="1229360">
                <a:moveTo>
                  <a:pt x="122872" y="1202689"/>
                </a:moveTo>
                <a:lnTo>
                  <a:pt x="122727" y="1202485"/>
                </a:lnTo>
                <a:lnTo>
                  <a:pt x="122583" y="1201897"/>
                </a:lnTo>
                <a:lnTo>
                  <a:pt x="122688" y="1202116"/>
                </a:lnTo>
                <a:lnTo>
                  <a:pt x="122872" y="1202689"/>
                </a:lnTo>
                <a:close/>
              </a:path>
              <a:path w="222885" h="1229360">
                <a:moveTo>
                  <a:pt x="123037" y="1202689"/>
                </a:moveTo>
                <a:lnTo>
                  <a:pt x="122872" y="1202689"/>
                </a:lnTo>
                <a:lnTo>
                  <a:pt x="122625" y="1201917"/>
                </a:lnTo>
                <a:lnTo>
                  <a:pt x="123037" y="1202116"/>
                </a:lnTo>
                <a:lnTo>
                  <a:pt x="123037" y="1202689"/>
                </a:lnTo>
                <a:close/>
              </a:path>
              <a:path w="222885" h="1229360">
                <a:moveTo>
                  <a:pt x="126809" y="1203960"/>
                </a:moveTo>
                <a:lnTo>
                  <a:pt x="123088" y="1203960"/>
                </a:lnTo>
                <a:lnTo>
                  <a:pt x="123037" y="1202116"/>
                </a:lnTo>
                <a:lnTo>
                  <a:pt x="124231" y="1202689"/>
                </a:lnTo>
                <a:lnTo>
                  <a:pt x="125006" y="1202689"/>
                </a:lnTo>
                <a:lnTo>
                  <a:pt x="126809" y="1203960"/>
                </a:lnTo>
                <a:close/>
              </a:path>
              <a:path w="222885" h="1229360">
                <a:moveTo>
                  <a:pt x="123017" y="1203669"/>
                </a:moveTo>
                <a:lnTo>
                  <a:pt x="122727" y="1202485"/>
                </a:lnTo>
                <a:lnTo>
                  <a:pt x="122872" y="1202689"/>
                </a:lnTo>
                <a:lnTo>
                  <a:pt x="123017" y="1203669"/>
                </a:lnTo>
                <a:close/>
              </a:path>
              <a:path w="222885" h="1229360">
                <a:moveTo>
                  <a:pt x="123037" y="1203498"/>
                </a:moveTo>
                <a:lnTo>
                  <a:pt x="122948" y="1202689"/>
                </a:lnTo>
                <a:lnTo>
                  <a:pt x="123037" y="1203498"/>
                </a:lnTo>
                <a:close/>
              </a:path>
              <a:path w="222885" h="1229360">
                <a:moveTo>
                  <a:pt x="123088" y="1203960"/>
                </a:moveTo>
                <a:lnTo>
                  <a:pt x="123037" y="1203752"/>
                </a:lnTo>
                <a:lnTo>
                  <a:pt x="123088" y="1203960"/>
                </a:lnTo>
                <a:close/>
              </a:path>
              <a:path w="222885" h="1229360">
                <a:moveTo>
                  <a:pt x="222186" y="1229360"/>
                </a:moveTo>
                <a:lnTo>
                  <a:pt x="190055" y="1229360"/>
                </a:lnTo>
                <a:lnTo>
                  <a:pt x="180060" y="1228089"/>
                </a:lnTo>
                <a:lnTo>
                  <a:pt x="170383" y="1228089"/>
                </a:lnTo>
                <a:lnTo>
                  <a:pt x="131305" y="1221739"/>
                </a:lnTo>
                <a:lnTo>
                  <a:pt x="125933" y="1220470"/>
                </a:lnTo>
                <a:lnTo>
                  <a:pt x="125437" y="1220470"/>
                </a:lnTo>
                <a:lnTo>
                  <a:pt x="120929" y="1217929"/>
                </a:lnTo>
                <a:lnTo>
                  <a:pt x="120230" y="1217929"/>
                </a:lnTo>
                <a:lnTo>
                  <a:pt x="116624" y="1216660"/>
                </a:lnTo>
                <a:lnTo>
                  <a:pt x="115595" y="1215389"/>
                </a:lnTo>
                <a:lnTo>
                  <a:pt x="112966" y="1214120"/>
                </a:lnTo>
                <a:lnTo>
                  <a:pt x="111861" y="1212850"/>
                </a:lnTo>
                <a:lnTo>
                  <a:pt x="200863" y="1212850"/>
                </a:lnTo>
                <a:lnTo>
                  <a:pt x="211505" y="1214120"/>
                </a:lnTo>
                <a:lnTo>
                  <a:pt x="222326" y="1214120"/>
                </a:lnTo>
                <a:lnTo>
                  <a:pt x="222186" y="1229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1000" y="3825875"/>
            <a:ext cx="1325880" cy="1221105"/>
          </a:xfrm>
          <a:custGeom>
            <a:avLst/>
            <a:gdLst/>
            <a:ahLst/>
            <a:cxnLst/>
            <a:rect l="l" t="t" r="r" b="b"/>
            <a:pathLst>
              <a:path w="1325880" h="1221104">
                <a:moveTo>
                  <a:pt x="1177658" y="950531"/>
                </a:moveTo>
                <a:lnTo>
                  <a:pt x="1036497" y="950531"/>
                </a:lnTo>
                <a:lnTo>
                  <a:pt x="1036497" y="1081201"/>
                </a:lnTo>
                <a:lnTo>
                  <a:pt x="1177658" y="1081201"/>
                </a:lnTo>
                <a:lnTo>
                  <a:pt x="1177658" y="1076439"/>
                </a:lnTo>
                <a:lnTo>
                  <a:pt x="1177658" y="1071676"/>
                </a:lnTo>
                <a:lnTo>
                  <a:pt x="1177658" y="960056"/>
                </a:lnTo>
                <a:lnTo>
                  <a:pt x="1177658" y="955294"/>
                </a:lnTo>
                <a:lnTo>
                  <a:pt x="1177658" y="950531"/>
                </a:lnTo>
                <a:close/>
              </a:path>
              <a:path w="1325880" h="1221104">
                <a:moveTo>
                  <a:pt x="1325549" y="0"/>
                </a:moveTo>
                <a:lnTo>
                  <a:pt x="1316024" y="0"/>
                </a:lnTo>
                <a:lnTo>
                  <a:pt x="1316024" y="9525"/>
                </a:lnTo>
                <a:lnTo>
                  <a:pt x="1316024" y="605409"/>
                </a:lnTo>
                <a:lnTo>
                  <a:pt x="1316024" y="615238"/>
                </a:lnTo>
                <a:lnTo>
                  <a:pt x="1316024" y="1211122"/>
                </a:lnTo>
                <a:lnTo>
                  <a:pt x="667702" y="1211122"/>
                </a:lnTo>
                <a:lnTo>
                  <a:pt x="667702" y="615238"/>
                </a:lnTo>
                <a:lnTo>
                  <a:pt x="1316024" y="615238"/>
                </a:lnTo>
                <a:lnTo>
                  <a:pt x="1316024" y="605409"/>
                </a:lnTo>
                <a:lnTo>
                  <a:pt x="667702" y="605409"/>
                </a:lnTo>
                <a:lnTo>
                  <a:pt x="667702" y="9525"/>
                </a:lnTo>
                <a:lnTo>
                  <a:pt x="1316024" y="9525"/>
                </a:lnTo>
                <a:lnTo>
                  <a:pt x="1316024" y="0"/>
                </a:lnTo>
                <a:lnTo>
                  <a:pt x="667372" y="0"/>
                </a:lnTo>
                <a:lnTo>
                  <a:pt x="658177" y="0"/>
                </a:lnTo>
                <a:lnTo>
                  <a:pt x="657847" y="0"/>
                </a:lnTo>
                <a:lnTo>
                  <a:pt x="657847" y="9525"/>
                </a:lnTo>
                <a:lnTo>
                  <a:pt x="657847" y="605409"/>
                </a:lnTo>
                <a:lnTo>
                  <a:pt x="657847" y="615238"/>
                </a:lnTo>
                <a:lnTo>
                  <a:pt x="657847" y="1211122"/>
                </a:lnTo>
                <a:lnTo>
                  <a:pt x="9525" y="1211122"/>
                </a:lnTo>
                <a:lnTo>
                  <a:pt x="9525" y="615238"/>
                </a:lnTo>
                <a:lnTo>
                  <a:pt x="657847" y="615238"/>
                </a:lnTo>
                <a:lnTo>
                  <a:pt x="657847" y="605409"/>
                </a:lnTo>
                <a:lnTo>
                  <a:pt x="9525" y="605409"/>
                </a:lnTo>
                <a:lnTo>
                  <a:pt x="9525" y="9525"/>
                </a:lnTo>
                <a:lnTo>
                  <a:pt x="657847" y="9525"/>
                </a:lnTo>
                <a:lnTo>
                  <a:pt x="657847" y="0"/>
                </a:lnTo>
                <a:lnTo>
                  <a:pt x="0" y="0"/>
                </a:lnTo>
                <a:lnTo>
                  <a:pt x="0" y="605713"/>
                </a:lnTo>
                <a:lnTo>
                  <a:pt x="0" y="614934"/>
                </a:lnTo>
                <a:lnTo>
                  <a:pt x="0" y="1220647"/>
                </a:lnTo>
                <a:lnTo>
                  <a:pt x="658177" y="1220647"/>
                </a:lnTo>
                <a:lnTo>
                  <a:pt x="667372" y="1220647"/>
                </a:lnTo>
                <a:lnTo>
                  <a:pt x="1325549" y="1220647"/>
                </a:lnTo>
                <a:lnTo>
                  <a:pt x="1325549" y="1215885"/>
                </a:lnTo>
                <a:lnTo>
                  <a:pt x="1325549" y="1211122"/>
                </a:lnTo>
                <a:lnTo>
                  <a:pt x="1325549" y="4762"/>
                </a:lnTo>
                <a:lnTo>
                  <a:pt x="1325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2524137" y="3825875"/>
            <a:ext cx="1367155" cy="1224280"/>
            <a:chOff x="2524137" y="3825875"/>
            <a:chExt cx="1367155" cy="1224280"/>
          </a:xfrm>
        </p:grpSpPr>
        <p:sp>
          <p:nvSpPr>
            <p:cNvPr id="21" name="object 21"/>
            <p:cNvSpPr/>
            <p:nvPr/>
          </p:nvSpPr>
          <p:spPr>
            <a:xfrm>
              <a:off x="2524137" y="3825874"/>
              <a:ext cx="1367155" cy="1224280"/>
            </a:xfrm>
            <a:custGeom>
              <a:avLst/>
              <a:gdLst/>
              <a:ahLst/>
              <a:cxnLst/>
              <a:rect l="l" t="t" r="r" b="b"/>
              <a:pathLst>
                <a:path w="1367154" h="1224279">
                  <a:moveTo>
                    <a:pt x="1229715" y="950087"/>
                  </a:moveTo>
                  <a:lnTo>
                    <a:pt x="1084427" y="950087"/>
                  </a:lnTo>
                  <a:lnTo>
                    <a:pt x="1084427" y="1081087"/>
                  </a:lnTo>
                  <a:lnTo>
                    <a:pt x="1229715" y="1081087"/>
                  </a:lnTo>
                  <a:lnTo>
                    <a:pt x="1229715" y="1076325"/>
                  </a:lnTo>
                  <a:lnTo>
                    <a:pt x="1229715" y="1071562"/>
                  </a:lnTo>
                  <a:lnTo>
                    <a:pt x="1229715" y="959612"/>
                  </a:lnTo>
                  <a:lnTo>
                    <a:pt x="1229715" y="954849"/>
                  </a:lnTo>
                  <a:lnTo>
                    <a:pt x="1229715" y="950087"/>
                  </a:lnTo>
                  <a:close/>
                </a:path>
                <a:path w="1367154" h="1224279">
                  <a:moveTo>
                    <a:pt x="1366850" y="0"/>
                  </a:moveTo>
                  <a:lnTo>
                    <a:pt x="1357325" y="0"/>
                  </a:lnTo>
                  <a:lnTo>
                    <a:pt x="1357325" y="9525"/>
                  </a:lnTo>
                  <a:lnTo>
                    <a:pt x="1357325" y="607072"/>
                  </a:lnTo>
                  <a:lnTo>
                    <a:pt x="1357325" y="616902"/>
                  </a:lnTo>
                  <a:lnTo>
                    <a:pt x="1357325" y="1214450"/>
                  </a:lnTo>
                  <a:lnTo>
                    <a:pt x="688365" y="1214450"/>
                  </a:lnTo>
                  <a:lnTo>
                    <a:pt x="688365" y="616902"/>
                  </a:lnTo>
                  <a:lnTo>
                    <a:pt x="1357325" y="616902"/>
                  </a:lnTo>
                  <a:lnTo>
                    <a:pt x="1357325" y="607072"/>
                  </a:lnTo>
                  <a:lnTo>
                    <a:pt x="688708" y="607072"/>
                  </a:lnTo>
                  <a:lnTo>
                    <a:pt x="688708" y="9525"/>
                  </a:lnTo>
                  <a:lnTo>
                    <a:pt x="1357325" y="9525"/>
                  </a:lnTo>
                  <a:lnTo>
                    <a:pt x="1357325" y="0"/>
                  </a:lnTo>
                  <a:lnTo>
                    <a:pt x="688708" y="0"/>
                  </a:lnTo>
                  <a:lnTo>
                    <a:pt x="678840" y="0"/>
                  </a:lnTo>
                  <a:lnTo>
                    <a:pt x="678840" y="9525"/>
                  </a:lnTo>
                  <a:lnTo>
                    <a:pt x="678840" y="607072"/>
                  </a:lnTo>
                  <a:lnTo>
                    <a:pt x="678497" y="607072"/>
                  </a:lnTo>
                  <a:lnTo>
                    <a:pt x="678497" y="616902"/>
                  </a:lnTo>
                  <a:lnTo>
                    <a:pt x="678497" y="1214450"/>
                  </a:lnTo>
                  <a:lnTo>
                    <a:pt x="9525" y="1214450"/>
                  </a:lnTo>
                  <a:lnTo>
                    <a:pt x="9525" y="616902"/>
                  </a:lnTo>
                  <a:lnTo>
                    <a:pt x="678497" y="616902"/>
                  </a:lnTo>
                  <a:lnTo>
                    <a:pt x="678497" y="607072"/>
                  </a:lnTo>
                  <a:lnTo>
                    <a:pt x="10210" y="607072"/>
                  </a:lnTo>
                  <a:lnTo>
                    <a:pt x="10210" y="9525"/>
                  </a:lnTo>
                  <a:lnTo>
                    <a:pt x="678840" y="9525"/>
                  </a:lnTo>
                  <a:lnTo>
                    <a:pt x="678840" y="0"/>
                  </a:lnTo>
                  <a:lnTo>
                    <a:pt x="685" y="0"/>
                  </a:lnTo>
                  <a:lnTo>
                    <a:pt x="685" y="607377"/>
                  </a:lnTo>
                  <a:lnTo>
                    <a:pt x="0" y="607377"/>
                  </a:lnTo>
                  <a:lnTo>
                    <a:pt x="0" y="1223975"/>
                  </a:lnTo>
                  <a:lnTo>
                    <a:pt x="678840" y="1223975"/>
                  </a:lnTo>
                  <a:lnTo>
                    <a:pt x="688022" y="1223975"/>
                  </a:lnTo>
                  <a:lnTo>
                    <a:pt x="1366850" y="1223975"/>
                  </a:lnTo>
                  <a:lnTo>
                    <a:pt x="1366850" y="1219212"/>
                  </a:lnTo>
                  <a:lnTo>
                    <a:pt x="1366850" y="1214450"/>
                  </a:lnTo>
                  <a:lnTo>
                    <a:pt x="1366850" y="4762"/>
                  </a:lnTo>
                  <a:lnTo>
                    <a:pt x="13668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712" y="4311472"/>
              <a:ext cx="287210" cy="252780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1831962" y="4318037"/>
            <a:ext cx="638810" cy="168275"/>
          </a:xfrm>
          <a:custGeom>
            <a:avLst/>
            <a:gdLst/>
            <a:ahLst/>
            <a:cxnLst/>
            <a:rect l="l" t="t" r="r" b="b"/>
            <a:pathLst>
              <a:path w="638810" h="168275">
                <a:moveTo>
                  <a:pt x="541362" y="48387"/>
                </a:moveTo>
                <a:lnTo>
                  <a:pt x="541362" y="12674"/>
                </a:lnTo>
                <a:lnTo>
                  <a:pt x="541655" y="9969"/>
                </a:lnTo>
                <a:lnTo>
                  <a:pt x="553161" y="0"/>
                </a:lnTo>
                <a:lnTo>
                  <a:pt x="555879" y="101"/>
                </a:lnTo>
                <a:lnTo>
                  <a:pt x="558507" y="774"/>
                </a:lnTo>
                <a:lnTo>
                  <a:pt x="560933" y="1981"/>
                </a:lnTo>
                <a:lnTo>
                  <a:pt x="563041" y="3695"/>
                </a:lnTo>
                <a:lnTo>
                  <a:pt x="572020" y="12674"/>
                </a:lnTo>
                <a:lnTo>
                  <a:pt x="566762" y="12674"/>
                </a:lnTo>
                <a:lnTo>
                  <a:pt x="545084" y="21653"/>
                </a:lnTo>
                <a:lnTo>
                  <a:pt x="559117" y="35687"/>
                </a:lnTo>
                <a:lnTo>
                  <a:pt x="554062" y="35687"/>
                </a:lnTo>
                <a:lnTo>
                  <a:pt x="541362" y="48387"/>
                </a:lnTo>
                <a:close/>
              </a:path>
              <a:path w="638810" h="168275">
                <a:moveTo>
                  <a:pt x="566762" y="43332"/>
                </a:moveTo>
                <a:lnTo>
                  <a:pt x="545084" y="21653"/>
                </a:lnTo>
                <a:lnTo>
                  <a:pt x="566762" y="12674"/>
                </a:lnTo>
                <a:lnTo>
                  <a:pt x="566762" y="43332"/>
                </a:lnTo>
                <a:close/>
              </a:path>
              <a:path w="638810" h="168275">
                <a:moveTo>
                  <a:pt x="607542" y="84112"/>
                </a:moveTo>
                <a:lnTo>
                  <a:pt x="566762" y="43332"/>
                </a:lnTo>
                <a:lnTo>
                  <a:pt x="566762" y="12674"/>
                </a:lnTo>
                <a:lnTo>
                  <a:pt x="572020" y="12674"/>
                </a:lnTo>
                <a:lnTo>
                  <a:pt x="634479" y="75133"/>
                </a:lnTo>
                <a:lnTo>
                  <a:pt x="616521" y="75133"/>
                </a:lnTo>
                <a:lnTo>
                  <a:pt x="607542" y="84112"/>
                </a:lnTo>
                <a:close/>
              </a:path>
              <a:path w="638810" h="168275">
                <a:moveTo>
                  <a:pt x="541362" y="132524"/>
                </a:moveTo>
                <a:lnTo>
                  <a:pt x="12700" y="132524"/>
                </a:lnTo>
                <a:lnTo>
                  <a:pt x="10223" y="132283"/>
                </a:lnTo>
                <a:lnTo>
                  <a:pt x="0" y="119824"/>
                </a:lnTo>
                <a:lnTo>
                  <a:pt x="0" y="48387"/>
                </a:lnTo>
                <a:lnTo>
                  <a:pt x="12700" y="35687"/>
                </a:lnTo>
                <a:lnTo>
                  <a:pt x="541362" y="35687"/>
                </a:lnTo>
                <a:lnTo>
                  <a:pt x="541362" y="48387"/>
                </a:lnTo>
                <a:lnTo>
                  <a:pt x="25400" y="48387"/>
                </a:lnTo>
                <a:lnTo>
                  <a:pt x="12700" y="61087"/>
                </a:lnTo>
                <a:lnTo>
                  <a:pt x="25400" y="61087"/>
                </a:lnTo>
                <a:lnTo>
                  <a:pt x="25400" y="107124"/>
                </a:lnTo>
                <a:lnTo>
                  <a:pt x="12700" y="107124"/>
                </a:lnTo>
                <a:lnTo>
                  <a:pt x="25400" y="119824"/>
                </a:lnTo>
                <a:lnTo>
                  <a:pt x="541362" y="119824"/>
                </a:lnTo>
                <a:lnTo>
                  <a:pt x="541362" y="132524"/>
                </a:lnTo>
                <a:close/>
              </a:path>
              <a:path w="638810" h="168275">
                <a:moveTo>
                  <a:pt x="554062" y="61087"/>
                </a:moveTo>
                <a:lnTo>
                  <a:pt x="25400" y="61087"/>
                </a:lnTo>
                <a:lnTo>
                  <a:pt x="25400" y="48387"/>
                </a:lnTo>
                <a:lnTo>
                  <a:pt x="541362" y="48387"/>
                </a:lnTo>
                <a:lnTo>
                  <a:pt x="554062" y="35687"/>
                </a:lnTo>
                <a:lnTo>
                  <a:pt x="559117" y="35687"/>
                </a:lnTo>
                <a:lnTo>
                  <a:pt x="566762" y="43332"/>
                </a:lnTo>
                <a:lnTo>
                  <a:pt x="566762" y="48387"/>
                </a:lnTo>
                <a:lnTo>
                  <a:pt x="566521" y="50863"/>
                </a:lnTo>
                <a:lnTo>
                  <a:pt x="556539" y="60845"/>
                </a:lnTo>
                <a:lnTo>
                  <a:pt x="554062" y="61087"/>
                </a:lnTo>
                <a:close/>
              </a:path>
              <a:path w="638810" h="168275">
                <a:moveTo>
                  <a:pt x="25400" y="61087"/>
                </a:moveTo>
                <a:lnTo>
                  <a:pt x="12700" y="61087"/>
                </a:lnTo>
                <a:lnTo>
                  <a:pt x="25400" y="48387"/>
                </a:lnTo>
                <a:lnTo>
                  <a:pt x="25400" y="61087"/>
                </a:lnTo>
                <a:close/>
              </a:path>
              <a:path w="638810" h="168275">
                <a:moveTo>
                  <a:pt x="616521" y="93091"/>
                </a:moveTo>
                <a:lnTo>
                  <a:pt x="607542" y="84112"/>
                </a:lnTo>
                <a:lnTo>
                  <a:pt x="616521" y="75133"/>
                </a:lnTo>
                <a:lnTo>
                  <a:pt x="616521" y="93091"/>
                </a:lnTo>
                <a:close/>
              </a:path>
              <a:path w="638810" h="168275">
                <a:moveTo>
                  <a:pt x="634479" y="93091"/>
                </a:moveTo>
                <a:lnTo>
                  <a:pt x="616521" y="93091"/>
                </a:lnTo>
                <a:lnTo>
                  <a:pt x="616521" y="75133"/>
                </a:lnTo>
                <a:lnTo>
                  <a:pt x="634479" y="75133"/>
                </a:lnTo>
                <a:lnTo>
                  <a:pt x="636066" y="77050"/>
                </a:lnTo>
                <a:lnTo>
                  <a:pt x="637235" y="79248"/>
                </a:lnTo>
                <a:lnTo>
                  <a:pt x="637959" y="81635"/>
                </a:lnTo>
                <a:lnTo>
                  <a:pt x="638200" y="84112"/>
                </a:lnTo>
                <a:lnTo>
                  <a:pt x="637959" y="86588"/>
                </a:lnTo>
                <a:lnTo>
                  <a:pt x="637235" y="88963"/>
                </a:lnTo>
                <a:lnTo>
                  <a:pt x="636066" y="91160"/>
                </a:lnTo>
                <a:lnTo>
                  <a:pt x="634479" y="93091"/>
                </a:lnTo>
                <a:close/>
              </a:path>
              <a:path w="638810" h="168275">
                <a:moveTo>
                  <a:pt x="572020" y="155549"/>
                </a:moveTo>
                <a:lnTo>
                  <a:pt x="566762" y="155549"/>
                </a:lnTo>
                <a:lnTo>
                  <a:pt x="566762" y="124891"/>
                </a:lnTo>
                <a:lnTo>
                  <a:pt x="607542" y="84112"/>
                </a:lnTo>
                <a:lnTo>
                  <a:pt x="616521" y="93091"/>
                </a:lnTo>
                <a:lnTo>
                  <a:pt x="634479" y="93091"/>
                </a:lnTo>
                <a:lnTo>
                  <a:pt x="572020" y="155549"/>
                </a:lnTo>
                <a:close/>
              </a:path>
              <a:path w="638810" h="168275">
                <a:moveTo>
                  <a:pt x="25400" y="119824"/>
                </a:moveTo>
                <a:lnTo>
                  <a:pt x="12700" y="107124"/>
                </a:lnTo>
                <a:lnTo>
                  <a:pt x="25400" y="107124"/>
                </a:lnTo>
                <a:lnTo>
                  <a:pt x="25400" y="119824"/>
                </a:lnTo>
                <a:close/>
              </a:path>
              <a:path w="638810" h="168275">
                <a:moveTo>
                  <a:pt x="559130" y="132524"/>
                </a:moveTo>
                <a:lnTo>
                  <a:pt x="554062" y="132524"/>
                </a:lnTo>
                <a:lnTo>
                  <a:pt x="541362" y="119824"/>
                </a:lnTo>
                <a:lnTo>
                  <a:pt x="25400" y="119824"/>
                </a:lnTo>
                <a:lnTo>
                  <a:pt x="25400" y="107124"/>
                </a:lnTo>
                <a:lnTo>
                  <a:pt x="554062" y="107124"/>
                </a:lnTo>
                <a:lnTo>
                  <a:pt x="566762" y="119824"/>
                </a:lnTo>
                <a:lnTo>
                  <a:pt x="566762" y="124891"/>
                </a:lnTo>
                <a:lnTo>
                  <a:pt x="559130" y="132524"/>
                </a:lnTo>
                <a:close/>
              </a:path>
              <a:path w="638810" h="168275">
                <a:moveTo>
                  <a:pt x="553161" y="168211"/>
                </a:moveTo>
                <a:lnTo>
                  <a:pt x="541362" y="155549"/>
                </a:lnTo>
                <a:lnTo>
                  <a:pt x="541362" y="119824"/>
                </a:lnTo>
                <a:lnTo>
                  <a:pt x="554062" y="132524"/>
                </a:lnTo>
                <a:lnTo>
                  <a:pt x="559130" y="132524"/>
                </a:lnTo>
                <a:lnTo>
                  <a:pt x="545084" y="146570"/>
                </a:lnTo>
                <a:lnTo>
                  <a:pt x="566762" y="155549"/>
                </a:lnTo>
                <a:lnTo>
                  <a:pt x="572020" y="155549"/>
                </a:lnTo>
                <a:lnTo>
                  <a:pt x="563041" y="164528"/>
                </a:lnTo>
                <a:lnTo>
                  <a:pt x="560933" y="166230"/>
                </a:lnTo>
                <a:lnTo>
                  <a:pt x="558507" y="167449"/>
                </a:lnTo>
                <a:lnTo>
                  <a:pt x="555879" y="168122"/>
                </a:lnTo>
                <a:lnTo>
                  <a:pt x="553161" y="168211"/>
                </a:lnTo>
                <a:close/>
              </a:path>
              <a:path w="638810" h="168275">
                <a:moveTo>
                  <a:pt x="566762" y="155549"/>
                </a:moveTo>
                <a:lnTo>
                  <a:pt x="545084" y="146570"/>
                </a:lnTo>
                <a:lnTo>
                  <a:pt x="566762" y="124891"/>
                </a:lnTo>
                <a:lnTo>
                  <a:pt x="566762" y="1555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750390" y="4015016"/>
            <a:ext cx="7372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宋体"/>
                <a:cs typeface="宋体"/>
              </a:rPr>
              <a:t>划分问</a:t>
            </a:r>
            <a:r>
              <a:rPr dirty="0" sz="1400" spc="5">
                <a:latin typeface="宋体"/>
                <a:cs typeface="宋体"/>
              </a:rPr>
              <a:t>题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22228" y="3791546"/>
            <a:ext cx="3835400" cy="12776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latin typeface="宋体"/>
                <a:cs typeface="宋体"/>
              </a:rPr>
              <a:t>左上</a:t>
            </a:r>
            <a:r>
              <a:rPr dirty="0" sz="1600" spc="-10">
                <a:latin typeface="Calibri"/>
                <a:cs typeface="Calibri"/>
              </a:rPr>
              <a:t>:cover(x,y,len/2,x+len/2-1,y+len/2-1)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latin typeface="宋体"/>
                <a:cs typeface="宋体"/>
              </a:rPr>
              <a:t>左下</a:t>
            </a:r>
            <a:r>
              <a:rPr dirty="0" sz="1600" spc="-10">
                <a:latin typeface="Calibri"/>
                <a:cs typeface="Calibri"/>
              </a:rPr>
              <a:t>:cover(x+len/2,y,len/2,x+len/2,y+len/2-1)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24800"/>
              </a:lnSpc>
              <a:spcBef>
                <a:spcPts val="270"/>
              </a:spcBef>
            </a:pPr>
            <a:r>
              <a:rPr dirty="0" sz="1600">
                <a:latin typeface="宋体"/>
                <a:cs typeface="宋体"/>
              </a:rPr>
              <a:t>右上</a:t>
            </a:r>
            <a:r>
              <a:rPr dirty="0" sz="1600" spc="-5">
                <a:latin typeface="Calibri"/>
                <a:cs typeface="Calibri"/>
              </a:rPr>
              <a:t>:cover(x,y+len/2,len/2,x+len/2-1,y+len/2)  </a:t>
            </a:r>
            <a:r>
              <a:rPr dirty="0" sz="1600">
                <a:latin typeface="宋体"/>
                <a:cs typeface="宋体"/>
              </a:rPr>
              <a:t>右下</a:t>
            </a:r>
            <a:r>
              <a:rPr dirty="0" sz="1600" spc="-5">
                <a:latin typeface="Calibri"/>
                <a:cs typeface="Calibri"/>
              </a:rPr>
              <a:t>:cover(x+len/2,y+len/2,len/2,x0,y0)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经典问题</a:t>
            </a:r>
            <a:r>
              <a:rPr dirty="0" spc="-5">
                <a:latin typeface="Calibri"/>
                <a:cs typeface="Calibri"/>
              </a:rPr>
              <a:t>1—</a:t>
            </a:r>
            <a:r>
              <a:rPr dirty="0"/>
              <a:t>棋盘覆盖</a:t>
            </a:r>
            <a:r>
              <a:rPr dirty="0" spc="-10">
                <a:latin typeface="Calibri"/>
                <a:cs typeface="Calibri"/>
              </a:rPr>
              <a:t>—</a:t>
            </a:r>
            <a:r>
              <a:rPr dirty="0"/>
              <a:t>代</a:t>
            </a:r>
            <a:r>
              <a:rPr dirty="0" spc="-10"/>
              <a:t>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85254"/>
            <a:ext cx="8025765" cy="551180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void </a:t>
            </a:r>
            <a:r>
              <a:rPr dirty="0" sz="2000" spc="-15">
                <a:latin typeface="Calibri"/>
                <a:cs typeface="Calibri"/>
              </a:rPr>
              <a:t>cover(int </a:t>
            </a:r>
            <a:r>
              <a:rPr dirty="0" sz="2000" spc="-10">
                <a:latin typeface="Calibri"/>
                <a:cs typeface="Calibri"/>
              </a:rPr>
              <a:t>x,int </a:t>
            </a:r>
            <a:r>
              <a:rPr dirty="0" sz="2000" spc="-40">
                <a:latin typeface="Calibri"/>
                <a:cs typeface="Calibri"/>
              </a:rPr>
              <a:t>y,int </a:t>
            </a:r>
            <a:r>
              <a:rPr dirty="0" sz="2000" spc="-10">
                <a:latin typeface="Calibri"/>
                <a:cs typeface="Calibri"/>
              </a:rPr>
              <a:t>len,int x0,int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y0)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Calibri"/>
                <a:cs typeface="Calibri"/>
              </a:rPr>
              <a:t>int </a:t>
            </a:r>
            <a:r>
              <a:rPr dirty="0" sz="2000" spc="-5">
                <a:latin typeface="Calibri"/>
                <a:cs typeface="Calibri"/>
              </a:rPr>
              <a:t>t,len1;</a:t>
            </a:r>
            <a:endParaRPr sz="2000">
              <a:latin typeface="Calibri"/>
              <a:cs typeface="Calibri"/>
            </a:endParaRPr>
          </a:p>
          <a:p>
            <a:pPr marL="641350" marR="5612130">
              <a:lnSpc>
                <a:spcPct val="120000"/>
              </a:lnSpc>
            </a:pPr>
            <a:r>
              <a:rPr dirty="0" sz="2000" spc="-5"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(len==1)return;  </a:t>
            </a:r>
            <a:r>
              <a:rPr dirty="0" sz="2000" spc="-5">
                <a:latin typeface="Calibri"/>
                <a:cs typeface="Calibri"/>
              </a:rPr>
              <a:t>t=++tot;  len1=len/2;</a:t>
            </a:r>
            <a:endParaRPr sz="20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  <a:spcBef>
                <a:spcPts val="480"/>
              </a:spcBef>
            </a:pPr>
            <a:r>
              <a:rPr dirty="0" sz="2000" spc="-5"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(x0&lt;x+len1&amp;&amp;y0&lt;y+len1)cover(x,y,len1,x0,y0);</a:t>
            </a:r>
            <a:endParaRPr sz="2000">
              <a:latin typeface="Calibri"/>
              <a:cs typeface="Calibri"/>
            </a:endParaRPr>
          </a:p>
          <a:p>
            <a:pPr marL="641350" marR="86995">
              <a:lnSpc>
                <a:spcPct val="120000"/>
              </a:lnSpc>
            </a:pPr>
            <a:r>
              <a:rPr dirty="0" sz="2000" spc="-10">
                <a:latin typeface="Calibri"/>
                <a:cs typeface="Calibri"/>
              </a:rPr>
              <a:t>else{board[x+len1-1][y+len1-1]=t;cover(x,y,len1,x0+len1-1,y0+len1-1);}  </a:t>
            </a:r>
            <a:r>
              <a:rPr dirty="0" sz="2000" spc="-5">
                <a:latin typeface="Calibri"/>
                <a:cs typeface="Calibri"/>
              </a:rPr>
              <a:t>if </a:t>
            </a:r>
            <a:r>
              <a:rPr dirty="0" sz="2000" spc="-10">
                <a:latin typeface="Calibri"/>
                <a:cs typeface="Calibri"/>
              </a:rPr>
              <a:t>(x0&gt;=x+len1&amp;&amp;y0&lt;y+len1)cover(x+len1,y,len1,x0,y0);  else{board[x+len1][y+len1-1]=t;cover(x+len1,y,len1,x+len1,y+len1-1);}  </a:t>
            </a:r>
            <a:r>
              <a:rPr dirty="0" sz="2000" spc="-5">
                <a:latin typeface="Calibri"/>
                <a:cs typeface="Calibri"/>
              </a:rPr>
              <a:t>if (x0&lt;x+len1&amp;&amp;y0&gt;=y+len1)cover(x,y+len1,len1,x0,y0);  else{board[x+len1-1][y+len1]=t;cover(x,y+len1,len,x+len1-1,y+len1);}</a:t>
            </a:r>
            <a:endParaRPr sz="2000">
              <a:latin typeface="Calibri"/>
              <a:cs typeface="Calibri"/>
            </a:endParaRPr>
          </a:p>
          <a:p>
            <a:pPr marL="641350" marR="5080">
              <a:lnSpc>
                <a:spcPct val="120000"/>
              </a:lnSpc>
            </a:pPr>
            <a:r>
              <a:rPr dirty="0" sz="2000" spc="-5">
                <a:latin typeface="Calibri"/>
                <a:cs typeface="Calibri"/>
              </a:rPr>
              <a:t>if (x0&gt;=x+len1&amp;&amp;y0&gt;=y+len1)cover(x+len1,y+len1,len1,x0,y0);  else{board[x+len1][y+len1]=t;cover(x+len1,y+len1,len1,x+len1,y+len1);}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2023-03-10T08:44:28Z</dcterms:created>
  <dcterms:modified xsi:type="dcterms:W3CDTF">2023-03-10T08:44:28Z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2023-03-08T00:00:00Z</vt:filetime>
  </property>
  <property fmtid="{D5CDD505-2E9C-101B-9397-08002B2CF9AE}" pid="3" name="Creator">
    <vt:lpwstr>WPS 演示</vt:lpwstr>
  </property>
  <property fmtid="{D5CDD505-2E9C-101B-9397-08002B2CF9AE}" pid="4" name="LastSaved">
    <vt:filetime>2023-03-10T00:00:00Z</vt:filetime>
  </property>
</Properties>
</file>