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3AA4-4D41-1C0C-F129-A580ACC9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117FD5-A6E6-1EF4-C61E-94CA354B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38E7E-B765-2410-51B3-6FB9A2A7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B9BE9-406B-711C-7A6D-A2D9798F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2D198-6864-6637-0918-65B4AF2E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3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4B69-2E43-1459-B16C-CED13C35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98D5D-3E9F-1981-4839-F5F9499D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A3D7E-4331-E3F1-810C-FD1E810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CA537-C217-E7AE-C081-2CAA6B7A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58747-5DFE-3466-9248-25BC4B82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4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6D248-9BD6-0638-A5A0-978621B2A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99141-AE09-7EE2-37F0-27F531AD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F55AE-6634-D73B-A356-39B1EA49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5DC72-5043-CC4A-316A-04E44F62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ABC07-B953-07D4-FD28-BFAFA18E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6BB21-605B-19D0-6F81-19843BA9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EF2DE-1513-591E-7202-839D5157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E05FC-FEA0-403B-1E46-3D153B6F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1DFDD-C8B5-5BC8-6CAC-1B0492E5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04ADF-01EA-67F2-6E3E-8D9D001A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52AA-9DF3-1D8B-C4DA-70E2B887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00A39-FD8B-33F8-0DCB-B74C2A37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A291E-F1C7-BA1A-9930-5D943F11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69C77-FBE1-85AD-9ECC-D350DE86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E001F-57CF-8B9C-9E75-2A903720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7B7C0-E663-51C4-C7C5-900B00CB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CA117-A71F-54AC-CE8C-9CA0449B1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79128-D618-332B-1676-73849629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34331-ECF9-2F06-BC15-99FC5183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59318-6601-F528-B4A9-CC320C1A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4042A-B2B7-9F34-7DCD-42A1268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C9B3D-B909-B8E4-EF1A-DACE82B6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99C75-FB0B-9A6F-8725-5ABDD921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AA04B-C992-1082-0B57-DA3B8F54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40D33F-C68C-02EA-E065-9A0B8827F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7FDDCF-9D0C-8FB8-EC89-A5AC4D1C4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1BC242-D31D-44DD-60B3-EB6381D2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77638-A23B-29EC-F79D-A4216E02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E277-AFA1-8B3D-3365-ADEB3DC1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C269-7E57-0B62-9D52-C3775010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43012-8E7E-3AAD-535A-C4E53FF5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BF42D-740B-8FFF-A1F3-19CE4EA8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59C5B-1427-77A8-C788-1A46829F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8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A9040-63F7-F766-5CD9-36DD9EA4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F888A4-3436-FB94-9AD8-1D99B41B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660E3-E8EC-57F1-C075-191A6EC4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5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CDCAE-1C56-B75B-88F4-17227FCF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82163-CEB5-850F-940A-5872F132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E9B5F-A2E0-D22E-93C8-9C5C6C2A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C5C36-950A-3B78-C815-B4028AAD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1AE07-A476-4079-7588-C8C2A23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28BEA-7B16-9F71-7CC5-5791C28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8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8B43D-AFF0-D0E3-0C9E-9CBC06A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27826A-05BE-715F-C6C9-AEE84781C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5A1DC-F028-45E2-002E-B17CC378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3DD28-E357-7883-28E2-80C6CDC8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7D96F-7DE5-92BD-929C-353FABCF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AD58E-CAA4-0FCD-E18B-59E82A9F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C063F3-F13E-CA2F-B3D2-9B40C6CC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7390F-A7B3-D0F1-4E6E-D516093D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04720-89EC-287C-E917-D3E71F77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B93A-FFB7-4DF4-9EC3-C7672A20430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B942A-5CA6-0185-1384-1F3B6B428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AF44-C8E1-FE57-4E1C-6806056ED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66CE-A6B1-4764-986C-0ABA0FB55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BA5D0-148E-4ABD-CF9E-A49FD7917A59}"/>
              </a:ext>
            </a:extLst>
          </p:cNvPr>
          <p:cNvSpPr/>
          <p:nvPr/>
        </p:nvSpPr>
        <p:spPr>
          <a:xfrm>
            <a:off x="3944332" y="1996126"/>
            <a:ext cx="4303336" cy="2865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breath_led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4ABDA2-AD32-FB4B-FDDB-C5DFAAF371D4}"/>
              </a:ext>
            </a:extLst>
          </p:cNvPr>
          <p:cNvCxnSpPr/>
          <p:nvPr/>
        </p:nvCxnSpPr>
        <p:spPr>
          <a:xfrm>
            <a:off x="2615938" y="4253060"/>
            <a:ext cx="132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8664E8-2E89-CE37-7DE0-AA10A7BCFF0C}"/>
              </a:ext>
            </a:extLst>
          </p:cNvPr>
          <p:cNvGrpSpPr/>
          <p:nvPr/>
        </p:nvGrpSpPr>
        <p:grpSpPr>
          <a:xfrm>
            <a:off x="2615938" y="2271859"/>
            <a:ext cx="1328394" cy="369332"/>
            <a:chOff x="2615938" y="2271859"/>
            <a:chExt cx="1328394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348BFF7-D155-C028-1927-30DD4DCBBE74}"/>
                </a:ext>
              </a:extLst>
            </p:cNvPr>
            <p:cNvCxnSpPr/>
            <p:nvPr/>
          </p:nvCxnSpPr>
          <p:spPr>
            <a:xfrm>
              <a:off x="2615938" y="2578231"/>
              <a:ext cx="1328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A55088D-48C3-9E96-B613-2EE09794D047}"/>
                </a:ext>
              </a:extLst>
            </p:cNvPr>
            <p:cNvSpPr txBox="1"/>
            <p:nvPr/>
          </p:nvSpPr>
          <p:spPr>
            <a:xfrm>
              <a:off x="2766767" y="2271859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Sys_clk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DDFCB76-0B94-119C-CEAC-505D9BF9F03F}"/>
              </a:ext>
            </a:extLst>
          </p:cNvPr>
          <p:cNvSpPr txBox="1"/>
          <p:nvPr/>
        </p:nvSpPr>
        <p:spPr>
          <a:xfrm>
            <a:off x="2766767" y="391043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Sys_rst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73030D-584C-EB56-151B-5590E9DEA8D5}"/>
              </a:ext>
            </a:extLst>
          </p:cNvPr>
          <p:cNvCxnSpPr/>
          <p:nvPr/>
        </p:nvCxnSpPr>
        <p:spPr>
          <a:xfrm>
            <a:off x="8259450" y="3432928"/>
            <a:ext cx="132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767765-758D-4310-D1D7-97BBEE038C67}"/>
              </a:ext>
            </a:extLst>
          </p:cNvPr>
          <p:cNvSpPr txBox="1"/>
          <p:nvPr/>
        </p:nvSpPr>
        <p:spPr>
          <a:xfrm>
            <a:off x="8559290" y="312655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9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Qingsong Hu</dc:creator>
  <cp:lastModifiedBy>Qingsong Hu</cp:lastModifiedBy>
  <cp:revision>1</cp:revision>
  <dcterms:created xsi:type="dcterms:W3CDTF">2024-01-09T07:10:56Z</dcterms:created>
  <dcterms:modified xsi:type="dcterms:W3CDTF">2024-01-09T09:16:36Z</dcterms:modified>
</cp:coreProperties>
</file>