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3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-120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D" userId="47b01fe74caee84c" providerId="LiveId" clId="{F6C2868D-078F-224D-8489-8C98BE5EF239}"/>
    <pc:docChg chg="custSel modSld">
      <pc:chgData name="Jared D" userId="47b01fe74caee84c" providerId="LiveId" clId="{F6C2868D-078F-224D-8489-8C98BE5EF239}" dt="2018-10-15T01:28:09.460" v="1375" actId="20577"/>
      <pc:docMkLst>
        <pc:docMk/>
      </pc:docMkLst>
      <pc:sldChg chg="modNotesTx">
        <pc:chgData name="Jared D" userId="47b01fe74caee84c" providerId="LiveId" clId="{F6C2868D-078F-224D-8489-8C98BE5EF239}" dt="2018-10-15T01:18:47.617" v="637" actId="20577"/>
        <pc:sldMkLst>
          <pc:docMk/>
          <pc:sldMk cId="3978582366" sldId="260"/>
        </pc:sldMkLst>
      </pc:sldChg>
      <pc:sldChg chg="modNotesTx">
        <pc:chgData name="Jared D" userId="47b01fe74caee84c" providerId="LiveId" clId="{F6C2868D-078F-224D-8489-8C98BE5EF239}" dt="2018-10-15T01:28:09.460" v="1375" actId="20577"/>
        <pc:sldMkLst>
          <pc:docMk/>
          <pc:sldMk cId="143771237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FFF22-EFC1-FC4B-A62D-030BF16C6190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8D305-BA98-C64C-9595-3AB35AB31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network, every individual devices has a point to point link to every other device.</a:t>
            </a:r>
          </a:p>
          <a:p>
            <a:r>
              <a:rPr lang="en-US" dirty="0"/>
              <a:t>Adv: </a:t>
            </a:r>
          </a:p>
          <a:p>
            <a:pPr marL="228600" indent="-228600">
              <a:buAutoNum type="arabicParenR"/>
            </a:pPr>
            <a:r>
              <a:rPr lang="en-US" dirty="0"/>
              <a:t>Each link carries it’s own load, which avoids traffic problems</a:t>
            </a:r>
          </a:p>
          <a:p>
            <a:pPr marL="228600" indent="-228600">
              <a:buAutoNum type="arabicParenR"/>
            </a:pPr>
            <a:r>
              <a:rPr lang="en-US" dirty="0"/>
              <a:t>Robust, if one link gets damaged, the others don’t.</a:t>
            </a:r>
          </a:p>
          <a:p>
            <a:pPr marL="228600" indent="-228600">
              <a:buAutoNum type="arabicParenR"/>
            </a:pPr>
            <a:r>
              <a:rPr lang="en-US" dirty="0"/>
              <a:t>Privacy and security as data travels along a dedicated link</a:t>
            </a:r>
          </a:p>
          <a:p>
            <a:pPr marL="228600" indent="-228600">
              <a:buAutoNum type="arabicParenR"/>
            </a:pPr>
            <a:r>
              <a:rPr lang="en-US" dirty="0"/>
              <a:t>Fault identification and fault isolation is easy</a:t>
            </a:r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pPr marL="228600" indent="-228600">
              <a:buAutoNum type="arabicParenR"/>
            </a:pPr>
            <a:r>
              <a:rPr lang="en-US" dirty="0"/>
              <a:t>Amount of cabling is large</a:t>
            </a:r>
          </a:p>
          <a:p>
            <a:pPr marL="228600" indent="-228600">
              <a:buAutoNum type="arabicParenR"/>
            </a:pPr>
            <a:r>
              <a:rPr lang="en-US" dirty="0"/>
              <a:t>Bulk of wiring is larger than available space</a:t>
            </a:r>
          </a:p>
          <a:p>
            <a:pPr marL="228600" indent="-228600">
              <a:buAutoNum type="arabicParenR"/>
            </a:pPr>
            <a:r>
              <a:rPr lang="en-US" dirty="0"/>
              <a:t>Expensive hardware</a:t>
            </a:r>
          </a:p>
          <a:p>
            <a:pPr marL="0" indent="0">
              <a:buNone/>
            </a:pPr>
            <a:r>
              <a:rPr lang="en-US" dirty="0"/>
              <a:t>Digital traffic travels in each own dedicated line, which in the future could take cellular traffic off the grid.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8D305-BA98-C64C-9595-3AB35AB31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Multipoint</a:t>
            </a:r>
          </a:p>
          <a:p>
            <a:r>
              <a:rPr lang="en-US" dirty="0"/>
              <a:t>One long cable acts as a backbone to link all the devices, which are connected via drop lines and taps.</a:t>
            </a:r>
          </a:p>
          <a:p>
            <a:r>
              <a:rPr lang="en-US" dirty="0"/>
              <a:t>Drop line is the connection between the devices and cable</a:t>
            </a:r>
          </a:p>
          <a:p>
            <a:r>
              <a:rPr lang="en-US" dirty="0"/>
              <a:t>Tap is the splitter that cuts the main link</a:t>
            </a:r>
          </a:p>
          <a:p>
            <a:r>
              <a:rPr lang="en-US" dirty="0"/>
              <a:t>This allows for only one device to transmit at a time</a:t>
            </a:r>
          </a:p>
          <a:p>
            <a:r>
              <a:rPr lang="en-US" dirty="0"/>
              <a:t>Advantages:</a:t>
            </a:r>
          </a:p>
          <a:p>
            <a:pPr marL="228600" indent="-228600">
              <a:buAutoNum type="arabicParenR"/>
            </a:pPr>
            <a:r>
              <a:rPr lang="en-US" dirty="0"/>
              <a:t>Easy installation</a:t>
            </a:r>
          </a:p>
          <a:p>
            <a:pPr marL="228600" indent="-228600">
              <a:buAutoNum type="arabicParenR"/>
            </a:pPr>
            <a:r>
              <a:rPr lang="en-US" dirty="0"/>
              <a:t>Less Cabling</a:t>
            </a:r>
          </a:p>
          <a:p>
            <a:pPr marL="0" indent="0">
              <a:buNone/>
            </a:pPr>
            <a:r>
              <a:rPr lang="en-US" dirty="0"/>
              <a:t>Disadvantages</a:t>
            </a:r>
          </a:p>
          <a:p>
            <a:pPr marL="228600" indent="-228600">
              <a:buAutoNum type="arabicParenR"/>
            </a:pPr>
            <a:r>
              <a:rPr lang="en-US" dirty="0"/>
              <a:t>Difficult reconfiguration</a:t>
            </a:r>
          </a:p>
          <a:p>
            <a:pPr marL="228600" indent="-228600">
              <a:buAutoNum type="arabicParenR"/>
            </a:pPr>
            <a:r>
              <a:rPr lang="en-US" dirty="0"/>
              <a:t>Difficult fault isolation</a:t>
            </a:r>
          </a:p>
          <a:p>
            <a:pPr marL="228600" indent="-228600">
              <a:buAutoNum type="arabicParenR"/>
            </a:pPr>
            <a:r>
              <a:rPr lang="en-US" dirty="0"/>
              <a:t>Difficult to add new devices</a:t>
            </a:r>
          </a:p>
          <a:p>
            <a:pPr marL="228600" indent="-228600">
              <a:buAutoNum type="arabicParenR"/>
            </a:pPr>
            <a:r>
              <a:rPr lang="en-US" dirty="0"/>
              <a:t>Signal reflection at the top can degrade quality for the whole network</a:t>
            </a:r>
          </a:p>
          <a:p>
            <a:pPr marL="228600" indent="-228600">
              <a:buAutoNum type="arabicParenR"/>
            </a:pPr>
            <a:r>
              <a:rPr lang="en-US" dirty="0"/>
              <a:t>Any fault in the backbone can stop all transmission.</a:t>
            </a:r>
          </a:p>
          <a:p>
            <a:pPr marL="0" indent="0">
              <a:buNone/>
            </a:pPr>
            <a:r>
              <a:rPr lang="en-US" dirty="0"/>
              <a:t>A device wants to communicate with another so it sends a broadcast message onto the wire and all other devices see but only the intended device accepts and processes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8D305-BA98-C64C-9595-3AB35AB31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6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Star network each device has its own dedicated point-point link to the Hub.</a:t>
            </a:r>
          </a:p>
          <a:p>
            <a:r>
              <a:rPr lang="en-US" dirty="0"/>
              <a:t>There is no direct traffic between devices.</a:t>
            </a:r>
          </a:p>
          <a:p>
            <a:r>
              <a:rPr lang="en-US" dirty="0"/>
              <a:t>Transmission only occurs through the hub</a:t>
            </a:r>
          </a:p>
          <a:p>
            <a:r>
              <a:rPr lang="en-US" dirty="0"/>
              <a:t>Advantages:</a:t>
            </a:r>
          </a:p>
          <a:p>
            <a:pPr marL="228600" indent="-228600">
              <a:buAutoNum type="arabicParenR"/>
            </a:pPr>
            <a:r>
              <a:rPr lang="en-US" dirty="0"/>
              <a:t>Cheap</a:t>
            </a:r>
          </a:p>
          <a:p>
            <a:pPr marL="228600" indent="-228600">
              <a:buAutoNum type="arabicParenR"/>
            </a:pPr>
            <a:r>
              <a:rPr lang="en-US" dirty="0"/>
              <a:t>Installation and configuration is easy</a:t>
            </a:r>
          </a:p>
          <a:p>
            <a:pPr marL="228600" indent="-228600">
              <a:buAutoNum type="arabicParenR"/>
            </a:pPr>
            <a:r>
              <a:rPr lang="en-US" dirty="0"/>
              <a:t>Less cabling required</a:t>
            </a:r>
          </a:p>
          <a:p>
            <a:pPr marL="228600" indent="-228600">
              <a:buAutoNum type="arabicParenR"/>
            </a:pPr>
            <a:r>
              <a:rPr lang="en-US" dirty="0"/>
              <a:t>Robust</a:t>
            </a:r>
          </a:p>
          <a:p>
            <a:pPr marL="228600" indent="-228600">
              <a:buAutoNum type="arabicParenR"/>
            </a:pPr>
            <a:r>
              <a:rPr lang="en-US" dirty="0"/>
              <a:t>Easy to identify fault and remove faulty parts</a:t>
            </a:r>
          </a:p>
          <a:p>
            <a:pPr marL="228600" indent="-228600">
              <a:buAutoNum type="arabicParenR"/>
            </a:pPr>
            <a:r>
              <a:rPr lang="en-US" dirty="0"/>
              <a:t>No disruptions to network</a:t>
            </a:r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pPr marL="228600" indent="-228600">
              <a:buAutoNum type="arabicParenR"/>
            </a:pPr>
            <a:r>
              <a:rPr lang="en-US" dirty="0"/>
              <a:t>Even though its less cabling, when compared to other topologies, it is rather large</a:t>
            </a:r>
          </a:p>
          <a:p>
            <a:pPr marL="228600" indent="-228600">
              <a:buAutoNum type="arabicParenR"/>
            </a:pPr>
            <a:r>
              <a:rPr lang="en-US" dirty="0"/>
              <a:t>Dependency, when Hub goes down, all goes down.</a:t>
            </a:r>
          </a:p>
          <a:p>
            <a:pPr marL="0" indent="0">
              <a:buNone/>
            </a:pPr>
            <a:r>
              <a:rPr lang="en-US" dirty="0"/>
              <a:t>When device #1 wants to send data to device #2 first sends data to hub which then relays the data to the other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8D305-BA98-C64C-9595-3AB35AB31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device has its own dedication with two devices on either side</a:t>
            </a:r>
          </a:p>
          <a:p>
            <a:r>
              <a:rPr lang="en-US" dirty="0"/>
              <a:t>Signal is passed in one direction from device to device to device until it reaches the destination and each device has a repeater</a:t>
            </a:r>
          </a:p>
          <a:p>
            <a:r>
              <a:rPr lang="en-US" dirty="0"/>
              <a:t>When one device received signals intended to another device, its repeater regenerates the data and passes it along</a:t>
            </a:r>
          </a:p>
          <a:p>
            <a:r>
              <a:rPr lang="en-US" dirty="0"/>
              <a:t>To add or delete devices, this requires only changing two connections</a:t>
            </a:r>
          </a:p>
          <a:p>
            <a:r>
              <a:rPr lang="en-US" dirty="0"/>
              <a:t>Advantages:</a:t>
            </a:r>
          </a:p>
          <a:p>
            <a:pPr marL="228600" indent="-228600">
              <a:buAutoNum type="arabicParenR"/>
            </a:pPr>
            <a:r>
              <a:rPr lang="en-US" dirty="0"/>
              <a:t>Easy to install</a:t>
            </a:r>
          </a:p>
          <a:p>
            <a:pPr marL="228600" indent="-228600">
              <a:buAutoNum type="arabicParenR"/>
            </a:pPr>
            <a:r>
              <a:rPr lang="en-US" dirty="0"/>
              <a:t>Easy to reconfigure</a:t>
            </a:r>
          </a:p>
          <a:p>
            <a:pPr marL="228600" indent="-228600">
              <a:buAutoNum type="arabicParenR"/>
            </a:pPr>
            <a:r>
              <a:rPr lang="en-US" dirty="0"/>
              <a:t>Fault identification is easy</a:t>
            </a:r>
          </a:p>
          <a:p>
            <a:pPr marL="0" indent="0">
              <a:buNone/>
            </a:pPr>
            <a:r>
              <a:rPr lang="en-US" dirty="0"/>
              <a:t>Disadvantages:</a:t>
            </a:r>
          </a:p>
          <a:p>
            <a:pPr marL="228600" indent="-228600">
              <a:buAutoNum type="arabicParenR"/>
            </a:pPr>
            <a:r>
              <a:rPr lang="en-US" dirty="0"/>
              <a:t>Unidirectional traffic</a:t>
            </a:r>
          </a:p>
          <a:p>
            <a:pPr marL="228600" indent="-228600">
              <a:buAutoNum type="arabicParenR"/>
            </a:pPr>
            <a:r>
              <a:rPr lang="en-US" dirty="0"/>
              <a:t>A break in a single ring can break the entire network</a:t>
            </a:r>
          </a:p>
          <a:p>
            <a:pPr marL="0" indent="0">
              <a:buNone/>
            </a:pPr>
            <a:r>
              <a:rPr lang="en-US" dirty="0"/>
              <a:t>Connection useful in old settings such as some office buildings or school campuses.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8D305-BA98-C64C-9595-3AB35AB31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a star bus topology</a:t>
            </a:r>
          </a:p>
          <a:p>
            <a:r>
              <a:rPr lang="en-US" dirty="0"/>
              <a:t>Most common setup similar to a bus topology and a star topology</a:t>
            </a:r>
          </a:p>
          <a:p>
            <a:r>
              <a:rPr lang="en-US" dirty="0"/>
              <a:t>Connects multiple star networks to other star networks</a:t>
            </a:r>
          </a:p>
          <a:p>
            <a:r>
              <a:rPr lang="en-US" dirty="0"/>
              <a:t>Advantages:</a:t>
            </a:r>
          </a:p>
          <a:p>
            <a:pPr marL="228600" indent="-228600">
              <a:buAutoNum type="arabicParenR"/>
            </a:pPr>
            <a:r>
              <a:rPr lang="en-US" dirty="0"/>
              <a:t>Scalable</a:t>
            </a:r>
          </a:p>
          <a:p>
            <a:pPr marL="228600" indent="-228600">
              <a:buAutoNum type="arabicParenR"/>
            </a:pPr>
            <a:r>
              <a:rPr lang="en-US" dirty="0"/>
              <a:t>Easy maintenance and fault finding</a:t>
            </a:r>
          </a:p>
          <a:p>
            <a:pPr marL="228600" indent="-228600">
              <a:buAutoNum type="arabicParenR"/>
            </a:pPr>
            <a:r>
              <a:rPr lang="en-US" dirty="0"/>
              <a:t>Other hierarchical networks are not affected if one gets damaged.</a:t>
            </a:r>
          </a:p>
          <a:p>
            <a:pPr marL="0" indent="0">
              <a:buNone/>
            </a:pPr>
            <a:r>
              <a:rPr lang="en-US" dirty="0"/>
              <a:t>Disadvantages</a:t>
            </a:r>
          </a:p>
          <a:p>
            <a:pPr marL="228600" indent="-228600">
              <a:buAutoNum type="arabicParenR"/>
            </a:pPr>
            <a:r>
              <a:rPr lang="en-US" dirty="0"/>
              <a:t>Huge cabling is needed</a:t>
            </a:r>
          </a:p>
          <a:p>
            <a:pPr marL="228600" indent="-228600">
              <a:buAutoNum type="arabicParenR"/>
            </a:pPr>
            <a:r>
              <a:rPr lang="en-US" dirty="0"/>
              <a:t>Lot of maintenance is needed</a:t>
            </a:r>
          </a:p>
          <a:p>
            <a:pPr marL="228600" indent="-228600">
              <a:buAutoNum type="arabicParenR"/>
            </a:pPr>
            <a:r>
              <a:rPr lang="en-US" dirty="0"/>
              <a:t>Backbone forms the main point of failure</a:t>
            </a:r>
          </a:p>
          <a:p>
            <a:pPr marL="0" indent="0">
              <a:buNone/>
            </a:pPr>
            <a:r>
              <a:rPr lang="en-US" dirty="0"/>
              <a:t>There exists a root note, intermediate parent node, and leaf nodes where this </a:t>
            </a:r>
            <a:r>
              <a:rPr lang="en-US"/>
              <a:t>hierarchy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18D305-BA98-C64C-9595-3AB35AB31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6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2FA6-78B8-BA44-91D5-563BBF82D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9B837-9374-1E4F-BA14-229184CC9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1796-FBF3-2145-8544-4132AFAB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81831-9C96-D74E-9B44-11A8176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ABFD-0303-2949-9DC0-60ACD2F2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CB9A-651D-FE47-B9F5-E2A55ABB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28E46-CD99-4F41-9CFA-30EB7556A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94573-DA95-DB43-9E6D-21487040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ED8B-038F-8146-89CC-27DDCCD0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5C7D-4E4A-5C4B-907B-FB0E9199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1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A22C5-0189-2144-B3C0-8CDC5E823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8ADC1-9879-DC46-AF5C-A601537AB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49FD-21FA-0F49-B883-AE03CF2D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CF39-959F-484A-AAEF-CCA8D5DC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0D02-3D9F-354D-B39D-694909BE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033A-4448-4E45-823C-508C3DFD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D953-8E69-984E-8801-C6F0AAE7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0AC0-4B21-5448-8525-3086F845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F56E-C7D3-B14C-93FE-49BF3653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4501-CD73-2A44-B03A-B23E5D2C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045C-FDA8-2E4F-9D45-0AC929C5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947E5-0295-CF4E-9553-1C72CCAE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7995-1E09-B34E-8CAA-55B93247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73E3-CFCA-D749-983C-0F324A15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A5BDE-C062-1F48-9C1D-EBDE4FCF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9EFF-9DE9-6642-A5C0-3C9E9F7C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3750-D7AD-6041-A0DE-F60D471A5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2FBB7-308F-6740-94EB-56B0A623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0763-1325-054C-95BA-8D172760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E7168-D13F-7C44-945D-9F337F8C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B341-107B-8747-8DCF-1103F322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DFC4-ABDD-A646-86FA-5CA9DADD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9C61A-CFD6-3F43-99D7-07573A0C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FD9CA-7280-C74B-97F4-67903687F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DDF46-C833-654F-B98D-69E695015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8A912-C2EA-5542-AD3C-B1249C73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A6205-B16C-1347-9253-FBB6D82F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8C04A-25BD-CF4E-A4B8-7B6EAD7F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F2640-2D1F-DE4E-939C-F15706DA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3751-47B4-D44D-A140-324A919F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52B15-A327-5A49-8A2E-D8FBED6A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54CB2-EBCC-D546-83FC-7E9828A0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DF7E4-8DFB-6C4E-A232-FF142933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E6E3C-2B19-654F-B29F-B25EF082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62C80-FE12-C94E-9BB9-6D29B0F1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EFA3-C86B-A04F-BFBC-9F48B94E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AF34-6D88-C649-8A85-C677B5E3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F365-642C-EA41-82EB-C480BD8E2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586F8-E26D-9048-A9A9-86BD294BD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AA7D4-EFAE-0541-8C84-48C1CC52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8B4F1-B69E-A94B-BB9C-651AAD17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C601-076D-E547-917E-946B8AD9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3346-A0A2-DA4E-ABBF-D94802FB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CE10E-CAD6-4E4C-8548-130B45CA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8F8C6-5E36-734F-A088-F89E2F5F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DD661-B378-6A44-B029-EE4928CD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4DAC0-4752-FB4D-8D10-B3793C8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C8AD-5F90-2944-8ADB-01398FA1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579F6-A810-8345-B81C-CF3CC450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AFBE4-7DBA-5948-A8D0-BB9B04C5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2362-BF1C-4D4E-9009-B4BE02E14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189D-A898-C94B-A243-D9E9ED27D86B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8FBE-C2EF-3843-A015-908BAAD1E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3027-1638-BD42-9DF4-10C6FBF9F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FEF0-14A8-0349-8B70-8F79DCAD9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37EC-CDE2-DC47-A358-60073B080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Topologies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6CC39-98B9-5F4C-A5CF-944B3BC23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DeWinne</a:t>
            </a:r>
          </a:p>
          <a:p>
            <a:r>
              <a:rPr lang="en-US" dirty="0"/>
              <a:t>Professor Adams</a:t>
            </a:r>
          </a:p>
          <a:p>
            <a:r>
              <a:rPr lang="en-US" dirty="0"/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371046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B6BC-8889-5F42-85AC-94B1D163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Mesh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B079C-F5CC-7249-826F-C777CAC5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332460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B57A-8DAF-7D44-B834-C914C30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EDEDA-4522-0E4F-8FF9-75321E420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36274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CFF9-80BB-5144-BFB5-10C4EDE4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3DE35-D2AB-7848-9377-D24D2CC76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98540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1D64-6825-D74A-A5A2-C9C49423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DC0AD-6C93-5745-86A7-05F8C2DE5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397858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5838-647D-2843-8ACB-1EEFC846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09B13-E88D-904E-A600-7466BD6D9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0428" y="1825625"/>
            <a:ext cx="5631143" cy="4351338"/>
          </a:xfrm>
        </p:spPr>
      </p:pic>
    </p:spTree>
    <p:extLst>
      <p:ext uri="{BB962C8B-B14F-4D97-AF65-F5344CB8AC3E}">
        <p14:creationId xmlns:p14="http://schemas.microsoft.com/office/powerpoint/2010/main" val="143771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543</Words>
  <Application>Microsoft Macintosh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Topologies</vt:lpstr>
      <vt:lpstr>Mesh Network</vt:lpstr>
      <vt:lpstr>Bus Network</vt:lpstr>
      <vt:lpstr>Star Network</vt:lpstr>
      <vt:lpstr>Ring Network</vt:lpstr>
      <vt:lpstr>Tree Network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Topologies</dc:title>
  <dc:subject/>
  <dc:creator>Jared DeWinne</dc:creator>
  <cp:keywords/>
  <dc:description/>
  <cp:lastModifiedBy>Jared D</cp:lastModifiedBy>
  <cp:revision>3</cp:revision>
  <dcterms:created xsi:type="dcterms:W3CDTF">2018-10-15T00:36:53Z</dcterms:created>
  <dcterms:modified xsi:type="dcterms:W3CDTF">2018-10-15T01:28:10Z</dcterms:modified>
  <cp:category/>
</cp:coreProperties>
</file>