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790A-CDA4-4F84-A05A-73B9E6DD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A3B2C-2881-436E-BED1-0A6E7158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373B-2EE1-40FC-8A60-DBEC7EE7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F87FE-2D7D-4151-8540-A01AF189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F166-1E88-47C8-94ED-BED66EF0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5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C1FC-4E0F-4828-A8EC-927DBC17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36C5D-498D-4E39-A153-71CB546A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9E7B-FB4E-4A41-B4FD-BF070EA9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E79-ED33-4749-A0B2-DB92FE32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2C30-5AF3-4887-9E04-76EA8BD1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BCF45-9D24-48D5-B53D-D61539780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E68D8-69A1-421A-B120-65E3EE79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6AD8-C361-48FE-9E90-E05521CB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0B34-968E-44C5-8273-A5E4F88F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CEE9-844B-41CC-ADC4-B79BB61B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5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55FF-362A-4638-BF63-48217DF8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4754-A34E-4409-AEC7-77CADE2E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E802-C923-4290-9AEA-FF3B6DE0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3F83-E87F-4616-83E5-B2F6F487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3E28-8606-4123-B48D-1CA3E49E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0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973B-5531-4D74-A48D-4D35FD19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9954-3FA5-4686-92BA-A67533FF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4077-045A-4ADA-816B-36AD910F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8B8F-3C7F-4779-8958-467BAA08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B146-0590-4343-9205-6AFA9C79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9C4F-F2AC-4E18-9225-545D6009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2E33-18C4-4C5A-A7CB-7CCF40208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F1E4-1261-4564-B0E7-E7BA12393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2CBE-87B6-4362-84D9-BBB0873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BD84A-ABAB-42F2-8054-CC28EF5A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59B9-0C18-4BB7-859F-A36AFAC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C655-E1D2-4FA9-9430-C2B7F64F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9B34-1DFB-4E4F-9FC0-0CEFF816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026AD-004F-4CC3-A7B8-E0401CE7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0A2D3-AC24-4808-A465-8A398DF0E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031A1-39F9-421D-A525-44BE9B593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1CDD1-3709-47B7-981C-35DB8A3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17DE1-6271-448A-9323-13F6D53E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5B127-BF7B-4F3B-A472-D175ED76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159E-C555-45FC-AFA3-398E3B0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10FCC-FB38-44EA-BE18-F5A50058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BE212-1ADC-414D-89CD-6BDB268F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9DC05-8466-4B16-9B75-A61FA39A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B9065-BE32-4929-84E3-DDC5AD2B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F33D4-70A6-41CB-BFB2-4BB3F480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E8C84-2029-4062-BDBC-1D71D951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C363-73DE-4727-9079-1CF2E760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AEE5-D123-446D-B062-36F6F908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2022B-78B8-40A2-9ABE-C2797F42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2BD4-5914-4977-A874-F6BFFB1E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45A83-7FF1-4722-9513-86B60AE2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EBEB2-2653-4323-B86D-8741FDE9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D79E-4143-491A-8021-BE498C6F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6B4F2-E799-4162-B536-026183E3F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A42B3-793E-4F3A-8EFB-A9833FAC9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5F33A-2411-4FC4-8B2C-C22DABE6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4A4E-BB42-4BF8-8E9C-0DEED80E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65228-FBC0-4560-A639-3A8677C9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90A75-F0A4-46D6-9A17-D37EF566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7D5D-6749-4450-9585-991EEDF7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B189B-BF20-4244-9155-A1033CC91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E868-5F62-4D5E-9E4E-CDF28E79D0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3CC0-6232-4478-970F-A6BC5DD62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4716-25C8-43C1-9DAD-E031FF8DD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26B0-2291-4E07-A9C2-AF7FD0A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B86B-D11A-408E-A69B-86109B213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Topologies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E85A2-F1E9-441C-9A44-BECDD5BD9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Shane Irons</a:t>
            </a:r>
          </a:p>
        </p:txBody>
      </p:sp>
    </p:spTree>
    <p:extLst>
      <p:ext uri="{BB962C8B-B14F-4D97-AF65-F5344CB8AC3E}">
        <p14:creationId xmlns:p14="http://schemas.microsoft.com/office/powerpoint/2010/main" val="7157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2149-E375-4897-87CB-BE71F04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369BA-4E96-44DE-8FCD-19F21E223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18" y="1825625"/>
            <a:ext cx="7089563" cy="4351338"/>
          </a:xfrm>
        </p:spPr>
      </p:pic>
    </p:spTree>
    <p:extLst>
      <p:ext uri="{BB962C8B-B14F-4D97-AF65-F5344CB8AC3E}">
        <p14:creationId xmlns:p14="http://schemas.microsoft.com/office/powerpoint/2010/main" val="27702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54B5-9E7D-445A-B32D-6BE8D55B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ABFE020-19B5-44B1-8F34-E82E23A00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5" y="1825625"/>
            <a:ext cx="6430810" cy="4351338"/>
          </a:xfrm>
        </p:spPr>
      </p:pic>
    </p:spTree>
    <p:extLst>
      <p:ext uri="{BB962C8B-B14F-4D97-AF65-F5344CB8AC3E}">
        <p14:creationId xmlns:p14="http://schemas.microsoft.com/office/powerpoint/2010/main" val="337953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EBFA-2EF6-4314-B04B-10D7F114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B2ADE62-940A-415E-BB3E-4FB35C33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98" y="1825625"/>
            <a:ext cx="3723604" cy="4351338"/>
          </a:xfrm>
        </p:spPr>
      </p:pic>
    </p:spTree>
    <p:extLst>
      <p:ext uri="{BB962C8B-B14F-4D97-AF65-F5344CB8AC3E}">
        <p14:creationId xmlns:p14="http://schemas.microsoft.com/office/powerpoint/2010/main" val="18513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3CA5-B68E-4A53-8464-2B257251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E1A6125-2CDA-4BAE-B698-70A0B2DE1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60" y="2017698"/>
            <a:ext cx="5634079" cy="3967192"/>
          </a:xfrm>
        </p:spPr>
      </p:pic>
    </p:spTree>
    <p:extLst>
      <p:ext uri="{BB962C8B-B14F-4D97-AF65-F5344CB8AC3E}">
        <p14:creationId xmlns:p14="http://schemas.microsoft.com/office/powerpoint/2010/main" val="311181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C47B-E355-4D39-8EC2-B422646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E6B8F58C-D9DA-4C96-9089-5B17AE45E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38" y="1825625"/>
            <a:ext cx="6554124" cy="4351338"/>
          </a:xfrm>
        </p:spPr>
      </p:pic>
    </p:spTree>
    <p:extLst>
      <p:ext uri="{BB962C8B-B14F-4D97-AF65-F5344CB8AC3E}">
        <p14:creationId xmlns:p14="http://schemas.microsoft.com/office/powerpoint/2010/main" val="315232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9B55-DD91-4D4A-993D-B83DD1F4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8345287-B74E-46E6-93A3-D0DC7D1F9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18" y="1825625"/>
            <a:ext cx="6223563" cy="4351338"/>
          </a:xfrm>
        </p:spPr>
      </p:pic>
    </p:spTree>
    <p:extLst>
      <p:ext uri="{BB962C8B-B14F-4D97-AF65-F5344CB8AC3E}">
        <p14:creationId xmlns:p14="http://schemas.microsoft.com/office/powerpoint/2010/main" val="29389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Topologies</dc:title>
  <dc:creator>Shane Irons</dc:creator>
  <cp:lastModifiedBy>Caleb Hunt</cp:lastModifiedBy>
  <cp:revision>1</cp:revision>
  <dcterms:created xsi:type="dcterms:W3CDTF">2018-12-03T11:34:02Z</dcterms:created>
  <dcterms:modified xsi:type="dcterms:W3CDTF">2018-12-03T21:54:08Z</dcterms:modified>
</cp:coreProperties>
</file>