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6" d="100"/>
          <a:sy n="116" d="100"/>
        </p:scale>
        <p:origin x="10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8251-E702-40B5-97E7-44B87FA785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258367-977E-4F15-AD95-8C297DDB2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E59790-B2A7-4528-88AF-BBBA0C12CA13}"/>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5" name="Footer Placeholder 4">
            <a:extLst>
              <a:ext uri="{FF2B5EF4-FFF2-40B4-BE49-F238E27FC236}">
                <a16:creationId xmlns:a16="http://schemas.microsoft.com/office/drawing/2014/main" id="{DAEF7DDE-9D15-4539-92ED-9FCEE1F83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0EB96-8B70-441D-8DFC-5B3F3C2242F3}"/>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85745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3F25-EC6D-47D3-9E01-B648F9FE3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270383-4608-46E6-949C-1B8E0D2C2E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DD66A-736E-4B81-880E-12EB3E57EBC8}"/>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5" name="Footer Placeholder 4">
            <a:extLst>
              <a:ext uri="{FF2B5EF4-FFF2-40B4-BE49-F238E27FC236}">
                <a16:creationId xmlns:a16="http://schemas.microsoft.com/office/drawing/2014/main" id="{F386B83E-E594-4819-9BE8-C4B273411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D940C-0C94-4C67-9625-63671B1A69DE}"/>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267670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3D3CD-A25D-44B8-9DD5-2F854BBFE0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6A5FE2-90FA-4CFF-BB1E-EC167E0B97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4215D-614C-4D0A-8C1C-DE125A3FFF24}"/>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5" name="Footer Placeholder 4">
            <a:extLst>
              <a:ext uri="{FF2B5EF4-FFF2-40B4-BE49-F238E27FC236}">
                <a16:creationId xmlns:a16="http://schemas.microsoft.com/office/drawing/2014/main" id="{8390ED99-E10C-4C56-891F-D69F0E88E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AE815-D129-4334-AC07-043327986944}"/>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139862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427D-2ECC-4D88-A7E5-F008FC7DAF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9429F4-8379-49BA-A3FB-8C66E0A077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4C42D-6612-4011-80E4-83809F9B4045}"/>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5" name="Footer Placeholder 4">
            <a:extLst>
              <a:ext uri="{FF2B5EF4-FFF2-40B4-BE49-F238E27FC236}">
                <a16:creationId xmlns:a16="http://schemas.microsoft.com/office/drawing/2014/main" id="{0BF5696C-6121-476C-B6FF-1D159394F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274D6-CBF0-4A0B-BE10-85182F45CA19}"/>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406341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2BF7-6DA9-46FF-82BD-7DBDB5B0B0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BC589C-7615-4B76-9038-D827880C5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0E75A3-7677-4667-9F30-4EF8649ADD59}"/>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5" name="Footer Placeholder 4">
            <a:extLst>
              <a:ext uri="{FF2B5EF4-FFF2-40B4-BE49-F238E27FC236}">
                <a16:creationId xmlns:a16="http://schemas.microsoft.com/office/drawing/2014/main" id="{A61893D5-0691-4B8D-B090-C018C1197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4D296-D212-468E-AAB4-73EEB5506FB1}"/>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220520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06C2-1FE5-415A-A40C-6AA145A43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E71A3-CBC1-4D28-84F8-0508099DDE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D033BB-2F49-4203-8399-ABA0D0D4CF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F7518-AE44-4502-879A-6559038CA422}"/>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6" name="Footer Placeholder 5">
            <a:extLst>
              <a:ext uri="{FF2B5EF4-FFF2-40B4-BE49-F238E27FC236}">
                <a16:creationId xmlns:a16="http://schemas.microsoft.com/office/drawing/2014/main" id="{455EEDED-4A41-4D50-B9C7-6F69FF481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F1B02-79A4-439E-8C40-F1A3265CEACA}"/>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324572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401D-DAB3-4422-BBB9-A7BB9D9A99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FCC5B1-AFCF-47EF-88CF-F402FFAB0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85EED8-E183-41B8-9308-902B3F8C37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EDF3D3-5255-48EA-B9D1-7A8BE25C69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774D80-8634-410F-8064-F995407971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31320-9625-4D88-B0B7-5AE43C506DE7}"/>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8" name="Footer Placeholder 7">
            <a:extLst>
              <a:ext uri="{FF2B5EF4-FFF2-40B4-BE49-F238E27FC236}">
                <a16:creationId xmlns:a16="http://schemas.microsoft.com/office/drawing/2014/main" id="{628AF317-9B3D-4DC9-98CE-76091F3B3E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8DC663-3853-4F25-A8C5-BDADB30C2B2B}"/>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201314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35C6-CE40-48AD-9E41-08A0E0958F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5C2134-D2E2-4FCA-B439-B0CF88C864B7}"/>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4" name="Footer Placeholder 3">
            <a:extLst>
              <a:ext uri="{FF2B5EF4-FFF2-40B4-BE49-F238E27FC236}">
                <a16:creationId xmlns:a16="http://schemas.microsoft.com/office/drawing/2014/main" id="{D611A799-DCD6-4ED9-9DF3-1EFDF5E795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A2957B-CC59-4669-ADE8-CD508F755427}"/>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124885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D24B2-E68B-46B1-A30E-7B804B6F7B96}"/>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3" name="Footer Placeholder 2">
            <a:extLst>
              <a:ext uri="{FF2B5EF4-FFF2-40B4-BE49-F238E27FC236}">
                <a16:creationId xmlns:a16="http://schemas.microsoft.com/office/drawing/2014/main" id="{4C5BEB13-0D36-46ED-97A4-9191C55F7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EED641-EAD0-4F8F-8B28-A824B68B3A5E}"/>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390315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B6B7-A350-409D-8DC3-0D5D9FDDC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797187-4DEF-4BED-8AC8-F523560C6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E288A-FA1E-41C3-9D1E-5350235CD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75DBFB-2DF1-4662-A058-E9064DAB9703}"/>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6" name="Footer Placeholder 5">
            <a:extLst>
              <a:ext uri="{FF2B5EF4-FFF2-40B4-BE49-F238E27FC236}">
                <a16:creationId xmlns:a16="http://schemas.microsoft.com/office/drawing/2014/main" id="{78DFCC41-BFF6-4516-8395-6A8DA1A09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C3CB3-BDC2-49BA-8C16-B768F2CCE456}"/>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172688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C037-8614-44FA-861D-D3466EF1C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162FC9-11C7-4EB2-A1F4-4A50D2E2F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908192-CFE0-4133-B52F-AF12E2FA6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79FDC8-88E9-4CBE-A2D6-03390B38E16C}"/>
              </a:ext>
            </a:extLst>
          </p:cNvPr>
          <p:cNvSpPr>
            <a:spLocks noGrp="1"/>
          </p:cNvSpPr>
          <p:nvPr>
            <p:ph type="dt" sz="half" idx="10"/>
          </p:nvPr>
        </p:nvSpPr>
        <p:spPr/>
        <p:txBody>
          <a:bodyPr/>
          <a:lstStyle/>
          <a:p>
            <a:fld id="{F0C8697A-F3B9-4E61-AAEE-147BE4179347}" type="datetimeFigureOut">
              <a:rPr lang="en-US" smtClean="0"/>
              <a:t>11/29/2018</a:t>
            </a:fld>
            <a:endParaRPr lang="en-US"/>
          </a:p>
        </p:txBody>
      </p:sp>
      <p:sp>
        <p:nvSpPr>
          <p:cNvPr id="6" name="Footer Placeholder 5">
            <a:extLst>
              <a:ext uri="{FF2B5EF4-FFF2-40B4-BE49-F238E27FC236}">
                <a16:creationId xmlns:a16="http://schemas.microsoft.com/office/drawing/2014/main" id="{4ED8B484-9E4D-4F6B-95EF-C1B727945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2178E-E943-4A3C-9CBD-0D53C8EFBACA}"/>
              </a:ext>
            </a:extLst>
          </p:cNvPr>
          <p:cNvSpPr>
            <a:spLocks noGrp="1"/>
          </p:cNvSpPr>
          <p:nvPr>
            <p:ph type="sldNum" sz="quarter" idx="12"/>
          </p:nvPr>
        </p:nvSpPr>
        <p:spPr/>
        <p:txBody>
          <a:bodyPr/>
          <a:lstStyle/>
          <a:p>
            <a:fld id="{5B998873-CB9D-4FE0-A182-B06DA3DCC1E1}" type="slidenum">
              <a:rPr lang="en-US" smtClean="0"/>
              <a:t>‹#›</a:t>
            </a:fld>
            <a:endParaRPr lang="en-US"/>
          </a:p>
        </p:txBody>
      </p:sp>
    </p:spTree>
    <p:extLst>
      <p:ext uri="{BB962C8B-B14F-4D97-AF65-F5344CB8AC3E}">
        <p14:creationId xmlns:p14="http://schemas.microsoft.com/office/powerpoint/2010/main" val="252788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83C32C-46C4-4D1C-9A1A-FAE8E8C77D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398583-2E00-433B-929A-27C7566800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EAC66-73FC-42A4-8D04-EE18FE650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8697A-F3B9-4E61-AAEE-147BE4179347}" type="datetimeFigureOut">
              <a:rPr lang="en-US" smtClean="0"/>
              <a:t>11/29/2018</a:t>
            </a:fld>
            <a:endParaRPr lang="en-US"/>
          </a:p>
        </p:txBody>
      </p:sp>
      <p:sp>
        <p:nvSpPr>
          <p:cNvPr id="5" name="Footer Placeholder 4">
            <a:extLst>
              <a:ext uri="{FF2B5EF4-FFF2-40B4-BE49-F238E27FC236}">
                <a16:creationId xmlns:a16="http://schemas.microsoft.com/office/drawing/2014/main" id="{C2D6023A-8B12-4CEA-85EC-194B68CC9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94D63C-4BA4-495C-A9C8-C460A6667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98873-CB9D-4FE0-A182-B06DA3DCC1E1}" type="slidenum">
              <a:rPr lang="en-US" smtClean="0"/>
              <a:t>‹#›</a:t>
            </a:fld>
            <a:endParaRPr lang="en-US"/>
          </a:p>
        </p:txBody>
      </p:sp>
    </p:spTree>
    <p:extLst>
      <p:ext uri="{BB962C8B-B14F-4D97-AF65-F5344CB8AC3E}">
        <p14:creationId xmlns:p14="http://schemas.microsoft.com/office/powerpoint/2010/main" val="1788301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8F6D-CD1A-43D5-BDB1-6D872F8A0A66}"/>
              </a:ext>
            </a:extLst>
          </p:cNvPr>
          <p:cNvSpPr>
            <a:spLocks noGrp="1"/>
          </p:cNvSpPr>
          <p:nvPr>
            <p:ph type="ctrTitle"/>
          </p:nvPr>
        </p:nvSpPr>
        <p:spPr/>
        <p:txBody>
          <a:bodyPr/>
          <a:lstStyle/>
          <a:p>
            <a:r>
              <a:rPr lang="en-US" dirty="0"/>
              <a:t>Kano </a:t>
            </a:r>
            <a:r>
              <a:rPr lang="en-US" dirty="0" err="1"/>
              <a:t>Tshark</a:t>
            </a:r>
            <a:r>
              <a:rPr lang="en-US" dirty="0"/>
              <a:t>	 Activity</a:t>
            </a:r>
          </a:p>
        </p:txBody>
      </p:sp>
      <p:sp>
        <p:nvSpPr>
          <p:cNvPr id="3" name="Subtitle 2">
            <a:extLst>
              <a:ext uri="{FF2B5EF4-FFF2-40B4-BE49-F238E27FC236}">
                <a16:creationId xmlns:a16="http://schemas.microsoft.com/office/drawing/2014/main" id="{215105E8-109E-400A-A272-24B30102CCFC}"/>
              </a:ext>
            </a:extLst>
          </p:cNvPr>
          <p:cNvSpPr>
            <a:spLocks noGrp="1"/>
          </p:cNvSpPr>
          <p:nvPr>
            <p:ph type="subTitle" idx="1"/>
          </p:nvPr>
        </p:nvSpPr>
        <p:spPr/>
        <p:txBody>
          <a:bodyPr/>
          <a:lstStyle/>
          <a:p>
            <a:r>
              <a:rPr lang="en-US" dirty="0"/>
              <a:t>Group 3</a:t>
            </a:r>
          </a:p>
        </p:txBody>
      </p:sp>
    </p:spTree>
    <p:extLst>
      <p:ext uri="{BB962C8B-B14F-4D97-AF65-F5344CB8AC3E}">
        <p14:creationId xmlns:p14="http://schemas.microsoft.com/office/powerpoint/2010/main" val="118759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007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screenshot of a cell phone&#10;&#10;Description automatically generated">
            <a:extLst>
              <a:ext uri="{FF2B5EF4-FFF2-40B4-BE49-F238E27FC236}">
                <a16:creationId xmlns:a16="http://schemas.microsoft.com/office/drawing/2014/main" id="{E7B252CC-8397-43B7-9796-7EC13417C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49" y="676623"/>
            <a:ext cx="3854945" cy="2409340"/>
          </a:xfrm>
          <a:prstGeom prst="rect">
            <a:avLst/>
          </a:prstGeom>
        </p:spPr>
      </p:pic>
      <p:sp>
        <p:nvSpPr>
          <p:cNvPr id="28" name="Rectangle 27">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007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ell phone&#10;&#10;Description automatically generated">
            <a:extLst>
              <a:ext uri="{FF2B5EF4-FFF2-40B4-BE49-F238E27FC236}">
                <a16:creationId xmlns:a16="http://schemas.microsoft.com/office/drawing/2014/main" id="{010385EC-9A63-4EF4-8667-98EAB3AB9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49" y="3779339"/>
            <a:ext cx="3854945" cy="2409340"/>
          </a:xfrm>
          <a:prstGeom prst="rect">
            <a:avLst/>
          </a:prstGeom>
        </p:spPr>
      </p:pic>
      <p:sp>
        <p:nvSpPr>
          <p:cNvPr id="30" name="Rectangle 29">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screenshot of a cell phone&#10;&#10;Description automatically generated">
            <a:extLst>
              <a:ext uri="{FF2B5EF4-FFF2-40B4-BE49-F238E27FC236}">
                <a16:creationId xmlns:a16="http://schemas.microsoft.com/office/drawing/2014/main" id="{F4158746-FD45-4600-9CC4-1D24AECB89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4764" y="1432879"/>
            <a:ext cx="6410084" cy="4006301"/>
          </a:xfrm>
          <a:prstGeom prst="rect">
            <a:avLst/>
          </a:prstGeom>
        </p:spPr>
      </p:pic>
    </p:spTree>
    <p:extLst>
      <p:ext uri="{BB962C8B-B14F-4D97-AF65-F5344CB8AC3E}">
        <p14:creationId xmlns:p14="http://schemas.microsoft.com/office/powerpoint/2010/main" val="133843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social media post&#10;&#10;Description automatically generated">
            <a:extLst>
              <a:ext uri="{FF2B5EF4-FFF2-40B4-BE49-F238E27FC236}">
                <a16:creationId xmlns:a16="http://schemas.microsoft.com/office/drawing/2014/main" id="{34618017-FA90-4A0F-9BEF-2E062742E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80" y="1432879"/>
            <a:ext cx="6410084" cy="4006301"/>
          </a:xfrm>
          <a:prstGeom prst="rect">
            <a:avLst/>
          </a:prstGeom>
        </p:spPr>
      </p:pic>
      <p:sp>
        <p:nvSpPr>
          <p:cNvPr id="16" name="Rectangle 15">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1EDB5FA7-9098-4C55-9B03-367076B00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873" y="676623"/>
            <a:ext cx="3854945" cy="2409340"/>
          </a:xfrm>
          <a:prstGeom prst="rect">
            <a:avLst/>
          </a:prstGeom>
        </p:spPr>
      </p:pic>
      <p:sp>
        <p:nvSpPr>
          <p:cNvPr id="18" name="Rectangle 17">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1B039323-92F0-400B-9434-56202D13C2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5873" y="3779339"/>
            <a:ext cx="3854945" cy="2409340"/>
          </a:xfrm>
          <a:prstGeom prst="rect">
            <a:avLst/>
          </a:prstGeom>
        </p:spPr>
      </p:pic>
    </p:spTree>
    <p:extLst>
      <p:ext uri="{BB962C8B-B14F-4D97-AF65-F5344CB8AC3E}">
        <p14:creationId xmlns:p14="http://schemas.microsoft.com/office/powerpoint/2010/main" val="175392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892BA-1BEE-4356-8E95-CD23D3B47D9C}"/>
              </a:ext>
            </a:extLst>
          </p:cNvPr>
          <p:cNvSpPr txBox="1"/>
          <p:nvPr/>
        </p:nvSpPr>
        <p:spPr>
          <a:xfrm>
            <a:off x="1157416" y="2038138"/>
            <a:ext cx="9877168" cy="2781724"/>
          </a:xfrm>
          <a:prstGeom prst="rect">
            <a:avLst/>
          </a:prstGeom>
          <a:noFill/>
        </p:spPr>
        <p:txBody>
          <a:bodyPr wrap="square" rtlCol="0">
            <a:spAutoFit/>
          </a:bodyPr>
          <a:lstStyle/>
          <a:p>
            <a:pPr>
              <a:lnSpc>
                <a:spcPct val="200000"/>
              </a:lnSpc>
            </a:pPr>
            <a:r>
              <a:rPr lang="en-US" dirty="0">
                <a:latin typeface="Comic Sans MS" panose="030F0702030302020204" pitchFamily="66" charset="0"/>
              </a:rPr>
              <a:t>Our experience with </a:t>
            </a:r>
            <a:r>
              <a:rPr lang="en-US" dirty="0" err="1">
                <a:latin typeface="Comic Sans MS" panose="030F0702030302020204" pitchFamily="66" charset="0"/>
              </a:rPr>
              <a:t>Tshark</a:t>
            </a:r>
            <a:r>
              <a:rPr lang="en-US" dirty="0">
                <a:latin typeface="Comic Sans MS" panose="030F0702030302020204" pitchFamily="66" charset="0"/>
              </a:rPr>
              <a:t> was a </a:t>
            </a:r>
            <a:r>
              <a:rPr lang="en-US" i="1" dirty="0">
                <a:latin typeface="Comic Sans MS" panose="030F0702030302020204" pitchFamily="66" charset="0"/>
              </a:rPr>
              <a:t>special</a:t>
            </a:r>
            <a:r>
              <a:rPr lang="en-US" dirty="0">
                <a:latin typeface="Comic Sans MS" panose="030F0702030302020204" pitchFamily="66" charset="0"/>
              </a:rPr>
              <a:t> one. Like most of the Kano Kit projects this semester, we ran into a lot of trouble at first, but we were eventually able to resolve the issues with our kit and get </a:t>
            </a:r>
            <a:r>
              <a:rPr lang="en-US" dirty="0" err="1">
                <a:latin typeface="Comic Sans MS" panose="030F0702030302020204" pitchFamily="66" charset="0"/>
              </a:rPr>
              <a:t>Tshark</a:t>
            </a:r>
            <a:r>
              <a:rPr lang="en-US" dirty="0">
                <a:latin typeface="Comic Sans MS" panose="030F0702030302020204" pitchFamily="66" charset="0"/>
              </a:rPr>
              <a:t> to run properly. Once we got it working though, it was actually pretty interesting to see the number of packets that were moving between our kit and an outside server (the outside server being whatever website we chose to visit).</a:t>
            </a:r>
          </a:p>
        </p:txBody>
      </p:sp>
    </p:spTree>
    <p:extLst>
      <p:ext uri="{BB962C8B-B14F-4D97-AF65-F5344CB8AC3E}">
        <p14:creationId xmlns:p14="http://schemas.microsoft.com/office/powerpoint/2010/main" val="1941104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92</Words>
  <Application>Microsoft Office PowerPoint</Application>
  <PresentationFormat>Widescreen</PresentationFormat>
  <Paragraphs>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Comic Sans MS</vt:lpstr>
      <vt:lpstr>Office Theme</vt:lpstr>
      <vt:lpstr>Kano Tshark  Activity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Kano Tshark  Activity</dc:title>
  <dc:creator>Chase Franse</dc:creator>
  <cp:lastModifiedBy>Chase Franse</cp:lastModifiedBy>
  <cp:revision>4</cp:revision>
  <dcterms:created xsi:type="dcterms:W3CDTF">2018-11-29T13:42:17Z</dcterms:created>
  <dcterms:modified xsi:type="dcterms:W3CDTF">2018-11-29T13:47:08Z</dcterms:modified>
</cp:coreProperties>
</file>