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media/image8.jpeg" ContentType="image/jpeg"/>
  <Override PartName="/ppt/media/image3.png" ContentType="image/png"/>
  <Override PartName="/ppt/media/image9.jpeg" ContentType="image/jpeg"/>
  <Override PartName="/ppt/media/image4.svg" ContentType="image/svg"/>
  <Override PartName="/ppt/media/image7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200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de-DE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E3107ACE-7C5B-415A-B3A6-9EC13B860EB9}" type="slidenum"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200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de-DE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9C8E6C67-49AF-45D4-A6F3-37F6912C1528}" type="slidenum"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200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de-DE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4C740BD7-8581-4E70-954E-8617C620D5BD}" type="slidenum"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200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de-DE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0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1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1F819F65-280B-4DAD-B786-C67C8ECFEA1F}" type="slidenum"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200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de-DE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3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4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8AAC3365-0A2E-4C9C-9227-8A198981670D}" type="slidenum"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200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de-DE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6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17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BE139206-15E6-4A75-88F3-D6D71B13BD96}" type="slidenum"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200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de-DE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19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20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CC92E9C7-9632-4843-B8ED-F1279AAA13B4}" type="slidenum"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200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1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de-DE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de-DE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461C0AFF-E8F9-49DD-A6C5-50DF1203B560}" type="slidenum">
              <a:rPr b="0" lang="de-DE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de-DE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Bilder Galerie von </a:t>
            </a:r>
            <a:br>
              <a:rPr sz="4400"/>
            </a:b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Marcus Schmidt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200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Das ist eine Bilder Galerie App. Die mit einer Navigation, Galerie und einer Detail-Page ausgestattet ist.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540000" y="-68760"/>
            <a:ext cx="907200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Die wichtigsten Klassen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/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als 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/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Quellcode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60000" y="504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AppHome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800000" y="540000"/>
            <a:ext cx="2202120" cy="468000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40000" y="54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GalleryItem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697400" y="599760"/>
            <a:ext cx="2622600" cy="480024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48000" y="18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Details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620000" y="450360"/>
            <a:ext cx="3036960" cy="458964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68000" y="1764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Vielen Dank 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2340000" y="2826000"/>
            <a:ext cx="907200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4"/>
              </a:spcBef>
              <a:buNone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für Ihre Aufmerksamkeit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Struktur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933080" y="2286000"/>
            <a:ext cx="3526920" cy="293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Eigene Widgets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GalleryItem</a:t>
            </a:r>
            <a:endParaRPr b="0" lang="de-DE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Pages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Profile</a:t>
            </a:r>
            <a:endParaRPr b="0" lang="de-DE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MyGallery</a:t>
            </a:r>
            <a:endParaRPr b="0" lang="de-DE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Details</a:t>
            </a:r>
            <a:endParaRPr b="0" lang="de-DE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260000" y="2160000"/>
            <a:ext cx="2723760" cy="307620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Widgets und Komponenten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30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GridView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Card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GestureDetector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302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Text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Column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CircleAvatar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Widgets und Komponenten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Padding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NavigationBar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GalleryItem (Custom)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SingleChildScrollView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Appbar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Icon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Technologie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Flutter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Dart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AssetImage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Scrollable Widgets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Bilder Lokal aus Modellklasse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-3240000" y="252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Screens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3780000" y="730800"/>
            <a:ext cx="1823400" cy="412920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-3240000" y="270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Screens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754440" y="900000"/>
            <a:ext cx="1825560" cy="414000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-3420000" y="252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Screens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3745440" y="900000"/>
            <a:ext cx="1834560" cy="414000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200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de-DE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Lernings und Herausforderungen</a:t>
            </a:r>
            <a:endParaRPr b="0" lang="de-DE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Ich habe die Navigation in Flutter mehr verstanden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80000" y="2340000"/>
            <a:ext cx="288000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Ich habe ne ganze Zeit mit einem Fehler gestruggelt der allerdings daher, rührte das die Dateien die falschen Endungen hatten</a:t>
            </a:r>
            <a:endParaRPr b="0" lang="de-DE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LibreOffice/25.2.5.2$Linux_X86_64 LibreOffice_project/420a4b441503ae4f965d6e14b243c7fb3587bd45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2025-07-25T09:34:22Z</dcterms:created>
  <dc:creator/>
  <dc:description>This work is licensed under a Creative Commons Attribution-ShareAlike 3.0 Unported License.
It makes use of the works of Mateus Machado Luna.
SVG pictures were made by Rizmut.</dc:description>
  <dc:language>de-DE</dc:language>
  <cp:lastModifiedBy/>
  <dcterms:modified xsi:type="dcterms:W3CDTF">2025-07-25T11:11:11Z</dcterms:modified>
  <cp:revision>2</cp:revision>
  <dc:subject/>
  <dc:title>Blueprint Plans</dc:title>
</cp:coreProperties>
</file>