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9086-E710-4911-81BE-7514561C5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494A5E-C9CB-47C8-8BA4-34982D1C0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D1E98-7221-473E-AA72-AF7AB4D9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8C653-6A8A-42BD-B1FF-9DC64FA6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9B773-7142-459E-A3BC-4369BCB7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8DC6E-03F4-4669-910C-FF601F16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68215-F863-4CB2-8BA7-64861ED69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AA4FC-07FB-4FD2-8404-24A94A44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B360C-5D52-42A2-9CD8-64F16F04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EACA-027E-4F97-BDA2-0B71AB1F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53839-8A54-4612-990D-E1240CC7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CC0C2-4052-43F3-8500-782EE89A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3156-F439-46E1-B456-091DC39E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8F77B-A962-43B8-A4E3-E25D87D2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71663-2EDB-4FA0-9301-FD81A56F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A34D-80C6-4ED1-869C-50A25E1A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17A55-24F0-46C9-9066-C8872C0E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12830-BD03-409E-87A2-65CF075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A46EA-9856-420C-A349-4DB32EB5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0576-F810-41D4-9F89-8C3117D2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1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9F13-DEF4-461B-BA91-D0E78C81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E2CDD-0402-425F-99F7-643A9D1D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78918-5A0C-4F10-8288-4C442D2B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FFBF4-BC43-4DC7-9795-7AEDC5B6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A5638-3587-4EF6-AE70-0A7F9FDB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BF4F0-4CCF-4A9B-99A7-8DBF7802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9B014-B161-4F0A-8138-31B6F773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D11EB-64E7-41E6-8582-EB647C34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5D426-5989-461B-A2C0-1200D8EA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EC408-26A8-49BA-8B2D-9E2BE8A6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46653-18E1-47FB-B98D-50A5441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3475-6B6D-4626-A9A7-70317311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D77AF-B1FB-4D32-B56F-E981332D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49DDC-3D76-4363-843C-AFEF523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5E1FA0-89D1-403E-99C4-413525F4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76FEE-81A1-4E62-A8E7-EF31E7D6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BA2BE8-30AC-473D-92D8-1FF1D83B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2C3D4-768F-48C5-8568-01E39324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63F789-8F4B-4D8F-AF3C-7BD6DF72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22C63-4C4A-4B2A-9E06-0B345C6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C214A-2664-4DBF-8FEA-D3B0F17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B6D61-3B4F-4A24-A51E-4089AB6F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6A4B7-7A70-46DA-80B3-06A6E53F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1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712027-7451-40E5-B6AF-F3213CCC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1B0216-B0AD-4D9E-8C8F-A9D1AC59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36EB1-232D-4F1A-B6C7-26CD13BE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4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7A8C7-52DF-40FE-B688-D442782B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0AE9-BAE4-401E-B9A5-570D49DD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F147A-EC8D-49FF-A03A-8A2133F6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9B76A-9DFC-48A4-B9CC-24344AAB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84CBF-CA56-484D-A90F-0BF38775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742E1-30F4-409D-913F-75C0B3AD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FB81-57C7-42CA-B434-EFCE0AF6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68374-8470-4CCF-85AE-28375AAE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22A55-6F76-4F78-A385-CD6A5EAD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3C477-97EE-4618-BA27-BF94064F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82590-7F7C-4608-BA0B-D8706771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13D88-F557-476E-B6A9-16E9B84F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D6F0F-1A3D-470B-9F21-F9AD67E9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3FF6B-9D0E-4DE2-A412-769207B5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EC30F-47BF-4A83-A756-F9667905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96A4-AFDA-410C-8F68-EC433858F65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4D05-5307-4303-8A97-A48712B55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6857C-3D45-4607-98E6-8E4EFB404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46C5-D583-44E1-9105-89956E634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0DCECB6-357A-410B-95D1-05CC7F3BD697}"/>
              </a:ext>
            </a:extLst>
          </p:cNvPr>
          <p:cNvGrpSpPr/>
          <p:nvPr/>
        </p:nvGrpSpPr>
        <p:grpSpPr>
          <a:xfrm>
            <a:off x="4758246" y="2913908"/>
            <a:ext cx="2675507" cy="1030184"/>
            <a:chOff x="3992337" y="2618998"/>
            <a:chExt cx="4207325" cy="161999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50DAA01-B68A-4245-B08C-D786F64F71CB}"/>
                </a:ext>
              </a:extLst>
            </p:cNvPr>
            <p:cNvGrpSpPr/>
            <p:nvPr/>
          </p:nvGrpSpPr>
          <p:grpSpPr>
            <a:xfrm>
              <a:off x="5556000" y="2888999"/>
              <a:ext cx="1080000" cy="1080000"/>
              <a:chOff x="4712246" y="2195735"/>
              <a:chExt cx="1080000" cy="108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729237-7CF3-4DFE-85E3-64998BFDAC9B}"/>
                  </a:ext>
                </a:extLst>
              </p:cNvPr>
              <p:cNvSpPr/>
              <p:nvPr/>
            </p:nvSpPr>
            <p:spPr>
              <a:xfrm rot="2700000">
                <a:off x="4712245" y="2591735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A62635-9A2A-46D8-8E42-C5C3A93B3538}"/>
                  </a:ext>
                </a:extLst>
              </p:cNvPr>
              <p:cNvSpPr/>
              <p:nvPr/>
            </p:nvSpPr>
            <p:spPr>
              <a:xfrm rot="18900000">
                <a:off x="4712246" y="2591734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A71EE20-2359-4B50-ABF5-FE95776B5F14}"/>
                </a:ext>
              </a:extLst>
            </p:cNvPr>
            <p:cNvGrpSpPr/>
            <p:nvPr/>
          </p:nvGrpSpPr>
          <p:grpSpPr>
            <a:xfrm>
              <a:off x="3992337" y="2618998"/>
              <a:ext cx="1080000" cy="1619999"/>
              <a:chOff x="3679461" y="2348999"/>
              <a:chExt cx="1080000" cy="1619999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B1F8FAD-B528-42CD-BBE1-14232756CDBF}"/>
                  </a:ext>
                </a:extLst>
              </p:cNvPr>
              <p:cNvSpPr/>
              <p:nvPr/>
            </p:nvSpPr>
            <p:spPr>
              <a:xfrm>
                <a:off x="3679461" y="2348999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FD346A-E7FF-4149-922A-8AB5DDBE28BF}"/>
                  </a:ext>
                </a:extLst>
              </p:cNvPr>
              <p:cNvSpPr/>
              <p:nvPr/>
            </p:nvSpPr>
            <p:spPr>
              <a:xfrm>
                <a:off x="4075461" y="2888998"/>
                <a:ext cx="288000" cy="10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73AE5E3-414D-4298-BFE3-6E862F3A1B5A}"/>
                  </a:ext>
                </a:extLst>
              </p:cNvPr>
              <p:cNvSpPr/>
              <p:nvPr/>
            </p:nvSpPr>
            <p:spPr>
              <a:xfrm>
                <a:off x="4183461" y="3554998"/>
                <a:ext cx="360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456826C-7731-4471-BC38-BFE1CF923FAE}"/>
                </a:ext>
              </a:extLst>
            </p:cNvPr>
            <p:cNvGrpSpPr/>
            <p:nvPr/>
          </p:nvGrpSpPr>
          <p:grpSpPr>
            <a:xfrm>
              <a:off x="7119662" y="2697153"/>
              <a:ext cx="1080000" cy="1463694"/>
              <a:chOff x="7119662" y="2798998"/>
              <a:chExt cx="929706" cy="1260005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39E3481-2DFE-4747-BC1E-63DC9E13CB2F}"/>
                  </a:ext>
                </a:extLst>
              </p:cNvPr>
              <p:cNvSpPr/>
              <p:nvPr/>
            </p:nvSpPr>
            <p:spPr>
              <a:xfrm>
                <a:off x="7689368" y="2798998"/>
                <a:ext cx="180000" cy="12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3B916C-B3A9-4C30-8E98-E622723D30D0}"/>
                  </a:ext>
                </a:extLst>
              </p:cNvPr>
              <p:cNvSpPr/>
              <p:nvPr/>
            </p:nvSpPr>
            <p:spPr>
              <a:xfrm>
                <a:off x="7689368" y="2798998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7DC517F1-4CDE-45B3-B4BE-222B15211D79}"/>
                  </a:ext>
                </a:extLst>
              </p:cNvPr>
              <p:cNvGrpSpPr/>
              <p:nvPr/>
            </p:nvGrpSpPr>
            <p:grpSpPr>
              <a:xfrm>
                <a:off x="7119662" y="2945333"/>
                <a:ext cx="288000" cy="967329"/>
                <a:chOff x="3992337" y="4749837"/>
                <a:chExt cx="288000" cy="967329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5E7DDF9-2615-4824-86F7-369C7A10F412}"/>
                    </a:ext>
                  </a:extLst>
                </p:cNvPr>
                <p:cNvSpPr/>
                <p:nvPr/>
              </p:nvSpPr>
              <p:spPr>
                <a:xfrm>
                  <a:off x="3992337" y="4749837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3B27F619-F632-4738-B80E-EC8BC9FA0C3C}"/>
                    </a:ext>
                  </a:extLst>
                </p:cNvPr>
                <p:cNvSpPr/>
                <p:nvPr/>
              </p:nvSpPr>
              <p:spPr>
                <a:xfrm>
                  <a:off x="3992337" y="5429166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1D629F-1AD1-44B6-8FF2-31518D15EA23}"/>
                  </a:ext>
                </a:extLst>
              </p:cNvPr>
              <p:cNvSpPr/>
              <p:nvPr/>
            </p:nvSpPr>
            <p:spPr>
              <a:xfrm>
                <a:off x="7689368" y="38790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20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50DAA01-B68A-4245-B08C-D786F64F71CB}"/>
              </a:ext>
            </a:extLst>
          </p:cNvPr>
          <p:cNvGrpSpPr/>
          <p:nvPr/>
        </p:nvGrpSpPr>
        <p:grpSpPr>
          <a:xfrm>
            <a:off x="5752605" y="3085606"/>
            <a:ext cx="686790" cy="686790"/>
            <a:chOff x="4712246" y="2195735"/>
            <a:chExt cx="1080000" cy="108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729237-7CF3-4DFE-85E3-64998BFDAC9B}"/>
                </a:ext>
              </a:extLst>
            </p:cNvPr>
            <p:cNvSpPr/>
            <p:nvPr/>
          </p:nvSpPr>
          <p:spPr>
            <a:xfrm rot="2700000">
              <a:off x="4712245" y="2591735"/>
              <a:ext cx="1080000" cy="288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A62635-9A2A-46D8-8E42-C5C3A93B3538}"/>
                </a:ext>
              </a:extLst>
            </p:cNvPr>
            <p:cNvSpPr/>
            <p:nvPr/>
          </p:nvSpPr>
          <p:spPr>
            <a:xfrm rot="18900000">
              <a:off x="4712246" y="2591734"/>
              <a:ext cx="1080000" cy="288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Cake</dc:creator>
  <cp:lastModifiedBy>M Cake</cp:lastModifiedBy>
  <cp:revision>5</cp:revision>
  <dcterms:created xsi:type="dcterms:W3CDTF">2021-06-14T08:03:32Z</dcterms:created>
  <dcterms:modified xsi:type="dcterms:W3CDTF">2021-06-14T08:29:52Z</dcterms:modified>
</cp:coreProperties>
</file>