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ícono para elegir una foto tuya. Luego, simplemente haz una captura de pantalla y compártela en tus redes sociales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" r="738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posición de imagen 2">
            <a:extLst>
              <a:ext uri="{FF2B5EF4-FFF2-40B4-BE49-F238E27FC236}">
                <a16:creationId xmlns:a16="http://schemas.microsoft.com/office/drawing/2014/main" id="{6F63DECD-4297-A4DB-2918-CC30B268B0D7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6" r="12596"/>
          <a:stretch>
            <a:fillRect/>
          </a:stretch>
        </p:blipFill>
        <p:spPr>
          <a:xfrm>
            <a:off x="3943350" y="3124200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7452</TotalTime>
  <Words>23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Clider Tutaya Rivera</cp:lastModifiedBy>
  <cp:revision>45</cp:revision>
  <dcterms:created xsi:type="dcterms:W3CDTF">2022-10-27T14:38:29Z</dcterms:created>
  <dcterms:modified xsi:type="dcterms:W3CDTF">2025-04-03T22:16:32Z</dcterms:modified>
</cp:coreProperties>
</file>